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ranklin Gothic Medium" panose="020B0603020102020204" pitchFamily="34" charset="0"/>
      <p:regular r:id="rId18"/>
      <p:italic r:id="rId19"/>
    </p:embeddedFont>
    <p:embeddedFont>
      <p:font typeface="微软雅黑" panose="020B0503020204020204" pitchFamily="34" charset="-122"/>
      <p:regular r:id="rId20"/>
    </p:embeddedFont>
    <p:embeddedFont>
      <p:font typeface="黑体" panose="02010609060101010101" pitchFamily="2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286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73CA-B9A2-44D2-B4FD-8F983F785D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E7BB6C-9524-461E-B047-80FDE4656C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8E74D-ABAC-4571-817C-91B8913599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7FCB8-3254-4FC6-A272-CC97E488E6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103DC-6CEF-444A-AEDC-B79EE7F459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D3338-C1C9-4027-A44D-81406B0365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26B3F-FEB9-4750-8931-DFC97C18628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CAC0D-82A8-4FB2-A477-711A9326F2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782AC-637C-4E26-805A-A05B3731C5D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0AADB-7B5D-40D5-A98C-07D4F2AF66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AECF-25E0-4925-B9EC-1E2E005599D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63F2-8628-4314-8AE6-4371EB3243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C379E-C6C7-44D5-AE40-F0C0883AD64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97D8-D283-46DF-AD4E-C55056CCE3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E964-511F-4149-AED1-8B48995758D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C7BE2-FA2B-4E71-8AB8-4313537DBE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60090-F99A-4B63-827E-A644B1B0811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8BDE-1DB6-4181-8E8C-A5B4C3C85A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E1FB-3139-48C9-838D-A38C25951EE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F1E5A-0BAB-4FF7-9A49-0E3E3141D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B14E4-EBA5-4F07-AA52-274A5B8EDD4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EDF59-C125-4B30-9ABF-8987039B8A4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2D0660F-CE6F-42BF-9BB0-7DA9388033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C4DAE8-375D-41AD-A811-84154F0968EB}" type="slidenum">
              <a:rPr lang="zh-CN" altLang="en-US"/>
            </a:fld>
            <a:endParaRPr lang="zh-CN" altLang="en-US"/>
          </a:p>
        </p:txBody>
      </p:sp>
      <p:pic>
        <p:nvPicPr>
          <p:cNvPr id="1031" name="Picture 3" descr="C:\Documents and Settings\Administrator\桌面\用\商务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2" name="组合 7"/>
          <p:cNvGrpSpPr/>
          <p:nvPr userDrawn="1"/>
        </p:nvGrpSpPr>
        <p:grpSpPr bwMode="auto">
          <a:xfrm>
            <a:off x="3635375" y="2887663"/>
            <a:ext cx="5167313" cy="3625850"/>
            <a:chOff x="3291415" y="2657753"/>
            <a:chExt cx="5511147" cy="3867591"/>
          </a:xfrm>
        </p:grpSpPr>
        <p:sp>
          <p:nvSpPr>
            <p:cNvPr id="9" name="Freeform 9"/>
            <p:cNvSpPr/>
            <p:nvPr/>
          </p:nvSpPr>
          <p:spPr bwMode="auto">
            <a:xfrm>
              <a:off x="6633659" y="2779674"/>
              <a:ext cx="2168903" cy="1527394"/>
            </a:xfrm>
            <a:custGeom>
              <a:avLst/>
              <a:gdLst>
                <a:gd name="T0" fmla="*/ 0 w 1557"/>
                <a:gd name="T1" fmla="*/ 0 h 1096"/>
                <a:gd name="T2" fmla="*/ 461 w 1557"/>
                <a:gd name="T3" fmla="*/ 35 h 1096"/>
                <a:gd name="T4" fmla="*/ 428 w 1557"/>
                <a:gd name="T5" fmla="*/ 120 h 1096"/>
                <a:gd name="T6" fmla="*/ 1557 w 1557"/>
                <a:gd name="T7" fmla="*/ 812 h 1096"/>
                <a:gd name="T8" fmla="*/ 1557 w 1557"/>
                <a:gd name="T9" fmla="*/ 1096 h 1096"/>
                <a:gd name="T10" fmla="*/ 291 w 1557"/>
                <a:gd name="T11" fmla="*/ 321 h 1096"/>
                <a:gd name="T12" fmla="*/ 248 w 1557"/>
                <a:gd name="T13" fmla="*/ 387 h 1096"/>
                <a:gd name="T14" fmla="*/ 0 w 1557"/>
                <a:gd name="T15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7" h="1096">
                  <a:moveTo>
                    <a:pt x="0" y="0"/>
                  </a:moveTo>
                  <a:lnTo>
                    <a:pt x="461" y="35"/>
                  </a:lnTo>
                  <a:lnTo>
                    <a:pt x="428" y="120"/>
                  </a:lnTo>
                  <a:lnTo>
                    <a:pt x="1557" y="812"/>
                  </a:lnTo>
                  <a:lnTo>
                    <a:pt x="1557" y="1096"/>
                  </a:lnTo>
                  <a:lnTo>
                    <a:pt x="291" y="321"/>
                  </a:lnTo>
                  <a:lnTo>
                    <a:pt x="248" y="3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  <a:ln w="9" cap="flat">
              <a:noFill/>
              <a:prstDash val="solid"/>
              <a:miter lim="800000"/>
            </a:ln>
            <a:effectLst>
              <a:outerShdw blurRad="38100" dist="254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5"/>
            <p:cNvSpPr/>
            <p:nvPr/>
          </p:nvSpPr>
          <p:spPr bwMode="auto">
            <a:xfrm>
              <a:off x="5458625" y="4823536"/>
              <a:ext cx="3271132" cy="1701808"/>
            </a:xfrm>
            <a:custGeom>
              <a:avLst/>
              <a:gdLst>
                <a:gd name="T0" fmla="*/ 0 w 2348"/>
                <a:gd name="T1" fmla="*/ 0 h 1221"/>
                <a:gd name="T2" fmla="*/ 434 w 2348"/>
                <a:gd name="T3" fmla="*/ 37 h 1221"/>
                <a:gd name="T4" fmla="*/ 406 w 2348"/>
                <a:gd name="T5" fmla="*/ 101 h 1221"/>
                <a:gd name="T6" fmla="*/ 2348 w 2348"/>
                <a:gd name="T7" fmla="*/ 1221 h 1221"/>
                <a:gd name="T8" fmla="*/ 1864 w 2348"/>
                <a:gd name="T9" fmla="*/ 1221 h 1221"/>
                <a:gd name="T10" fmla="*/ 292 w 2348"/>
                <a:gd name="T11" fmla="*/ 288 h 1221"/>
                <a:gd name="T12" fmla="*/ 248 w 2348"/>
                <a:gd name="T13" fmla="*/ 340 h 1221"/>
                <a:gd name="T14" fmla="*/ 0 w 2348"/>
                <a:gd name="T1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8" h="1221">
                  <a:moveTo>
                    <a:pt x="0" y="0"/>
                  </a:moveTo>
                  <a:lnTo>
                    <a:pt x="434" y="37"/>
                  </a:lnTo>
                  <a:lnTo>
                    <a:pt x="406" y="101"/>
                  </a:lnTo>
                  <a:lnTo>
                    <a:pt x="2348" y="1221"/>
                  </a:lnTo>
                  <a:lnTo>
                    <a:pt x="1864" y="1221"/>
                  </a:lnTo>
                  <a:lnTo>
                    <a:pt x="292" y="288"/>
                  </a:lnTo>
                  <a:lnTo>
                    <a:pt x="248" y="3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9" cap="flat">
              <a:noFill/>
              <a:prstDash val="solid"/>
              <a:miter lim="800000"/>
            </a:ln>
            <a:effectLst>
              <a:outerShdw blurRad="38100" dist="254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6327202" y="3309689"/>
              <a:ext cx="2475360" cy="1691648"/>
            </a:xfrm>
            <a:custGeom>
              <a:avLst/>
              <a:gdLst>
                <a:gd name="T0" fmla="*/ 0 w 1777"/>
                <a:gd name="T1" fmla="*/ 0 h 1214"/>
                <a:gd name="T2" fmla="*/ 454 w 1777"/>
                <a:gd name="T3" fmla="*/ 38 h 1214"/>
                <a:gd name="T4" fmla="*/ 425 w 1777"/>
                <a:gd name="T5" fmla="*/ 99 h 1214"/>
                <a:gd name="T6" fmla="*/ 1777 w 1777"/>
                <a:gd name="T7" fmla="*/ 921 h 1214"/>
                <a:gd name="T8" fmla="*/ 1777 w 1777"/>
                <a:gd name="T9" fmla="*/ 1214 h 1214"/>
                <a:gd name="T10" fmla="*/ 296 w 1777"/>
                <a:gd name="T11" fmla="*/ 317 h 1214"/>
                <a:gd name="T12" fmla="*/ 248 w 1777"/>
                <a:gd name="T13" fmla="*/ 378 h 1214"/>
                <a:gd name="T14" fmla="*/ 0 w 1777"/>
                <a:gd name="T15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7" h="1214">
                  <a:moveTo>
                    <a:pt x="0" y="0"/>
                  </a:moveTo>
                  <a:lnTo>
                    <a:pt x="454" y="38"/>
                  </a:lnTo>
                  <a:lnTo>
                    <a:pt x="425" y="99"/>
                  </a:lnTo>
                  <a:lnTo>
                    <a:pt x="1777" y="921"/>
                  </a:lnTo>
                  <a:lnTo>
                    <a:pt x="1777" y="1214"/>
                  </a:lnTo>
                  <a:lnTo>
                    <a:pt x="296" y="317"/>
                  </a:lnTo>
                  <a:lnTo>
                    <a:pt x="248" y="3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85000"/>
                  </a:schemeClr>
                </a:gs>
              </a:gsLst>
              <a:lin ang="8100000" scaled="1"/>
            </a:gradFill>
            <a:ln w="9" cap="flat">
              <a:noFill/>
              <a:prstDash val="solid"/>
              <a:miter lim="800000"/>
            </a:ln>
            <a:effectLst>
              <a:outerShdw blurRad="381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6024131" y="3815998"/>
              <a:ext cx="2778431" cy="1830501"/>
            </a:xfrm>
            <a:custGeom>
              <a:avLst/>
              <a:gdLst>
                <a:gd name="T0" fmla="*/ 0 w 1994"/>
                <a:gd name="T1" fmla="*/ 0 h 1313"/>
                <a:gd name="T2" fmla="*/ 465 w 1994"/>
                <a:gd name="T3" fmla="*/ 33 h 1313"/>
                <a:gd name="T4" fmla="*/ 418 w 1994"/>
                <a:gd name="T5" fmla="*/ 104 h 1313"/>
                <a:gd name="T6" fmla="*/ 1994 w 1994"/>
                <a:gd name="T7" fmla="*/ 1039 h 1313"/>
                <a:gd name="T8" fmla="*/ 1994 w 1994"/>
                <a:gd name="T9" fmla="*/ 1313 h 1313"/>
                <a:gd name="T10" fmla="*/ 298 w 1994"/>
                <a:gd name="T11" fmla="*/ 316 h 1313"/>
                <a:gd name="T12" fmla="*/ 250 w 1994"/>
                <a:gd name="T13" fmla="*/ 373 h 1313"/>
                <a:gd name="T14" fmla="*/ 0 w 1994"/>
                <a:gd name="T15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4" h="1313">
                  <a:moveTo>
                    <a:pt x="0" y="0"/>
                  </a:moveTo>
                  <a:lnTo>
                    <a:pt x="465" y="33"/>
                  </a:lnTo>
                  <a:lnTo>
                    <a:pt x="418" y="104"/>
                  </a:lnTo>
                  <a:lnTo>
                    <a:pt x="1994" y="1039"/>
                  </a:lnTo>
                  <a:lnTo>
                    <a:pt x="1994" y="1313"/>
                  </a:lnTo>
                  <a:lnTo>
                    <a:pt x="298" y="316"/>
                  </a:lnTo>
                  <a:lnTo>
                    <a:pt x="250" y="3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85000"/>
                  </a:schemeClr>
                </a:gs>
              </a:gsLst>
              <a:lin ang="8100000" scaled="1"/>
            </a:gradFill>
            <a:ln w="9" cap="flat">
              <a:noFill/>
              <a:prstDash val="solid"/>
              <a:miter lim="800000"/>
            </a:ln>
            <a:effectLst>
              <a:outerShdw blurRad="38100" dist="254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39" name="Freeform 12"/>
            <p:cNvSpPr/>
            <p:nvPr/>
          </p:nvSpPr>
          <p:spPr bwMode="auto">
            <a:xfrm>
              <a:off x="4524450" y="3337344"/>
              <a:ext cx="4278112" cy="2946930"/>
            </a:xfrm>
            <a:custGeom>
              <a:avLst/>
              <a:gdLst>
                <a:gd name="T0" fmla="*/ 1818223950 w 10066"/>
                <a:gd name="T1" fmla="*/ 744738740 h 10085"/>
                <a:gd name="T2" fmla="*/ 1261340930 w 10066"/>
                <a:gd name="T3" fmla="*/ 524612858 h 10085"/>
                <a:gd name="T4" fmla="*/ 242405663 w 10066"/>
                <a:gd name="T5" fmla="*/ 0 h 10085"/>
                <a:gd name="T6" fmla="*/ 0 w 10066"/>
                <a:gd name="T7" fmla="*/ 307134392 h 10085"/>
                <a:gd name="T8" fmla="*/ 1182947269 w 10066"/>
                <a:gd name="T9" fmla="*/ 605388254 h 10085"/>
                <a:gd name="T10" fmla="*/ 1818223950 w 10066"/>
                <a:gd name="T11" fmla="*/ 861120121 h 10085"/>
                <a:gd name="T12" fmla="*/ 1818223950 w 10066"/>
                <a:gd name="T13" fmla="*/ 744738740 h 100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66" h="10085">
                  <a:moveTo>
                    <a:pt x="10066" y="8722"/>
                  </a:moveTo>
                  <a:lnTo>
                    <a:pt x="6983" y="6144"/>
                  </a:lnTo>
                  <a:cubicBezTo>
                    <a:pt x="5258" y="4423"/>
                    <a:pt x="2086" y="1374"/>
                    <a:pt x="1342" y="0"/>
                  </a:cubicBezTo>
                  <a:cubicBezTo>
                    <a:pt x="1311" y="124"/>
                    <a:pt x="279" y="2730"/>
                    <a:pt x="0" y="3597"/>
                  </a:cubicBezTo>
                  <a:cubicBezTo>
                    <a:pt x="1563" y="3884"/>
                    <a:pt x="4630" y="5977"/>
                    <a:pt x="6549" y="7090"/>
                  </a:cubicBezTo>
                  <a:lnTo>
                    <a:pt x="10066" y="10085"/>
                  </a:lnTo>
                  <a:lnTo>
                    <a:pt x="10066" y="8722"/>
                  </a:lnTo>
                  <a:close/>
                </a:path>
              </a:pathLst>
            </a:custGeom>
            <a:gradFill rotWithShape="0">
              <a:gsLst>
                <a:gs pos="0">
                  <a:srgbClr val="C00000"/>
                </a:gs>
                <a:gs pos="17000">
                  <a:srgbClr val="C00000"/>
                </a:gs>
                <a:gs pos="32001">
                  <a:srgbClr val="FF0000"/>
                </a:gs>
                <a:gs pos="100000">
                  <a:srgbClr val="FE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3"/>
            <p:cNvSpPr/>
            <p:nvPr/>
          </p:nvSpPr>
          <p:spPr bwMode="auto">
            <a:xfrm>
              <a:off x="3291415" y="2868897"/>
              <a:ext cx="2024702" cy="1822650"/>
            </a:xfrm>
            <a:custGeom>
              <a:avLst/>
              <a:gdLst>
                <a:gd name="T0" fmla="*/ 0 w 1453"/>
                <a:gd name="T1" fmla="*/ 302911053 h 1308"/>
                <a:gd name="T2" fmla="*/ 2147483646 w 1453"/>
                <a:gd name="T3" fmla="*/ 0 h 1308"/>
                <a:gd name="T4" fmla="*/ 2147483646 w 1453"/>
                <a:gd name="T5" fmla="*/ 151455526 h 1308"/>
                <a:gd name="T6" fmla="*/ 599997376 w 1453"/>
                <a:gd name="T7" fmla="*/ 646599022 h 1308"/>
                <a:gd name="T8" fmla="*/ 1477663192 w 1453"/>
                <a:gd name="T9" fmla="*/ 2147483646 h 1308"/>
                <a:gd name="T10" fmla="*/ 1211645497 w 1453"/>
                <a:gd name="T11" fmla="*/ 2147483646 h 1308"/>
                <a:gd name="T12" fmla="*/ 0 w 1453"/>
                <a:gd name="T13" fmla="*/ 302911053 h 13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3" h="1308">
                  <a:moveTo>
                    <a:pt x="0" y="156"/>
                  </a:moveTo>
                  <a:lnTo>
                    <a:pt x="1321" y="0"/>
                  </a:lnTo>
                  <a:lnTo>
                    <a:pt x="1453" y="78"/>
                  </a:lnTo>
                  <a:lnTo>
                    <a:pt x="309" y="333"/>
                  </a:lnTo>
                  <a:lnTo>
                    <a:pt x="761" y="1308"/>
                  </a:lnTo>
                  <a:lnTo>
                    <a:pt x="624" y="1249"/>
                  </a:lnTo>
                  <a:lnTo>
                    <a:pt x="0" y="156"/>
                  </a:lnTo>
                  <a:close/>
                </a:path>
              </a:pathLst>
            </a:custGeom>
            <a:gradFill rotWithShape="1">
              <a:gsLst>
                <a:gs pos="0">
                  <a:srgbClr val="C00000"/>
                </a:gs>
                <a:gs pos="8000">
                  <a:srgbClr val="FF0000"/>
                </a:gs>
                <a:gs pos="41000">
                  <a:srgbClr val="FF1515"/>
                </a:gs>
                <a:gs pos="78000">
                  <a:srgbClr val="C00000"/>
                </a:gs>
                <a:gs pos="100000">
                  <a:srgbClr val="C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716923" y="2973395"/>
              <a:ext cx="1597290" cy="1732085"/>
            </a:xfrm>
            <a:custGeom>
              <a:avLst/>
              <a:gdLst>
                <a:gd name="T0" fmla="*/ 1131 w 1148"/>
                <a:gd name="T1" fmla="*/ 0 h 1233"/>
                <a:gd name="T2" fmla="*/ 0 w 1148"/>
                <a:gd name="T3" fmla="*/ 250 h 1233"/>
                <a:gd name="T4" fmla="*/ 449 w 1148"/>
                <a:gd name="T5" fmla="*/ 1233 h 1233"/>
                <a:gd name="T6" fmla="*/ 1148 w 1148"/>
                <a:gd name="T7" fmla="*/ 0 h 1233"/>
                <a:gd name="T8" fmla="*/ 1131 w 1148"/>
                <a:gd name="T9" fmla="*/ 0 h 1233"/>
                <a:gd name="connsiteX0" fmla="*/ 9852 w 9971"/>
                <a:gd name="connsiteY0" fmla="*/ 41 h 10041"/>
                <a:gd name="connsiteX1" fmla="*/ 0 w 9971"/>
                <a:gd name="connsiteY1" fmla="*/ 2069 h 10041"/>
                <a:gd name="connsiteX2" fmla="*/ 3911 w 9971"/>
                <a:gd name="connsiteY2" fmla="*/ 10041 h 10041"/>
                <a:gd name="connsiteX3" fmla="*/ 9971 w 9971"/>
                <a:gd name="connsiteY3" fmla="*/ 0 h 10041"/>
                <a:gd name="connsiteX4" fmla="*/ 9852 w 9971"/>
                <a:gd name="connsiteY4" fmla="*/ 41 h 10041"/>
                <a:gd name="connsiteX0-1" fmla="*/ 10000 w 10000"/>
                <a:gd name="connsiteY0-2" fmla="*/ 0 h 10000"/>
                <a:gd name="connsiteX1-3" fmla="*/ 0 w 10000"/>
                <a:gd name="connsiteY1-4" fmla="*/ 2061 h 10000"/>
                <a:gd name="connsiteX2-5" fmla="*/ 3922 w 10000"/>
                <a:gd name="connsiteY2-6" fmla="*/ 10000 h 10000"/>
                <a:gd name="connsiteX3-7" fmla="*/ 10000 w 10000"/>
                <a:gd name="connsiteY3-8" fmla="*/ 0 h 10000"/>
                <a:gd name="connsiteX0-9" fmla="*/ 10058 w 10058"/>
                <a:gd name="connsiteY0-10" fmla="*/ 0 h 10000"/>
                <a:gd name="connsiteX1-11" fmla="*/ 0 w 10058"/>
                <a:gd name="connsiteY1-12" fmla="*/ 2034 h 10000"/>
                <a:gd name="connsiteX2-13" fmla="*/ 3980 w 10058"/>
                <a:gd name="connsiteY2-14" fmla="*/ 10000 h 10000"/>
                <a:gd name="connsiteX3-15" fmla="*/ 10058 w 10058"/>
                <a:gd name="connsiteY3-16" fmla="*/ 0 h 10000"/>
                <a:gd name="connsiteX0-17" fmla="*/ 10014 w 10014"/>
                <a:gd name="connsiteY0-18" fmla="*/ 0 h 10000"/>
                <a:gd name="connsiteX1-19" fmla="*/ 0 w 10014"/>
                <a:gd name="connsiteY1-20" fmla="*/ 2034 h 10000"/>
                <a:gd name="connsiteX2-21" fmla="*/ 3980 w 10014"/>
                <a:gd name="connsiteY2-22" fmla="*/ 10000 h 10000"/>
                <a:gd name="connsiteX3-23" fmla="*/ 10014 w 10014"/>
                <a:gd name="connsiteY3-24" fmla="*/ 0 h 10000"/>
                <a:gd name="connsiteX0-25" fmla="*/ 10014 w 10014"/>
                <a:gd name="connsiteY0-26" fmla="*/ 0 h 10040"/>
                <a:gd name="connsiteX1-27" fmla="*/ 0 w 10014"/>
                <a:gd name="connsiteY1-28" fmla="*/ 2074 h 10040"/>
                <a:gd name="connsiteX2-29" fmla="*/ 3980 w 10014"/>
                <a:gd name="connsiteY2-30" fmla="*/ 10040 h 10040"/>
                <a:gd name="connsiteX3-31" fmla="*/ 10014 w 10014"/>
                <a:gd name="connsiteY3-32" fmla="*/ 0 h 10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14" h="10040">
                  <a:moveTo>
                    <a:pt x="10014" y="0"/>
                  </a:moveTo>
                  <a:lnTo>
                    <a:pt x="0" y="2074"/>
                  </a:lnTo>
                  <a:lnTo>
                    <a:pt x="3980" y="10040"/>
                  </a:lnTo>
                  <a:lnTo>
                    <a:pt x="10014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D00000"/>
                </a:gs>
                <a:gs pos="53000">
                  <a:srgbClr val="A80000"/>
                </a:gs>
                <a:gs pos="99583">
                  <a:srgbClr val="A80000"/>
                </a:gs>
              </a:gsLst>
              <a:path path="circle">
                <a:fillToRect l="50000" t="50000" r="50000" b="50000"/>
              </a:path>
              <a:tileRect/>
            </a:gra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5174178" y="5297671"/>
              <a:ext cx="2436418" cy="1227673"/>
            </a:xfrm>
            <a:custGeom>
              <a:avLst/>
              <a:gdLst>
                <a:gd name="T0" fmla="*/ 0 w 1749"/>
                <a:gd name="T1" fmla="*/ 0 h 881"/>
                <a:gd name="T2" fmla="*/ 442 w 1749"/>
                <a:gd name="T3" fmla="*/ 33 h 881"/>
                <a:gd name="T4" fmla="*/ 402 w 1749"/>
                <a:gd name="T5" fmla="*/ 99 h 881"/>
                <a:gd name="T6" fmla="*/ 1749 w 1749"/>
                <a:gd name="T7" fmla="*/ 881 h 881"/>
                <a:gd name="T8" fmla="*/ 1295 w 1749"/>
                <a:gd name="T9" fmla="*/ 881 h 881"/>
                <a:gd name="T10" fmla="*/ 291 w 1749"/>
                <a:gd name="T11" fmla="*/ 293 h 881"/>
                <a:gd name="T12" fmla="*/ 246 w 1749"/>
                <a:gd name="T13" fmla="*/ 354 h 881"/>
                <a:gd name="T14" fmla="*/ 0 w 1749"/>
                <a:gd name="T15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9" h="881">
                  <a:moveTo>
                    <a:pt x="0" y="0"/>
                  </a:moveTo>
                  <a:lnTo>
                    <a:pt x="442" y="33"/>
                  </a:lnTo>
                  <a:lnTo>
                    <a:pt x="402" y="99"/>
                  </a:lnTo>
                  <a:lnTo>
                    <a:pt x="1749" y="881"/>
                  </a:lnTo>
                  <a:lnTo>
                    <a:pt x="1295" y="881"/>
                  </a:lnTo>
                  <a:lnTo>
                    <a:pt x="291" y="293"/>
                  </a:lnTo>
                  <a:lnTo>
                    <a:pt x="246" y="35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85000"/>
                  </a:schemeClr>
                </a:gs>
              </a:gsLst>
              <a:lin ang="18900000" scaled="1"/>
            </a:gradFill>
            <a:ln w="9" cap="flat">
              <a:noFill/>
              <a:prstDash val="solid"/>
              <a:miter lim="800000"/>
            </a:ln>
            <a:effectLst>
              <a:outerShdw blurRad="381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4898198" y="5768420"/>
              <a:ext cx="1613555" cy="756924"/>
            </a:xfrm>
            <a:custGeom>
              <a:avLst/>
              <a:gdLst>
                <a:gd name="T0" fmla="*/ 0 w 1158"/>
                <a:gd name="T1" fmla="*/ 0 h 543"/>
                <a:gd name="T2" fmla="*/ 430 w 1158"/>
                <a:gd name="T3" fmla="*/ 40 h 543"/>
                <a:gd name="T4" fmla="*/ 402 w 1158"/>
                <a:gd name="T5" fmla="*/ 104 h 543"/>
                <a:gd name="T6" fmla="*/ 1158 w 1158"/>
                <a:gd name="T7" fmla="*/ 543 h 543"/>
                <a:gd name="T8" fmla="*/ 728 w 1158"/>
                <a:gd name="T9" fmla="*/ 543 h 543"/>
                <a:gd name="T10" fmla="*/ 288 w 1158"/>
                <a:gd name="T11" fmla="*/ 285 h 543"/>
                <a:gd name="T12" fmla="*/ 241 w 1158"/>
                <a:gd name="T13" fmla="*/ 349 h 543"/>
                <a:gd name="T14" fmla="*/ 0 w 1158"/>
                <a:gd name="T1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8" h="543">
                  <a:moveTo>
                    <a:pt x="0" y="0"/>
                  </a:moveTo>
                  <a:lnTo>
                    <a:pt x="430" y="40"/>
                  </a:lnTo>
                  <a:lnTo>
                    <a:pt x="402" y="104"/>
                  </a:lnTo>
                  <a:lnTo>
                    <a:pt x="1158" y="543"/>
                  </a:lnTo>
                  <a:lnTo>
                    <a:pt x="728" y="543"/>
                  </a:lnTo>
                  <a:lnTo>
                    <a:pt x="288" y="285"/>
                  </a:lnTo>
                  <a:lnTo>
                    <a:pt x="241" y="34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5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70000">
                  <a:schemeClr val="bg1">
                    <a:lumMod val="85000"/>
                  </a:schemeClr>
                </a:gs>
              </a:gsLst>
              <a:lin ang="18900000" scaled="1"/>
            </a:gradFill>
            <a:ln w="9" cap="flat">
              <a:noFill/>
              <a:prstDash val="solid"/>
              <a:miter lim="800000"/>
            </a:ln>
            <a:effectLst>
              <a:outerShdw blurRad="50800" dist="50800" sx="101000" sy="1010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620525" y="6237476"/>
              <a:ext cx="785614" cy="287868"/>
            </a:xfrm>
            <a:custGeom>
              <a:avLst/>
              <a:gdLst>
                <a:gd name="T0" fmla="*/ 0 w 563"/>
                <a:gd name="T1" fmla="*/ 0 h 206"/>
                <a:gd name="T2" fmla="*/ 433 w 563"/>
                <a:gd name="T3" fmla="*/ 33 h 206"/>
                <a:gd name="T4" fmla="*/ 397 w 563"/>
                <a:gd name="T5" fmla="*/ 97 h 206"/>
                <a:gd name="T6" fmla="*/ 563 w 563"/>
                <a:gd name="T7" fmla="*/ 206 h 206"/>
                <a:gd name="T8" fmla="*/ 149 w 563"/>
                <a:gd name="T9" fmla="*/ 206 h 206"/>
                <a:gd name="T10" fmla="*/ 0 w 563"/>
                <a:gd name="T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206">
                  <a:moveTo>
                    <a:pt x="0" y="0"/>
                  </a:moveTo>
                  <a:lnTo>
                    <a:pt x="433" y="33"/>
                  </a:lnTo>
                  <a:lnTo>
                    <a:pt x="397" y="97"/>
                  </a:lnTo>
                  <a:lnTo>
                    <a:pt x="563" y="206"/>
                  </a:lnTo>
                  <a:lnTo>
                    <a:pt x="149" y="20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5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70000">
                  <a:schemeClr val="bg1">
                    <a:lumMod val="75000"/>
                  </a:schemeClr>
                </a:gs>
              </a:gsLst>
              <a:lin ang="18900000" scaled="1"/>
            </a:gradFill>
            <a:ln w="9" cap="flat">
              <a:noFill/>
              <a:prstDash val="solid"/>
              <a:miter lim="800000"/>
            </a:ln>
            <a:effectLst>
              <a:outerShdw blurRad="38100" dist="508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748833" y="2657753"/>
              <a:ext cx="1994007" cy="1874844"/>
              <a:chOff x="2316501" y="2518107"/>
              <a:chExt cx="1994007" cy="1874844"/>
            </a:xfrm>
            <a:effectLst>
              <a:outerShdw blurRad="1143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Freeform 38"/>
              <p:cNvSpPr/>
              <p:nvPr/>
            </p:nvSpPr>
            <p:spPr bwMode="auto">
              <a:xfrm>
                <a:off x="3215364" y="2518107"/>
                <a:ext cx="379537" cy="951329"/>
              </a:xfrm>
              <a:custGeom>
                <a:avLst/>
                <a:gdLst>
                  <a:gd name="T0" fmla="*/ 70 w 108"/>
                  <a:gd name="T1" fmla="*/ 243 h 254"/>
                  <a:gd name="T2" fmla="*/ 74 w 108"/>
                  <a:gd name="T3" fmla="*/ 207 h 254"/>
                  <a:gd name="T4" fmla="*/ 44 w 108"/>
                  <a:gd name="T5" fmla="*/ 131 h 254"/>
                  <a:gd name="T6" fmla="*/ 13 w 108"/>
                  <a:gd name="T7" fmla="*/ 73 h 254"/>
                  <a:gd name="T8" fmla="*/ 19 w 108"/>
                  <a:gd name="T9" fmla="*/ 13 h 254"/>
                  <a:gd name="T10" fmla="*/ 72 w 108"/>
                  <a:gd name="T11" fmla="*/ 15 h 254"/>
                  <a:gd name="T12" fmla="*/ 88 w 108"/>
                  <a:gd name="T13" fmla="*/ 25 h 254"/>
                  <a:gd name="T14" fmla="*/ 38 w 108"/>
                  <a:gd name="T15" fmla="*/ 41 h 254"/>
                  <a:gd name="T16" fmla="*/ 46 w 108"/>
                  <a:gd name="T17" fmla="*/ 97 h 254"/>
                  <a:gd name="T18" fmla="*/ 85 w 108"/>
                  <a:gd name="T19" fmla="*/ 168 h 254"/>
                  <a:gd name="T20" fmla="*/ 108 w 108"/>
                  <a:gd name="T21" fmla="*/ 254 h 254"/>
                  <a:gd name="T22" fmla="*/ 70 w 108"/>
                  <a:gd name="T23" fmla="*/ 243 h 254"/>
                  <a:gd name="connsiteX0" fmla="*/ 5680 w 9199"/>
                  <a:gd name="connsiteY0" fmla="*/ 9264 h 9697"/>
                  <a:gd name="connsiteX1" fmla="*/ 6051 w 9199"/>
                  <a:gd name="connsiteY1" fmla="*/ 7847 h 9697"/>
                  <a:gd name="connsiteX2" fmla="*/ 3273 w 9199"/>
                  <a:gd name="connsiteY2" fmla="*/ 4854 h 9697"/>
                  <a:gd name="connsiteX3" fmla="*/ 403 w 9199"/>
                  <a:gd name="connsiteY3" fmla="*/ 2571 h 9697"/>
                  <a:gd name="connsiteX4" fmla="*/ 958 w 9199"/>
                  <a:gd name="connsiteY4" fmla="*/ 209 h 9697"/>
                  <a:gd name="connsiteX5" fmla="*/ 5866 w 9199"/>
                  <a:gd name="connsiteY5" fmla="*/ 288 h 9697"/>
                  <a:gd name="connsiteX6" fmla="*/ 7347 w 9199"/>
                  <a:gd name="connsiteY6" fmla="*/ 681 h 9697"/>
                  <a:gd name="connsiteX7" fmla="*/ 3189 w 9199"/>
                  <a:gd name="connsiteY7" fmla="*/ 1336 h 9697"/>
                  <a:gd name="connsiteX8" fmla="*/ 3458 w 9199"/>
                  <a:gd name="connsiteY8" fmla="*/ 3516 h 9697"/>
                  <a:gd name="connsiteX9" fmla="*/ 7069 w 9199"/>
                  <a:gd name="connsiteY9" fmla="*/ 6311 h 9697"/>
                  <a:gd name="connsiteX10" fmla="*/ 9199 w 9199"/>
                  <a:gd name="connsiteY10" fmla="*/ 9697 h 9697"/>
                  <a:gd name="connsiteX11" fmla="*/ 5680 w 9199"/>
                  <a:gd name="connsiteY11" fmla="*/ 9264 h 9697"/>
                  <a:gd name="connsiteX0-1" fmla="*/ 6175 w 10000"/>
                  <a:gd name="connsiteY0-2" fmla="*/ 9553 h 10000"/>
                  <a:gd name="connsiteX1-3" fmla="*/ 6578 w 10000"/>
                  <a:gd name="connsiteY1-4" fmla="*/ 8092 h 10000"/>
                  <a:gd name="connsiteX2-5" fmla="*/ 3558 w 10000"/>
                  <a:gd name="connsiteY2-6" fmla="*/ 5006 h 10000"/>
                  <a:gd name="connsiteX3-7" fmla="*/ 438 w 10000"/>
                  <a:gd name="connsiteY3-8" fmla="*/ 2651 h 10000"/>
                  <a:gd name="connsiteX4-9" fmla="*/ 1041 w 10000"/>
                  <a:gd name="connsiteY4-10" fmla="*/ 216 h 10000"/>
                  <a:gd name="connsiteX5-11" fmla="*/ 6377 w 10000"/>
                  <a:gd name="connsiteY5-12" fmla="*/ 297 h 10000"/>
                  <a:gd name="connsiteX6-13" fmla="*/ 7987 w 10000"/>
                  <a:gd name="connsiteY6-14" fmla="*/ 702 h 10000"/>
                  <a:gd name="connsiteX7-15" fmla="*/ 3403 w 10000"/>
                  <a:gd name="connsiteY7-16" fmla="*/ 1404 h 10000"/>
                  <a:gd name="connsiteX8-17" fmla="*/ 3759 w 10000"/>
                  <a:gd name="connsiteY8-18" fmla="*/ 3626 h 10000"/>
                  <a:gd name="connsiteX9-19" fmla="*/ 7685 w 10000"/>
                  <a:gd name="connsiteY9-20" fmla="*/ 6508 h 10000"/>
                  <a:gd name="connsiteX10-21" fmla="*/ 10000 w 10000"/>
                  <a:gd name="connsiteY10-22" fmla="*/ 10000 h 10000"/>
                  <a:gd name="connsiteX11-23" fmla="*/ 6175 w 10000"/>
                  <a:gd name="connsiteY11-24" fmla="*/ 9553 h 10000"/>
                  <a:gd name="connsiteX0-25" fmla="*/ 6175 w 10000"/>
                  <a:gd name="connsiteY0-26" fmla="*/ 9553 h 10000"/>
                  <a:gd name="connsiteX1-27" fmla="*/ 6578 w 10000"/>
                  <a:gd name="connsiteY1-28" fmla="*/ 8092 h 10000"/>
                  <a:gd name="connsiteX2-29" fmla="*/ 3558 w 10000"/>
                  <a:gd name="connsiteY2-30" fmla="*/ 5006 h 10000"/>
                  <a:gd name="connsiteX3-31" fmla="*/ 438 w 10000"/>
                  <a:gd name="connsiteY3-32" fmla="*/ 2651 h 10000"/>
                  <a:gd name="connsiteX4-33" fmla="*/ 1041 w 10000"/>
                  <a:gd name="connsiteY4-34" fmla="*/ 216 h 10000"/>
                  <a:gd name="connsiteX5-35" fmla="*/ 6377 w 10000"/>
                  <a:gd name="connsiteY5-36" fmla="*/ 297 h 10000"/>
                  <a:gd name="connsiteX6-37" fmla="*/ 7987 w 10000"/>
                  <a:gd name="connsiteY6-38" fmla="*/ 702 h 10000"/>
                  <a:gd name="connsiteX7-39" fmla="*/ 3403 w 10000"/>
                  <a:gd name="connsiteY7-40" fmla="*/ 1404 h 10000"/>
                  <a:gd name="connsiteX8-41" fmla="*/ 3759 w 10000"/>
                  <a:gd name="connsiteY8-42" fmla="*/ 3626 h 10000"/>
                  <a:gd name="connsiteX9-43" fmla="*/ 7685 w 10000"/>
                  <a:gd name="connsiteY9-44" fmla="*/ 6508 h 10000"/>
                  <a:gd name="connsiteX10-45" fmla="*/ 10000 w 10000"/>
                  <a:gd name="connsiteY10-46" fmla="*/ 10000 h 10000"/>
                  <a:gd name="connsiteX11-47" fmla="*/ 6175 w 10000"/>
                  <a:gd name="connsiteY11-48" fmla="*/ 9553 h 10000"/>
                  <a:gd name="connsiteX0-49" fmla="*/ 6175 w 10000"/>
                  <a:gd name="connsiteY0-50" fmla="*/ 9553 h 10000"/>
                  <a:gd name="connsiteX1-51" fmla="*/ 6578 w 10000"/>
                  <a:gd name="connsiteY1-52" fmla="*/ 8092 h 10000"/>
                  <a:gd name="connsiteX2-53" fmla="*/ 3558 w 10000"/>
                  <a:gd name="connsiteY2-54" fmla="*/ 5006 h 10000"/>
                  <a:gd name="connsiteX3-55" fmla="*/ 438 w 10000"/>
                  <a:gd name="connsiteY3-56" fmla="*/ 2651 h 10000"/>
                  <a:gd name="connsiteX4-57" fmla="*/ 1041 w 10000"/>
                  <a:gd name="connsiteY4-58" fmla="*/ 216 h 10000"/>
                  <a:gd name="connsiteX5-59" fmla="*/ 6377 w 10000"/>
                  <a:gd name="connsiteY5-60" fmla="*/ 297 h 10000"/>
                  <a:gd name="connsiteX6-61" fmla="*/ 7987 w 10000"/>
                  <a:gd name="connsiteY6-62" fmla="*/ 702 h 10000"/>
                  <a:gd name="connsiteX7-63" fmla="*/ 3403 w 10000"/>
                  <a:gd name="connsiteY7-64" fmla="*/ 1404 h 10000"/>
                  <a:gd name="connsiteX8-65" fmla="*/ 4079 w 10000"/>
                  <a:gd name="connsiteY8-66" fmla="*/ 3626 h 10000"/>
                  <a:gd name="connsiteX9-67" fmla="*/ 7685 w 10000"/>
                  <a:gd name="connsiteY9-68" fmla="*/ 6508 h 10000"/>
                  <a:gd name="connsiteX10-69" fmla="*/ 10000 w 10000"/>
                  <a:gd name="connsiteY10-70" fmla="*/ 10000 h 10000"/>
                  <a:gd name="connsiteX11-71" fmla="*/ 6175 w 10000"/>
                  <a:gd name="connsiteY11-72" fmla="*/ 9553 h 10000"/>
                  <a:gd name="connsiteX0-73" fmla="*/ 6175 w 10000"/>
                  <a:gd name="connsiteY0-74" fmla="*/ 9584 h 10031"/>
                  <a:gd name="connsiteX1-75" fmla="*/ 6578 w 10000"/>
                  <a:gd name="connsiteY1-76" fmla="*/ 8123 h 10031"/>
                  <a:gd name="connsiteX2-77" fmla="*/ 3558 w 10000"/>
                  <a:gd name="connsiteY2-78" fmla="*/ 5037 h 10031"/>
                  <a:gd name="connsiteX3-79" fmla="*/ 438 w 10000"/>
                  <a:gd name="connsiteY3-80" fmla="*/ 2682 h 10031"/>
                  <a:gd name="connsiteX4-81" fmla="*/ 1041 w 10000"/>
                  <a:gd name="connsiteY4-82" fmla="*/ 247 h 10031"/>
                  <a:gd name="connsiteX5-83" fmla="*/ 6313 w 10000"/>
                  <a:gd name="connsiteY5-84" fmla="*/ 199 h 10031"/>
                  <a:gd name="connsiteX6-85" fmla="*/ 7987 w 10000"/>
                  <a:gd name="connsiteY6-86" fmla="*/ 733 h 10031"/>
                  <a:gd name="connsiteX7-87" fmla="*/ 3403 w 10000"/>
                  <a:gd name="connsiteY7-88" fmla="*/ 1435 h 10031"/>
                  <a:gd name="connsiteX8-89" fmla="*/ 4079 w 10000"/>
                  <a:gd name="connsiteY8-90" fmla="*/ 3657 h 10031"/>
                  <a:gd name="connsiteX9-91" fmla="*/ 7685 w 10000"/>
                  <a:gd name="connsiteY9-92" fmla="*/ 6539 h 10031"/>
                  <a:gd name="connsiteX10-93" fmla="*/ 10000 w 10000"/>
                  <a:gd name="connsiteY10-94" fmla="*/ 10031 h 10031"/>
                  <a:gd name="connsiteX11-95" fmla="*/ 6175 w 10000"/>
                  <a:gd name="connsiteY11-96" fmla="*/ 9584 h 10031"/>
                  <a:gd name="connsiteX0-97" fmla="*/ 6175 w 10000"/>
                  <a:gd name="connsiteY0-98" fmla="*/ 9431 h 9878"/>
                  <a:gd name="connsiteX1-99" fmla="*/ 6578 w 10000"/>
                  <a:gd name="connsiteY1-100" fmla="*/ 7970 h 9878"/>
                  <a:gd name="connsiteX2-101" fmla="*/ 3558 w 10000"/>
                  <a:gd name="connsiteY2-102" fmla="*/ 4884 h 9878"/>
                  <a:gd name="connsiteX3-103" fmla="*/ 438 w 10000"/>
                  <a:gd name="connsiteY3-104" fmla="*/ 2529 h 9878"/>
                  <a:gd name="connsiteX4-105" fmla="*/ 1041 w 10000"/>
                  <a:gd name="connsiteY4-106" fmla="*/ 94 h 9878"/>
                  <a:gd name="connsiteX5-107" fmla="*/ 7987 w 10000"/>
                  <a:gd name="connsiteY5-108" fmla="*/ 580 h 9878"/>
                  <a:gd name="connsiteX6-109" fmla="*/ 3403 w 10000"/>
                  <a:gd name="connsiteY6-110" fmla="*/ 1282 h 9878"/>
                  <a:gd name="connsiteX7-111" fmla="*/ 4079 w 10000"/>
                  <a:gd name="connsiteY7-112" fmla="*/ 3504 h 9878"/>
                  <a:gd name="connsiteX8-113" fmla="*/ 7685 w 10000"/>
                  <a:gd name="connsiteY8-114" fmla="*/ 6386 h 9878"/>
                  <a:gd name="connsiteX9-115" fmla="*/ 10000 w 10000"/>
                  <a:gd name="connsiteY9-116" fmla="*/ 9878 h 9878"/>
                  <a:gd name="connsiteX10-117" fmla="*/ 6175 w 10000"/>
                  <a:gd name="connsiteY10-118" fmla="*/ 9431 h 9878"/>
                  <a:gd name="connsiteX0-119" fmla="*/ 6175 w 10000"/>
                  <a:gd name="connsiteY0-120" fmla="*/ 9583 h 10036"/>
                  <a:gd name="connsiteX1-121" fmla="*/ 6578 w 10000"/>
                  <a:gd name="connsiteY1-122" fmla="*/ 8104 h 10036"/>
                  <a:gd name="connsiteX2-123" fmla="*/ 3558 w 10000"/>
                  <a:gd name="connsiteY2-124" fmla="*/ 4980 h 10036"/>
                  <a:gd name="connsiteX3-125" fmla="*/ 438 w 10000"/>
                  <a:gd name="connsiteY3-126" fmla="*/ 2596 h 10036"/>
                  <a:gd name="connsiteX4-127" fmla="*/ 1041 w 10000"/>
                  <a:gd name="connsiteY4-128" fmla="*/ 131 h 10036"/>
                  <a:gd name="connsiteX5-129" fmla="*/ 7987 w 10000"/>
                  <a:gd name="connsiteY5-130" fmla="*/ 623 h 10036"/>
                  <a:gd name="connsiteX6-131" fmla="*/ 3403 w 10000"/>
                  <a:gd name="connsiteY6-132" fmla="*/ 1334 h 10036"/>
                  <a:gd name="connsiteX7-133" fmla="*/ 4079 w 10000"/>
                  <a:gd name="connsiteY7-134" fmla="*/ 3583 h 10036"/>
                  <a:gd name="connsiteX8-135" fmla="*/ 7685 w 10000"/>
                  <a:gd name="connsiteY8-136" fmla="*/ 6501 h 10036"/>
                  <a:gd name="connsiteX9-137" fmla="*/ 10000 w 10000"/>
                  <a:gd name="connsiteY9-138" fmla="*/ 10036 h 10036"/>
                  <a:gd name="connsiteX10-139" fmla="*/ 6175 w 10000"/>
                  <a:gd name="connsiteY10-140" fmla="*/ 9583 h 10036"/>
                  <a:gd name="connsiteX0-141" fmla="*/ 6175 w 10000"/>
                  <a:gd name="connsiteY0-142" fmla="*/ 9583 h 10036"/>
                  <a:gd name="connsiteX1-143" fmla="*/ 7090 w 10000"/>
                  <a:gd name="connsiteY1-144" fmla="*/ 8000 h 10036"/>
                  <a:gd name="connsiteX2-145" fmla="*/ 3558 w 10000"/>
                  <a:gd name="connsiteY2-146" fmla="*/ 4980 h 10036"/>
                  <a:gd name="connsiteX3-147" fmla="*/ 438 w 10000"/>
                  <a:gd name="connsiteY3-148" fmla="*/ 2596 h 10036"/>
                  <a:gd name="connsiteX4-149" fmla="*/ 1041 w 10000"/>
                  <a:gd name="connsiteY4-150" fmla="*/ 131 h 10036"/>
                  <a:gd name="connsiteX5-151" fmla="*/ 7987 w 10000"/>
                  <a:gd name="connsiteY5-152" fmla="*/ 623 h 10036"/>
                  <a:gd name="connsiteX6-153" fmla="*/ 3403 w 10000"/>
                  <a:gd name="connsiteY6-154" fmla="*/ 1334 h 10036"/>
                  <a:gd name="connsiteX7-155" fmla="*/ 4079 w 10000"/>
                  <a:gd name="connsiteY7-156" fmla="*/ 3583 h 10036"/>
                  <a:gd name="connsiteX8-157" fmla="*/ 7685 w 10000"/>
                  <a:gd name="connsiteY8-158" fmla="*/ 6501 h 10036"/>
                  <a:gd name="connsiteX9-159" fmla="*/ 10000 w 10000"/>
                  <a:gd name="connsiteY9-160" fmla="*/ 10036 h 10036"/>
                  <a:gd name="connsiteX10-161" fmla="*/ 6175 w 10000"/>
                  <a:gd name="connsiteY10-162" fmla="*/ 9583 h 10036"/>
                  <a:gd name="connsiteX0-163" fmla="*/ 6175 w 10000"/>
                  <a:gd name="connsiteY0-164" fmla="*/ 9583 h 10036"/>
                  <a:gd name="connsiteX1-165" fmla="*/ 7090 w 10000"/>
                  <a:gd name="connsiteY1-166" fmla="*/ 8000 h 10036"/>
                  <a:gd name="connsiteX2-167" fmla="*/ 3558 w 10000"/>
                  <a:gd name="connsiteY2-168" fmla="*/ 4980 h 10036"/>
                  <a:gd name="connsiteX3-169" fmla="*/ 438 w 10000"/>
                  <a:gd name="connsiteY3-170" fmla="*/ 2596 h 10036"/>
                  <a:gd name="connsiteX4-171" fmla="*/ 1041 w 10000"/>
                  <a:gd name="connsiteY4-172" fmla="*/ 131 h 10036"/>
                  <a:gd name="connsiteX5-173" fmla="*/ 7987 w 10000"/>
                  <a:gd name="connsiteY5-174" fmla="*/ 623 h 10036"/>
                  <a:gd name="connsiteX6-175" fmla="*/ 3403 w 10000"/>
                  <a:gd name="connsiteY6-176" fmla="*/ 1334 h 10036"/>
                  <a:gd name="connsiteX7-177" fmla="*/ 4079 w 10000"/>
                  <a:gd name="connsiteY7-178" fmla="*/ 3583 h 10036"/>
                  <a:gd name="connsiteX8-179" fmla="*/ 7685 w 10000"/>
                  <a:gd name="connsiteY8-180" fmla="*/ 6501 h 10036"/>
                  <a:gd name="connsiteX9-181" fmla="*/ 10000 w 10000"/>
                  <a:gd name="connsiteY9-182" fmla="*/ 10036 h 10036"/>
                  <a:gd name="connsiteX10-183" fmla="*/ 6175 w 10000"/>
                  <a:gd name="connsiteY10-184" fmla="*/ 9583 h 10036"/>
                  <a:gd name="connsiteX0-185" fmla="*/ 6175 w 10192"/>
                  <a:gd name="connsiteY0-186" fmla="*/ 9583 h 10427"/>
                  <a:gd name="connsiteX1-187" fmla="*/ 7090 w 10192"/>
                  <a:gd name="connsiteY1-188" fmla="*/ 8000 h 10427"/>
                  <a:gd name="connsiteX2-189" fmla="*/ 3558 w 10192"/>
                  <a:gd name="connsiteY2-190" fmla="*/ 4980 h 10427"/>
                  <a:gd name="connsiteX3-191" fmla="*/ 438 w 10192"/>
                  <a:gd name="connsiteY3-192" fmla="*/ 2596 h 10427"/>
                  <a:gd name="connsiteX4-193" fmla="*/ 1041 w 10192"/>
                  <a:gd name="connsiteY4-194" fmla="*/ 131 h 10427"/>
                  <a:gd name="connsiteX5-195" fmla="*/ 7987 w 10192"/>
                  <a:gd name="connsiteY5-196" fmla="*/ 623 h 10427"/>
                  <a:gd name="connsiteX6-197" fmla="*/ 3403 w 10192"/>
                  <a:gd name="connsiteY6-198" fmla="*/ 1334 h 10427"/>
                  <a:gd name="connsiteX7-199" fmla="*/ 4079 w 10192"/>
                  <a:gd name="connsiteY7-200" fmla="*/ 3583 h 10427"/>
                  <a:gd name="connsiteX8-201" fmla="*/ 7685 w 10192"/>
                  <a:gd name="connsiteY8-202" fmla="*/ 6501 h 10427"/>
                  <a:gd name="connsiteX9-203" fmla="*/ 10192 w 10192"/>
                  <a:gd name="connsiteY9-204" fmla="*/ 10427 h 10427"/>
                  <a:gd name="connsiteX10-205" fmla="*/ 6175 w 10192"/>
                  <a:gd name="connsiteY10-206" fmla="*/ 9583 h 104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192" h="10427">
                    <a:moveTo>
                      <a:pt x="6175" y="9583"/>
                    </a:moveTo>
                    <a:cubicBezTo>
                      <a:pt x="6175" y="9583"/>
                      <a:pt x="7410" y="8908"/>
                      <a:pt x="7090" y="8000"/>
                    </a:cubicBezTo>
                    <a:cubicBezTo>
                      <a:pt x="6687" y="7301"/>
                      <a:pt x="5672" y="5926"/>
                      <a:pt x="3558" y="4980"/>
                    </a:cubicBezTo>
                    <a:cubicBezTo>
                      <a:pt x="1445" y="3994"/>
                      <a:pt x="438" y="2596"/>
                      <a:pt x="438" y="2596"/>
                    </a:cubicBezTo>
                    <a:cubicBezTo>
                      <a:pt x="438" y="2596"/>
                      <a:pt x="-871" y="666"/>
                      <a:pt x="1041" y="131"/>
                    </a:cubicBezTo>
                    <a:cubicBezTo>
                      <a:pt x="2299" y="-198"/>
                      <a:pt x="6634" y="136"/>
                      <a:pt x="7987" y="623"/>
                    </a:cubicBezTo>
                    <a:cubicBezTo>
                      <a:pt x="8381" y="824"/>
                      <a:pt x="4054" y="841"/>
                      <a:pt x="3403" y="1334"/>
                    </a:cubicBezTo>
                    <a:cubicBezTo>
                      <a:pt x="2752" y="1827"/>
                      <a:pt x="2972" y="2638"/>
                      <a:pt x="4079" y="3583"/>
                    </a:cubicBezTo>
                    <a:cubicBezTo>
                      <a:pt x="5086" y="4487"/>
                      <a:pt x="7181" y="6214"/>
                      <a:pt x="7685" y="6501"/>
                    </a:cubicBezTo>
                    <a:cubicBezTo>
                      <a:pt x="9497" y="7118"/>
                      <a:pt x="10192" y="10427"/>
                      <a:pt x="10192" y="10427"/>
                    </a:cubicBezTo>
                    <a:lnTo>
                      <a:pt x="6175" y="9583"/>
                    </a:lnTo>
                    <a:close/>
                  </a:path>
                </a:pathLst>
              </a:custGeom>
              <a:gradFill>
                <a:gsLst>
                  <a:gs pos="37000">
                    <a:schemeClr val="bg1">
                      <a:lumMod val="50000"/>
                    </a:schemeClr>
                  </a:gs>
                  <a:gs pos="89000">
                    <a:schemeClr val="bg1">
                      <a:lumMod val="85000"/>
                    </a:schemeClr>
                  </a:gs>
                  <a:gs pos="75000">
                    <a:schemeClr val="bg1">
                      <a:lumMod val="85000"/>
                    </a:schemeClr>
                  </a:gs>
                </a:gsLst>
                <a:lin ang="13500000" scaled="1"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+mn-lt"/>
                    <a:ea typeface="+mn-ea"/>
                  </a:rPr>
                  <a:t> 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21" name="Freeform 37"/>
              <p:cNvSpPr/>
              <p:nvPr/>
            </p:nvSpPr>
            <p:spPr bwMode="auto">
              <a:xfrm>
                <a:off x="3318269" y="2565679"/>
                <a:ext cx="441483" cy="1013444"/>
              </a:xfrm>
              <a:custGeom>
                <a:avLst/>
                <a:gdLst>
                  <a:gd name="T0" fmla="*/ 79 w 129"/>
                  <a:gd name="T1" fmla="*/ 244 h 261"/>
                  <a:gd name="T2" fmla="*/ 54 w 129"/>
                  <a:gd name="T3" fmla="*/ 149 h 261"/>
                  <a:gd name="T4" fmla="*/ 12 w 129"/>
                  <a:gd name="T5" fmla="*/ 37 h 261"/>
                  <a:gd name="T6" fmla="*/ 46 w 129"/>
                  <a:gd name="T7" fmla="*/ 11 h 261"/>
                  <a:gd name="T8" fmla="*/ 122 w 129"/>
                  <a:gd name="T9" fmla="*/ 103 h 261"/>
                  <a:gd name="T10" fmla="*/ 126 w 129"/>
                  <a:gd name="T11" fmla="*/ 172 h 261"/>
                  <a:gd name="T12" fmla="*/ 108 w 129"/>
                  <a:gd name="T13" fmla="*/ 261 h 261"/>
                  <a:gd name="T14" fmla="*/ 97 w 129"/>
                  <a:gd name="T15" fmla="*/ 261 h 261"/>
                  <a:gd name="T16" fmla="*/ 79 w 129"/>
                  <a:gd name="T17" fmla="*/ 244 h 261"/>
                  <a:gd name="connsiteX0" fmla="*/ 5329 w 9118"/>
                  <a:gd name="connsiteY0" fmla="*/ 8942 h 10225"/>
                  <a:gd name="connsiteX1" fmla="*/ 3391 w 9118"/>
                  <a:gd name="connsiteY1" fmla="*/ 5302 h 10225"/>
                  <a:gd name="connsiteX2" fmla="*/ 135 w 9118"/>
                  <a:gd name="connsiteY2" fmla="*/ 1011 h 10225"/>
                  <a:gd name="connsiteX3" fmla="*/ 2771 w 9118"/>
                  <a:gd name="connsiteY3" fmla="*/ 14 h 10225"/>
                  <a:gd name="connsiteX4" fmla="*/ 8662 w 9118"/>
                  <a:gd name="connsiteY4" fmla="*/ 3539 h 10225"/>
                  <a:gd name="connsiteX5" fmla="*/ 8972 w 9118"/>
                  <a:gd name="connsiteY5" fmla="*/ 6183 h 10225"/>
                  <a:gd name="connsiteX6" fmla="*/ 7282 w 9118"/>
                  <a:gd name="connsiteY6" fmla="*/ 10225 h 10225"/>
                  <a:gd name="connsiteX7" fmla="*/ 6724 w 9118"/>
                  <a:gd name="connsiteY7" fmla="*/ 9593 h 10225"/>
                  <a:gd name="connsiteX8" fmla="*/ 5329 w 9118"/>
                  <a:gd name="connsiteY8" fmla="*/ 8942 h 10225"/>
                  <a:gd name="connsiteX0-1" fmla="*/ 5844 w 10000"/>
                  <a:gd name="connsiteY0-2" fmla="*/ 8744 h 9999"/>
                  <a:gd name="connsiteX1-3" fmla="*/ 3719 w 10000"/>
                  <a:gd name="connsiteY1-4" fmla="*/ 5184 h 9999"/>
                  <a:gd name="connsiteX2-5" fmla="*/ 148 w 10000"/>
                  <a:gd name="connsiteY2-6" fmla="*/ 988 h 9999"/>
                  <a:gd name="connsiteX3-7" fmla="*/ 3039 w 10000"/>
                  <a:gd name="connsiteY3-8" fmla="*/ 13 h 9999"/>
                  <a:gd name="connsiteX4-9" fmla="*/ 9500 w 10000"/>
                  <a:gd name="connsiteY4-10" fmla="*/ 3460 h 9999"/>
                  <a:gd name="connsiteX5-11" fmla="*/ 9840 w 10000"/>
                  <a:gd name="connsiteY5-12" fmla="*/ 6046 h 9999"/>
                  <a:gd name="connsiteX6-13" fmla="*/ 7986 w 10000"/>
                  <a:gd name="connsiteY6-14" fmla="*/ 9999 h 9999"/>
                  <a:gd name="connsiteX7-15" fmla="*/ 7104 w 10000"/>
                  <a:gd name="connsiteY7-16" fmla="*/ 9643 h 9999"/>
                  <a:gd name="connsiteX8-17" fmla="*/ 5844 w 10000"/>
                  <a:gd name="connsiteY8-18" fmla="*/ 8744 h 9999"/>
                  <a:gd name="connsiteX0-19" fmla="*/ 5844 w 10000"/>
                  <a:gd name="connsiteY0-20" fmla="*/ 8745 h 10120"/>
                  <a:gd name="connsiteX1-21" fmla="*/ 3719 w 10000"/>
                  <a:gd name="connsiteY1-22" fmla="*/ 5185 h 10120"/>
                  <a:gd name="connsiteX2-23" fmla="*/ 148 w 10000"/>
                  <a:gd name="connsiteY2-24" fmla="*/ 988 h 10120"/>
                  <a:gd name="connsiteX3-25" fmla="*/ 3039 w 10000"/>
                  <a:gd name="connsiteY3-26" fmla="*/ 13 h 10120"/>
                  <a:gd name="connsiteX4-27" fmla="*/ 9500 w 10000"/>
                  <a:gd name="connsiteY4-28" fmla="*/ 3460 h 10120"/>
                  <a:gd name="connsiteX5-29" fmla="*/ 9840 w 10000"/>
                  <a:gd name="connsiteY5-30" fmla="*/ 6047 h 10120"/>
                  <a:gd name="connsiteX6-31" fmla="*/ 7986 w 10000"/>
                  <a:gd name="connsiteY6-32" fmla="*/ 10000 h 10120"/>
                  <a:gd name="connsiteX7-33" fmla="*/ 5844 w 10000"/>
                  <a:gd name="connsiteY7-34" fmla="*/ 8745 h 101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00" h="10120">
                    <a:moveTo>
                      <a:pt x="5844" y="8745"/>
                    </a:moveTo>
                    <a:cubicBezTo>
                      <a:pt x="5133" y="7942"/>
                      <a:pt x="3719" y="5185"/>
                      <a:pt x="3719" y="5185"/>
                    </a:cubicBezTo>
                    <a:cubicBezTo>
                      <a:pt x="3719" y="5185"/>
                      <a:pt x="-872" y="2036"/>
                      <a:pt x="148" y="988"/>
                    </a:cubicBezTo>
                    <a:cubicBezTo>
                      <a:pt x="914" y="88"/>
                      <a:pt x="3039" y="13"/>
                      <a:pt x="3039" y="13"/>
                    </a:cubicBezTo>
                    <a:cubicBezTo>
                      <a:pt x="3039" y="13"/>
                      <a:pt x="7374" y="-399"/>
                      <a:pt x="9500" y="3460"/>
                    </a:cubicBezTo>
                    <a:cubicBezTo>
                      <a:pt x="10095" y="4397"/>
                      <a:pt x="10092" y="4956"/>
                      <a:pt x="9840" y="6047"/>
                    </a:cubicBezTo>
                    <a:cubicBezTo>
                      <a:pt x="9588" y="7136"/>
                      <a:pt x="7986" y="10000"/>
                      <a:pt x="7986" y="10000"/>
                    </a:cubicBezTo>
                    <a:cubicBezTo>
                      <a:pt x="7320" y="10450"/>
                      <a:pt x="6555" y="9548"/>
                      <a:pt x="5844" y="8745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chemeClr val="bg1">
                      <a:lumMod val="50000"/>
                    </a:schemeClr>
                  </a:gs>
                  <a:gs pos="89000">
                    <a:schemeClr val="bg1">
                      <a:lumMod val="85000"/>
                    </a:schemeClr>
                  </a:gs>
                  <a:gs pos="7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" name="Freeform 41"/>
              <p:cNvSpPr/>
              <p:nvPr/>
            </p:nvSpPr>
            <p:spPr bwMode="auto">
              <a:xfrm>
                <a:off x="3384552" y="3502025"/>
                <a:ext cx="925956" cy="818645"/>
              </a:xfrm>
              <a:custGeom>
                <a:avLst/>
                <a:gdLst>
                  <a:gd name="T0" fmla="*/ 77 w 258"/>
                  <a:gd name="T1" fmla="*/ 0 h 220"/>
                  <a:gd name="T2" fmla="*/ 112 w 258"/>
                  <a:gd name="T3" fmla="*/ 17 h 220"/>
                  <a:gd name="T4" fmla="*/ 167 w 258"/>
                  <a:gd name="T5" fmla="*/ 45 h 220"/>
                  <a:gd name="T6" fmla="*/ 228 w 258"/>
                  <a:gd name="T7" fmla="*/ 89 h 220"/>
                  <a:gd name="T8" fmla="*/ 242 w 258"/>
                  <a:gd name="T9" fmla="*/ 142 h 220"/>
                  <a:gd name="T10" fmla="*/ 195 w 258"/>
                  <a:gd name="T11" fmla="*/ 147 h 220"/>
                  <a:gd name="T12" fmla="*/ 122 w 258"/>
                  <a:gd name="T13" fmla="*/ 105 h 220"/>
                  <a:gd name="T14" fmla="*/ 98 w 258"/>
                  <a:gd name="T15" fmla="*/ 89 h 220"/>
                  <a:gd name="T16" fmla="*/ 90 w 258"/>
                  <a:gd name="T17" fmla="*/ 107 h 220"/>
                  <a:gd name="T18" fmla="*/ 166 w 258"/>
                  <a:gd name="T19" fmla="*/ 165 h 220"/>
                  <a:gd name="T20" fmla="*/ 173 w 258"/>
                  <a:gd name="T21" fmla="*/ 188 h 220"/>
                  <a:gd name="T22" fmla="*/ 138 w 258"/>
                  <a:gd name="T23" fmla="*/ 218 h 220"/>
                  <a:gd name="T24" fmla="*/ 99 w 258"/>
                  <a:gd name="T25" fmla="*/ 202 h 220"/>
                  <a:gd name="T26" fmla="*/ 34 w 258"/>
                  <a:gd name="T27" fmla="*/ 157 h 220"/>
                  <a:gd name="T28" fmla="*/ 0 w 258"/>
                  <a:gd name="T29" fmla="*/ 157 h 220"/>
                  <a:gd name="T30" fmla="*/ 68 w 258"/>
                  <a:gd name="T31" fmla="*/ 91 h 220"/>
                  <a:gd name="T32" fmla="*/ 77 w 258"/>
                  <a:gd name="T33" fmla="*/ 0 h 220"/>
                  <a:gd name="connsiteX0" fmla="*/ 2984 w 9561"/>
                  <a:gd name="connsiteY0" fmla="*/ 0 h 9912"/>
                  <a:gd name="connsiteX1" fmla="*/ 4341 w 9561"/>
                  <a:gd name="connsiteY1" fmla="*/ 773 h 9912"/>
                  <a:gd name="connsiteX2" fmla="*/ 6473 w 9561"/>
                  <a:gd name="connsiteY2" fmla="*/ 2045 h 9912"/>
                  <a:gd name="connsiteX3" fmla="*/ 8837 w 9561"/>
                  <a:gd name="connsiteY3" fmla="*/ 4045 h 9912"/>
                  <a:gd name="connsiteX4" fmla="*/ 9380 w 9561"/>
                  <a:gd name="connsiteY4" fmla="*/ 6455 h 9912"/>
                  <a:gd name="connsiteX5" fmla="*/ 7558 w 9561"/>
                  <a:gd name="connsiteY5" fmla="*/ 6682 h 9912"/>
                  <a:gd name="connsiteX6" fmla="*/ 4729 w 9561"/>
                  <a:gd name="connsiteY6" fmla="*/ 4773 h 9912"/>
                  <a:gd name="connsiteX7" fmla="*/ 3798 w 9561"/>
                  <a:gd name="connsiteY7" fmla="*/ 4045 h 9912"/>
                  <a:gd name="connsiteX8" fmla="*/ 3488 w 9561"/>
                  <a:gd name="connsiteY8" fmla="*/ 4864 h 9912"/>
                  <a:gd name="connsiteX9" fmla="*/ 6434 w 9561"/>
                  <a:gd name="connsiteY9" fmla="*/ 7500 h 9912"/>
                  <a:gd name="connsiteX10" fmla="*/ 6705 w 9561"/>
                  <a:gd name="connsiteY10" fmla="*/ 8545 h 9912"/>
                  <a:gd name="connsiteX11" fmla="*/ 5349 w 9561"/>
                  <a:gd name="connsiteY11" fmla="*/ 9909 h 9912"/>
                  <a:gd name="connsiteX12" fmla="*/ 3837 w 9561"/>
                  <a:gd name="connsiteY12" fmla="*/ 9182 h 9912"/>
                  <a:gd name="connsiteX13" fmla="*/ 1318 w 9561"/>
                  <a:gd name="connsiteY13" fmla="*/ 7136 h 9912"/>
                  <a:gd name="connsiteX14" fmla="*/ 0 w 9561"/>
                  <a:gd name="connsiteY14" fmla="*/ 7136 h 9912"/>
                  <a:gd name="connsiteX15" fmla="*/ 2341 w 9561"/>
                  <a:gd name="connsiteY15" fmla="*/ 4021 h 9912"/>
                  <a:gd name="connsiteX16" fmla="*/ 2984 w 9561"/>
                  <a:gd name="connsiteY16" fmla="*/ 0 h 9912"/>
                  <a:gd name="connsiteX0-1" fmla="*/ 3121 w 10001"/>
                  <a:gd name="connsiteY0-2" fmla="*/ 0 h 10000"/>
                  <a:gd name="connsiteX1-3" fmla="*/ 4540 w 10001"/>
                  <a:gd name="connsiteY1-4" fmla="*/ 780 h 10000"/>
                  <a:gd name="connsiteX2-5" fmla="*/ 6770 w 10001"/>
                  <a:gd name="connsiteY2-6" fmla="*/ 2063 h 10000"/>
                  <a:gd name="connsiteX3-7" fmla="*/ 9243 w 10001"/>
                  <a:gd name="connsiteY3-8" fmla="*/ 4081 h 10000"/>
                  <a:gd name="connsiteX4-9" fmla="*/ 9811 w 10001"/>
                  <a:gd name="connsiteY4-10" fmla="*/ 6512 h 10000"/>
                  <a:gd name="connsiteX5-11" fmla="*/ 7905 w 10001"/>
                  <a:gd name="connsiteY5-12" fmla="*/ 6741 h 10000"/>
                  <a:gd name="connsiteX6-13" fmla="*/ 4946 w 10001"/>
                  <a:gd name="connsiteY6-14" fmla="*/ 4815 h 10000"/>
                  <a:gd name="connsiteX7-15" fmla="*/ 3972 w 10001"/>
                  <a:gd name="connsiteY7-16" fmla="*/ 4081 h 10000"/>
                  <a:gd name="connsiteX8-17" fmla="*/ 3648 w 10001"/>
                  <a:gd name="connsiteY8-18" fmla="*/ 4907 h 10000"/>
                  <a:gd name="connsiteX9-19" fmla="*/ 6729 w 10001"/>
                  <a:gd name="connsiteY9-20" fmla="*/ 7567 h 10000"/>
                  <a:gd name="connsiteX10-21" fmla="*/ 7013 w 10001"/>
                  <a:gd name="connsiteY10-22" fmla="*/ 8621 h 10000"/>
                  <a:gd name="connsiteX11-23" fmla="*/ 5595 w 10001"/>
                  <a:gd name="connsiteY11-24" fmla="*/ 9997 h 10000"/>
                  <a:gd name="connsiteX12-25" fmla="*/ 4013 w 10001"/>
                  <a:gd name="connsiteY12-26" fmla="*/ 9264 h 10000"/>
                  <a:gd name="connsiteX13-27" fmla="*/ 1379 w 10001"/>
                  <a:gd name="connsiteY13-28" fmla="*/ 7199 h 10000"/>
                  <a:gd name="connsiteX14-29" fmla="*/ 0 w 10001"/>
                  <a:gd name="connsiteY14-30" fmla="*/ 7199 h 10000"/>
                  <a:gd name="connsiteX15-31" fmla="*/ 3121 w 10001"/>
                  <a:gd name="connsiteY15-32" fmla="*/ 0 h 10000"/>
                  <a:gd name="connsiteX0-33" fmla="*/ 3121 w 10001"/>
                  <a:gd name="connsiteY0-34" fmla="*/ 0 h 10000"/>
                  <a:gd name="connsiteX1-35" fmla="*/ 4540 w 10001"/>
                  <a:gd name="connsiteY1-36" fmla="*/ 780 h 10000"/>
                  <a:gd name="connsiteX2-37" fmla="*/ 6770 w 10001"/>
                  <a:gd name="connsiteY2-38" fmla="*/ 2063 h 10000"/>
                  <a:gd name="connsiteX3-39" fmla="*/ 9243 w 10001"/>
                  <a:gd name="connsiteY3-40" fmla="*/ 4081 h 10000"/>
                  <a:gd name="connsiteX4-41" fmla="*/ 9811 w 10001"/>
                  <a:gd name="connsiteY4-42" fmla="*/ 6512 h 10000"/>
                  <a:gd name="connsiteX5-43" fmla="*/ 7905 w 10001"/>
                  <a:gd name="connsiteY5-44" fmla="*/ 6741 h 10000"/>
                  <a:gd name="connsiteX6-45" fmla="*/ 4946 w 10001"/>
                  <a:gd name="connsiteY6-46" fmla="*/ 4815 h 10000"/>
                  <a:gd name="connsiteX7-47" fmla="*/ 3972 w 10001"/>
                  <a:gd name="connsiteY7-48" fmla="*/ 4081 h 10000"/>
                  <a:gd name="connsiteX8-49" fmla="*/ 3648 w 10001"/>
                  <a:gd name="connsiteY8-50" fmla="*/ 4907 h 10000"/>
                  <a:gd name="connsiteX9-51" fmla="*/ 6729 w 10001"/>
                  <a:gd name="connsiteY9-52" fmla="*/ 7567 h 10000"/>
                  <a:gd name="connsiteX10-53" fmla="*/ 7013 w 10001"/>
                  <a:gd name="connsiteY10-54" fmla="*/ 8621 h 10000"/>
                  <a:gd name="connsiteX11-55" fmla="*/ 5595 w 10001"/>
                  <a:gd name="connsiteY11-56" fmla="*/ 9997 h 10000"/>
                  <a:gd name="connsiteX12-57" fmla="*/ 4013 w 10001"/>
                  <a:gd name="connsiteY12-58" fmla="*/ 9264 h 10000"/>
                  <a:gd name="connsiteX13-59" fmla="*/ 1379 w 10001"/>
                  <a:gd name="connsiteY13-60" fmla="*/ 7199 h 10000"/>
                  <a:gd name="connsiteX14-61" fmla="*/ 0 w 10001"/>
                  <a:gd name="connsiteY14-62" fmla="*/ 7199 h 10000"/>
                  <a:gd name="connsiteX15-63" fmla="*/ 3121 w 10001"/>
                  <a:gd name="connsiteY15-64" fmla="*/ 0 h 10000"/>
                  <a:gd name="connsiteX0-65" fmla="*/ 3121 w 10001"/>
                  <a:gd name="connsiteY0-66" fmla="*/ 0 h 10000"/>
                  <a:gd name="connsiteX1-67" fmla="*/ 4540 w 10001"/>
                  <a:gd name="connsiteY1-68" fmla="*/ 780 h 10000"/>
                  <a:gd name="connsiteX2-69" fmla="*/ 9243 w 10001"/>
                  <a:gd name="connsiteY2-70" fmla="*/ 4081 h 10000"/>
                  <a:gd name="connsiteX3-71" fmla="*/ 9811 w 10001"/>
                  <a:gd name="connsiteY3-72" fmla="*/ 6512 h 10000"/>
                  <a:gd name="connsiteX4-73" fmla="*/ 7905 w 10001"/>
                  <a:gd name="connsiteY4-74" fmla="*/ 6741 h 10000"/>
                  <a:gd name="connsiteX5-75" fmla="*/ 4946 w 10001"/>
                  <a:gd name="connsiteY5-76" fmla="*/ 4815 h 10000"/>
                  <a:gd name="connsiteX6-77" fmla="*/ 3972 w 10001"/>
                  <a:gd name="connsiteY6-78" fmla="*/ 4081 h 10000"/>
                  <a:gd name="connsiteX7-79" fmla="*/ 3648 w 10001"/>
                  <a:gd name="connsiteY7-80" fmla="*/ 4907 h 10000"/>
                  <a:gd name="connsiteX8-81" fmla="*/ 6729 w 10001"/>
                  <a:gd name="connsiteY8-82" fmla="*/ 7567 h 10000"/>
                  <a:gd name="connsiteX9-83" fmla="*/ 7013 w 10001"/>
                  <a:gd name="connsiteY9-84" fmla="*/ 8621 h 10000"/>
                  <a:gd name="connsiteX10-85" fmla="*/ 5595 w 10001"/>
                  <a:gd name="connsiteY10-86" fmla="*/ 9997 h 10000"/>
                  <a:gd name="connsiteX11-87" fmla="*/ 4013 w 10001"/>
                  <a:gd name="connsiteY11-88" fmla="*/ 9264 h 10000"/>
                  <a:gd name="connsiteX12-89" fmla="*/ 1379 w 10001"/>
                  <a:gd name="connsiteY12-90" fmla="*/ 7199 h 10000"/>
                  <a:gd name="connsiteX13-91" fmla="*/ 0 w 10001"/>
                  <a:gd name="connsiteY13-92" fmla="*/ 7199 h 10000"/>
                  <a:gd name="connsiteX14-93" fmla="*/ 3121 w 10001"/>
                  <a:gd name="connsiteY14-94" fmla="*/ 0 h 10000"/>
                  <a:gd name="connsiteX0-95" fmla="*/ 3121 w 10001"/>
                  <a:gd name="connsiteY0-96" fmla="*/ 0 h 10088"/>
                  <a:gd name="connsiteX1-97" fmla="*/ 4540 w 10001"/>
                  <a:gd name="connsiteY1-98" fmla="*/ 780 h 10088"/>
                  <a:gd name="connsiteX2-99" fmla="*/ 9243 w 10001"/>
                  <a:gd name="connsiteY2-100" fmla="*/ 4081 h 10088"/>
                  <a:gd name="connsiteX3-101" fmla="*/ 9811 w 10001"/>
                  <a:gd name="connsiteY3-102" fmla="*/ 6512 h 10088"/>
                  <a:gd name="connsiteX4-103" fmla="*/ 7905 w 10001"/>
                  <a:gd name="connsiteY4-104" fmla="*/ 6741 h 10088"/>
                  <a:gd name="connsiteX5-105" fmla="*/ 4946 w 10001"/>
                  <a:gd name="connsiteY5-106" fmla="*/ 4815 h 10088"/>
                  <a:gd name="connsiteX6-107" fmla="*/ 3972 w 10001"/>
                  <a:gd name="connsiteY6-108" fmla="*/ 4081 h 10088"/>
                  <a:gd name="connsiteX7-109" fmla="*/ 3648 w 10001"/>
                  <a:gd name="connsiteY7-110" fmla="*/ 4907 h 10088"/>
                  <a:gd name="connsiteX8-111" fmla="*/ 6729 w 10001"/>
                  <a:gd name="connsiteY8-112" fmla="*/ 7567 h 10088"/>
                  <a:gd name="connsiteX9-113" fmla="*/ 7013 w 10001"/>
                  <a:gd name="connsiteY9-114" fmla="*/ 8621 h 10088"/>
                  <a:gd name="connsiteX10-115" fmla="*/ 5595 w 10001"/>
                  <a:gd name="connsiteY10-116" fmla="*/ 9997 h 10088"/>
                  <a:gd name="connsiteX11-117" fmla="*/ 1379 w 10001"/>
                  <a:gd name="connsiteY11-118" fmla="*/ 7199 h 10088"/>
                  <a:gd name="connsiteX12-119" fmla="*/ 0 w 10001"/>
                  <a:gd name="connsiteY12-120" fmla="*/ 7199 h 10088"/>
                  <a:gd name="connsiteX13-121" fmla="*/ 3121 w 10001"/>
                  <a:gd name="connsiteY13-122" fmla="*/ 0 h 10088"/>
                  <a:gd name="connsiteX0-123" fmla="*/ 3121 w 10001"/>
                  <a:gd name="connsiteY0-124" fmla="*/ 0 h 10124"/>
                  <a:gd name="connsiteX1-125" fmla="*/ 4540 w 10001"/>
                  <a:gd name="connsiteY1-126" fmla="*/ 780 h 10124"/>
                  <a:gd name="connsiteX2-127" fmla="*/ 9243 w 10001"/>
                  <a:gd name="connsiteY2-128" fmla="*/ 4081 h 10124"/>
                  <a:gd name="connsiteX3-129" fmla="*/ 9811 w 10001"/>
                  <a:gd name="connsiteY3-130" fmla="*/ 6512 h 10124"/>
                  <a:gd name="connsiteX4-131" fmla="*/ 7905 w 10001"/>
                  <a:gd name="connsiteY4-132" fmla="*/ 6741 h 10124"/>
                  <a:gd name="connsiteX5-133" fmla="*/ 4946 w 10001"/>
                  <a:gd name="connsiteY5-134" fmla="*/ 4815 h 10124"/>
                  <a:gd name="connsiteX6-135" fmla="*/ 3972 w 10001"/>
                  <a:gd name="connsiteY6-136" fmla="*/ 4081 h 10124"/>
                  <a:gd name="connsiteX7-137" fmla="*/ 3648 w 10001"/>
                  <a:gd name="connsiteY7-138" fmla="*/ 4907 h 10124"/>
                  <a:gd name="connsiteX8-139" fmla="*/ 6729 w 10001"/>
                  <a:gd name="connsiteY8-140" fmla="*/ 7567 h 10124"/>
                  <a:gd name="connsiteX9-141" fmla="*/ 7142 w 10001"/>
                  <a:gd name="connsiteY9-142" fmla="*/ 8767 h 10124"/>
                  <a:gd name="connsiteX10-143" fmla="*/ 5595 w 10001"/>
                  <a:gd name="connsiteY10-144" fmla="*/ 9997 h 10124"/>
                  <a:gd name="connsiteX11-145" fmla="*/ 1379 w 10001"/>
                  <a:gd name="connsiteY11-146" fmla="*/ 7199 h 10124"/>
                  <a:gd name="connsiteX12-147" fmla="*/ 0 w 10001"/>
                  <a:gd name="connsiteY12-148" fmla="*/ 7199 h 10124"/>
                  <a:gd name="connsiteX13-149" fmla="*/ 3121 w 10001"/>
                  <a:gd name="connsiteY13-150" fmla="*/ 0 h 10124"/>
                  <a:gd name="connsiteX0-151" fmla="*/ 3121 w 10001"/>
                  <a:gd name="connsiteY0-152" fmla="*/ 0 h 10089"/>
                  <a:gd name="connsiteX1-153" fmla="*/ 4540 w 10001"/>
                  <a:gd name="connsiteY1-154" fmla="*/ 780 h 10089"/>
                  <a:gd name="connsiteX2-155" fmla="*/ 9243 w 10001"/>
                  <a:gd name="connsiteY2-156" fmla="*/ 4081 h 10089"/>
                  <a:gd name="connsiteX3-157" fmla="*/ 9811 w 10001"/>
                  <a:gd name="connsiteY3-158" fmla="*/ 6512 h 10089"/>
                  <a:gd name="connsiteX4-159" fmla="*/ 7905 w 10001"/>
                  <a:gd name="connsiteY4-160" fmla="*/ 6741 h 10089"/>
                  <a:gd name="connsiteX5-161" fmla="*/ 4946 w 10001"/>
                  <a:gd name="connsiteY5-162" fmla="*/ 4815 h 10089"/>
                  <a:gd name="connsiteX6-163" fmla="*/ 3972 w 10001"/>
                  <a:gd name="connsiteY6-164" fmla="*/ 4081 h 10089"/>
                  <a:gd name="connsiteX7-165" fmla="*/ 3648 w 10001"/>
                  <a:gd name="connsiteY7-166" fmla="*/ 4907 h 10089"/>
                  <a:gd name="connsiteX8-167" fmla="*/ 6729 w 10001"/>
                  <a:gd name="connsiteY8-168" fmla="*/ 7567 h 10089"/>
                  <a:gd name="connsiteX9-169" fmla="*/ 7142 w 10001"/>
                  <a:gd name="connsiteY9-170" fmla="*/ 8767 h 10089"/>
                  <a:gd name="connsiteX10-171" fmla="*/ 5595 w 10001"/>
                  <a:gd name="connsiteY10-172" fmla="*/ 9997 h 10089"/>
                  <a:gd name="connsiteX11-173" fmla="*/ 1379 w 10001"/>
                  <a:gd name="connsiteY11-174" fmla="*/ 7199 h 10089"/>
                  <a:gd name="connsiteX12-175" fmla="*/ 0 w 10001"/>
                  <a:gd name="connsiteY12-176" fmla="*/ 7199 h 10089"/>
                  <a:gd name="connsiteX13-177" fmla="*/ 3121 w 10001"/>
                  <a:gd name="connsiteY13-178" fmla="*/ 0 h 10089"/>
                  <a:gd name="connsiteX0-179" fmla="*/ 3121 w 10001"/>
                  <a:gd name="connsiteY0-180" fmla="*/ 0 h 9998"/>
                  <a:gd name="connsiteX1-181" fmla="*/ 4540 w 10001"/>
                  <a:gd name="connsiteY1-182" fmla="*/ 780 h 9998"/>
                  <a:gd name="connsiteX2-183" fmla="*/ 9243 w 10001"/>
                  <a:gd name="connsiteY2-184" fmla="*/ 4081 h 9998"/>
                  <a:gd name="connsiteX3-185" fmla="*/ 9811 w 10001"/>
                  <a:gd name="connsiteY3-186" fmla="*/ 6512 h 9998"/>
                  <a:gd name="connsiteX4-187" fmla="*/ 7905 w 10001"/>
                  <a:gd name="connsiteY4-188" fmla="*/ 6741 h 9998"/>
                  <a:gd name="connsiteX5-189" fmla="*/ 4946 w 10001"/>
                  <a:gd name="connsiteY5-190" fmla="*/ 4815 h 9998"/>
                  <a:gd name="connsiteX6-191" fmla="*/ 3972 w 10001"/>
                  <a:gd name="connsiteY6-192" fmla="*/ 4081 h 9998"/>
                  <a:gd name="connsiteX7-193" fmla="*/ 3648 w 10001"/>
                  <a:gd name="connsiteY7-194" fmla="*/ 4907 h 9998"/>
                  <a:gd name="connsiteX8-195" fmla="*/ 6729 w 10001"/>
                  <a:gd name="connsiteY8-196" fmla="*/ 7567 h 9998"/>
                  <a:gd name="connsiteX9-197" fmla="*/ 5595 w 10001"/>
                  <a:gd name="connsiteY9-198" fmla="*/ 9997 h 9998"/>
                  <a:gd name="connsiteX10-199" fmla="*/ 1379 w 10001"/>
                  <a:gd name="connsiteY10-200" fmla="*/ 7199 h 9998"/>
                  <a:gd name="connsiteX11-201" fmla="*/ 0 w 10001"/>
                  <a:gd name="connsiteY11-202" fmla="*/ 7199 h 9998"/>
                  <a:gd name="connsiteX12-203" fmla="*/ 3121 w 10001"/>
                  <a:gd name="connsiteY12-204" fmla="*/ 0 h 9998"/>
                  <a:gd name="connsiteX0-205" fmla="*/ 3121 w 10000"/>
                  <a:gd name="connsiteY0-206" fmla="*/ 0 h 10001"/>
                  <a:gd name="connsiteX1-207" fmla="*/ 4540 w 10000"/>
                  <a:gd name="connsiteY1-208" fmla="*/ 780 h 10001"/>
                  <a:gd name="connsiteX2-209" fmla="*/ 9242 w 10000"/>
                  <a:gd name="connsiteY2-210" fmla="*/ 4082 h 10001"/>
                  <a:gd name="connsiteX3-211" fmla="*/ 9810 w 10000"/>
                  <a:gd name="connsiteY3-212" fmla="*/ 6513 h 10001"/>
                  <a:gd name="connsiteX4-213" fmla="*/ 7904 w 10000"/>
                  <a:gd name="connsiteY4-214" fmla="*/ 6742 h 10001"/>
                  <a:gd name="connsiteX5-215" fmla="*/ 4946 w 10000"/>
                  <a:gd name="connsiteY5-216" fmla="*/ 4816 h 10001"/>
                  <a:gd name="connsiteX6-217" fmla="*/ 3972 w 10000"/>
                  <a:gd name="connsiteY6-218" fmla="*/ 4082 h 10001"/>
                  <a:gd name="connsiteX7-219" fmla="*/ 3648 w 10000"/>
                  <a:gd name="connsiteY7-220" fmla="*/ 4908 h 10001"/>
                  <a:gd name="connsiteX8-221" fmla="*/ 6728 w 10000"/>
                  <a:gd name="connsiteY8-222" fmla="*/ 7569 h 10001"/>
                  <a:gd name="connsiteX9-223" fmla="*/ 5594 w 10000"/>
                  <a:gd name="connsiteY9-224" fmla="*/ 9999 h 10001"/>
                  <a:gd name="connsiteX10-225" fmla="*/ 1379 w 10000"/>
                  <a:gd name="connsiteY10-226" fmla="*/ 7200 h 10001"/>
                  <a:gd name="connsiteX11-227" fmla="*/ 0 w 10000"/>
                  <a:gd name="connsiteY11-228" fmla="*/ 7200 h 10001"/>
                  <a:gd name="connsiteX12-229" fmla="*/ 3121 w 10000"/>
                  <a:gd name="connsiteY12-230" fmla="*/ 0 h 10001"/>
                  <a:gd name="connsiteX0-231" fmla="*/ 3121 w 10000"/>
                  <a:gd name="connsiteY0-232" fmla="*/ 0 h 10007"/>
                  <a:gd name="connsiteX1-233" fmla="*/ 4540 w 10000"/>
                  <a:gd name="connsiteY1-234" fmla="*/ 780 h 10007"/>
                  <a:gd name="connsiteX2-235" fmla="*/ 9242 w 10000"/>
                  <a:gd name="connsiteY2-236" fmla="*/ 4082 h 10007"/>
                  <a:gd name="connsiteX3-237" fmla="*/ 9810 w 10000"/>
                  <a:gd name="connsiteY3-238" fmla="*/ 6513 h 10007"/>
                  <a:gd name="connsiteX4-239" fmla="*/ 7904 w 10000"/>
                  <a:gd name="connsiteY4-240" fmla="*/ 6742 h 10007"/>
                  <a:gd name="connsiteX5-241" fmla="*/ 4946 w 10000"/>
                  <a:gd name="connsiteY5-242" fmla="*/ 4816 h 10007"/>
                  <a:gd name="connsiteX6-243" fmla="*/ 3972 w 10000"/>
                  <a:gd name="connsiteY6-244" fmla="*/ 4082 h 10007"/>
                  <a:gd name="connsiteX7-245" fmla="*/ 3648 w 10000"/>
                  <a:gd name="connsiteY7-246" fmla="*/ 4908 h 10007"/>
                  <a:gd name="connsiteX8-247" fmla="*/ 6728 w 10000"/>
                  <a:gd name="connsiteY8-248" fmla="*/ 7569 h 10007"/>
                  <a:gd name="connsiteX9-249" fmla="*/ 5594 w 10000"/>
                  <a:gd name="connsiteY9-250" fmla="*/ 9999 h 10007"/>
                  <a:gd name="connsiteX10-251" fmla="*/ 1379 w 10000"/>
                  <a:gd name="connsiteY10-252" fmla="*/ 7200 h 10007"/>
                  <a:gd name="connsiteX11-253" fmla="*/ 0 w 10000"/>
                  <a:gd name="connsiteY11-254" fmla="*/ 7200 h 10007"/>
                  <a:gd name="connsiteX12-255" fmla="*/ 3121 w 10000"/>
                  <a:gd name="connsiteY12-256" fmla="*/ 0 h 100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10000" h="10007">
                    <a:moveTo>
                      <a:pt x="3121" y="0"/>
                    </a:moveTo>
                    <a:cubicBezTo>
                      <a:pt x="3121" y="0"/>
                      <a:pt x="4216" y="229"/>
                      <a:pt x="4540" y="780"/>
                    </a:cubicBezTo>
                    <a:cubicBezTo>
                      <a:pt x="5559" y="1460"/>
                      <a:pt x="8364" y="3127"/>
                      <a:pt x="9242" y="4082"/>
                    </a:cubicBezTo>
                    <a:cubicBezTo>
                      <a:pt x="9242" y="4082"/>
                      <a:pt x="10458" y="4954"/>
                      <a:pt x="9810" y="6513"/>
                    </a:cubicBezTo>
                    <a:cubicBezTo>
                      <a:pt x="8918" y="7614"/>
                      <a:pt x="7904" y="6742"/>
                      <a:pt x="7904" y="6742"/>
                    </a:cubicBezTo>
                    <a:lnTo>
                      <a:pt x="4946" y="4816"/>
                    </a:lnTo>
                    <a:lnTo>
                      <a:pt x="3972" y="4082"/>
                    </a:lnTo>
                    <a:lnTo>
                      <a:pt x="3648" y="4908"/>
                    </a:lnTo>
                    <a:cubicBezTo>
                      <a:pt x="3648" y="4908"/>
                      <a:pt x="6324" y="7292"/>
                      <a:pt x="6728" y="7569"/>
                    </a:cubicBezTo>
                    <a:cubicBezTo>
                      <a:pt x="7515" y="9028"/>
                      <a:pt x="6897" y="10118"/>
                      <a:pt x="5594" y="9999"/>
                    </a:cubicBezTo>
                    <a:cubicBezTo>
                      <a:pt x="4291" y="9880"/>
                      <a:pt x="2311" y="7667"/>
                      <a:pt x="1379" y="7200"/>
                    </a:cubicBezTo>
                    <a:cubicBezTo>
                      <a:pt x="447" y="6734"/>
                      <a:pt x="460" y="7200"/>
                      <a:pt x="0" y="7200"/>
                    </a:cubicBezTo>
                    <a:cubicBezTo>
                      <a:pt x="290" y="6000"/>
                      <a:pt x="1747" y="779"/>
                      <a:pt x="3121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chemeClr val="bg1">
                      <a:lumMod val="85000"/>
                    </a:schemeClr>
                  </a:gs>
                  <a:gs pos="90000">
                    <a:schemeClr val="bg1">
                      <a:lumMod val="50000"/>
                    </a:schemeClr>
                  </a:gs>
                </a:gsLst>
                <a:lin ang="135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39"/>
              <p:cNvSpPr/>
              <p:nvPr/>
            </p:nvSpPr>
            <p:spPr bwMode="auto">
              <a:xfrm>
                <a:off x="2379144" y="3925887"/>
                <a:ext cx="850044" cy="259657"/>
              </a:xfrm>
              <a:custGeom>
                <a:avLst/>
                <a:gdLst>
                  <a:gd name="T0" fmla="*/ 169 w 219"/>
                  <a:gd name="T1" fmla="*/ 23 h 65"/>
                  <a:gd name="T2" fmla="*/ 193 w 219"/>
                  <a:gd name="T3" fmla="*/ 0 h 65"/>
                  <a:gd name="T4" fmla="*/ 219 w 219"/>
                  <a:gd name="T5" fmla="*/ 29 h 65"/>
                  <a:gd name="T6" fmla="*/ 190 w 219"/>
                  <a:gd name="T7" fmla="*/ 44 h 65"/>
                  <a:gd name="T8" fmla="*/ 144 w 219"/>
                  <a:gd name="T9" fmla="*/ 61 h 65"/>
                  <a:gd name="T10" fmla="*/ 93 w 219"/>
                  <a:gd name="T11" fmla="*/ 61 h 65"/>
                  <a:gd name="T12" fmla="*/ 32 w 219"/>
                  <a:gd name="T13" fmla="*/ 53 h 65"/>
                  <a:gd name="T14" fmla="*/ 12 w 219"/>
                  <a:gd name="T15" fmla="*/ 51 h 65"/>
                  <a:gd name="T16" fmla="*/ 0 w 219"/>
                  <a:gd name="T17" fmla="*/ 39 h 65"/>
                  <a:gd name="T18" fmla="*/ 14 w 219"/>
                  <a:gd name="T19" fmla="*/ 31 h 65"/>
                  <a:gd name="T20" fmla="*/ 59 w 219"/>
                  <a:gd name="T21" fmla="*/ 30 h 65"/>
                  <a:gd name="T22" fmla="*/ 100 w 219"/>
                  <a:gd name="T23" fmla="*/ 33 h 65"/>
                  <a:gd name="T24" fmla="*/ 135 w 219"/>
                  <a:gd name="T25" fmla="*/ 30 h 65"/>
                  <a:gd name="T26" fmla="*/ 169 w 219"/>
                  <a:gd name="T27" fmla="*/ 23 h 65"/>
                  <a:gd name="connsiteX0" fmla="*/ 7717 w 10203"/>
                  <a:gd name="connsiteY0" fmla="*/ 3538 h 9658"/>
                  <a:gd name="connsiteX1" fmla="*/ 8813 w 10203"/>
                  <a:gd name="connsiteY1" fmla="*/ 0 h 9658"/>
                  <a:gd name="connsiteX2" fmla="*/ 10203 w 10203"/>
                  <a:gd name="connsiteY2" fmla="*/ 3776 h 9658"/>
                  <a:gd name="connsiteX3" fmla="*/ 8676 w 10203"/>
                  <a:gd name="connsiteY3" fmla="*/ 6769 h 9658"/>
                  <a:gd name="connsiteX4" fmla="*/ 6575 w 10203"/>
                  <a:gd name="connsiteY4" fmla="*/ 9385 h 9658"/>
                  <a:gd name="connsiteX5" fmla="*/ 4247 w 10203"/>
                  <a:gd name="connsiteY5" fmla="*/ 9385 h 9658"/>
                  <a:gd name="connsiteX6" fmla="*/ 1461 w 10203"/>
                  <a:gd name="connsiteY6" fmla="*/ 8154 h 9658"/>
                  <a:gd name="connsiteX7" fmla="*/ 548 w 10203"/>
                  <a:gd name="connsiteY7" fmla="*/ 7846 h 9658"/>
                  <a:gd name="connsiteX8" fmla="*/ 0 w 10203"/>
                  <a:gd name="connsiteY8" fmla="*/ 6000 h 9658"/>
                  <a:gd name="connsiteX9" fmla="*/ 639 w 10203"/>
                  <a:gd name="connsiteY9" fmla="*/ 4769 h 9658"/>
                  <a:gd name="connsiteX10" fmla="*/ 2694 w 10203"/>
                  <a:gd name="connsiteY10" fmla="*/ 4615 h 9658"/>
                  <a:gd name="connsiteX11" fmla="*/ 4566 w 10203"/>
                  <a:gd name="connsiteY11" fmla="*/ 5077 h 9658"/>
                  <a:gd name="connsiteX12" fmla="*/ 6164 w 10203"/>
                  <a:gd name="connsiteY12" fmla="*/ 4615 h 9658"/>
                  <a:gd name="connsiteX13" fmla="*/ 7717 w 10203"/>
                  <a:gd name="connsiteY13" fmla="*/ 3538 h 9658"/>
                  <a:gd name="connsiteX0-1" fmla="*/ 7563 w 10001"/>
                  <a:gd name="connsiteY0-2" fmla="*/ 3663 h 10000"/>
                  <a:gd name="connsiteX1-3" fmla="*/ 8780 w 10001"/>
                  <a:gd name="connsiteY1-4" fmla="*/ 0 h 10000"/>
                  <a:gd name="connsiteX2-5" fmla="*/ 10000 w 10001"/>
                  <a:gd name="connsiteY2-6" fmla="*/ 3910 h 10000"/>
                  <a:gd name="connsiteX3-7" fmla="*/ 8503 w 10001"/>
                  <a:gd name="connsiteY3-8" fmla="*/ 7009 h 10000"/>
                  <a:gd name="connsiteX4-9" fmla="*/ 6444 w 10001"/>
                  <a:gd name="connsiteY4-10" fmla="*/ 9717 h 10000"/>
                  <a:gd name="connsiteX5-11" fmla="*/ 4163 w 10001"/>
                  <a:gd name="connsiteY5-12" fmla="*/ 9717 h 10000"/>
                  <a:gd name="connsiteX6-13" fmla="*/ 1432 w 10001"/>
                  <a:gd name="connsiteY6-14" fmla="*/ 8443 h 10000"/>
                  <a:gd name="connsiteX7-15" fmla="*/ 537 w 10001"/>
                  <a:gd name="connsiteY7-16" fmla="*/ 8124 h 10000"/>
                  <a:gd name="connsiteX8-17" fmla="*/ 0 w 10001"/>
                  <a:gd name="connsiteY8-18" fmla="*/ 6212 h 10000"/>
                  <a:gd name="connsiteX9-19" fmla="*/ 626 w 10001"/>
                  <a:gd name="connsiteY9-20" fmla="*/ 4938 h 10000"/>
                  <a:gd name="connsiteX10-21" fmla="*/ 2640 w 10001"/>
                  <a:gd name="connsiteY10-22" fmla="*/ 4778 h 10000"/>
                  <a:gd name="connsiteX11-23" fmla="*/ 4475 w 10001"/>
                  <a:gd name="connsiteY11-24" fmla="*/ 5257 h 10000"/>
                  <a:gd name="connsiteX12-25" fmla="*/ 6041 w 10001"/>
                  <a:gd name="connsiteY12-26" fmla="*/ 4778 h 10000"/>
                  <a:gd name="connsiteX13-27" fmla="*/ 7563 w 10001"/>
                  <a:gd name="connsiteY13-28" fmla="*/ 3663 h 10000"/>
                  <a:gd name="connsiteX0-29" fmla="*/ 7563 w 10050"/>
                  <a:gd name="connsiteY0-30" fmla="*/ 3663 h 10000"/>
                  <a:gd name="connsiteX1-31" fmla="*/ 8780 w 10050"/>
                  <a:gd name="connsiteY1-32" fmla="*/ 0 h 10000"/>
                  <a:gd name="connsiteX2-33" fmla="*/ 10000 w 10050"/>
                  <a:gd name="connsiteY2-34" fmla="*/ 3910 h 10000"/>
                  <a:gd name="connsiteX3-35" fmla="*/ 8503 w 10050"/>
                  <a:gd name="connsiteY3-36" fmla="*/ 7009 h 10000"/>
                  <a:gd name="connsiteX4-37" fmla="*/ 6444 w 10050"/>
                  <a:gd name="connsiteY4-38" fmla="*/ 9717 h 10000"/>
                  <a:gd name="connsiteX5-39" fmla="*/ 4163 w 10050"/>
                  <a:gd name="connsiteY5-40" fmla="*/ 9717 h 10000"/>
                  <a:gd name="connsiteX6-41" fmla="*/ 1432 w 10050"/>
                  <a:gd name="connsiteY6-42" fmla="*/ 8443 h 10000"/>
                  <a:gd name="connsiteX7-43" fmla="*/ 537 w 10050"/>
                  <a:gd name="connsiteY7-44" fmla="*/ 8124 h 10000"/>
                  <a:gd name="connsiteX8-45" fmla="*/ 0 w 10050"/>
                  <a:gd name="connsiteY8-46" fmla="*/ 6212 h 10000"/>
                  <a:gd name="connsiteX9-47" fmla="*/ 626 w 10050"/>
                  <a:gd name="connsiteY9-48" fmla="*/ 4938 h 10000"/>
                  <a:gd name="connsiteX10-49" fmla="*/ 2640 w 10050"/>
                  <a:gd name="connsiteY10-50" fmla="*/ 4778 h 10000"/>
                  <a:gd name="connsiteX11-51" fmla="*/ 4475 w 10050"/>
                  <a:gd name="connsiteY11-52" fmla="*/ 5257 h 10000"/>
                  <a:gd name="connsiteX12-53" fmla="*/ 6041 w 10050"/>
                  <a:gd name="connsiteY12-54" fmla="*/ 4778 h 10000"/>
                  <a:gd name="connsiteX13-55" fmla="*/ 7563 w 10050"/>
                  <a:gd name="connsiteY13-56" fmla="*/ 3663 h 10000"/>
                  <a:gd name="connsiteX0-57" fmla="*/ 7563 w 10050"/>
                  <a:gd name="connsiteY0-58" fmla="*/ 3663 h 10631"/>
                  <a:gd name="connsiteX1-59" fmla="*/ 8780 w 10050"/>
                  <a:gd name="connsiteY1-60" fmla="*/ 0 h 10631"/>
                  <a:gd name="connsiteX2-61" fmla="*/ 10000 w 10050"/>
                  <a:gd name="connsiteY2-62" fmla="*/ 3910 h 10631"/>
                  <a:gd name="connsiteX3-63" fmla="*/ 8503 w 10050"/>
                  <a:gd name="connsiteY3-64" fmla="*/ 7009 h 10631"/>
                  <a:gd name="connsiteX4-65" fmla="*/ 6444 w 10050"/>
                  <a:gd name="connsiteY4-66" fmla="*/ 9717 h 10631"/>
                  <a:gd name="connsiteX5-67" fmla="*/ 4135 w 10050"/>
                  <a:gd name="connsiteY5-68" fmla="*/ 10631 h 10631"/>
                  <a:gd name="connsiteX6-69" fmla="*/ 1432 w 10050"/>
                  <a:gd name="connsiteY6-70" fmla="*/ 8443 h 10631"/>
                  <a:gd name="connsiteX7-71" fmla="*/ 537 w 10050"/>
                  <a:gd name="connsiteY7-72" fmla="*/ 8124 h 10631"/>
                  <a:gd name="connsiteX8-73" fmla="*/ 0 w 10050"/>
                  <a:gd name="connsiteY8-74" fmla="*/ 6212 h 10631"/>
                  <a:gd name="connsiteX9-75" fmla="*/ 626 w 10050"/>
                  <a:gd name="connsiteY9-76" fmla="*/ 4938 h 10631"/>
                  <a:gd name="connsiteX10-77" fmla="*/ 2640 w 10050"/>
                  <a:gd name="connsiteY10-78" fmla="*/ 4778 h 10631"/>
                  <a:gd name="connsiteX11-79" fmla="*/ 4475 w 10050"/>
                  <a:gd name="connsiteY11-80" fmla="*/ 5257 h 10631"/>
                  <a:gd name="connsiteX12-81" fmla="*/ 6041 w 10050"/>
                  <a:gd name="connsiteY12-82" fmla="*/ 4778 h 10631"/>
                  <a:gd name="connsiteX13-83" fmla="*/ 7563 w 10050"/>
                  <a:gd name="connsiteY13-84" fmla="*/ 3663 h 10631"/>
                  <a:gd name="connsiteX0-85" fmla="*/ 7563 w 10050"/>
                  <a:gd name="connsiteY0-86" fmla="*/ 3663 h 10634"/>
                  <a:gd name="connsiteX1-87" fmla="*/ 8780 w 10050"/>
                  <a:gd name="connsiteY1-88" fmla="*/ 0 h 10634"/>
                  <a:gd name="connsiteX2-89" fmla="*/ 10000 w 10050"/>
                  <a:gd name="connsiteY2-90" fmla="*/ 3910 h 10634"/>
                  <a:gd name="connsiteX3-91" fmla="*/ 8503 w 10050"/>
                  <a:gd name="connsiteY3-92" fmla="*/ 7009 h 10634"/>
                  <a:gd name="connsiteX4-93" fmla="*/ 6444 w 10050"/>
                  <a:gd name="connsiteY4-94" fmla="*/ 9717 h 10634"/>
                  <a:gd name="connsiteX5-95" fmla="*/ 4135 w 10050"/>
                  <a:gd name="connsiteY5-96" fmla="*/ 10631 h 10634"/>
                  <a:gd name="connsiteX6-97" fmla="*/ 1404 w 10050"/>
                  <a:gd name="connsiteY6-98" fmla="*/ 9458 h 10634"/>
                  <a:gd name="connsiteX7-99" fmla="*/ 537 w 10050"/>
                  <a:gd name="connsiteY7-100" fmla="*/ 8124 h 10634"/>
                  <a:gd name="connsiteX8-101" fmla="*/ 0 w 10050"/>
                  <a:gd name="connsiteY8-102" fmla="*/ 6212 h 10634"/>
                  <a:gd name="connsiteX9-103" fmla="*/ 626 w 10050"/>
                  <a:gd name="connsiteY9-104" fmla="*/ 4938 h 10634"/>
                  <a:gd name="connsiteX10-105" fmla="*/ 2640 w 10050"/>
                  <a:gd name="connsiteY10-106" fmla="*/ 4778 h 10634"/>
                  <a:gd name="connsiteX11-107" fmla="*/ 4475 w 10050"/>
                  <a:gd name="connsiteY11-108" fmla="*/ 5257 h 10634"/>
                  <a:gd name="connsiteX12-109" fmla="*/ 6041 w 10050"/>
                  <a:gd name="connsiteY12-110" fmla="*/ 4778 h 10634"/>
                  <a:gd name="connsiteX13-111" fmla="*/ 7563 w 10050"/>
                  <a:gd name="connsiteY13-112" fmla="*/ 3663 h 10634"/>
                  <a:gd name="connsiteX0-113" fmla="*/ 7563 w 10050"/>
                  <a:gd name="connsiteY0-114" fmla="*/ 3663 h 10634"/>
                  <a:gd name="connsiteX1-115" fmla="*/ 8780 w 10050"/>
                  <a:gd name="connsiteY1-116" fmla="*/ 0 h 10634"/>
                  <a:gd name="connsiteX2-117" fmla="*/ 10000 w 10050"/>
                  <a:gd name="connsiteY2-118" fmla="*/ 3910 h 10634"/>
                  <a:gd name="connsiteX3-119" fmla="*/ 8503 w 10050"/>
                  <a:gd name="connsiteY3-120" fmla="*/ 7009 h 10634"/>
                  <a:gd name="connsiteX4-121" fmla="*/ 6444 w 10050"/>
                  <a:gd name="connsiteY4-122" fmla="*/ 9717 h 10634"/>
                  <a:gd name="connsiteX5-123" fmla="*/ 4135 w 10050"/>
                  <a:gd name="connsiteY5-124" fmla="*/ 10631 h 10634"/>
                  <a:gd name="connsiteX6-125" fmla="*/ 1404 w 10050"/>
                  <a:gd name="connsiteY6-126" fmla="*/ 9458 h 10634"/>
                  <a:gd name="connsiteX7-127" fmla="*/ 537 w 10050"/>
                  <a:gd name="connsiteY7-128" fmla="*/ 8124 h 10634"/>
                  <a:gd name="connsiteX8-129" fmla="*/ 0 w 10050"/>
                  <a:gd name="connsiteY8-130" fmla="*/ 6212 h 10634"/>
                  <a:gd name="connsiteX9-131" fmla="*/ 626 w 10050"/>
                  <a:gd name="connsiteY9-132" fmla="*/ 4938 h 10634"/>
                  <a:gd name="connsiteX10-133" fmla="*/ 2640 w 10050"/>
                  <a:gd name="connsiteY10-134" fmla="*/ 4778 h 10634"/>
                  <a:gd name="connsiteX11-135" fmla="*/ 4475 w 10050"/>
                  <a:gd name="connsiteY11-136" fmla="*/ 5257 h 10634"/>
                  <a:gd name="connsiteX12-137" fmla="*/ 6041 w 10050"/>
                  <a:gd name="connsiteY12-138" fmla="*/ 4778 h 10634"/>
                  <a:gd name="connsiteX13-139" fmla="*/ 7563 w 10050"/>
                  <a:gd name="connsiteY13-140" fmla="*/ 3663 h 10634"/>
                  <a:gd name="connsiteX0-141" fmla="*/ 7563 w 10050"/>
                  <a:gd name="connsiteY0-142" fmla="*/ 3663 h 10704"/>
                  <a:gd name="connsiteX1-143" fmla="*/ 8780 w 10050"/>
                  <a:gd name="connsiteY1-144" fmla="*/ 0 h 10704"/>
                  <a:gd name="connsiteX2-145" fmla="*/ 10000 w 10050"/>
                  <a:gd name="connsiteY2-146" fmla="*/ 3910 h 10704"/>
                  <a:gd name="connsiteX3-147" fmla="*/ 8503 w 10050"/>
                  <a:gd name="connsiteY3-148" fmla="*/ 7009 h 10704"/>
                  <a:gd name="connsiteX4-149" fmla="*/ 6444 w 10050"/>
                  <a:gd name="connsiteY4-150" fmla="*/ 9717 h 10704"/>
                  <a:gd name="connsiteX5-151" fmla="*/ 6379 w 10050"/>
                  <a:gd name="connsiteY5-152" fmla="*/ 10489 h 10704"/>
                  <a:gd name="connsiteX6-153" fmla="*/ 4135 w 10050"/>
                  <a:gd name="connsiteY6-154" fmla="*/ 10631 h 10704"/>
                  <a:gd name="connsiteX7-155" fmla="*/ 1404 w 10050"/>
                  <a:gd name="connsiteY7-156" fmla="*/ 9458 h 10704"/>
                  <a:gd name="connsiteX8-157" fmla="*/ 537 w 10050"/>
                  <a:gd name="connsiteY8-158" fmla="*/ 8124 h 10704"/>
                  <a:gd name="connsiteX9-159" fmla="*/ 0 w 10050"/>
                  <a:gd name="connsiteY9-160" fmla="*/ 6212 h 10704"/>
                  <a:gd name="connsiteX10-161" fmla="*/ 626 w 10050"/>
                  <a:gd name="connsiteY10-162" fmla="*/ 4938 h 10704"/>
                  <a:gd name="connsiteX11-163" fmla="*/ 2640 w 10050"/>
                  <a:gd name="connsiteY11-164" fmla="*/ 4778 h 10704"/>
                  <a:gd name="connsiteX12-165" fmla="*/ 4475 w 10050"/>
                  <a:gd name="connsiteY12-166" fmla="*/ 5257 h 10704"/>
                  <a:gd name="connsiteX13-167" fmla="*/ 6041 w 10050"/>
                  <a:gd name="connsiteY13-168" fmla="*/ 4778 h 10704"/>
                  <a:gd name="connsiteX14" fmla="*/ 7563 w 10050"/>
                  <a:gd name="connsiteY14" fmla="*/ 3663 h 10704"/>
                  <a:gd name="connsiteX0-169" fmla="*/ 7563 w 10050"/>
                  <a:gd name="connsiteY0-170" fmla="*/ 3663 h 10704"/>
                  <a:gd name="connsiteX1-171" fmla="*/ 8780 w 10050"/>
                  <a:gd name="connsiteY1-172" fmla="*/ 0 h 10704"/>
                  <a:gd name="connsiteX2-173" fmla="*/ 10000 w 10050"/>
                  <a:gd name="connsiteY2-174" fmla="*/ 3910 h 10704"/>
                  <a:gd name="connsiteX3-175" fmla="*/ 8503 w 10050"/>
                  <a:gd name="connsiteY3-176" fmla="*/ 7009 h 10704"/>
                  <a:gd name="connsiteX4-177" fmla="*/ 6671 w 10050"/>
                  <a:gd name="connsiteY4-178" fmla="*/ 9920 h 10704"/>
                  <a:gd name="connsiteX5-179" fmla="*/ 6379 w 10050"/>
                  <a:gd name="connsiteY5-180" fmla="*/ 10489 h 10704"/>
                  <a:gd name="connsiteX6-181" fmla="*/ 4135 w 10050"/>
                  <a:gd name="connsiteY6-182" fmla="*/ 10631 h 10704"/>
                  <a:gd name="connsiteX7-183" fmla="*/ 1404 w 10050"/>
                  <a:gd name="connsiteY7-184" fmla="*/ 9458 h 10704"/>
                  <a:gd name="connsiteX8-185" fmla="*/ 537 w 10050"/>
                  <a:gd name="connsiteY8-186" fmla="*/ 8124 h 10704"/>
                  <a:gd name="connsiteX9-187" fmla="*/ 0 w 10050"/>
                  <a:gd name="connsiteY9-188" fmla="*/ 6212 h 10704"/>
                  <a:gd name="connsiteX10-189" fmla="*/ 626 w 10050"/>
                  <a:gd name="connsiteY10-190" fmla="*/ 4938 h 10704"/>
                  <a:gd name="connsiteX11-191" fmla="*/ 2640 w 10050"/>
                  <a:gd name="connsiteY11-192" fmla="*/ 4778 h 10704"/>
                  <a:gd name="connsiteX12-193" fmla="*/ 4475 w 10050"/>
                  <a:gd name="connsiteY12-194" fmla="*/ 5257 h 10704"/>
                  <a:gd name="connsiteX13-195" fmla="*/ 6041 w 10050"/>
                  <a:gd name="connsiteY13-196" fmla="*/ 4778 h 10704"/>
                  <a:gd name="connsiteX14-197" fmla="*/ 7563 w 10050"/>
                  <a:gd name="connsiteY14-198" fmla="*/ 3663 h 10704"/>
                  <a:gd name="connsiteX0-199" fmla="*/ 7563 w 10050"/>
                  <a:gd name="connsiteY0-200" fmla="*/ 3663 h 10704"/>
                  <a:gd name="connsiteX1-201" fmla="*/ 8780 w 10050"/>
                  <a:gd name="connsiteY1-202" fmla="*/ 0 h 10704"/>
                  <a:gd name="connsiteX2-203" fmla="*/ 10000 w 10050"/>
                  <a:gd name="connsiteY2-204" fmla="*/ 3910 h 10704"/>
                  <a:gd name="connsiteX3-205" fmla="*/ 8503 w 10050"/>
                  <a:gd name="connsiteY3-206" fmla="*/ 7009 h 10704"/>
                  <a:gd name="connsiteX4-207" fmla="*/ 6671 w 10050"/>
                  <a:gd name="connsiteY4-208" fmla="*/ 9920 h 10704"/>
                  <a:gd name="connsiteX5-209" fmla="*/ 6379 w 10050"/>
                  <a:gd name="connsiteY5-210" fmla="*/ 10489 h 10704"/>
                  <a:gd name="connsiteX6-211" fmla="*/ 4135 w 10050"/>
                  <a:gd name="connsiteY6-212" fmla="*/ 10631 h 10704"/>
                  <a:gd name="connsiteX7-213" fmla="*/ 1404 w 10050"/>
                  <a:gd name="connsiteY7-214" fmla="*/ 9458 h 10704"/>
                  <a:gd name="connsiteX8-215" fmla="*/ 537 w 10050"/>
                  <a:gd name="connsiteY8-216" fmla="*/ 8124 h 10704"/>
                  <a:gd name="connsiteX9-217" fmla="*/ 0 w 10050"/>
                  <a:gd name="connsiteY9-218" fmla="*/ 6212 h 10704"/>
                  <a:gd name="connsiteX10-219" fmla="*/ 626 w 10050"/>
                  <a:gd name="connsiteY10-220" fmla="*/ 4938 h 10704"/>
                  <a:gd name="connsiteX11-221" fmla="*/ 2640 w 10050"/>
                  <a:gd name="connsiteY11-222" fmla="*/ 4778 h 10704"/>
                  <a:gd name="connsiteX12-223" fmla="*/ 4475 w 10050"/>
                  <a:gd name="connsiteY12-224" fmla="*/ 5257 h 10704"/>
                  <a:gd name="connsiteX13-225" fmla="*/ 7563 w 10050"/>
                  <a:gd name="connsiteY13-226" fmla="*/ 3663 h 10704"/>
                  <a:gd name="connsiteX0-227" fmla="*/ 7563 w 10050"/>
                  <a:gd name="connsiteY0-228" fmla="*/ 3663 h 10704"/>
                  <a:gd name="connsiteX1-229" fmla="*/ 8780 w 10050"/>
                  <a:gd name="connsiteY1-230" fmla="*/ 0 h 10704"/>
                  <a:gd name="connsiteX2-231" fmla="*/ 10000 w 10050"/>
                  <a:gd name="connsiteY2-232" fmla="*/ 3910 h 10704"/>
                  <a:gd name="connsiteX3-233" fmla="*/ 8503 w 10050"/>
                  <a:gd name="connsiteY3-234" fmla="*/ 7009 h 10704"/>
                  <a:gd name="connsiteX4-235" fmla="*/ 6671 w 10050"/>
                  <a:gd name="connsiteY4-236" fmla="*/ 9920 h 10704"/>
                  <a:gd name="connsiteX5-237" fmla="*/ 6379 w 10050"/>
                  <a:gd name="connsiteY5-238" fmla="*/ 10489 h 10704"/>
                  <a:gd name="connsiteX6-239" fmla="*/ 4135 w 10050"/>
                  <a:gd name="connsiteY6-240" fmla="*/ 10631 h 10704"/>
                  <a:gd name="connsiteX7-241" fmla="*/ 1404 w 10050"/>
                  <a:gd name="connsiteY7-242" fmla="*/ 9458 h 10704"/>
                  <a:gd name="connsiteX8-243" fmla="*/ 537 w 10050"/>
                  <a:gd name="connsiteY8-244" fmla="*/ 8124 h 10704"/>
                  <a:gd name="connsiteX9-245" fmla="*/ 0 w 10050"/>
                  <a:gd name="connsiteY9-246" fmla="*/ 6212 h 10704"/>
                  <a:gd name="connsiteX10-247" fmla="*/ 626 w 10050"/>
                  <a:gd name="connsiteY10-248" fmla="*/ 4938 h 10704"/>
                  <a:gd name="connsiteX11-249" fmla="*/ 2640 w 10050"/>
                  <a:gd name="connsiteY11-250" fmla="*/ 4778 h 10704"/>
                  <a:gd name="connsiteX12-251" fmla="*/ 4475 w 10050"/>
                  <a:gd name="connsiteY12-252" fmla="*/ 5257 h 10704"/>
                  <a:gd name="connsiteX13-253" fmla="*/ 7563 w 10050"/>
                  <a:gd name="connsiteY13-254" fmla="*/ 3663 h 10704"/>
                  <a:gd name="connsiteX0-255" fmla="*/ 7563 w 10050"/>
                  <a:gd name="connsiteY0-256" fmla="*/ 3663 h 10704"/>
                  <a:gd name="connsiteX1-257" fmla="*/ 8780 w 10050"/>
                  <a:gd name="connsiteY1-258" fmla="*/ 0 h 10704"/>
                  <a:gd name="connsiteX2-259" fmla="*/ 10000 w 10050"/>
                  <a:gd name="connsiteY2-260" fmla="*/ 3910 h 10704"/>
                  <a:gd name="connsiteX3-261" fmla="*/ 8503 w 10050"/>
                  <a:gd name="connsiteY3-262" fmla="*/ 7009 h 10704"/>
                  <a:gd name="connsiteX4-263" fmla="*/ 6671 w 10050"/>
                  <a:gd name="connsiteY4-264" fmla="*/ 9920 h 10704"/>
                  <a:gd name="connsiteX5-265" fmla="*/ 6379 w 10050"/>
                  <a:gd name="connsiteY5-266" fmla="*/ 10489 h 10704"/>
                  <a:gd name="connsiteX6-267" fmla="*/ 4135 w 10050"/>
                  <a:gd name="connsiteY6-268" fmla="*/ 10631 h 10704"/>
                  <a:gd name="connsiteX7-269" fmla="*/ 1404 w 10050"/>
                  <a:gd name="connsiteY7-270" fmla="*/ 9458 h 10704"/>
                  <a:gd name="connsiteX8-271" fmla="*/ 537 w 10050"/>
                  <a:gd name="connsiteY8-272" fmla="*/ 8124 h 10704"/>
                  <a:gd name="connsiteX9-273" fmla="*/ 0 w 10050"/>
                  <a:gd name="connsiteY9-274" fmla="*/ 6212 h 10704"/>
                  <a:gd name="connsiteX10-275" fmla="*/ 626 w 10050"/>
                  <a:gd name="connsiteY10-276" fmla="*/ 4938 h 10704"/>
                  <a:gd name="connsiteX11-277" fmla="*/ 2640 w 10050"/>
                  <a:gd name="connsiteY11-278" fmla="*/ 4778 h 10704"/>
                  <a:gd name="connsiteX12-279" fmla="*/ 4475 w 10050"/>
                  <a:gd name="connsiteY12-280" fmla="*/ 5257 h 10704"/>
                  <a:gd name="connsiteX13-281" fmla="*/ 7563 w 10050"/>
                  <a:gd name="connsiteY13-282" fmla="*/ 3663 h 10704"/>
                  <a:gd name="connsiteX0-283" fmla="*/ 7563 w 10050"/>
                  <a:gd name="connsiteY0-284" fmla="*/ 3663 h 10704"/>
                  <a:gd name="connsiteX1-285" fmla="*/ 8780 w 10050"/>
                  <a:gd name="connsiteY1-286" fmla="*/ 0 h 10704"/>
                  <a:gd name="connsiteX2-287" fmla="*/ 10000 w 10050"/>
                  <a:gd name="connsiteY2-288" fmla="*/ 3910 h 10704"/>
                  <a:gd name="connsiteX3-289" fmla="*/ 8503 w 10050"/>
                  <a:gd name="connsiteY3-290" fmla="*/ 7009 h 10704"/>
                  <a:gd name="connsiteX4-291" fmla="*/ 6671 w 10050"/>
                  <a:gd name="connsiteY4-292" fmla="*/ 9920 h 10704"/>
                  <a:gd name="connsiteX5-293" fmla="*/ 6379 w 10050"/>
                  <a:gd name="connsiteY5-294" fmla="*/ 10489 h 10704"/>
                  <a:gd name="connsiteX6-295" fmla="*/ 4135 w 10050"/>
                  <a:gd name="connsiteY6-296" fmla="*/ 10631 h 10704"/>
                  <a:gd name="connsiteX7-297" fmla="*/ 1404 w 10050"/>
                  <a:gd name="connsiteY7-298" fmla="*/ 9458 h 10704"/>
                  <a:gd name="connsiteX8-299" fmla="*/ 537 w 10050"/>
                  <a:gd name="connsiteY8-300" fmla="*/ 8124 h 10704"/>
                  <a:gd name="connsiteX9-301" fmla="*/ 0 w 10050"/>
                  <a:gd name="connsiteY9-302" fmla="*/ 6212 h 10704"/>
                  <a:gd name="connsiteX10-303" fmla="*/ 626 w 10050"/>
                  <a:gd name="connsiteY10-304" fmla="*/ 4938 h 10704"/>
                  <a:gd name="connsiteX11-305" fmla="*/ 2640 w 10050"/>
                  <a:gd name="connsiteY11-306" fmla="*/ 4778 h 10704"/>
                  <a:gd name="connsiteX12-307" fmla="*/ 7563 w 10050"/>
                  <a:gd name="connsiteY12-308" fmla="*/ 3663 h 10704"/>
                  <a:gd name="connsiteX0-309" fmla="*/ 7563 w 10050"/>
                  <a:gd name="connsiteY0-310" fmla="*/ 3663 h 10704"/>
                  <a:gd name="connsiteX1-311" fmla="*/ 8780 w 10050"/>
                  <a:gd name="connsiteY1-312" fmla="*/ 0 h 10704"/>
                  <a:gd name="connsiteX2-313" fmla="*/ 10000 w 10050"/>
                  <a:gd name="connsiteY2-314" fmla="*/ 3910 h 10704"/>
                  <a:gd name="connsiteX3-315" fmla="*/ 8503 w 10050"/>
                  <a:gd name="connsiteY3-316" fmla="*/ 7009 h 10704"/>
                  <a:gd name="connsiteX4-317" fmla="*/ 6671 w 10050"/>
                  <a:gd name="connsiteY4-318" fmla="*/ 9920 h 10704"/>
                  <a:gd name="connsiteX5-319" fmla="*/ 6379 w 10050"/>
                  <a:gd name="connsiteY5-320" fmla="*/ 10489 h 10704"/>
                  <a:gd name="connsiteX6-321" fmla="*/ 4135 w 10050"/>
                  <a:gd name="connsiteY6-322" fmla="*/ 10631 h 10704"/>
                  <a:gd name="connsiteX7-323" fmla="*/ 1404 w 10050"/>
                  <a:gd name="connsiteY7-324" fmla="*/ 9458 h 10704"/>
                  <a:gd name="connsiteX8-325" fmla="*/ 537 w 10050"/>
                  <a:gd name="connsiteY8-326" fmla="*/ 8124 h 10704"/>
                  <a:gd name="connsiteX9-327" fmla="*/ 0 w 10050"/>
                  <a:gd name="connsiteY9-328" fmla="*/ 6212 h 10704"/>
                  <a:gd name="connsiteX10-329" fmla="*/ 626 w 10050"/>
                  <a:gd name="connsiteY10-330" fmla="*/ 4938 h 10704"/>
                  <a:gd name="connsiteX11-331" fmla="*/ 2640 w 10050"/>
                  <a:gd name="connsiteY11-332" fmla="*/ 4778 h 10704"/>
                  <a:gd name="connsiteX12-333" fmla="*/ 7563 w 10050"/>
                  <a:gd name="connsiteY12-334" fmla="*/ 3663 h 10704"/>
                  <a:gd name="connsiteX0-335" fmla="*/ 7563 w 10050"/>
                  <a:gd name="connsiteY0-336" fmla="*/ 3663 h 10704"/>
                  <a:gd name="connsiteX1-337" fmla="*/ 8780 w 10050"/>
                  <a:gd name="connsiteY1-338" fmla="*/ 0 h 10704"/>
                  <a:gd name="connsiteX2-339" fmla="*/ 10000 w 10050"/>
                  <a:gd name="connsiteY2-340" fmla="*/ 3910 h 10704"/>
                  <a:gd name="connsiteX3-341" fmla="*/ 8503 w 10050"/>
                  <a:gd name="connsiteY3-342" fmla="*/ 7009 h 10704"/>
                  <a:gd name="connsiteX4-343" fmla="*/ 6671 w 10050"/>
                  <a:gd name="connsiteY4-344" fmla="*/ 9920 h 10704"/>
                  <a:gd name="connsiteX5-345" fmla="*/ 6379 w 10050"/>
                  <a:gd name="connsiteY5-346" fmla="*/ 10489 h 10704"/>
                  <a:gd name="connsiteX6-347" fmla="*/ 4135 w 10050"/>
                  <a:gd name="connsiteY6-348" fmla="*/ 10631 h 10704"/>
                  <a:gd name="connsiteX7-349" fmla="*/ 1404 w 10050"/>
                  <a:gd name="connsiteY7-350" fmla="*/ 9458 h 10704"/>
                  <a:gd name="connsiteX8-351" fmla="*/ 537 w 10050"/>
                  <a:gd name="connsiteY8-352" fmla="*/ 8124 h 10704"/>
                  <a:gd name="connsiteX9-353" fmla="*/ 0 w 10050"/>
                  <a:gd name="connsiteY9-354" fmla="*/ 6212 h 10704"/>
                  <a:gd name="connsiteX10-355" fmla="*/ 626 w 10050"/>
                  <a:gd name="connsiteY10-356" fmla="*/ 4938 h 10704"/>
                  <a:gd name="connsiteX11-357" fmla="*/ 2640 w 10050"/>
                  <a:gd name="connsiteY11-358" fmla="*/ 4778 h 10704"/>
                  <a:gd name="connsiteX12-359" fmla="*/ 7563 w 10050"/>
                  <a:gd name="connsiteY12-360" fmla="*/ 3663 h 10704"/>
                  <a:gd name="connsiteX0-361" fmla="*/ 7563 w 10050"/>
                  <a:gd name="connsiteY0-362" fmla="*/ 3663 h 10704"/>
                  <a:gd name="connsiteX1-363" fmla="*/ 8780 w 10050"/>
                  <a:gd name="connsiteY1-364" fmla="*/ 0 h 10704"/>
                  <a:gd name="connsiteX2-365" fmla="*/ 10000 w 10050"/>
                  <a:gd name="connsiteY2-366" fmla="*/ 3910 h 10704"/>
                  <a:gd name="connsiteX3-367" fmla="*/ 8503 w 10050"/>
                  <a:gd name="connsiteY3-368" fmla="*/ 7009 h 10704"/>
                  <a:gd name="connsiteX4-369" fmla="*/ 6671 w 10050"/>
                  <a:gd name="connsiteY4-370" fmla="*/ 9920 h 10704"/>
                  <a:gd name="connsiteX5-371" fmla="*/ 6379 w 10050"/>
                  <a:gd name="connsiteY5-372" fmla="*/ 10489 h 10704"/>
                  <a:gd name="connsiteX6-373" fmla="*/ 4135 w 10050"/>
                  <a:gd name="connsiteY6-374" fmla="*/ 10631 h 10704"/>
                  <a:gd name="connsiteX7-375" fmla="*/ 1404 w 10050"/>
                  <a:gd name="connsiteY7-376" fmla="*/ 9458 h 10704"/>
                  <a:gd name="connsiteX8-377" fmla="*/ 537 w 10050"/>
                  <a:gd name="connsiteY8-378" fmla="*/ 8124 h 10704"/>
                  <a:gd name="connsiteX9-379" fmla="*/ 0 w 10050"/>
                  <a:gd name="connsiteY9-380" fmla="*/ 6212 h 10704"/>
                  <a:gd name="connsiteX10-381" fmla="*/ 626 w 10050"/>
                  <a:gd name="connsiteY10-382" fmla="*/ 4938 h 10704"/>
                  <a:gd name="connsiteX11-383" fmla="*/ 2640 w 10050"/>
                  <a:gd name="connsiteY11-384" fmla="*/ 4778 h 10704"/>
                  <a:gd name="connsiteX12-385" fmla="*/ 7563 w 10050"/>
                  <a:gd name="connsiteY12-386" fmla="*/ 3663 h 10704"/>
                  <a:gd name="connsiteX0-387" fmla="*/ 7563 w 10050"/>
                  <a:gd name="connsiteY0-388" fmla="*/ 3663 h 10704"/>
                  <a:gd name="connsiteX1-389" fmla="*/ 8780 w 10050"/>
                  <a:gd name="connsiteY1-390" fmla="*/ 0 h 10704"/>
                  <a:gd name="connsiteX2-391" fmla="*/ 10000 w 10050"/>
                  <a:gd name="connsiteY2-392" fmla="*/ 3910 h 10704"/>
                  <a:gd name="connsiteX3-393" fmla="*/ 8503 w 10050"/>
                  <a:gd name="connsiteY3-394" fmla="*/ 7009 h 10704"/>
                  <a:gd name="connsiteX4-395" fmla="*/ 6671 w 10050"/>
                  <a:gd name="connsiteY4-396" fmla="*/ 9920 h 10704"/>
                  <a:gd name="connsiteX5-397" fmla="*/ 6379 w 10050"/>
                  <a:gd name="connsiteY5-398" fmla="*/ 10489 h 10704"/>
                  <a:gd name="connsiteX6-399" fmla="*/ 4135 w 10050"/>
                  <a:gd name="connsiteY6-400" fmla="*/ 10631 h 10704"/>
                  <a:gd name="connsiteX7-401" fmla="*/ 1404 w 10050"/>
                  <a:gd name="connsiteY7-402" fmla="*/ 9458 h 10704"/>
                  <a:gd name="connsiteX8-403" fmla="*/ 537 w 10050"/>
                  <a:gd name="connsiteY8-404" fmla="*/ 8124 h 10704"/>
                  <a:gd name="connsiteX9-405" fmla="*/ 0 w 10050"/>
                  <a:gd name="connsiteY9-406" fmla="*/ 6212 h 10704"/>
                  <a:gd name="connsiteX10-407" fmla="*/ 626 w 10050"/>
                  <a:gd name="connsiteY10-408" fmla="*/ 4938 h 10704"/>
                  <a:gd name="connsiteX11-409" fmla="*/ 2640 w 10050"/>
                  <a:gd name="connsiteY11-410" fmla="*/ 4778 h 10704"/>
                  <a:gd name="connsiteX12-411" fmla="*/ 7563 w 10050"/>
                  <a:gd name="connsiteY12-412" fmla="*/ 3663 h 10704"/>
                  <a:gd name="connsiteX0-413" fmla="*/ 7664 w 10151"/>
                  <a:gd name="connsiteY0-414" fmla="*/ 3663 h 10704"/>
                  <a:gd name="connsiteX1-415" fmla="*/ 8881 w 10151"/>
                  <a:gd name="connsiteY1-416" fmla="*/ 0 h 10704"/>
                  <a:gd name="connsiteX2-417" fmla="*/ 10101 w 10151"/>
                  <a:gd name="connsiteY2-418" fmla="*/ 3910 h 10704"/>
                  <a:gd name="connsiteX3-419" fmla="*/ 8604 w 10151"/>
                  <a:gd name="connsiteY3-420" fmla="*/ 7009 h 10704"/>
                  <a:gd name="connsiteX4-421" fmla="*/ 6772 w 10151"/>
                  <a:gd name="connsiteY4-422" fmla="*/ 9920 h 10704"/>
                  <a:gd name="connsiteX5-423" fmla="*/ 6480 w 10151"/>
                  <a:gd name="connsiteY5-424" fmla="*/ 10489 h 10704"/>
                  <a:gd name="connsiteX6-425" fmla="*/ 4236 w 10151"/>
                  <a:gd name="connsiteY6-426" fmla="*/ 10631 h 10704"/>
                  <a:gd name="connsiteX7-427" fmla="*/ 1505 w 10151"/>
                  <a:gd name="connsiteY7-428" fmla="*/ 9458 h 10704"/>
                  <a:gd name="connsiteX8-429" fmla="*/ 638 w 10151"/>
                  <a:gd name="connsiteY8-430" fmla="*/ 8124 h 10704"/>
                  <a:gd name="connsiteX9-431" fmla="*/ 101 w 10151"/>
                  <a:gd name="connsiteY9-432" fmla="*/ 6212 h 10704"/>
                  <a:gd name="connsiteX10-433" fmla="*/ 2741 w 10151"/>
                  <a:gd name="connsiteY10-434" fmla="*/ 4778 h 10704"/>
                  <a:gd name="connsiteX11-435" fmla="*/ 7664 w 10151"/>
                  <a:gd name="connsiteY11-436" fmla="*/ 3663 h 10704"/>
                  <a:gd name="connsiteX0-437" fmla="*/ 7664 w 10151"/>
                  <a:gd name="connsiteY0-438" fmla="*/ 3663 h 11069"/>
                  <a:gd name="connsiteX1-439" fmla="*/ 8881 w 10151"/>
                  <a:gd name="connsiteY1-440" fmla="*/ 0 h 11069"/>
                  <a:gd name="connsiteX2-441" fmla="*/ 10101 w 10151"/>
                  <a:gd name="connsiteY2-442" fmla="*/ 3910 h 11069"/>
                  <a:gd name="connsiteX3-443" fmla="*/ 8604 w 10151"/>
                  <a:gd name="connsiteY3-444" fmla="*/ 7009 h 11069"/>
                  <a:gd name="connsiteX4-445" fmla="*/ 6772 w 10151"/>
                  <a:gd name="connsiteY4-446" fmla="*/ 9920 h 11069"/>
                  <a:gd name="connsiteX5-447" fmla="*/ 6480 w 10151"/>
                  <a:gd name="connsiteY5-448" fmla="*/ 10489 h 11069"/>
                  <a:gd name="connsiteX6-449" fmla="*/ 4208 w 10151"/>
                  <a:gd name="connsiteY6-450" fmla="*/ 11037 h 11069"/>
                  <a:gd name="connsiteX7-451" fmla="*/ 1505 w 10151"/>
                  <a:gd name="connsiteY7-452" fmla="*/ 9458 h 11069"/>
                  <a:gd name="connsiteX8-453" fmla="*/ 638 w 10151"/>
                  <a:gd name="connsiteY8-454" fmla="*/ 8124 h 11069"/>
                  <a:gd name="connsiteX9-455" fmla="*/ 101 w 10151"/>
                  <a:gd name="connsiteY9-456" fmla="*/ 6212 h 11069"/>
                  <a:gd name="connsiteX10-457" fmla="*/ 2741 w 10151"/>
                  <a:gd name="connsiteY10-458" fmla="*/ 4778 h 11069"/>
                  <a:gd name="connsiteX11-459" fmla="*/ 7664 w 10151"/>
                  <a:gd name="connsiteY11-460" fmla="*/ 3663 h 110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51" h="11069">
                    <a:moveTo>
                      <a:pt x="7664" y="3663"/>
                    </a:moveTo>
                    <a:cubicBezTo>
                      <a:pt x="8914" y="1750"/>
                      <a:pt x="8881" y="1592"/>
                      <a:pt x="8881" y="0"/>
                    </a:cubicBezTo>
                    <a:cubicBezTo>
                      <a:pt x="9328" y="3505"/>
                      <a:pt x="10394" y="2778"/>
                      <a:pt x="10101" y="3910"/>
                    </a:cubicBezTo>
                    <a:cubicBezTo>
                      <a:pt x="9799" y="5078"/>
                      <a:pt x="9159" y="6007"/>
                      <a:pt x="8604" y="7009"/>
                    </a:cubicBezTo>
                    <a:cubicBezTo>
                      <a:pt x="8049" y="8011"/>
                      <a:pt x="7126" y="9340"/>
                      <a:pt x="6772" y="9920"/>
                    </a:cubicBezTo>
                    <a:cubicBezTo>
                      <a:pt x="6418" y="10500"/>
                      <a:pt x="6865" y="10337"/>
                      <a:pt x="6480" y="10489"/>
                    </a:cubicBezTo>
                    <a:cubicBezTo>
                      <a:pt x="6095" y="10641"/>
                      <a:pt x="5037" y="11209"/>
                      <a:pt x="4208" y="11037"/>
                    </a:cubicBezTo>
                    <a:cubicBezTo>
                      <a:pt x="3379" y="10865"/>
                      <a:pt x="2100" y="9943"/>
                      <a:pt x="1505" y="9458"/>
                    </a:cubicBezTo>
                    <a:cubicBezTo>
                      <a:pt x="910" y="8973"/>
                      <a:pt x="872" y="8665"/>
                      <a:pt x="638" y="8124"/>
                    </a:cubicBezTo>
                    <a:cubicBezTo>
                      <a:pt x="404" y="7583"/>
                      <a:pt x="-250" y="6770"/>
                      <a:pt x="101" y="6212"/>
                    </a:cubicBezTo>
                    <a:cubicBezTo>
                      <a:pt x="452" y="5654"/>
                      <a:pt x="1481" y="5203"/>
                      <a:pt x="2741" y="4778"/>
                    </a:cubicBezTo>
                    <a:cubicBezTo>
                      <a:pt x="4001" y="4353"/>
                      <a:pt x="6414" y="5576"/>
                      <a:pt x="7664" y="3663"/>
                    </a:cubicBezTo>
                    <a:close/>
                  </a:path>
                </a:pathLst>
              </a:cu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58000">
                    <a:schemeClr val="bg1">
                      <a:lumMod val="50000"/>
                    </a:schemeClr>
                  </a:gs>
                  <a:gs pos="88000">
                    <a:schemeClr val="bg1">
                      <a:lumMod val="50000"/>
                    </a:schemeClr>
                  </a:gs>
                </a:gsLst>
                <a:lin ang="189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40"/>
              <p:cNvSpPr/>
              <p:nvPr/>
            </p:nvSpPr>
            <p:spPr bwMode="auto">
              <a:xfrm>
                <a:off x="2316501" y="4014790"/>
                <a:ext cx="993437" cy="378161"/>
              </a:xfrm>
              <a:custGeom>
                <a:avLst/>
                <a:gdLst>
                  <a:gd name="T0" fmla="*/ 271 w 271"/>
                  <a:gd name="T1" fmla="*/ 13 h 101"/>
                  <a:gd name="T2" fmla="*/ 244 w 271"/>
                  <a:gd name="T3" fmla="*/ 0 h 101"/>
                  <a:gd name="T4" fmla="*/ 169 w 271"/>
                  <a:gd name="T5" fmla="*/ 32 h 101"/>
                  <a:gd name="T6" fmla="*/ 40 w 271"/>
                  <a:gd name="T7" fmla="*/ 22 h 101"/>
                  <a:gd name="T8" fmla="*/ 25 w 271"/>
                  <a:gd name="T9" fmla="*/ 10 h 101"/>
                  <a:gd name="T10" fmla="*/ 6 w 271"/>
                  <a:gd name="T11" fmla="*/ 19 h 101"/>
                  <a:gd name="T12" fmla="*/ 2 w 271"/>
                  <a:gd name="T13" fmla="*/ 35 h 101"/>
                  <a:gd name="T14" fmla="*/ 73 w 271"/>
                  <a:gd name="T15" fmla="*/ 93 h 101"/>
                  <a:gd name="T16" fmla="*/ 180 w 271"/>
                  <a:gd name="T17" fmla="*/ 78 h 101"/>
                  <a:gd name="T18" fmla="*/ 244 w 271"/>
                  <a:gd name="T19" fmla="*/ 42 h 101"/>
                  <a:gd name="T20" fmla="*/ 271 w 271"/>
                  <a:gd name="T21" fmla="*/ 13 h 101"/>
                  <a:gd name="connsiteX0" fmla="*/ 9938 w 9938"/>
                  <a:gd name="connsiteY0" fmla="*/ 1789 h 9967"/>
                  <a:gd name="connsiteX1" fmla="*/ 8989 w 9938"/>
                  <a:gd name="connsiteY1" fmla="*/ 0 h 9967"/>
                  <a:gd name="connsiteX2" fmla="*/ 6174 w 9938"/>
                  <a:gd name="connsiteY2" fmla="*/ 3670 h 9967"/>
                  <a:gd name="connsiteX3" fmla="*/ 1414 w 9938"/>
                  <a:gd name="connsiteY3" fmla="*/ 2680 h 9967"/>
                  <a:gd name="connsiteX4" fmla="*/ 861 w 9938"/>
                  <a:gd name="connsiteY4" fmla="*/ 1492 h 9967"/>
                  <a:gd name="connsiteX5" fmla="*/ 159 w 9938"/>
                  <a:gd name="connsiteY5" fmla="*/ 2383 h 9967"/>
                  <a:gd name="connsiteX6" fmla="*/ 12 w 9938"/>
                  <a:gd name="connsiteY6" fmla="*/ 3967 h 9967"/>
                  <a:gd name="connsiteX7" fmla="*/ 2632 w 9938"/>
                  <a:gd name="connsiteY7" fmla="*/ 9710 h 9967"/>
                  <a:gd name="connsiteX8" fmla="*/ 6580 w 9938"/>
                  <a:gd name="connsiteY8" fmla="*/ 8225 h 9967"/>
                  <a:gd name="connsiteX9" fmla="*/ 8942 w 9938"/>
                  <a:gd name="connsiteY9" fmla="*/ 4660 h 9967"/>
                  <a:gd name="connsiteX10" fmla="*/ 9938 w 9938"/>
                  <a:gd name="connsiteY10" fmla="*/ 1789 h 9967"/>
                  <a:gd name="connsiteX0-1" fmla="*/ 10000 w 10000"/>
                  <a:gd name="connsiteY0-2" fmla="*/ 1795 h 10000"/>
                  <a:gd name="connsiteX1-3" fmla="*/ 9045 w 10000"/>
                  <a:gd name="connsiteY1-4" fmla="*/ 0 h 10000"/>
                  <a:gd name="connsiteX2-5" fmla="*/ 6213 w 10000"/>
                  <a:gd name="connsiteY2-6" fmla="*/ 3682 h 10000"/>
                  <a:gd name="connsiteX3-7" fmla="*/ 1423 w 10000"/>
                  <a:gd name="connsiteY3-8" fmla="*/ 2689 h 10000"/>
                  <a:gd name="connsiteX4-9" fmla="*/ 866 w 10000"/>
                  <a:gd name="connsiteY4-10" fmla="*/ 1497 h 10000"/>
                  <a:gd name="connsiteX5-11" fmla="*/ 160 w 10000"/>
                  <a:gd name="connsiteY5-12" fmla="*/ 2391 h 10000"/>
                  <a:gd name="connsiteX6-13" fmla="*/ 12 w 10000"/>
                  <a:gd name="connsiteY6-14" fmla="*/ 3980 h 10000"/>
                  <a:gd name="connsiteX7-15" fmla="*/ 2648 w 10000"/>
                  <a:gd name="connsiteY7-16" fmla="*/ 9742 h 10000"/>
                  <a:gd name="connsiteX8-17" fmla="*/ 6621 w 10000"/>
                  <a:gd name="connsiteY8-18" fmla="*/ 8252 h 10000"/>
                  <a:gd name="connsiteX9-19" fmla="*/ 8998 w 10000"/>
                  <a:gd name="connsiteY9-20" fmla="*/ 4675 h 10000"/>
                  <a:gd name="connsiteX10-21" fmla="*/ 10000 w 10000"/>
                  <a:gd name="connsiteY10-22" fmla="*/ 1795 h 10000"/>
                  <a:gd name="connsiteX0-23" fmla="*/ 10000 w 10000"/>
                  <a:gd name="connsiteY0-24" fmla="*/ 1795 h 10000"/>
                  <a:gd name="connsiteX1-25" fmla="*/ 9045 w 10000"/>
                  <a:gd name="connsiteY1-26" fmla="*/ 0 h 10000"/>
                  <a:gd name="connsiteX2-27" fmla="*/ 6213 w 10000"/>
                  <a:gd name="connsiteY2-28" fmla="*/ 3682 h 10000"/>
                  <a:gd name="connsiteX3-29" fmla="*/ 1423 w 10000"/>
                  <a:gd name="connsiteY3-30" fmla="*/ 2689 h 10000"/>
                  <a:gd name="connsiteX4-31" fmla="*/ 866 w 10000"/>
                  <a:gd name="connsiteY4-32" fmla="*/ 1497 h 10000"/>
                  <a:gd name="connsiteX5-33" fmla="*/ 160 w 10000"/>
                  <a:gd name="connsiteY5-34" fmla="*/ 2391 h 10000"/>
                  <a:gd name="connsiteX6-35" fmla="*/ 12 w 10000"/>
                  <a:gd name="connsiteY6-36" fmla="*/ 3980 h 10000"/>
                  <a:gd name="connsiteX7-37" fmla="*/ 2648 w 10000"/>
                  <a:gd name="connsiteY7-38" fmla="*/ 9742 h 10000"/>
                  <a:gd name="connsiteX8-39" fmla="*/ 6621 w 10000"/>
                  <a:gd name="connsiteY8-40" fmla="*/ 8252 h 10000"/>
                  <a:gd name="connsiteX9-41" fmla="*/ 8998 w 10000"/>
                  <a:gd name="connsiteY9-42" fmla="*/ 4675 h 10000"/>
                  <a:gd name="connsiteX10-43" fmla="*/ 10000 w 10000"/>
                  <a:gd name="connsiteY10-44" fmla="*/ 1795 h 10000"/>
                  <a:gd name="connsiteX0-45" fmla="*/ 10000 w 10000"/>
                  <a:gd name="connsiteY0-46" fmla="*/ 1795 h 10000"/>
                  <a:gd name="connsiteX1-47" fmla="*/ 9045 w 10000"/>
                  <a:gd name="connsiteY1-48" fmla="*/ 0 h 10000"/>
                  <a:gd name="connsiteX2-49" fmla="*/ 6213 w 10000"/>
                  <a:gd name="connsiteY2-50" fmla="*/ 3682 h 10000"/>
                  <a:gd name="connsiteX3-51" fmla="*/ 1423 w 10000"/>
                  <a:gd name="connsiteY3-52" fmla="*/ 2689 h 10000"/>
                  <a:gd name="connsiteX4-53" fmla="*/ 866 w 10000"/>
                  <a:gd name="connsiteY4-54" fmla="*/ 1497 h 10000"/>
                  <a:gd name="connsiteX5-55" fmla="*/ 160 w 10000"/>
                  <a:gd name="connsiteY5-56" fmla="*/ 2391 h 10000"/>
                  <a:gd name="connsiteX6-57" fmla="*/ 12 w 10000"/>
                  <a:gd name="connsiteY6-58" fmla="*/ 3980 h 10000"/>
                  <a:gd name="connsiteX7-59" fmla="*/ 2648 w 10000"/>
                  <a:gd name="connsiteY7-60" fmla="*/ 9742 h 10000"/>
                  <a:gd name="connsiteX8-61" fmla="*/ 6621 w 10000"/>
                  <a:gd name="connsiteY8-62" fmla="*/ 8252 h 10000"/>
                  <a:gd name="connsiteX9-63" fmla="*/ 8998 w 10000"/>
                  <a:gd name="connsiteY9-64" fmla="*/ 4675 h 10000"/>
                  <a:gd name="connsiteX10-65" fmla="*/ 10000 w 10000"/>
                  <a:gd name="connsiteY10-66" fmla="*/ 1795 h 10000"/>
                  <a:gd name="connsiteX0-67" fmla="*/ 10000 w 10000"/>
                  <a:gd name="connsiteY0-68" fmla="*/ 1795 h 10000"/>
                  <a:gd name="connsiteX1-69" fmla="*/ 9045 w 10000"/>
                  <a:gd name="connsiteY1-70" fmla="*/ 0 h 10000"/>
                  <a:gd name="connsiteX2-71" fmla="*/ 6213 w 10000"/>
                  <a:gd name="connsiteY2-72" fmla="*/ 3682 h 10000"/>
                  <a:gd name="connsiteX3-73" fmla="*/ 1423 w 10000"/>
                  <a:gd name="connsiteY3-74" fmla="*/ 2689 h 10000"/>
                  <a:gd name="connsiteX4-75" fmla="*/ 866 w 10000"/>
                  <a:gd name="connsiteY4-76" fmla="*/ 1497 h 10000"/>
                  <a:gd name="connsiteX5-77" fmla="*/ 160 w 10000"/>
                  <a:gd name="connsiteY5-78" fmla="*/ 2391 h 10000"/>
                  <a:gd name="connsiteX6-79" fmla="*/ 12 w 10000"/>
                  <a:gd name="connsiteY6-80" fmla="*/ 3980 h 10000"/>
                  <a:gd name="connsiteX7-81" fmla="*/ 2648 w 10000"/>
                  <a:gd name="connsiteY7-82" fmla="*/ 9742 h 10000"/>
                  <a:gd name="connsiteX8-83" fmla="*/ 6621 w 10000"/>
                  <a:gd name="connsiteY8-84" fmla="*/ 8252 h 10000"/>
                  <a:gd name="connsiteX9-85" fmla="*/ 8880 w 10000"/>
                  <a:gd name="connsiteY9-86" fmla="*/ 4297 h 10000"/>
                  <a:gd name="connsiteX10-87" fmla="*/ 10000 w 10000"/>
                  <a:gd name="connsiteY10-88" fmla="*/ 1795 h 10000"/>
                  <a:gd name="connsiteX0-89" fmla="*/ 10000 w 10000"/>
                  <a:gd name="connsiteY0-90" fmla="*/ 1795 h 10000"/>
                  <a:gd name="connsiteX1-91" fmla="*/ 9045 w 10000"/>
                  <a:gd name="connsiteY1-92" fmla="*/ 0 h 10000"/>
                  <a:gd name="connsiteX2-93" fmla="*/ 6213 w 10000"/>
                  <a:gd name="connsiteY2-94" fmla="*/ 3682 h 10000"/>
                  <a:gd name="connsiteX3-95" fmla="*/ 1376 w 10000"/>
                  <a:gd name="connsiteY3-96" fmla="*/ 2689 h 10000"/>
                  <a:gd name="connsiteX4-97" fmla="*/ 866 w 10000"/>
                  <a:gd name="connsiteY4-98" fmla="*/ 1497 h 10000"/>
                  <a:gd name="connsiteX5-99" fmla="*/ 160 w 10000"/>
                  <a:gd name="connsiteY5-100" fmla="*/ 2391 h 10000"/>
                  <a:gd name="connsiteX6-101" fmla="*/ 12 w 10000"/>
                  <a:gd name="connsiteY6-102" fmla="*/ 3980 h 10000"/>
                  <a:gd name="connsiteX7-103" fmla="*/ 2648 w 10000"/>
                  <a:gd name="connsiteY7-104" fmla="*/ 9742 h 10000"/>
                  <a:gd name="connsiteX8-105" fmla="*/ 6621 w 10000"/>
                  <a:gd name="connsiteY8-106" fmla="*/ 8252 h 10000"/>
                  <a:gd name="connsiteX9-107" fmla="*/ 8880 w 10000"/>
                  <a:gd name="connsiteY9-108" fmla="*/ 4297 h 10000"/>
                  <a:gd name="connsiteX10-109" fmla="*/ 10000 w 10000"/>
                  <a:gd name="connsiteY10-110" fmla="*/ 1795 h 10000"/>
                  <a:gd name="connsiteX0-111" fmla="*/ 10000 w 10000"/>
                  <a:gd name="connsiteY0-112" fmla="*/ 1795 h 10000"/>
                  <a:gd name="connsiteX1-113" fmla="*/ 9045 w 10000"/>
                  <a:gd name="connsiteY1-114" fmla="*/ 0 h 10000"/>
                  <a:gd name="connsiteX2-115" fmla="*/ 6213 w 10000"/>
                  <a:gd name="connsiteY2-116" fmla="*/ 3682 h 10000"/>
                  <a:gd name="connsiteX3-117" fmla="*/ 1376 w 10000"/>
                  <a:gd name="connsiteY3-118" fmla="*/ 2689 h 10000"/>
                  <a:gd name="connsiteX4-119" fmla="*/ 866 w 10000"/>
                  <a:gd name="connsiteY4-120" fmla="*/ 1497 h 10000"/>
                  <a:gd name="connsiteX5-121" fmla="*/ 160 w 10000"/>
                  <a:gd name="connsiteY5-122" fmla="*/ 2391 h 10000"/>
                  <a:gd name="connsiteX6-123" fmla="*/ 12 w 10000"/>
                  <a:gd name="connsiteY6-124" fmla="*/ 3980 h 10000"/>
                  <a:gd name="connsiteX7-125" fmla="*/ 2648 w 10000"/>
                  <a:gd name="connsiteY7-126" fmla="*/ 9742 h 10000"/>
                  <a:gd name="connsiteX8-127" fmla="*/ 6621 w 10000"/>
                  <a:gd name="connsiteY8-128" fmla="*/ 8252 h 10000"/>
                  <a:gd name="connsiteX9-129" fmla="*/ 8880 w 10000"/>
                  <a:gd name="connsiteY9-130" fmla="*/ 4297 h 10000"/>
                  <a:gd name="connsiteX10-131" fmla="*/ 10000 w 10000"/>
                  <a:gd name="connsiteY10-132" fmla="*/ 1795 h 10000"/>
                  <a:gd name="connsiteX0-133" fmla="*/ 10000 w 10000"/>
                  <a:gd name="connsiteY0-134" fmla="*/ 1795 h 10000"/>
                  <a:gd name="connsiteX1-135" fmla="*/ 9045 w 10000"/>
                  <a:gd name="connsiteY1-136" fmla="*/ 0 h 10000"/>
                  <a:gd name="connsiteX2-137" fmla="*/ 6213 w 10000"/>
                  <a:gd name="connsiteY2-138" fmla="*/ 3682 h 10000"/>
                  <a:gd name="connsiteX3-139" fmla="*/ 1376 w 10000"/>
                  <a:gd name="connsiteY3-140" fmla="*/ 2689 h 10000"/>
                  <a:gd name="connsiteX4-141" fmla="*/ 866 w 10000"/>
                  <a:gd name="connsiteY4-142" fmla="*/ 1497 h 10000"/>
                  <a:gd name="connsiteX5-143" fmla="*/ 160 w 10000"/>
                  <a:gd name="connsiteY5-144" fmla="*/ 2391 h 10000"/>
                  <a:gd name="connsiteX6-145" fmla="*/ 12 w 10000"/>
                  <a:gd name="connsiteY6-146" fmla="*/ 3980 h 10000"/>
                  <a:gd name="connsiteX7-147" fmla="*/ 2648 w 10000"/>
                  <a:gd name="connsiteY7-148" fmla="*/ 9742 h 10000"/>
                  <a:gd name="connsiteX8-149" fmla="*/ 6621 w 10000"/>
                  <a:gd name="connsiteY8-150" fmla="*/ 8252 h 10000"/>
                  <a:gd name="connsiteX9-151" fmla="*/ 8880 w 10000"/>
                  <a:gd name="connsiteY9-152" fmla="*/ 4297 h 10000"/>
                  <a:gd name="connsiteX10-153" fmla="*/ 10000 w 10000"/>
                  <a:gd name="connsiteY10-154" fmla="*/ 1795 h 10000"/>
                  <a:gd name="connsiteX0-155" fmla="*/ 10000 w 10000"/>
                  <a:gd name="connsiteY0-156" fmla="*/ 1795 h 10000"/>
                  <a:gd name="connsiteX1-157" fmla="*/ 9045 w 10000"/>
                  <a:gd name="connsiteY1-158" fmla="*/ 0 h 10000"/>
                  <a:gd name="connsiteX2-159" fmla="*/ 6213 w 10000"/>
                  <a:gd name="connsiteY2-160" fmla="*/ 3682 h 10000"/>
                  <a:gd name="connsiteX3-161" fmla="*/ 1376 w 10000"/>
                  <a:gd name="connsiteY3-162" fmla="*/ 2689 h 10000"/>
                  <a:gd name="connsiteX4-163" fmla="*/ 866 w 10000"/>
                  <a:gd name="connsiteY4-164" fmla="*/ 1497 h 10000"/>
                  <a:gd name="connsiteX5-165" fmla="*/ 160 w 10000"/>
                  <a:gd name="connsiteY5-166" fmla="*/ 2391 h 10000"/>
                  <a:gd name="connsiteX6-167" fmla="*/ 12 w 10000"/>
                  <a:gd name="connsiteY6-168" fmla="*/ 3980 h 10000"/>
                  <a:gd name="connsiteX7-169" fmla="*/ 2648 w 10000"/>
                  <a:gd name="connsiteY7-170" fmla="*/ 9742 h 10000"/>
                  <a:gd name="connsiteX8-171" fmla="*/ 6621 w 10000"/>
                  <a:gd name="connsiteY8-172" fmla="*/ 8252 h 10000"/>
                  <a:gd name="connsiteX9-173" fmla="*/ 8880 w 10000"/>
                  <a:gd name="connsiteY9-174" fmla="*/ 4297 h 10000"/>
                  <a:gd name="connsiteX10-175" fmla="*/ 10000 w 10000"/>
                  <a:gd name="connsiteY10-176" fmla="*/ 1795 h 10000"/>
                  <a:gd name="connsiteX0-177" fmla="*/ 10046 w 10046"/>
                  <a:gd name="connsiteY0-178" fmla="*/ 1795 h 10000"/>
                  <a:gd name="connsiteX1-179" fmla="*/ 9091 w 10046"/>
                  <a:gd name="connsiteY1-180" fmla="*/ 0 h 10000"/>
                  <a:gd name="connsiteX2-181" fmla="*/ 6259 w 10046"/>
                  <a:gd name="connsiteY2-182" fmla="*/ 3682 h 10000"/>
                  <a:gd name="connsiteX3-183" fmla="*/ 1422 w 10046"/>
                  <a:gd name="connsiteY3-184" fmla="*/ 2689 h 10000"/>
                  <a:gd name="connsiteX4-185" fmla="*/ 912 w 10046"/>
                  <a:gd name="connsiteY4-186" fmla="*/ 1497 h 10000"/>
                  <a:gd name="connsiteX5-187" fmla="*/ 58 w 10046"/>
                  <a:gd name="connsiteY5-188" fmla="*/ 3980 h 10000"/>
                  <a:gd name="connsiteX6-189" fmla="*/ 2694 w 10046"/>
                  <a:gd name="connsiteY6-190" fmla="*/ 9742 h 10000"/>
                  <a:gd name="connsiteX7-191" fmla="*/ 6667 w 10046"/>
                  <a:gd name="connsiteY7-192" fmla="*/ 8252 h 10000"/>
                  <a:gd name="connsiteX8-193" fmla="*/ 8926 w 10046"/>
                  <a:gd name="connsiteY8-194" fmla="*/ 4297 h 10000"/>
                  <a:gd name="connsiteX9-195" fmla="*/ 10046 w 10046"/>
                  <a:gd name="connsiteY9-196" fmla="*/ 1795 h 10000"/>
                  <a:gd name="connsiteX0-197" fmla="*/ 9989 w 9989"/>
                  <a:gd name="connsiteY0-198" fmla="*/ 1795 h 10000"/>
                  <a:gd name="connsiteX1-199" fmla="*/ 9034 w 9989"/>
                  <a:gd name="connsiteY1-200" fmla="*/ 0 h 10000"/>
                  <a:gd name="connsiteX2-201" fmla="*/ 6202 w 9989"/>
                  <a:gd name="connsiteY2-202" fmla="*/ 3682 h 10000"/>
                  <a:gd name="connsiteX3-203" fmla="*/ 1365 w 9989"/>
                  <a:gd name="connsiteY3-204" fmla="*/ 2689 h 10000"/>
                  <a:gd name="connsiteX4-205" fmla="*/ 855 w 9989"/>
                  <a:gd name="connsiteY4-206" fmla="*/ 1497 h 10000"/>
                  <a:gd name="connsiteX5-207" fmla="*/ 1 w 9989"/>
                  <a:gd name="connsiteY5-208" fmla="*/ 3980 h 10000"/>
                  <a:gd name="connsiteX6-209" fmla="*/ 2637 w 9989"/>
                  <a:gd name="connsiteY6-210" fmla="*/ 9742 h 10000"/>
                  <a:gd name="connsiteX7-211" fmla="*/ 6610 w 9989"/>
                  <a:gd name="connsiteY7-212" fmla="*/ 8252 h 10000"/>
                  <a:gd name="connsiteX8-213" fmla="*/ 8869 w 9989"/>
                  <a:gd name="connsiteY8-214" fmla="*/ 4297 h 10000"/>
                  <a:gd name="connsiteX9-215" fmla="*/ 9989 w 9989"/>
                  <a:gd name="connsiteY9-216" fmla="*/ 1795 h 10000"/>
                  <a:gd name="connsiteX0-217" fmla="*/ 9835 w 9835"/>
                  <a:gd name="connsiteY0-218" fmla="*/ 1795 h 10000"/>
                  <a:gd name="connsiteX1-219" fmla="*/ 8879 w 9835"/>
                  <a:gd name="connsiteY1-220" fmla="*/ 0 h 10000"/>
                  <a:gd name="connsiteX2-221" fmla="*/ 6044 w 9835"/>
                  <a:gd name="connsiteY2-222" fmla="*/ 3682 h 10000"/>
                  <a:gd name="connsiteX3-223" fmla="*/ 1202 w 9835"/>
                  <a:gd name="connsiteY3-224" fmla="*/ 2689 h 10000"/>
                  <a:gd name="connsiteX4-225" fmla="*/ 691 w 9835"/>
                  <a:gd name="connsiteY4-226" fmla="*/ 1497 h 10000"/>
                  <a:gd name="connsiteX5-227" fmla="*/ 1 w 9835"/>
                  <a:gd name="connsiteY5-228" fmla="*/ 3854 h 10000"/>
                  <a:gd name="connsiteX6-229" fmla="*/ 2475 w 9835"/>
                  <a:gd name="connsiteY6-230" fmla="*/ 9742 h 10000"/>
                  <a:gd name="connsiteX7-231" fmla="*/ 6452 w 9835"/>
                  <a:gd name="connsiteY7-232" fmla="*/ 8252 h 10000"/>
                  <a:gd name="connsiteX8-233" fmla="*/ 8714 w 9835"/>
                  <a:gd name="connsiteY8-234" fmla="*/ 4297 h 10000"/>
                  <a:gd name="connsiteX9-235" fmla="*/ 9835 w 9835"/>
                  <a:gd name="connsiteY9-236" fmla="*/ 1795 h 10000"/>
                  <a:gd name="connsiteX0-237" fmla="*/ 10000 w 10000"/>
                  <a:gd name="connsiteY0-238" fmla="*/ 1795 h 10000"/>
                  <a:gd name="connsiteX1-239" fmla="*/ 9028 w 10000"/>
                  <a:gd name="connsiteY1-240" fmla="*/ 0 h 10000"/>
                  <a:gd name="connsiteX2-241" fmla="*/ 6145 w 10000"/>
                  <a:gd name="connsiteY2-242" fmla="*/ 3682 h 10000"/>
                  <a:gd name="connsiteX3-243" fmla="*/ 1222 w 10000"/>
                  <a:gd name="connsiteY3-244" fmla="*/ 2689 h 10000"/>
                  <a:gd name="connsiteX4-245" fmla="*/ 703 w 10000"/>
                  <a:gd name="connsiteY4-246" fmla="*/ 1497 h 10000"/>
                  <a:gd name="connsiteX5-247" fmla="*/ 1 w 10000"/>
                  <a:gd name="connsiteY5-248" fmla="*/ 3854 h 10000"/>
                  <a:gd name="connsiteX6-249" fmla="*/ 2517 w 10000"/>
                  <a:gd name="connsiteY6-250" fmla="*/ 9742 h 10000"/>
                  <a:gd name="connsiteX7-251" fmla="*/ 6560 w 10000"/>
                  <a:gd name="connsiteY7-252" fmla="*/ 8252 h 10000"/>
                  <a:gd name="connsiteX8-253" fmla="*/ 8860 w 10000"/>
                  <a:gd name="connsiteY8-254" fmla="*/ 4297 h 10000"/>
                  <a:gd name="connsiteX9-255" fmla="*/ 10000 w 10000"/>
                  <a:gd name="connsiteY9-256" fmla="*/ 1795 h 10000"/>
                  <a:gd name="connsiteX0-257" fmla="*/ 10000 w 10000"/>
                  <a:gd name="connsiteY0-258" fmla="*/ 1795 h 10000"/>
                  <a:gd name="connsiteX1-259" fmla="*/ 9028 w 10000"/>
                  <a:gd name="connsiteY1-260" fmla="*/ 0 h 10000"/>
                  <a:gd name="connsiteX2-261" fmla="*/ 6145 w 10000"/>
                  <a:gd name="connsiteY2-262" fmla="*/ 3682 h 10000"/>
                  <a:gd name="connsiteX3-263" fmla="*/ 1222 w 10000"/>
                  <a:gd name="connsiteY3-264" fmla="*/ 2689 h 10000"/>
                  <a:gd name="connsiteX4-265" fmla="*/ 703 w 10000"/>
                  <a:gd name="connsiteY4-266" fmla="*/ 1497 h 10000"/>
                  <a:gd name="connsiteX5-267" fmla="*/ 1 w 10000"/>
                  <a:gd name="connsiteY5-268" fmla="*/ 3854 h 10000"/>
                  <a:gd name="connsiteX6-269" fmla="*/ 2517 w 10000"/>
                  <a:gd name="connsiteY6-270" fmla="*/ 9742 h 10000"/>
                  <a:gd name="connsiteX7-271" fmla="*/ 6560 w 10000"/>
                  <a:gd name="connsiteY7-272" fmla="*/ 8252 h 10000"/>
                  <a:gd name="connsiteX8-273" fmla="*/ 8860 w 10000"/>
                  <a:gd name="connsiteY8-274" fmla="*/ 4297 h 10000"/>
                  <a:gd name="connsiteX9-275" fmla="*/ 10000 w 10000"/>
                  <a:gd name="connsiteY9-276" fmla="*/ 1795 h 10000"/>
                  <a:gd name="connsiteX0-277" fmla="*/ 10000 w 10000"/>
                  <a:gd name="connsiteY0-278" fmla="*/ 1795 h 10000"/>
                  <a:gd name="connsiteX1-279" fmla="*/ 9028 w 10000"/>
                  <a:gd name="connsiteY1-280" fmla="*/ 0 h 10000"/>
                  <a:gd name="connsiteX2-281" fmla="*/ 6145 w 10000"/>
                  <a:gd name="connsiteY2-282" fmla="*/ 3682 h 10000"/>
                  <a:gd name="connsiteX3-283" fmla="*/ 1222 w 10000"/>
                  <a:gd name="connsiteY3-284" fmla="*/ 2689 h 10000"/>
                  <a:gd name="connsiteX4-285" fmla="*/ 703 w 10000"/>
                  <a:gd name="connsiteY4-286" fmla="*/ 1497 h 10000"/>
                  <a:gd name="connsiteX5-287" fmla="*/ 1 w 10000"/>
                  <a:gd name="connsiteY5-288" fmla="*/ 3854 h 10000"/>
                  <a:gd name="connsiteX6-289" fmla="*/ 2517 w 10000"/>
                  <a:gd name="connsiteY6-290" fmla="*/ 9742 h 10000"/>
                  <a:gd name="connsiteX7-291" fmla="*/ 6560 w 10000"/>
                  <a:gd name="connsiteY7-292" fmla="*/ 8252 h 10000"/>
                  <a:gd name="connsiteX8-293" fmla="*/ 8860 w 10000"/>
                  <a:gd name="connsiteY8-294" fmla="*/ 4297 h 10000"/>
                  <a:gd name="connsiteX9-295" fmla="*/ 10000 w 10000"/>
                  <a:gd name="connsiteY9-296" fmla="*/ 1795 h 10000"/>
                  <a:gd name="connsiteX0-297" fmla="*/ 10072 w 10072"/>
                  <a:gd name="connsiteY0-298" fmla="*/ 1795 h 10000"/>
                  <a:gd name="connsiteX1-299" fmla="*/ 9100 w 10072"/>
                  <a:gd name="connsiteY1-300" fmla="*/ 0 h 10000"/>
                  <a:gd name="connsiteX2-301" fmla="*/ 6217 w 10072"/>
                  <a:gd name="connsiteY2-302" fmla="*/ 3682 h 10000"/>
                  <a:gd name="connsiteX3-303" fmla="*/ 1294 w 10072"/>
                  <a:gd name="connsiteY3-304" fmla="*/ 2689 h 10000"/>
                  <a:gd name="connsiteX4-305" fmla="*/ 775 w 10072"/>
                  <a:gd name="connsiteY4-306" fmla="*/ 1749 h 10000"/>
                  <a:gd name="connsiteX5-307" fmla="*/ 73 w 10072"/>
                  <a:gd name="connsiteY5-308" fmla="*/ 3854 h 10000"/>
                  <a:gd name="connsiteX6-309" fmla="*/ 2589 w 10072"/>
                  <a:gd name="connsiteY6-310" fmla="*/ 9742 h 10000"/>
                  <a:gd name="connsiteX7-311" fmla="*/ 6632 w 10072"/>
                  <a:gd name="connsiteY7-312" fmla="*/ 8252 h 10000"/>
                  <a:gd name="connsiteX8-313" fmla="*/ 8932 w 10072"/>
                  <a:gd name="connsiteY8-314" fmla="*/ 4297 h 10000"/>
                  <a:gd name="connsiteX9-315" fmla="*/ 10072 w 10072"/>
                  <a:gd name="connsiteY9-316" fmla="*/ 1795 h 10000"/>
                  <a:gd name="connsiteX0-317" fmla="*/ 10015 w 10015"/>
                  <a:gd name="connsiteY0-318" fmla="*/ 1795 h 10000"/>
                  <a:gd name="connsiteX1-319" fmla="*/ 9043 w 10015"/>
                  <a:gd name="connsiteY1-320" fmla="*/ 0 h 10000"/>
                  <a:gd name="connsiteX2-321" fmla="*/ 6160 w 10015"/>
                  <a:gd name="connsiteY2-322" fmla="*/ 3682 h 10000"/>
                  <a:gd name="connsiteX3-323" fmla="*/ 1237 w 10015"/>
                  <a:gd name="connsiteY3-324" fmla="*/ 2689 h 10000"/>
                  <a:gd name="connsiteX4-325" fmla="*/ 718 w 10015"/>
                  <a:gd name="connsiteY4-326" fmla="*/ 1749 h 10000"/>
                  <a:gd name="connsiteX5-327" fmla="*/ 16 w 10015"/>
                  <a:gd name="connsiteY5-328" fmla="*/ 3854 h 10000"/>
                  <a:gd name="connsiteX6-329" fmla="*/ 2532 w 10015"/>
                  <a:gd name="connsiteY6-330" fmla="*/ 9742 h 10000"/>
                  <a:gd name="connsiteX7-331" fmla="*/ 6575 w 10015"/>
                  <a:gd name="connsiteY7-332" fmla="*/ 8252 h 10000"/>
                  <a:gd name="connsiteX8-333" fmla="*/ 8875 w 10015"/>
                  <a:gd name="connsiteY8-334" fmla="*/ 4297 h 10000"/>
                  <a:gd name="connsiteX9-335" fmla="*/ 10015 w 10015"/>
                  <a:gd name="connsiteY9-336" fmla="*/ 1795 h 10000"/>
                  <a:gd name="connsiteX0-337" fmla="*/ 10015 w 10015"/>
                  <a:gd name="connsiteY0-338" fmla="*/ 1795 h 10000"/>
                  <a:gd name="connsiteX1-339" fmla="*/ 9043 w 10015"/>
                  <a:gd name="connsiteY1-340" fmla="*/ 0 h 10000"/>
                  <a:gd name="connsiteX2-341" fmla="*/ 6160 w 10015"/>
                  <a:gd name="connsiteY2-342" fmla="*/ 3682 h 10000"/>
                  <a:gd name="connsiteX3-343" fmla="*/ 1237 w 10015"/>
                  <a:gd name="connsiteY3-344" fmla="*/ 2689 h 10000"/>
                  <a:gd name="connsiteX4-345" fmla="*/ 718 w 10015"/>
                  <a:gd name="connsiteY4-346" fmla="*/ 1749 h 10000"/>
                  <a:gd name="connsiteX5-347" fmla="*/ 16 w 10015"/>
                  <a:gd name="connsiteY5-348" fmla="*/ 3854 h 10000"/>
                  <a:gd name="connsiteX6-349" fmla="*/ 2532 w 10015"/>
                  <a:gd name="connsiteY6-350" fmla="*/ 9742 h 10000"/>
                  <a:gd name="connsiteX7-351" fmla="*/ 6575 w 10015"/>
                  <a:gd name="connsiteY7-352" fmla="*/ 8252 h 10000"/>
                  <a:gd name="connsiteX8-353" fmla="*/ 8875 w 10015"/>
                  <a:gd name="connsiteY8-354" fmla="*/ 4297 h 10000"/>
                  <a:gd name="connsiteX9-355" fmla="*/ 10015 w 10015"/>
                  <a:gd name="connsiteY9-356" fmla="*/ 1795 h 10000"/>
                  <a:gd name="connsiteX0-357" fmla="*/ 10015 w 10015"/>
                  <a:gd name="connsiteY0-358" fmla="*/ 1795 h 10000"/>
                  <a:gd name="connsiteX1-359" fmla="*/ 9043 w 10015"/>
                  <a:gd name="connsiteY1-360" fmla="*/ 0 h 10000"/>
                  <a:gd name="connsiteX2-361" fmla="*/ 6160 w 10015"/>
                  <a:gd name="connsiteY2-362" fmla="*/ 3682 h 10000"/>
                  <a:gd name="connsiteX3-363" fmla="*/ 1237 w 10015"/>
                  <a:gd name="connsiteY3-364" fmla="*/ 2689 h 10000"/>
                  <a:gd name="connsiteX4-365" fmla="*/ 718 w 10015"/>
                  <a:gd name="connsiteY4-366" fmla="*/ 1749 h 10000"/>
                  <a:gd name="connsiteX5-367" fmla="*/ 16 w 10015"/>
                  <a:gd name="connsiteY5-368" fmla="*/ 3854 h 10000"/>
                  <a:gd name="connsiteX6-369" fmla="*/ 2532 w 10015"/>
                  <a:gd name="connsiteY6-370" fmla="*/ 9742 h 10000"/>
                  <a:gd name="connsiteX7-371" fmla="*/ 6575 w 10015"/>
                  <a:gd name="connsiteY7-372" fmla="*/ 8252 h 10000"/>
                  <a:gd name="connsiteX8-373" fmla="*/ 8875 w 10015"/>
                  <a:gd name="connsiteY8-374" fmla="*/ 4297 h 10000"/>
                  <a:gd name="connsiteX9-375" fmla="*/ 10015 w 10015"/>
                  <a:gd name="connsiteY9-376" fmla="*/ 1795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15" h="10000">
                    <a:moveTo>
                      <a:pt x="10015" y="1795"/>
                    </a:moveTo>
                    <a:cubicBezTo>
                      <a:pt x="8995" y="504"/>
                      <a:pt x="9043" y="0"/>
                      <a:pt x="9043" y="0"/>
                    </a:cubicBezTo>
                    <a:cubicBezTo>
                      <a:pt x="7048" y="2926"/>
                      <a:pt x="7666" y="2455"/>
                      <a:pt x="6160" y="3682"/>
                    </a:cubicBezTo>
                    <a:cubicBezTo>
                      <a:pt x="4145" y="5323"/>
                      <a:pt x="2047" y="3209"/>
                      <a:pt x="1237" y="2689"/>
                    </a:cubicBezTo>
                    <a:cubicBezTo>
                      <a:pt x="834" y="2430"/>
                      <a:pt x="802" y="2059"/>
                      <a:pt x="718" y="1749"/>
                    </a:cubicBezTo>
                    <a:cubicBezTo>
                      <a:pt x="418" y="1439"/>
                      <a:pt x="-94" y="2396"/>
                      <a:pt x="16" y="3854"/>
                    </a:cubicBezTo>
                    <a:cubicBezTo>
                      <a:pt x="126" y="5312"/>
                      <a:pt x="830" y="8153"/>
                      <a:pt x="2532" y="9742"/>
                    </a:cubicBezTo>
                    <a:cubicBezTo>
                      <a:pt x="4308" y="10537"/>
                      <a:pt x="5631" y="9345"/>
                      <a:pt x="6575" y="8252"/>
                    </a:cubicBezTo>
                    <a:cubicBezTo>
                      <a:pt x="7557" y="7259"/>
                      <a:pt x="8875" y="4297"/>
                      <a:pt x="8875" y="4297"/>
                    </a:cubicBezTo>
                    <a:lnTo>
                      <a:pt x="10015" y="1795"/>
                    </a:lnTo>
                    <a:close/>
                  </a:path>
                </a:pathLst>
              </a:custGeom>
              <a:gradFill flip="none" rotWithShape="1">
                <a:gsLst>
                  <a:gs pos="32000">
                    <a:schemeClr val="bg1">
                      <a:lumMod val="85000"/>
                    </a:schemeClr>
                  </a:gs>
                  <a:gs pos="64000">
                    <a:srgbClr val="BABABA"/>
                  </a:gs>
                  <a:gs pos="90000">
                    <a:schemeClr val="bg1">
                      <a:lumMod val="50000"/>
                    </a:schemeClr>
                  </a:gs>
                </a:gsLst>
                <a:lin ang="189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" name="Freeform 36"/>
              <p:cNvSpPr/>
              <p:nvPr/>
            </p:nvSpPr>
            <p:spPr bwMode="auto">
              <a:xfrm>
                <a:off x="3028951" y="3370263"/>
                <a:ext cx="762000" cy="979488"/>
              </a:xfrm>
              <a:custGeom>
                <a:avLst/>
                <a:gdLst>
                  <a:gd name="T0" fmla="*/ 111 w 203"/>
                  <a:gd name="T1" fmla="*/ 6 h 261"/>
                  <a:gd name="T2" fmla="*/ 12 w 203"/>
                  <a:gd name="T3" fmla="*/ 126 h 261"/>
                  <a:gd name="T4" fmla="*/ 166 w 203"/>
                  <a:gd name="T5" fmla="*/ 130 h 261"/>
                  <a:gd name="T6" fmla="*/ 111 w 203"/>
                  <a:gd name="T7" fmla="*/ 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261">
                    <a:moveTo>
                      <a:pt x="111" y="6"/>
                    </a:moveTo>
                    <a:cubicBezTo>
                      <a:pt x="0" y="0"/>
                      <a:pt x="2" y="109"/>
                      <a:pt x="12" y="126"/>
                    </a:cubicBezTo>
                    <a:cubicBezTo>
                      <a:pt x="14" y="147"/>
                      <a:pt x="88" y="261"/>
                      <a:pt x="166" y="130"/>
                    </a:cubicBezTo>
                    <a:cubicBezTo>
                      <a:pt x="171" y="111"/>
                      <a:pt x="203" y="22"/>
                      <a:pt x="111" y="6"/>
                    </a:cubicBezTo>
                    <a:close/>
                  </a:path>
                </a:pathLst>
              </a:custGeom>
              <a:gradFill>
                <a:gsLst>
                  <a:gs pos="37000">
                    <a:schemeClr val="bg1">
                      <a:lumMod val="85000"/>
                    </a:schemeClr>
                  </a:gs>
                  <a:gs pos="90000">
                    <a:schemeClr val="bg1">
                      <a:lumMod val="65000"/>
                    </a:schemeClr>
                  </a:gs>
                </a:gsLst>
                <a:lin ang="13500000" scaled="1"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6" name="圆角矩形 42"/>
          <p:cNvSpPr/>
          <p:nvPr userDrawn="1"/>
        </p:nvSpPr>
        <p:spPr>
          <a:xfrm flipV="1">
            <a:off x="373063" y="1931988"/>
            <a:ext cx="8429625" cy="4598987"/>
          </a:xfrm>
          <a:custGeom>
            <a:avLst/>
            <a:gdLst>
              <a:gd name="connsiteX0" fmla="*/ 0 w 8436113"/>
              <a:gd name="connsiteY0" fmla="*/ 80491 h 1440160"/>
              <a:gd name="connsiteX1" fmla="*/ 80491 w 8436113"/>
              <a:gd name="connsiteY1" fmla="*/ 0 h 1440160"/>
              <a:gd name="connsiteX2" fmla="*/ 8355622 w 8436113"/>
              <a:gd name="connsiteY2" fmla="*/ 0 h 1440160"/>
              <a:gd name="connsiteX3" fmla="*/ 8436113 w 8436113"/>
              <a:gd name="connsiteY3" fmla="*/ 80491 h 1440160"/>
              <a:gd name="connsiteX4" fmla="*/ 8436113 w 8436113"/>
              <a:gd name="connsiteY4" fmla="*/ 1359669 h 1440160"/>
              <a:gd name="connsiteX5" fmla="*/ 8355622 w 8436113"/>
              <a:gd name="connsiteY5" fmla="*/ 1440160 h 1440160"/>
              <a:gd name="connsiteX6" fmla="*/ 80491 w 8436113"/>
              <a:gd name="connsiteY6" fmla="*/ 1440160 h 1440160"/>
              <a:gd name="connsiteX7" fmla="*/ 0 w 8436113"/>
              <a:gd name="connsiteY7" fmla="*/ 1359669 h 1440160"/>
              <a:gd name="connsiteX8" fmla="*/ 0 w 8436113"/>
              <a:gd name="connsiteY8" fmla="*/ 80491 h 1440160"/>
              <a:gd name="connsiteX0-1" fmla="*/ 0 w 8436113"/>
              <a:gd name="connsiteY0-2" fmla="*/ 80491 h 1455136"/>
              <a:gd name="connsiteX1-3" fmla="*/ 80491 w 8436113"/>
              <a:gd name="connsiteY1-4" fmla="*/ 0 h 1455136"/>
              <a:gd name="connsiteX2-5" fmla="*/ 8355622 w 8436113"/>
              <a:gd name="connsiteY2-6" fmla="*/ 0 h 1455136"/>
              <a:gd name="connsiteX3-7" fmla="*/ 8436113 w 8436113"/>
              <a:gd name="connsiteY3-8" fmla="*/ 80491 h 1455136"/>
              <a:gd name="connsiteX4-9" fmla="*/ 8436113 w 8436113"/>
              <a:gd name="connsiteY4-10" fmla="*/ 1359669 h 1455136"/>
              <a:gd name="connsiteX5-11" fmla="*/ 8355622 w 8436113"/>
              <a:gd name="connsiteY5-12" fmla="*/ 1440160 h 1455136"/>
              <a:gd name="connsiteX6-13" fmla="*/ 80491 w 8436113"/>
              <a:gd name="connsiteY6-14" fmla="*/ 1440160 h 1455136"/>
              <a:gd name="connsiteX7-15" fmla="*/ 4763 w 8436113"/>
              <a:gd name="connsiteY7-16" fmla="*/ 1433488 h 1455136"/>
              <a:gd name="connsiteX8-17" fmla="*/ 0 w 8436113"/>
              <a:gd name="connsiteY8-18" fmla="*/ 80491 h 1455136"/>
              <a:gd name="connsiteX0-19" fmla="*/ 2380 w 8438493"/>
              <a:gd name="connsiteY0-20" fmla="*/ 80491 h 1455136"/>
              <a:gd name="connsiteX1-21" fmla="*/ 82871 w 8438493"/>
              <a:gd name="connsiteY1-22" fmla="*/ 0 h 1455136"/>
              <a:gd name="connsiteX2-23" fmla="*/ 8358002 w 8438493"/>
              <a:gd name="connsiteY2-24" fmla="*/ 0 h 1455136"/>
              <a:gd name="connsiteX3-25" fmla="*/ 8438493 w 8438493"/>
              <a:gd name="connsiteY3-26" fmla="*/ 80491 h 1455136"/>
              <a:gd name="connsiteX4-27" fmla="*/ 8438493 w 8438493"/>
              <a:gd name="connsiteY4-28" fmla="*/ 1359669 h 1455136"/>
              <a:gd name="connsiteX5-29" fmla="*/ 8358002 w 8438493"/>
              <a:gd name="connsiteY5-30" fmla="*/ 1440160 h 1455136"/>
              <a:gd name="connsiteX6-31" fmla="*/ 82871 w 8438493"/>
              <a:gd name="connsiteY6-32" fmla="*/ 1440160 h 1455136"/>
              <a:gd name="connsiteX7-33" fmla="*/ 0 w 8438493"/>
              <a:gd name="connsiteY7-34" fmla="*/ 1433488 h 1455136"/>
              <a:gd name="connsiteX8-35" fmla="*/ 2380 w 8438493"/>
              <a:gd name="connsiteY8-36" fmla="*/ 80491 h 1455136"/>
              <a:gd name="connsiteX0-37" fmla="*/ 2380 w 8438493"/>
              <a:gd name="connsiteY0-38" fmla="*/ 80491 h 1440160"/>
              <a:gd name="connsiteX1-39" fmla="*/ 82871 w 8438493"/>
              <a:gd name="connsiteY1-40" fmla="*/ 0 h 1440160"/>
              <a:gd name="connsiteX2-41" fmla="*/ 8358002 w 8438493"/>
              <a:gd name="connsiteY2-42" fmla="*/ 0 h 1440160"/>
              <a:gd name="connsiteX3-43" fmla="*/ 8438493 w 8438493"/>
              <a:gd name="connsiteY3-44" fmla="*/ 80491 h 1440160"/>
              <a:gd name="connsiteX4-45" fmla="*/ 8438493 w 8438493"/>
              <a:gd name="connsiteY4-46" fmla="*/ 1359669 h 1440160"/>
              <a:gd name="connsiteX5-47" fmla="*/ 8358002 w 8438493"/>
              <a:gd name="connsiteY5-48" fmla="*/ 1440160 h 1440160"/>
              <a:gd name="connsiteX6-49" fmla="*/ 0 w 8438493"/>
              <a:gd name="connsiteY6-50" fmla="*/ 1433488 h 1440160"/>
              <a:gd name="connsiteX7-51" fmla="*/ 2380 w 8438493"/>
              <a:gd name="connsiteY7-52" fmla="*/ 80491 h 1440160"/>
              <a:gd name="connsiteX0-53" fmla="*/ 4761 w 8440874"/>
              <a:gd name="connsiteY0-54" fmla="*/ 80491 h 1443013"/>
              <a:gd name="connsiteX1-55" fmla="*/ 85252 w 8440874"/>
              <a:gd name="connsiteY1-56" fmla="*/ 0 h 1443013"/>
              <a:gd name="connsiteX2-57" fmla="*/ 8360383 w 8440874"/>
              <a:gd name="connsiteY2-58" fmla="*/ 0 h 1443013"/>
              <a:gd name="connsiteX3-59" fmla="*/ 8440874 w 8440874"/>
              <a:gd name="connsiteY3-60" fmla="*/ 80491 h 1443013"/>
              <a:gd name="connsiteX4-61" fmla="*/ 8440874 w 8440874"/>
              <a:gd name="connsiteY4-62" fmla="*/ 1359669 h 1443013"/>
              <a:gd name="connsiteX5-63" fmla="*/ 8360383 w 8440874"/>
              <a:gd name="connsiteY5-64" fmla="*/ 1440160 h 1443013"/>
              <a:gd name="connsiteX6-65" fmla="*/ 0 w 8440874"/>
              <a:gd name="connsiteY6-66" fmla="*/ 1443013 h 1443013"/>
              <a:gd name="connsiteX7-67" fmla="*/ 4761 w 8440874"/>
              <a:gd name="connsiteY7-68" fmla="*/ 80491 h 1443013"/>
              <a:gd name="connsiteX0-69" fmla="*/ 4761 w 8448018"/>
              <a:gd name="connsiteY0-70" fmla="*/ 80491 h 1443097"/>
              <a:gd name="connsiteX1-71" fmla="*/ 85252 w 8448018"/>
              <a:gd name="connsiteY1-72" fmla="*/ 0 h 1443097"/>
              <a:gd name="connsiteX2-73" fmla="*/ 8360383 w 8448018"/>
              <a:gd name="connsiteY2-74" fmla="*/ 0 h 1443097"/>
              <a:gd name="connsiteX3-75" fmla="*/ 8440874 w 8448018"/>
              <a:gd name="connsiteY3-76" fmla="*/ 80491 h 1443097"/>
              <a:gd name="connsiteX4-77" fmla="*/ 8448018 w 8448018"/>
              <a:gd name="connsiteY4-78" fmla="*/ 1412057 h 1443097"/>
              <a:gd name="connsiteX5-79" fmla="*/ 8360383 w 8448018"/>
              <a:gd name="connsiteY5-80" fmla="*/ 1440160 h 1443097"/>
              <a:gd name="connsiteX6-81" fmla="*/ 0 w 8448018"/>
              <a:gd name="connsiteY6-82" fmla="*/ 1443013 h 1443097"/>
              <a:gd name="connsiteX7-83" fmla="*/ 4761 w 8448018"/>
              <a:gd name="connsiteY7-84" fmla="*/ 80491 h 1443097"/>
              <a:gd name="connsiteX0-85" fmla="*/ 4761 w 8448018"/>
              <a:gd name="connsiteY0-86" fmla="*/ 80491 h 1596586"/>
              <a:gd name="connsiteX1-87" fmla="*/ 85252 w 8448018"/>
              <a:gd name="connsiteY1-88" fmla="*/ 0 h 1596586"/>
              <a:gd name="connsiteX2-89" fmla="*/ 8360383 w 8448018"/>
              <a:gd name="connsiteY2-90" fmla="*/ 0 h 1596586"/>
              <a:gd name="connsiteX3-91" fmla="*/ 8440874 w 8448018"/>
              <a:gd name="connsiteY3-92" fmla="*/ 80491 h 1596586"/>
              <a:gd name="connsiteX4-93" fmla="*/ 8448018 w 8448018"/>
              <a:gd name="connsiteY4-94" fmla="*/ 1412057 h 1596586"/>
              <a:gd name="connsiteX5-95" fmla="*/ 0 w 8448018"/>
              <a:gd name="connsiteY5-96" fmla="*/ 1443013 h 1596586"/>
              <a:gd name="connsiteX6-97" fmla="*/ 4761 w 8448018"/>
              <a:gd name="connsiteY6-98" fmla="*/ 80491 h 1596586"/>
              <a:gd name="connsiteX0-99" fmla="*/ 4761 w 8448018"/>
              <a:gd name="connsiteY0-100" fmla="*/ 80491 h 1609016"/>
              <a:gd name="connsiteX1-101" fmla="*/ 85252 w 8448018"/>
              <a:gd name="connsiteY1-102" fmla="*/ 0 h 1609016"/>
              <a:gd name="connsiteX2-103" fmla="*/ 8360383 w 8448018"/>
              <a:gd name="connsiteY2-104" fmla="*/ 0 h 1609016"/>
              <a:gd name="connsiteX3-105" fmla="*/ 8440874 w 8448018"/>
              <a:gd name="connsiteY3-106" fmla="*/ 80491 h 1609016"/>
              <a:gd name="connsiteX4-107" fmla="*/ 8448018 w 8448018"/>
              <a:gd name="connsiteY4-108" fmla="*/ 1438251 h 1609016"/>
              <a:gd name="connsiteX5-109" fmla="*/ 0 w 8448018"/>
              <a:gd name="connsiteY5-110" fmla="*/ 1443013 h 1609016"/>
              <a:gd name="connsiteX6-111" fmla="*/ 4761 w 8448018"/>
              <a:gd name="connsiteY6-112" fmla="*/ 80491 h 1609016"/>
              <a:gd name="connsiteX0-113" fmla="*/ 4761 w 8448018"/>
              <a:gd name="connsiteY0-114" fmla="*/ 80491 h 1541138"/>
              <a:gd name="connsiteX1-115" fmla="*/ 85252 w 8448018"/>
              <a:gd name="connsiteY1-116" fmla="*/ 0 h 1541138"/>
              <a:gd name="connsiteX2-117" fmla="*/ 8360383 w 8448018"/>
              <a:gd name="connsiteY2-118" fmla="*/ 0 h 1541138"/>
              <a:gd name="connsiteX3-119" fmla="*/ 8440874 w 8448018"/>
              <a:gd name="connsiteY3-120" fmla="*/ 80491 h 1541138"/>
              <a:gd name="connsiteX4-121" fmla="*/ 8448018 w 8448018"/>
              <a:gd name="connsiteY4-122" fmla="*/ 1438251 h 1541138"/>
              <a:gd name="connsiteX5-123" fmla="*/ 0 w 8448018"/>
              <a:gd name="connsiteY5-124" fmla="*/ 1443013 h 1541138"/>
              <a:gd name="connsiteX6-125" fmla="*/ 4761 w 8448018"/>
              <a:gd name="connsiteY6-126" fmla="*/ 80491 h 1541138"/>
              <a:gd name="connsiteX0-127" fmla="*/ 4761 w 8448018"/>
              <a:gd name="connsiteY0-128" fmla="*/ 80491 h 1443013"/>
              <a:gd name="connsiteX1-129" fmla="*/ 85252 w 8448018"/>
              <a:gd name="connsiteY1-130" fmla="*/ 0 h 1443013"/>
              <a:gd name="connsiteX2-131" fmla="*/ 8360383 w 8448018"/>
              <a:gd name="connsiteY2-132" fmla="*/ 0 h 1443013"/>
              <a:gd name="connsiteX3-133" fmla="*/ 8440874 w 8448018"/>
              <a:gd name="connsiteY3-134" fmla="*/ 80491 h 1443013"/>
              <a:gd name="connsiteX4-135" fmla="*/ 8448018 w 8448018"/>
              <a:gd name="connsiteY4-136" fmla="*/ 1438251 h 1443013"/>
              <a:gd name="connsiteX5-137" fmla="*/ 0 w 8448018"/>
              <a:gd name="connsiteY5-138" fmla="*/ 1443013 h 1443013"/>
              <a:gd name="connsiteX6-139" fmla="*/ 4761 w 8448018"/>
              <a:gd name="connsiteY6-140" fmla="*/ 80491 h 1443013"/>
              <a:gd name="connsiteX0-141" fmla="*/ 4761 w 8459924"/>
              <a:gd name="connsiteY0-142" fmla="*/ 80491 h 1443014"/>
              <a:gd name="connsiteX1-143" fmla="*/ 85252 w 8459924"/>
              <a:gd name="connsiteY1-144" fmla="*/ 0 h 1443014"/>
              <a:gd name="connsiteX2-145" fmla="*/ 8360383 w 8459924"/>
              <a:gd name="connsiteY2-146" fmla="*/ 0 h 1443014"/>
              <a:gd name="connsiteX3-147" fmla="*/ 8440874 w 8459924"/>
              <a:gd name="connsiteY3-148" fmla="*/ 80491 h 1443014"/>
              <a:gd name="connsiteX4-149" fmla="*/ 8459924 w 8459924"/>
              <a:gd name="connsiteY4-150" fmla="*/ 1443014 h 1443014"/>
              <a:gd name="connsiteX5-151" fmla="*/ 0 w 8459924"/>
              <a:gd name="connsiteY5-152" fmla="*/ 1443013 h 1443014"/>
              <a:gd name="connsiteX6-153" fmla="*/ 4761 w 8459924"/>
              <a:gd name="connsiteY6-154" fmla="*/ 80491 h 1443014"/>
              <a:gd name="connsiteX0-155" fmla="*/ 4761 w 8460611"/>
              <a:gd name="connsiteY0-156" fmla="*/ 80491 h 1443014"/>
              <a:gd name="connsiteX1-157" fmla="*/ 85252 w 8460611"/>
              <a:gd name="connsiteY1-158" fmla="*/ 0 h 1443014"/>
              <a:gd name="connsiteX2-159" fmla="*/ 8360383 w 8460611"/>
              <a:gd name="connsiteY2-160" fmla="*/ 0 h 1443014"/>
              <a:gd name="connsiteX3-161" fmla="*/ 8459924 w 8460611"/>
              <a:gd name="connsiteY3-162" fmla="*/ 75728 h 1443014"/>
              <a:gd name="connsiteX4-163" fmla="*/ 8459924 w 8460611"/>
              <a:gd name="connsiteY4-164" fmla="*/ 1443014 h 1443014"/>
              <a:gd name="connsiteX5-165" fmla="*/ 0 w 8460611"/>
              <a:gd name="connsiteY5-166" fmla="*/ 1443013 h 1443014"/>
              <a:gd name="connsiteX6-167" fmla="*/ 4761 w 8460611"/>
              <a:gd name="connsiteY6-168" fmla="*/ 80491 h 1443014"/>
              <a:gd name="connsiteX0-169" fmla="*/ 4761 w 8460611"/>
              <a:gd name="connsiteY0-170" fmla="*/ 87635 h 1450158"/>
              <a:gd name="connsiteX1-171" fmla="*/ 85252 w 8460611"/>
              <a:gd name="connsiteY1-172" fmla="*/ 7144 h 1450158"/>
              <a:gd name="connsiteX2-173" fmla="*/ 8362764 w 8460611"/>
              <a:gd name="connsiteY2-174" fmla="*/ 0 h 1450158"/>
              <a:gd name="connsiteX3-175" fmla="*/ 8459924 w 8460611"/>
              <a:gd name="connsiteY3-176" fmla="*/ 82872 h 1450158"/>
              <a:gd name="connsiteX4-177" fmla="*/ 8459924 w 8460611"/>
              <a:gd name="connsiteY4-178" fmla="*/ 1450158 h 1450158"/>
              <a:gd name="connsiteX5-179" fmla="*/ 0 w 8460611"/>
              <a:gd name="connsiteY5-180" fmla="*/ 1450157 h 1450158"/>
              <a:gd name="connsiteX6-181" fmla="*/ 4761 w 8460611"/>
              <a:gd name="connsiteY6-182" fmla="*/ 87635 h 1450158"/>
              <a:gd name="connsiteX0-183" fmla="*/ 4761 w 8459924"/>
              <a:gd name="connsiteY0-184" fmla="*/ 87635 h 1450158"/>
              <a:gd name="connsiteX1-185" fmla="*/ 85252 w 8459924"/>
              <a:gd name="connsiteY1-186" fmla="*/ 7144 h 1450158"/>
              <a:gd name="connsiteX2-187" fmla="*/ 8362764 w 8459924"/>
              <a:gd name="connsiteY2-188" fmla="*/ 0 h 1450158"/>
              <a:gd name="connsiteX3-189" fmla="*/ 8457542 w 8459924"/>
              <a:gd name="connsiteY3-190" fmla="*/ 82872 h 1450158"/>
              <a:gd name="connsiteX4-191" fmla="*/ 8459924 w 8459924"/>
              <a:gd name="connsiteY4-192" fmla="*/ 1450158 h 1450158"/>
              <a:gd name="connsiteX5-193" fmla="*/ 0 w 8459924"/>
              <a:gd name="connsiteY5-194" fmla="*/ 1450157 h 1450158"/>
              <a:gd name="connsiteX6-195" fmla="*/ 4761 w 8459924"/>
              <a:gd name="connsiteY6-196" fmla="*/ 87635 h 1450158"/>
              <a:gd name="connsiteX0-197" fmla="*/ 4761 w 8459924"/>
              <a:gd name="connsiteY0-198" fmla="*/ 90016 h 1452539"/>
              <a:gd name="connsiteX1-199" fmla="*/ 85252 w 8459924"/>
              <a:gd name="connsiteY1-200" fmla="*/ 0 h 1452539"/>
              <a:gd name="connsiteX2-201" fmla="*/ 8362764 w 8459924"/>
              <a:gd name="connsiteY2-202" fmla="*/ 2381 h 1452539"/>
              <a:gd name="connsiteX3-203" fmla="*/ 8457542 w 8459924"/>
              <a:gd name="connsiteY3-204" fmla="*/ 85253 h 1452539"/>
              <a:gd name="connsiteX4-205" fmla="*/ 8459924 w 8459924"/>
              <a:gd name="connsiteY4-206" fmla="*/ 1452539 h 1452539"/>
              <a:gd name="connsiteX5-207" fmla="*/ 0 w 8459924"/>
              <a:gd name="connsiteY5-208" fmla="*/ 1452538 h 1452539"/>
              <a:gd name="connsiteX6-209" fmla="*/ 4761 w 8459924"/>
              <a:gd name="connsiteY6-210" fmla="*/ 90016 h 1452539"/>
              <a:gd name="connsiteX0-211" fmla="*/ 0 w 8455163"/>
              <a:gd name="connsiteY0-212" fmla="*/ 90016 h 1452539"/>
              <a:gd name="connsiteX1-213" fmla="*/ 80491 w 8455163"/>
              <a:gd name="connsiteY1-214" fmla="*/ 0 h 1452539"/>
              <a:gd name="connsiteX2-215" fmla="*/ 8358003 w 8455163"/>
              <a:gd name="connsiteY2-216" fmla="*/ 2381 h 1452539"/>
              <a:gd name="connsiteX3-217" fmla="*/ 8452781 w 8455163"/>
              <a:gd name="connsiteY3-218" fmla="*/ 85253 h 1452539"/>
              <a:gd name="connsiteX4-219" fmla="*/ 8455163 w 8455163"/>
              <a:gd name="connsiteY4-220" fmla="*/ 1452539 h 1452539"/>
              <a:gd name="connsiteX5-221" fmla="*/ 2382 w 8455163"/>
              <a:gd name="connsiteY5-222" fmla="*/ 1452538 h 1452539"/>
              <a:gd name="connsiteX6-223" fmla="*/ 0 w 8455163"/>
              <a:gd name="connsiteY6-224" fmla="*/ 90016 h 1452539"/>
              <a:gd name="connsiteX0-225" fmla="*/ 0 w 8455163"/>
              <a:gd name="connsiteY0-226" fmla="*/ 97160 h 1459683"/>
              <a:gd name="connsiteX1-227" fmla="*/ 80491 w 8455163"/>
              <a:gd name="connsiteY1-228" fmla="*/ 7144 h 1459683"/>
              <a:gd name="connsiteX2-229" fmla="*/ 8351653 w 8455163"/>
              <a:gd name="connsiteY2-230" fmla="*/ 0 h 1459683"/>
              <a:gd name="connsiteX3-231" fmla="*/ 8452781 w 8455163"/>
              <a:gd name="connsiteY3-232" fmla="*/ 92397 h 1459683"/>
              <a:gd name="connsiteX4-233" fmla="*/ 8455163 w 8455163"/>
              <a:gd name="connsiteY4-234" fmla="*/ 1459683 h 1459683"/>
              <a:gd name="connsiteX5-235" fmla="*/ 2382 w 8455163"/>
              <a:gd name="connsiteY5-236" fmla="*/ 1459682 h 1459683"/>
              <a:gd name="connsiteX6-237" fmla="*/ 0 w 8455163"/>
              <a:gd name="connsiteY6-238" fmla="*/ 97160 h 1459683"/>
              <a:gd name="connsiteX0-239" fmla="*/ 0 w 8459546"/>
              <a:gd name="connsiteY0-240" fmla="*/ 97160 h 1459683"/>
              <a:gd name="connsiteX1-241" fmla="*/ 80491 w 8459546"/>
              <a:gd name="connsiteY1-242" fmla="*/ 7144 h 1459683"/>
              <a:gd name="connsiteX2-243" fmla="*/ 8351653 w 8459546"/>
              <a:gd name="connsiteY2-244" fmla="*/ 0 h 1459683"/>
              <a:gd name="connsiteX3-245" fmla="*/ 8459131 w 8459546"/>
              <a:gd name="connsiteY3-246" fmla="*/ 92397 h 1459683"/>
              <a:gd name="connsiteX4-247" fmla="*/ 8455163 w 8459546"/>
              <a:gd name="connsiteY4-248" fmla="*/ 1459683 h 1459683"/>
              <a:gd name="connsiteX5-249" fmla="*/ 2382 w 8459546"/>
              <a:gd name="connsiteY5-250" fmla="*/ 1459682 h 1459683"/>
              <a:gd name="connsiteX6-251" fmla="*/ 0 w 8459546"/>
              <a:gd name="connsiteY6-252" fmla="*/ 97160 h 1459683"/>
              <a:gd name="connsiteX0-253" fmla="*/ 0 w 8455163"/>
              <a:gd name="connsiteY0-254" fmla="*/ 97160 h 1459683"/>
              <a:gd name="connsiteX1-255" fmla="*/ 80491 w 8455163"/>
              <a:gd name="connsiteY1-256" fmla="*/ 7144 h 1459683"/>
              <a:gd name="connsiteX2-257" fmla="*/ 8351653 w 8455163"/>
              <a:gd name="connsiteY2-258" fmla="*/ 0 h 1459683"/>
              <a:gd name="connsiteX3-259" fmla="*/ 8452781 w 8455163"/>
              <a:gd name="connsiteY3-260" fmla="*/ 95572 h 1459683"/>
              <a:gd name="connsiteX4-261" fmla="*/ 8455163 w 8455163"/>
              <a:gd name="connsiteY4-262" fmla="*/ 1459683 h 1459683"/>
              <a:gd name="connsiteX5-263" fmla="*/ 2382 w 8455163"/>
              <a:gd name="connsiteY5-264" fmla="*/ 1459682 h 1459683"/>
              <a:gd name="connsiteX6-265" fmla="*/ 0 w 8455163"/>
              <a:gd name="connsiteY6-266" fmla="*/ 97160 h 1459683"/>
              <a:gd name="connsiteX0-267" fmla="*/ 7143 w 8462306"/>
              <a:gd name="connsiteY0-268" fmla="*/ 97160 h 1462857"/>
              <a:gd name="connsiteX1-269" fmla="*/ 87634 w 8462306"/>
              <a:gd name="connsiteY1-270" fmla="*/ 7144 h 1462857"/>
              <a:gd name="connsiteX2-271" fmla="*/ 8358796 w 8462306"/>
              <a:gd name="connsiteY2-272" fmla="*/ 0 h 1462857"/>
              <a:gd name="connsiteX3-273" fmla="*/ 8459924 w 8462306"/>
              <a:gd name="connsiteY3-274" fmla="*/ 95572 h 1462857"/>
              <a:gd name="connsiteX4-275" fmla="*/ 8462306 w 8462306"/>
              <a:gd name="connsiteY4-276" fmla="*/ 1459683 h 1462857"/>
              <a:gd name="connsiteX5-277" fmla="*/ 0 w 8462306"/>
              <a:gd name="connsiteY5-278" fmla="*/ 1462857 h 1462857"/>
              <a:gd name="connsiteX6-279" fmla="*/ 7143 w 8462306"/>
              <a:gd name="connsiteY6-280" fmla="*/ 97160 h 1462857"/>
              <a:gd name="connsiteX0-281" fmla="*/ 793 w 8455956"/>
              <a:gd name="connsiteY0-282" fmla="*/ 97160 h 1462857"/>
              <a:gd name="connsiteX1-283" fmla="*/ 81284 w 8455956"/>
              <a:gd name="connsiteY1-284" fmla="*/ 7144 h 1462857"/>
              <a:gd name="connsiteX2-285" fmla="*/ 8352446 w 8455956"/>
              <a:gd name="connsiteY2-286" fmla="*/ 0 h 1462857"/>
              <a:gd name="connsiteX3-287" fmla="*/ 8453574 w 8455956"/>
              <a:gd name="connsiteY3-288" fmla="*/ 95572 h 1462857"/>
              <a:gd name="connsiteX4-289" fmla="*/ 8455956 w 8455956"/>
              <a:gd name="connsiteY4-290" fmla="*/ 1459683 h 1462857"/>
              <a:gd name="connsiteX5-291" fmla="*/ 0 w 8455956"/>
              <a:gd name="connsiteY5-292" fmla="*/ 1462857 h 1462857"/>
              <a:gd name="connsiteX6-293" fmla="*/ 793 w 8455956"/>
              <a:gd name="connsiteY6-294" fmla="*/ 97160 h 14628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455956" h="1462857">
                <a:moveTo>
                  <a:pt x="793" y="97160"/>
                </a:moveTo>
                <a:cubicBezTo>
                  <a:pt x="793" y="52706"/>
                  <a:pt x="36830" y="7144"/>
                  <a:pt x="81284" y="7144"/>
                </a:cubicBezTo>
                <a:lnTo>
                  <a:pt x="8352446" y="0"/>
                </a:lnTo>
                <a:cubicBezTo>
                  <a:pt x="8396900" y="0"/>
                  <a:pt x="8453574" y="51118"/>
                  <a:pt x="8453574" y="95572"/>
                </a:cubicBezTo>
                <a:cubicBezTo>
                  <a:pt x="8455955" y="539427"/>
                  <a:pt x="8453575" y="1015828"/>
                  <a:pt x="8455956" y="1459683"/>
                </a:cubicBezTo>
                <a:lnTo>
                  <a:pt x="0" y="1462857"/>
                </a:lnTo>
                <a:cubicBezTo>
                  <a:pt x="0" y="1036464"/>
                  <a:pt x="793" y="523553"/>
                  <a:pt x="793" y="9716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C:\Documents and Settings\Administrator\桌面\用\商务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600" y="1700213"/>
            <a:ext cx="5818188" cy="1093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5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3000000" algn="t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微软雅黑" panose="020B0503020204020204" pitchFamily="34" charset="-122"/>
              </a:rPr>
              <a:t>POWERPOINT</a:t>
            </a:r>
            <a:endParaRPr lang="zh-CN" altLang="en-US" sz="50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38100" dir="3000000" algn="t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600" y="4746625"/>
            <a:ext cx="28797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上海锐普广告有限公司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00" y="3760788"/>
            <a:ext cx="3348038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Shanghai </a:t>
            </a:r>
            <a:r>
              <a:rPr lang="en-US" altLang="zh-CN" sz="2200" kern="800" dirty="0" err="1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Rapidesign</a:t>
            </a:r>
            <a:r>
              <a:rPr lang="en-US" altLang="zh-CN" sz="2200" kern="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 </a:t>
            </a:r>
            <a:endParaRPr lang="en-US" altLang="zh-CN" sz="2200" kern="8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黑体" panose="0201060906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Advertisement </a:t>
            </a:r>
            <a:endParaRPr lang="en-US" altLang="zh-CN" sz="2200" kern="8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黑体" panose="0201060906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Co., Ltd.</a:t>
            </a:r>
            <a:endParaRPr lang="zh-CN" altLang="en-US" sz="2200" kern="8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黑体" panose="02010609060101010101" pitchFamily="2" charset="-122"/>
            </a:endParaRPr>
          </a:p>
        </p:txBody>
      </p:sp>
      <p:pic>
        <p:nvPicPr>
          <p:cNvPr id="8" name="Picture 46" descr="D:\重要资料\20110708新LOGO应用\锐普PPT红LOGO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5445125"/>
            <a:ext cx="14112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2600" y="6167438"/>
            <a:ext cx="37750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适用于商务及相关类别演示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600" y="836613"/>
            <a:ext cx="920750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R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06488" y="836613"/>
            <a:ext cx="923925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A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4438" y="836613"/>
            <a:ext cx="925512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D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58938" y="836613"/>
            <a:ext cx="825500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P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38375" y="836613"/>
            <a:ext cx="690563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I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pic>
        <p:nvPicPr>
          <p:cNvPr id="15" name="Picture 47" descr="C:\Documents and Settings\Administrator\桌面\用\shutterstock_354839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52"/>
          <a:stretch>
            <a:fillRect/>
          </a:stretch>
        </p:blipFill>
        <p:spPr bwMode="auto">
          <a:xfrm>
            <a:off x="0" y="0"/>
            <a:ext cx="914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 42"/>
          <p:cNvSpPr/>
          <p:nvPr/>
        </p:nvSpPr>
        <p:spPr>
          <a:xfrm>
            <a:off x="366713" y="460375"/>
            <a:ext cx="8455025" cy="1462088"/>
          </a:xfrm>
          <a:custGeom>
            <a:avLst/>
            <a:gdLst>
              <a:gd name="connsiteX0" fmla="*/ 0 w 8436113"/>
              <a:gd name="connsiteY0" fmla="*/ 80491 h 1440160"/>
              <a:gd name="connsiteX1" fmla="*/ 80491 w 8436113"/>
              <a:gd name="connsiteY1" fmla="*/ 0 h 1440160"/>
              <a:gd name="connsiteX2" fmla="*/ 8355622 w 8436113"/>
              <a:gd name="connsiteY2" fmla="*/ 0 h 1440160"/>
              <a:gd name="connsiteX3" fmla="*/ 8436113 w 8436113"/>
              <a:gd name="connsiteY3" fmla="*/ 80491 h 1440160"/>
              <a:gd name="connsiteX4" fmla="*/ 8436113 w 8436113"/>
              <a:gd name="connsiteY4" fmla="*/ 1359669 h 1440160"/>
              <a:gd name="connsiteX5" fmla="*/ 8355622 w 8436113"/>
              <a:gd name="connsiteY5" fmla="*/ 1440160 h 1440160"/>
              <a:gd name="connsiteX6" fmla="*/ 80491 w 8436113"/>
              <a:gd name="connsiteY6" fmla="*/ 1440160 h 1440160"/>
              <a:gd name="connsiteX7" fmla="*/ 0 w 8436113"/>
              <a:gd name="connsiteY7" fmla="*/ 1359669 h 1440160"/>
              <a:gd name="connsiteX8" fmla="*/ 0 w 8436113"/>
              <a:gd name="connsiteY8" fmla="*/ 80491 h 1440160"/>
              <a:gd name="connsiteX0-1" fmla="*/ 0 w 8436113"/>
              <a:gd name="connsiteY0-2" fmla="*/ 80491 h 1455136"/>
              <a:gd name="connsiteX1-3" fmla="*/ 80491 w 8436113"/>
              <a:gd name="connsiteY1-4" fmla="*/ 0 h 1455136"/>
              <a:gd name="connsiteX2-5" fmla="*/ 8355622 w 8436113"/>
              <a:gd name="connsiteY2-6" fmla="*/ 0 h 1455136"/>
              <a:gd name="connsiteX3-7" fmla="*/ 8436113 w 8436113"/>
              <a:gd name="connsiteY3-8" fmla="*/ 80491 h 1455136"/>
              <a:gd name="connsiteX4-9" fmla="*/ 8436113 w 8436113"/>
              <a:gd name="connsiteY4-10" fmla="*/ 1359669 h 1455136"/>
              <a:gd name="connsiteX5-11" fmla="*/ 8355622 w 8436113"/>
              <a:gd name="connsiteY5-12" fmla="*/ 1440160 h 1455136"/>
              <a:gd name="connsiteX6-13" fmla="*/ 80491 w 8436113"/>
              <a:gd name="connsiteY6-14" fmla="*/ 1440160 h 1455136"/>
              <a:gd name="connsiteX7-15" fmla="*/ 4763 w 8436113"/>
              <a:gd name="connsiteY7-16" fmla="*/ 1433488 h 1455136"/>
              <a:gd name="connsiteX8-17" fmla="*/ 0 w 8436113"/>
              <a:gd name="connsiteY8-18" fmla="*/ 80491 h 1455136"/>
              <a:gd name="connsiteX0-19" fmla="*/ 2380 w 8438493"/>
              <a:gd name="connsiteY0-20" fmla="*/ 80491 h 1455136"/>
              <a:gd name="connsiteX1-21" fmla="*/ 82871 w 8438493"/>
              <a:gd name="connsiteY1-22" fmla="*/ 0 h 1455136"/>
              <a:gd name="connsiteX2-23" fmla="*/ 8358002 w 8438493"/>
              <a:gd name="connsiteY2-24" fmla="*/ 0 h 1455136"/>
              <a:gd name="connsiteX3-25" fmla="*/ 8438493 w 8438493"/>
              <a:gd name="connsiteY3-26" fmla="*/ 80491 h 1455136"/>
              <a:gd name="connsiteX4-27" fmla="*/ 8438493 w 8438493"/>
              <a:gd name="connsiteY4-28" fmla="*/ 1359669 h 1455136"/>
              <a:gd name="connsiteX5-29" fmla="*/ 8358002 w 8438493"/>
              <a:gd name="connsiteY5-30" fmla="*/ 1440160 h 1455136"/>
              <a:gd name="connsiteX6-31" fmla="*/ 82871 w 8438493"/>
              <a:gd name="connsiteY6-32" fmla="*/ 1440160 h 1455136"/>
              <a:gd name="connsiteX7-33" fmla="*/ 0 w 8438493"/>
              <a:gd name="connsiteY7-34" fmla="*/ 1433488 h 1455136"/>
              <a:gd name="connsiteX8-35" fmla="*/ 2380 w 8438493"/>
              <a:gd name="connsiteY8-36" fmla="*/ 80491 h 1455136"/>
              <a:gd name="connsiteX0-37" fmla="*/ 2380 w 8438493"/>
              <a:gd name="connsiteY0-38" fmla="*/ 80491 h 1440160"/>
              <a:gd name="connsiteX1-39" fmla="*/ 82871 w 8438493"/>
              <a:gd name="connsiteY1-40" fmla="*/ 0 h 1440160"/>
              <a:gd name="connsiteX2-41" fmla="*/ 8358002 w 8438493"/>
              <a:gd name="connsiteY2-42" fmla="*/ 0 h 1440160"/>
              <a:gd name="connsiteX3-43" fmla="*/ 8438493 w 8438493"/>
              <a:gd name="connsiteY3-44" fmla="*/ 80491 h 1440160"/>
              <a:gd name="connsiteX4-45" fmla="*/ 8438493 w 8438493"/>
              <a:gd name="connsiteY4-46" fmla="*/ 1359669 h 1440160"/>
              <a:gd name="connsiteX5-47" fmla="*/ 8358002 w 8438493"/>
              <a:gd name="connsiteY5-48" fmla="*/ 1440160 h 1440160"/>
              <a:gd name="connsiteX6-49" fmla="*/ 0 w 8438493"/>
              <a:gd name="connsiteY6-50" fmla="*/ 1433488 h 1440160"/>
              <a:gd name="connsiteX7-51" fmla="*/ 2380 w 8438493"/>
              <a:gd name="connsiteY7-52" fmla="*/ 80491 h 1440160"/>
              <a:gd name="connsiteX0-53" fmla="*/ 4761 w 8440874"/>
              <a:gd name="connsiteY0-54" fmla="*/ 80491 h 1443013"/>
              <a:gd name="connsiteX1-55" fmla="*/ 85252 w 8440874"/>
              <a:gd name="connsiteY1-56" fmla="*/ 0 h 1443013"/>
              <a:gd name="connsiteX2-57" fmla="*/ 8360383 w 8440874"/>
              <a:gd name="connsiteY2-58" fmla="*/ 0 h 1443013"/>
              <a:gd name="connsiteX3-59" fmla="*/ 8440874 w 8440874"/>
              <a:gd name="connsiteY3-60" fmla="*/ 80491 h 1443013"/>
              <a:gd name="connsiteX4-61" fmla="*/ 8440874 w 8440874"/>
              <a:gd name="connsiteY4-62" fmla="*/ 1359669 h 1443013"/>
              <a:gd name="connsiteX5-63" fmla="*/ 8360383 w 8440874"/>
              <a:gd name="connsiteY5-64" fmla="*/ 1440160 h 1443013"/>
              <a:gd name="connsiteX6-65" fmla="*/ 0 w 8440874"/>
              <a:gd name="connsiteY6-66" fmla="*/ 1443013 h 1443013"/>
              <a:gd name="connsiteX7-67" fmla="*/ 4761 w 8440874"/>
              <a:gd name="connsiteY7-68" fmla="*/ 80491 h 1443013"/>
              <a:gd name="connsiteX0-69" fmla="*/ 4761 w 8448018"/>
              <a:gd name="connsiteY0-70" fmla="*/ 80491 h 1443097"/>
              <a:gd name="connsiteX1-71" fmla="*/ 85252 w 8448018"/>
              <a:gd name="connsiteY1-72" fmla="*/ 0 h 1443097"/>
              <a:gd name="connsiteX2-73" fmla="*/ 8360383 w 8448018"/>
              <a:gd name="connsiteY2-74" fmla="*/ 0 h 1443097"/>
              <a:gd name="connsiteX3-75" fmla="*/ 8440874 w 8448018"/>
              <a:gd name="connsiteY3-76" fmla="*/ 80491 h 1443097"/>
              <a:gd name="connsiteX4-77" fmla="*/ 8448018 w 8448018"/>
              <a:gd name="connsiteY4-78" fmla="*/ 1412057 h 1443097"/>
              <a:gd name="connsiteX5-79" fmla="*/ 8360383 w 8448018"/>
              <a:gd name="connsiteY5-80" fmla="*/ 1440160 h 1443097"/>
              <a:gd name="connsiteX6-81" fmla="*/ 0 w 8448018"/>
              <a:gd name="connsiteY6-82" fmla="*/ 1443013 h 1443097"/>
              <a:gd name="connsiteX7-83" fmla="*/ 4761 w 8448018"/>
              <a:gd name="connsiteY7-84" fmla="*/ 80491 h 1443097"/>
              <a:gd name="connsiteX0-85" fmla="*/ 4761 w 8448018"/>
              <a:gd name="connsiteY0-86" fmla="*/ 80491 h 1596586"/>
              <a:gd name="connsiteX1-87" fmla="*/ 85252 w 8448018"/>
              <a:gd name="connsiteY1-88" fmla="*/ 0 h 1596586"/>
              <a:gd name="connsiteX2-89" fmla="*/ 8360383 w 8448018"/>
              <a:gd name="connsiteY2-90" fmla="*/ 0 h 1596586"/>
              <a:gd name="connsiteX3-91" fmla="*/ 8440874 w 8448018"/>
              <a:gd name="connsiteY3-92" fmla="*/ 80491 h 1596586"/>
              <a:gd name="connsiteX4-93" fmla="*/ 8448018 w 8448018"/>
              <a:gd name="connsiteY4-94" fmla="*/ 1412057 h 1596586"/>
              <a:gd name="connsiteX5-95" fmla="*/ 0 w 8448018"/>
              <a:gd name="connsiteY5-96" fmla="*/ 1443013 h 1596586"/>
              <a:gd name="connsiteX6-97" fmla="*/ 4761 w 8448018"/>
              <a:gd name="connsiteY6-98" fmla="*/ 80491 h 1596586"/>
              <a:gd name="connsiteX0-99" fmla="*/ 4761 w 8448018"/>
              <a:gd name="connsiteY0-100" fmla="*/ 80491 h 1609016"/>
              <a:gd name="connsiteX1-101" fmla="*/ 85252 w 8448018"/>
              <a:gd name="connsiteY1-102" fmla="*/ 0 h 1609016"/>
              <a:gd name="connsiteX2-103" fmla="*/ 8360383 w 8448018"/>
              <a:gd name="connsiteY2-104" fmla="*/ 0 h 1609016"/>
              <a:gd name="connsiteX3-105" fmla="*/ 8440874 w 8448018"/>
              <a:gd name="connsiteY3-106" fmla="*/ 80491 h 1609016"/>
              <a:gd name="connsiteX4-107" fmla="*/ 8448018 w 8448018"/>
              <a:gd name="connsiteY4-108" fmla="*/ 1438251 h 1609016"/>
              <a:gd name="connsiteX5-109" fmla="*/ 0 w 8448018"/>
              <a:gd name="connsiteY5-110" fmla="*/ 1443013 h 1609016"/>
              <a:gd name="connsiteX6-111" fmla="*/ 4761 w 8448018"/>
              <a:gd name="connsiteY6-112" fmla="*/ 80491 h 1609016"/>
              <a:gd name="connsiteX0-113" fmla="*/ 4761 w 8448018"/>
              <a:gd name="connsiteY0-114" fmla="*/ 80491 h 1541138"/>
              <a:gd name="connsiteX1-115" fmla="*/ 85252 w 8448018"/>
              <a:gd name="connsiteY1-116" fmla="*/ 0 h 1541138"/>
              <a:gd name="connsiteX2-117" fmla="*/ 8360383 w 8448018"/>
              <a:gd name="connsiteY2-118" fmla="*/ 0 h 1541138"/>
              <a:gd name="connsiteX3-119" fmla="*/ 8440874 w 8448018"/>
              <a:gd name="connsiteY3-120" fmla="*/ 80491 h 1541138"/>
              <a:gd name="connsiteX4-121" fmla="*/ 8448018 w 8448018"/>
              <a:gd name="connsiteY4-122" fmla="*/ 1438251 h 1541138"/>
              <a:gd name="connsiteX5-123" fmla="*/ 0 w 8448018"/>
              <a:gd name="connsiteY5-124" fmla="*/ 1443013 h 1541138"/>
              <a:gd name="connsiteX6-125" fmla="*/ 4761 w 8448018"/>
              <a:gd name="connsiteY6-126" fmla="*/ 80491 h 1541138"/>
              <a:gd name="connsiteX0-127" fmla="*/ 4761 w 8448018"/>
              <a:gd name="connsiteY0-128" fmla="*/ 80491 h 1443013"/>
              <a:gd name="connsiteX1-129" fmla="*/ 85252 w 8448018"/>
              <a:gd name="connsiteY1-130" fmla="*/ 0 h 1443013"/>
              <a:gd name="connsiteX2-131" fmla="*/ 8360383 w 8448018"/>
              <a:gd name="connsiteY2-132" fmla="*/ 0 h 1443013"/>
              <a:gd name="connsiteX3-133" fmla="*/ 8440874 w 8448018"/>
              <a:gd name="connsiteY3-134" fmla="*/ 80491 h 1443013"/>
              <a:gd name="connsiteX4-135" fmla="*/ 8448018 w 8448018"/>
              <a:gd name="connsiteY4-136" fmla="*/ 1438251 h 1443013"/>
              <a:gd name="connsiteX5-137" fmla="*/ 0 w 8448018"/>
              <a:gd name="connsiteY5-138" fmla="*/ 1443013 h 1443013"/>
              <a:gd name="connsiteX6-139" fmla="*/ 4761 w 8448018"/>
              <a:gd name="connsiteY6-140" fmla="*/ 80491 h 1443013"/>
              <a:gd name="connsiteX0-141" fmla="*/ 4761 w 8459924"/>
              <a:gd name="connsiteY0-142" fmla="*/ 80491 h 1443014"/>
              <a:gd name="connsiteX1-143" fmla="*/ 85252 w 8459924"/>
              <a:gd name="connsiteY1-144" fmla="*/ 0 h 1443014"/>
              <a:gd name="connsiteX2-145" fmla="*/ 8360383 w 8459924"/>
              <a:gd name="connsiteY2-146" fmla="*/ 0 h 1443014"/>
              <a:gd name="connsiteX3-147" fmla="*/ 8440874 w 8459924"/>
              <a:gd name="connsiteY3-148" fmla="*/ 80491 h 1443014"/>
              <a:gd name="connsiteX4-149" fmla="*/ 8459924 w 8459924"/>
              <a:gd name="connsiteY4-150" fmla="*/ 1443014 h 1443014"/>
              <a:gd name="connsiteX5-151" fmla="*/ 0 w 8459924"/>
              <a:gd name="connsiteY5-152" fmla="*/ 1443013 h 1443014"/>
              <a:gd name="connsiteX6-153" fmla="*/ 4761 w 8459924"/>
              <a:gd name="connsiteY6-154" fmla="*/ 80491 h 1443014"/>
              <a:gd name="connsiteX0-155" fmla="*/ 4761 w 8460611"/>
              <a:gd name="connsiteY0-156" fmla="*/ 80491 h 1443014"/>
              <a:gd name="connsiteX1-157" fmla="*/ 85252 w 8460611"/>
              <a:gd name="connsiteY1-158" fmla="*/ 0 h 1443014"/>
              <a:gd name="connsiteX2-159" fmla="*/ 8360383 w 8460611"/>
              <a:gd name="connsiteY2-160" fmla="*/ 0 h 1443014"/>
              <a:gd name="connsiteX3-161" fmla="*/ 8459924 w 8460611"/>
              <a:gd name="connsiteY3-162" fmla="*/ 75728 h 1443014"/>
              <a:gd name="connsiteX4-163" fmla="*/ 8459924 w 8460611"/>
              <a:gd name="connsiteY4-164" fmla="*/ 1443014 h 1443014"/>
              <a:gd name="connsiteX5-165" fmla="*/ 0 w 8460611"/>
              <a:gd name="connsiteY5-166" fmla="*/ 1443013 h 1443014"/>
              <a:gd name="connsiteX6-167" fmla="*/ 4761 w 8460611"/>
              <a:gd name="connsiteY6-168" fmla="*/ 80491 h 1443014"/>
              <a:gd name="connsiteX0-169" fmla="*/ 4761 w 8460611"/>
              <a:gd name="connsiteY0-170" fmla="*/ 87635 h 1450158"/>
              <a:gd name="connsiteX1-171" fmla="*/ 85252 w 8460611"/>
              <a:gd name="connsiteY1-172" fmla="*/ 7144 h 1450158"/>
              <a:gd name="connsiteX2-173" fmla="*/ 8362764 w 8460611"/>
              <a:gd name="connsiteY2-174" fmla="*/ 0 h 1450158"/>
              <a:gd name="connsiteX3-175" fmla="*/ 8459924 w 8460611"/>
              <a:gd name="connsiteY3-176" fmla="*/ 82872 h 1450158"/>
              <a:gd name="connsiteX4-177" fmla="*/ 8459924 w 8460611"/>
              <a:gd name="connsiteY4-178" fmla="*/ 1450158 h 1450158"/>
              <a:gd name="connsiteX5-179" fmla="*/ 0 w 8460611"/>
              <a:gd name="connsiteY5-180" fmla="*/ 1450157 h 1450158"/>
              <a:gd name="connsiteX6-181" fmla="*/ 4761 w 8460611"/>
              <a:gd name="connsiteY6-182" fmla="*/ 87635 h 1450158"/>
              <a:gd name="connsiteX0-183" fmla="*/ 4761 w 8459924"/>
              <a:gd name="connsiteY0-184" fmla="*/ 87635 h 1450158"/>
              <a:gd name="connsiteX1-185" fmla="*/ 85252 w 8459924"/>
              <a:gd name="connsiteY1-186" fmla="*/ 7144 h 1450158"/>
              <a:gd name="connsiteX2-187" fmla="*/ 8362764 w 8459924"/>
              <a:gd name="connsiteY2-188" fmla="*/ 0 h 1450158"/>
              <a:gd name="connsiteX3-189" fmla="*/ 8457542 w 8459924"/>
              <a:gd name="connsiteY3-190" fmla="*/ 82872 h 1450158"/>
              <a:gd name="connsiteX4-191" fmla="*/ 8459924 w 8459924"/>
              <a:gd name="connsiteY4-192" fmla="*/ 1450158 h 1450158"/>
              <a:gd name="connsiteX5-193" fmla="*/ 0 w 8459924"/>
              <a:gd name="connsiteY5-194" fmla="*/ 1450157 h 1450158"/>
              <a:gd name="connsiteX6-195" fmla="*/ 4761 w 8459924"/>
              <a:gd name="connsiteY6-196" fmla="*/ 87635 h 1450158"/>
              <a:gd name="connsiteX0-197" fmla="*/ 4761 w 8459924"/>
              <a:gd name="connsiteY0-198" fmla="*/ 90016 h 1452539"/>
              <a:gd name="connsiteX1-199" fmla="*/ 85252 w 8459924"/>
              <a:gd name="connsiteY1-200" fmla="*/ 0 h 1452539"/>
              <a:gd name="connsiteX2-201" fmla="*/ 8362764 w 8459924"/>
              <a:gd name="connsiteY2-202" fmla="*/ 2381 h 1452539"/>
              <a:gd name="connsiteX3-203" fmla="*/ 8457542 w 8459924"/>
              <a:gd name="connsiteY3-204" fmla="*/ 85253 h 1452539"/>
              <a:gd name="connsiteX4-205" fmla="*/ 8459924 w 8459924"/>
              <a:gd name="connsiteY4-206" fmla="*/ 1452539 h 1452539"/>
              <a:gd name="connsiteX5-207" fmla="*/ 0 w 8459924"/>
              <a:gd name="connsiteY5-208" fmla="*/ 1452538 h 1452539"/>
              <a:gd name="connsiteX6-209" fmla="*/ 4761 w 8459924"/>
              <a:gd name="connsiteY6-210" fmla="*/ 90016 h 1452539"/>
              <a:gd name="connsiteX0-211" fmla="*/ 0 w 8455163"/>
              <a:gd name="connsiteY0-212" fmla="*/ 90016 h 1452539"/>
              <a:gd name="connsiteX1-213" fmla="*/ 80491 w 8455163"/>
              <a:gd name="connsiteY1-214" fmla="*/ 0 h 1452539"/>
              <a:gd name="connsiteX2-215" fmla="*/ 8358003 w 8455163"/>
              <a:gd name="connsiteY2-216" fmla="*/ 2381 h 1452539"/>
              <a:gd name="connsiteX3-217" fmla="*/ 8452781 w 8455163"/>
              <a:gd name="connsiteY3-218" fmla="*/ 85253 h 1452539"/>
              <a:gd name="connsiteX4-219" fmla="*/ 8455163 w 8455163"/>
              <a:gd name="connsiteY4-220" fmla="*/ 1452539 h 1452539"/>
              <a:gd name="connsiteX5-221" fmla="*/ 2382 w 8455163"/>
              <a:gd name="connsiteY5-222" fmla="*/ 1452538 h 1452539"/>
              <a:gd name="connsiteX6-223" fmla="*/ 0 w 8455163"/>
              <a:gd name="connsiteY6-224" fmla="*/ 90016 h 1452539"/>
              <a:gd name="connsiteX0-225" fmla="*/ 0 w 8455163"/>
              <a:gd name="connsiteY0-226" fmla="*/ 97160 h 1459683"/>
              <a:gd name="connsiteX1-227" fmla="*/ 80491 w 8455163"/>
              <a:gd name="connsiteY1-228" fmla="*/ 7144 h 1459683"/>
              <a:gd name="connsiteX2-229" fmla="*/ 8351653 w 8455163"/>
              <a:gd name="connsiteY2-230" fmla="*/ 0 h 1459683"/>
              <a:gd name="connsiteX3-231" fmla="*/ 8452781 w 8455163"/>
              <a:gd name="connsiteY3-232" fmla="*/ 92397 h 1459683"/>
              <a:gd name="connsiteX4-233" fmla="*/ 8455163 w 8455163"/>
              <a:gd name="connsiteY4-234" fmla="*/ 1459683 h 1459683"/>
              <a:gd name="connsiteX5-235" fmla="*/ 2382 w 8455163"/>
              <a:gd name="connsiteY5-236" fmla="*/ 1459682 h 1459683"/>
              <a:gd name="connsiteX6-237" fmla="*/ 0 w 8455163"/>
              <a:gd name="connsiteY6-238" fmla="*/ 97160 h 1459683"/>
              <a:gd name="connsiteX0-239" fmla="*/ 0 w 8459546"/>
              <a:gd name="connsiteY0-240" fmla="*/ 97160 h 1459683"/>
              <a:gd name="connsiteX1-241" fmla="*/ 80491 w 8459546"/>
              <a:gd name="connsiteY1-242" fmla="*/ 7144 h 1459683"/>
              <a:gd name="connsiteX2-243" fmla="*/ 8351653 w 8459546"/>
              <a:gd name="connsiteY2-244" fmla="*/ 0 h 1459683"/>
              <a:gd name="connsiteX3-245" fmla="*/ 8459131 w 8459546"/>
              <a:gd name="connsiteY3-246" fmla="*/ 92397 h 1459683"/>
              <a:gd name="connsiteX4-247" fmla="*/ 8455163 w 8459546"/>
              <a:gd name="connsiteY4-248" fmla="*/ 1459683 h 1459683"/>
              <a:gd name="connsiteX5-249" fmla="*/ 2382 w 8459546"/>
              <a:gd name="connsiteY5-250" fmla="*/ 1459682 h 1459683"/>
              <a:gd name="connsiteX6-251" fmla="*/ 0 w 8459546"/>
              <a:gd name="connsiteY6-252" fmla="*/ 97160 h 1459683"/>
              <a:gd name="connsiteX0-253" fmla="*/ 0 w 8455163"/>
              <a:gd name="connsiteY0-254" fmla="*/ 97160 h 1459683"/>
              <a:gd name="connsiteX1-255" fmla="*/ 80491 w 8455163"/>
              <a:gd name="connsiteY1-256" fmla="*/ 7144 h 1459683"/>
              <a:gd name="connsiteX2-257" fmla="*/ 8351653 w 8455163"/>
              <a:gd name="connsiteY2-258" fmla="*/ 0 h 1459683"/>
              <a:gd name="connsiteX3-259" fmla="*/ 8452781 w 8455163"/>
              <a:gd name="connsiteY3-260" fmla="*/ 95572 h 1459683"/>
              <a:gd name="connsiteX4-261" fmla="*/ 8455163 w 8455163"/>
              <a:gd name="connsiteY4-262" fmla="*/ 1459683 h 1459683"/>
              <a:gd name="connsiteX5-263" fmla="*/ 2382 w 8455163"/>
              <a:gd name="connsiteY5-264" fmla="*/ 1459682 h 1459683"/>
              <a:gd name="connsiteX6-265" fmla="*/ 0 w 8455163"/>
              <a:gd name="connsiteY6-266" fmla="*/ 97160 h 1459683"/>
              <a:gd name="connsiteX0-267" fmla="*/ 7143 w 8462306"/>
              <a:gd name="connsiteY0-268" fmla="*/ 97160 h 1462857"/>
              <a:gd name="connsiteX1-269" fmla="*/ 87634 w 8462306"/>
              <a:gd name="connsiteY1-270" fmla="*/ 7144 h 1462857"/>
              <a:gd name="connsiteX2-271" fmla="*/ 8358796 w 8462306"/>
              <a:gd name="connsiteY2-272" fmla="*/ 0 h 1462857"/>
              <a:gd name="connsiteX3-273" fmla="*/ 8459924 w 8462306"/>
              <a:gd name="connsiteY3-274" fmla="*/ 95572 h 1462857"/>
              <a:gd name="connsiteX4-275" fmla="*/ 8462306 w 8462306"/>
              <a:gd name="connsiteY4-276" fmla="*/ 1459683 h 1462857"/>
              <a:gd name="connsiteX5-277" fmla="*/ 0 w 8462306"/>
              <a:gd name="connsiteY5-278" fmla="*/ 1462857 h 1462857"/>
              <a:gd name="connsiteX6-279" fmla="*/ 7143 w 8462306"/>
              <a:gd name="connsiteY6-280" fmla="*/ 97160 h 1462857"/>
              <a:gd name="connsiteX0-281" fmla="*/ 793 w 8455956"/>
              <a:gd name="connsiteY0-282" fmla="*/ 97160 h 1462857"/>
              <a:gd name="connsiteX1-283" fmla="*/ 81284 w 8455956"/>
              <a:gd name="connsiteY1-284" fmla="*/ 7144 h 1462857"/>
              <a:gd name="connsiteX2-285" fmla="*/ 8352446 w 8455956"/>
              <a:gd name="connsiteY2-286" fmla="*/ 0 h 1462857"/>
              <a:gd name="connsiteX3-287" fmla="*/ 8453574 w 8455956"/>
              <a:gd name="connsiteY3-288" fmla="*/ 95572 h 1462857"/>
              <a:gd name="connsiteX4-289" fmla="*/ 8455956 w 8455956"/>
              <a:gd name="connsiteY4-290" fmla="*/ 1459683 h 1462857"/>
              <a:gd name="connsiteX5-291" fmla="*/ 0 w 8455956"/>
              <a:gd name="connsiteY5-292" fmla="*/ 1462857 h 1462857"/>
              <a:gd name="connsiteX6-293" fmla="*/ 793 w 8455956"/>
              <a:gd name="connsiteY6-294" fmla="*/ 97160 h 14628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455956" h="1462857">
                <a:moveTo>
                  <a:pt x="793" y="97160"/>
                </a:moveTo>
                <a:cubicBezTo>
                  <a:pt x="793" y="52706"/>
                  <a:pt x="36830" y="7144"/>
                  <a:pt x="81284" y="7144"/>
                </a:cubicBezTo>
                <a:lnTo>
                  <a:pt x="8352446" y="0"/>
                </a:lnTo>
                <a:cubicBezTo>
                  <a:pt x="8396900" y="0"/>
                  <a:pt x="8453574" y="51118"/>
                  <a:pt x="8453574" y="95572"/>
                </a:cubicBezTo>
                <a:cubicBezTo>
                  <a:pt x="8455955" y="539427"/>
                  <a:pt x="8453575" y="1015828"/>
                  <a:pt x="8455956" y="1459683"/>
                </a:cubicBezTo>
                <a:lnTo>
                  <a:pt x="0" y="1462857"/>
                </a:lnTo>
                <a:cubicBezTo>
                  <a:pt x="0" y="1036464"/>
                  <a:pt x="793" y="523553"/>
                  <a:pt x="793" y="97160"/>
                </a:cubicBezTo>
                <a:close/>
              </a:path>
            </a:pathLst>
          </a:cu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Freeform 9"/>
          <p:cNvSpPr/>
          <p:nvPr/>
        </p:nvSpPr>
        <p:spPr bwMode="auto">
          <a:xfrm>
            <a:off x="6769100" y="3001963"/>
            <a:ext cx="2033588" cy="1431925"/>
          </a:xfrm>
          <a:custGeom>
            <a:avLst/>
            <a:gdLst>
              <a:gd name="T0" fmla="*/ 0 w 1557"/>
              <a:gd name="T1" fmla="*/ 0 h 1096"/>
              <a:gd name="T2" fmla="*/ 461 w 1557"/>
              <a:gd name="T3" fmla="*/ 35 h 1096"/>
              <a:gd name="T4" fmla="*/ 428 w 1557"/>
              <a:gd name="T5" fmla="*/ 120 h 1096"/>
              <a:gd name="T6" fmla="*/ 1557 w 1557"/>
              <a:gd name="T7" fmla="*/ 812 h 1096"/>
              <a:gd name="T8" fmla="*/ 1557 w 1557"/>
              <a:gd name="T9" fmla="*/ 1096 h 1096"/>
              <a:gd name="T10" fmla="*/ 291 w 1557"/>
              <a:gd name="T11" fmla="*/ 321 h 1096"/>
              <a:gd name="T12" fmla="*/ 248 w 1557"/>
              <a:gd name="T13" fmla="*/ 387 h 1096"/>
              <a:gd name="T14" fmla="*/ 0 w 1557"/>
              <a:gd name="T1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7" h="1096">
                <a:moveTo>
                  <a:pt x="0" y="0"/>
                </a:moveTo>
                <a:lnTo>
                  <a:pt x="461" y="35"/>
                </a:lnTo>
                <a:lnTo>
                  <a:pt x="428" y="120"/>
                </a:lnTo>
                <a:lnTo>
                  <a:pt x="1557" y="812"/>
                </a:lnTo>
                <a:lnTo>
                  <a:pt x="1557" y="1096"/>
                </a:lnTo>
                <a:lnTo>
                  <a:pt x="291" y="321"/>
                </a:lnTo>
                <a:lnTo>
                  <a:pt x="248" y="38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75000"/>
                </a:schemeClr>
              </a:gs>
            </a:gsLst>
            <a:lin ang="8100000" scaled="1"/>
            <a:tileRect/>
          </a:gradFill>
          <a:ln w="9" cap="flat">
            <a:noFill/>
            <a:prstDash val="solid"/>
            <a:miter lim="800000"/>
          </a:ln>
          <a:effectLst>
            <a:outerShdw blurRad="38100" dist="254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Freeform 15"/>
          <p:cNvSpPr/>
          <p:nvPr/>
        </p:nvSpPr>
        <p:spPr bwMode="auto">
          <a:xfrm>
            <a:off x="5667375" y="4919663"/>
            <a:ext cx="3067050" cy="1593850"/>
          </a:xfrm>
          <a:custGeom>
            <a:avLst/>
            <a:gdLst>
              <a:gd name="T0" fmla="*/ 0 w 2348"/>
              <a:gd name="T1" fmla="*/ 0 h 1221"/>
              <a:gd name="T2" fmla="*/ 434 w 2348"/>
              <a:gd name="T3" fmla="*/ 37 h 1221"/>
              <a:gd name="T4" fmla="*/ 406 w 2348"/>
              <a:gd name="T5" fmla="*/ 101 h 1221"/>
              <a:gd name="T6" fmla="*/ 2348 w 2348"/>
              <a:gd name="T7" fmla="*/ 1221 h 1221"/>
              <a:gd name="T8" fmla="*/ 1864 w 2348"/>
              <a:gd name="T9" fmla="*/ 1221 h 1221"/>
              <a:gd name="T10" fmla="*/ 292 w 2348"/>
              <a:gd name="T11" fmla="*/ 288 h 1221"/>
              <a:gd name="T12" fmla="*/ 248 w 2348"/>
              <a:gd name="T13" fmla="*/ 340 h 1221"/>
              <a:gd name="T14" fmla="*/ 0 w 2348"/>
              <a:gd name="T15" fmla="*/ 0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8" h="1221">
                <a:moveTo>
                  <a:pt x="0" y="0"/>
                </a:moveTo>
                <a:lnTo>
                  <a:pt x="434" y="37"/>
                </a:lnTo>
                <a:lnTo>
                  <a:pt x="406" y="101"/>
                </a:lnTo>
                <a:lnTo>
                  <a:pt x="2348" y="1221"/>
                </a:lnTo>
                <a:lnTo>
                  <a:pt x="1864" y="1221"/>
                </a:lnTo>
                <a:lnTo>
                  <a:pt x="292" y="288"/>
                </a:lnTo>
                <a:lnTo>
                  <a:pt x="248" y="3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9" cap="flat">
            <a:noFill/>
            <a:prstDash val="solid"/>
            <a:miter lim="800000"/>
          </a:ln>
          <a:effectLst>
            <a:outerShdw blurRad="38100" dist="254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Freeform 10"/>
          <p:cNvSpPr/>
          <p:nvPr/>
        </p:nvSpPr>
        <p:spPr bwMode="auto">
          <a:xfrm>
            <a:off x="6481763" y="3498850"/>
            <a:ext cx="2320925" cy="1585913"/>
          </a:xfrm>
          <a:custGeom>
            <a:avLst/>
            <a:gdLst>
              <a:gd name="T0" fmla="*/ 0 w 1777"/>
              <a:gd name="T1" fmla="*/ 0 h 1214"/>
              <a:gd name="T2" fmla="*/ 454 w 1777"/>
              <a:gd name="T3" fmla="*/ 38 h 1214"/>
              <a:gd name="T4" fmla="*/ 425 w 1777"/>
              <a:gd name="T5" fmla="*/ 99 h 1214"/>
              <a:gd name="T6" fmla="*/ 1777 w 1777"/>
              <a:gd name="T7" fmla="*/ 921 h 1214"/>
              <a:gd name="T8" fmla="*/ 1777 w 1777"/>
              <a:gd name="T9" fmla="*/ 1214 h 1214"/>
              <a:gd name="T10" fmla="*/ 296 w 1777"/>
              <a:gd name="T11" fmla="*/ 317 h 1214"/>
              <a:gd name="T12" fmla="*/ 248 w 1777"/>
              <a:gd name="T13" fmla="*/ 378 h 1214"/>
              <a:gd name="T14" fmla="*/ 0 w 1777"/>
              <a:gd name="T15" fmla="*/ 0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7" h="1214">
                <a:moveTo>
                  <a:pt x="0" y="0"/>
                </a:moveTo>
                <a:lnTo>
                  <a:pt x="454" y="38"/>
                </a:lnTo>
                <a:lnTo>
                  <a:pt x="425" y="99"/>
                </a:lnTo>
                <a:lnTo>
                  <a:pt x="1777" y="921"/>
                </a:lnTo>
                <a:lnTo>
                  <a:pt x="1777" y="1214"/>
                </a:lnTo>
                <a:lnTo>
                  <a:pt x="296" y="317"/>
                </a:lnTo>
                <a:lnTo>
                  <a:pt x="248" y="3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85000"/>
                </a:schemeClr>
              </a:gs>
            </a:gsLst>
            <a:lin ang="8100000" scaled="1"/>
          </a:gradFill>
          <a:ln w="9" cap="flat">
            <a:noFill/>
            <a:prstDash val="solid"/>
            <a:miter lim="800000"/>
          </a:ln>
          <a:effectLst>
            <a:outerShdw blurRad="381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Freeform 11"/>
          <p:cNvSpPr/>
          <p:nvPr/>
        </p:nvSpPr>
        <p:spPr bwMode="auto">
          <a:xfrm>
            <a:off x="6197600" y="3975100"/>
            <a:ext cx="2605088" cy="1714500"/>
          </a:xfrm>
          <a:custGeom>
            <a:avLst/>
            <a:gdLst>
              <a:gd name="T0" fmla="*/ 0 w 1994"/>
              <a:gd name="T1" fmla="*/ 0 h 1313"/>
              <a:gd name="T2" fmla="*/ 465 w 1994"/>
              <a:gd name="T3" fmla="*/ 33 h 1313"/>
              <a:gd name="T4" fmla="*/ 418 w 1994"/>
              <a:gd name="T5" fmla="*/ 104 h 1313"/>
              <a:gd name="T6" fmla="*/ 1994 w 1994"/>
              <a:gd name="T7" fmla="*/ 1039 h 1313"/>
              <a:gd name="T8" fmla="*/ 1994 w 1994"/>
              <a:gd name="T9" fmla="*/ 1313 h 1313"/>
              <a:gd name="T10" fmla="*/ 298 w 1994"/>
              <a:gd name="T11" fmla="*/ 316 h 1313"/>
              <a:gd name="T12" fmla="*/ 250 w 1994"/>
              <a:gd name="T13" fmla="*/ 373 h 1313"/>
              <a:gd name="T14" fmla="*/ 0 w 1994"/>
              <a:gd name="T15" fmla="*/ 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4" h="1313">
                <a:moveTo>
                  <a:pt x="0" y="0"/>
                </a:moveTo>
                <a:lnTo>
                  <a:pt x="465" y="33"/>
                </a:lnTo>
                <a:lnTo>
                  <a:pt x="418" y="104"/>
                </a:lnTo>
                <a:lnTo>
                  <a:pt x="1994" y="1039"/>
                </a:lnTo>
                <a:lnTo>
                  <a:pt x="1994" y="1313"/>
                </a:lnTo>
                <a:lnTo>
                  <a:pt x="298" y="316"/>
                </a:lnTo>
                <a:lnTo>
                  <a:pt x="250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85000"/>
                </a:schemeClr>
              </a:gs>
            </a:gsLst>
            <a:lin ang="8100000" scaled="1"/>
          </a:gradFill>
          <a:ln w="9" cap="flat">
            <a:noFill/>
            <a:prstDash val="solid"/>
            <a:miter lim="800000"/>
          </a:ln>
          <a:effectLst>
            <a:outerShdw blurRad="38100" dist="254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Freeform 16"/>
          <p:cNvSpPr/>
          <p:nvPr/>
        </p:nvSpPr>
        <p:spPr bwMode="auto">
          <a:xfrm>
            <a:off x="5400675" y="5362575"/>
            <a:ext cx="2284413" cy="1150938"/>
          </a:xfrm>
          <a:custGeom>
            <a:avLst/>
            <a:gdLst>
              <a:gd name="T0" fmla="*/ 0 w 1749"/>
              <a:gd name="T1" fmla="*/ 0 h 881"/>
              <a:gd name="T2" fmla="*/ 442 w 1749"/>
              <a:gd name="T3" fmla="*/ 33 h 881"/>
              <a:gd name="T4" fmla="*/ 402 w 1749"/>
              <a:gd name="T5" fmla="*/ 99 h 881"/>
              <a:gd name="T6" fmla="*/ 1749 w 1749"/>
              <a:gd name="T7" fmla="*/ 881 h 881"/>
              <a:gd name="T8" fmla="*/ 1295 w 1749"/>
              <a:gd name="T9" fmla="*/ 881 h 881"/>
              <a:gd name="T10" fmla="*/ 291 w 1749"/>
              <a:gd name="T11" fmla="*/ 293 h 881"/>
              <a:gd name="T12" fmla="*/ 246 w 1749"/>
              <a:gd name="T13" fmla="*/ 354 h 881"/>
              <a:gd name="T14" fmla="*/ 0 w 1749"/>
              <a:gd name="T15" fmla="*/ 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9" h="881">
                <a:moveTo>
                  <a:pt x="0" y="0"/>
                </a:moveTo>
                <a:lnTo>
                  <a:pt x="442" y="33"/>
                </a:lnTo>
                <a:lnTo>
                  <a:pt x="402" y="99"/>
                </a:lnTo>
                <a:lnTo>
                  <a:pt x="1749" y="881"/>
                </a:lnTo>
                <a:lnTo>
                  <a:pt x="1295" y="881"/>
                </a:lnTo>
                <a:lnTo>
                  <a:pt x="291" y="293"/>
                </a:lnTo>
                <a:lnTo>
                  <a:pt x="246" y="3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85000"/>
                </a:schemeClr>
              </a:gs>
            </a:gsLst>
            <a:lin ang="18900000" scaled="1"/>
          </a:gradFill>
          <a:ln w="9" cap="flat">
            <a:noFill/>
            <a:prstDash val="solid"/>
            <a:miter lim="800000"/>
          </a:ln>
          <a:effectLst>
            <a:outerShdw blurRad="381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" name="Freeform 17"/>
          <p:cNvSpPr/>
          <p:nvPr/>
        </p:nvSpPr>
        <p:spPr bwMode="auto">
          <a:xfrm>
            <a:off x="5141913" y="5803900"/>
            <a:ext cx="1512887" cy="709613"/>
          </a:xfrm>
          <a:custGeom>
            <a:avLst/>
            <a:gdLst>
              <a:gd name="T0" fmla="*/ 0 w 1158"/>
              <a:gd name="T1" fmla="*/ 0 h 543"/>
              <a:gd name="T2" fmla="*/ 430 w 1158"/>
              <a:gd name="T3" fmla="*/ 40 h 543"/>
              <a:gd name="T4" fmla="*/ 402 w 1158"/>
              <a:gd name="T5" fmla="*/ 104 h 543"/>
              <a:gd name="T6" fmla="*/ 1158 w 1158"/>
              <a:gd name="T7" fmla="*/ 543 h 543"/>
              <a:gd name="T8" fmla="*/ 728 w 1158"/>
              <a:gd name="T9" fmla="*/ 543 h 543"/>
              <a:gd name="T10" fmla="*/ 288 w 1158"/>
              <a:gd name="T11" fmla="*/ 285 h 543"/>
              <a:gd name="T12" fmla="*/ 241 w 1158"/>
              <a:gd name="T13" fmla="*/ 349 h 543"/>
              <a:gd name="T14" fmla="*/ 0 w 1158"/>
              <a:gd name="T15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8" h="543">
                <a:moveTo>
                  <a:pt x="0" y="0"/>
                </a:moveTo>
                <a:lnTo>
                  <a:pt x="430" y="40"/>
                </a:lnTo>
                <a:lnTo>
                  <a:pt x="402" y="104"/>
                </a:lnTo>
                <a:lnTo>
                  <a:pt x="1158" y="543"/>
                </a:lnTo>
                <a:lnTo>
                  <a:pt x="728" y="543"/>
                </a:lnTo>
                <a:lnTo>
                  <a:pt x="288" y="285"/>
                </a:lnTo>
                <a:lnTo>
                  <a:pt x="241" y="34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5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70000">
                <a:schemeClr val="bg1">
                  <a:lumMod val="85000"/>
                </a:schemeClr>
              </a:gs>
            </a:gsLst>
            <a:lin ang="18900000" scaled="1"/>
          </a:gradFill>
          <a:ln w="9" cap="flat">
            <a:noFill/>
            <a:prstDash val="solid"/>
            <a:miter lim="800000"/>
          </a:ln>
          <a:effectLst>
            <a:outerShdw blurRad="50800" dist="50800" sx="101000" sy="1010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3" name="Freeform 18"/>
          <p:cNvSpPr/>
          <p:nvPr/>
        </p:nvSpPr>
        <p:spPr bwMode="auto">
          <a:xfrm>
            <a:off x="4881563" y="6245225"/>
            <a:ext cx="736600" cy="268288"/>
          </a:xfrm>
          <a:custGeom>
            <a:avLst/>
            <a:gdLst>
              <a:gd name="T0" fmla="*/ 0 w 563"/>
              <a:gd name="T1" fmla="*/ 0 h 206"/>
              <a:gd name="T2" fmla="*/ 433 w 563"/>
              <a:gd name="T3" fmla="*/ 33 h 206"/>
              <a:gd name="T4" fmla="*/ 397 w 563"/>
              <a:gd name="T5" fmla="*/ 97 h 206"/>
              <a:gd name="T6" fmla="*/ 563 w 563"/>
              <a:gd name="T7" fmla="*/ 206 h 206"/>
              <a:gd name="T8" fmla="*/ 149 w 563"/>
              <a:gd name="T9" fmla="*/ 206 h 206"/>
              <a:gd name="T10" fmla="*/ 0 w 563"/>
              <a:gd name="T1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" h="206">
                <a:moveTo>
                  <a:pt x="0" y="0"/>
                </a:moveTo>
                <a:lnTo>
                  <a:pt x="433" y="33"/>
                </a:lnTo>
                <a:lnTo>
                  <a:pt x="397" y="97"/>
                </a:lnTo>
                <a:lnTo>
                  <a:pt x="563" y="206"/>
                </a:lnTo>
                <a:lnTo>
                  <a:pt x="149" y="20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5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70000">
                <a:schemeClr val="bg1">
                  <a:lumMod val="75000"/>
                </a:schemeClr>
              </a:gs>
            </a:gsLst>
            <a:lin ang="18900000" scaled="1"/>
          </a:gradFill>
          <a:ln w="9" cap="flat">
            <a:noFill/>
            <a:prstDash val="solid"/>
            <a:miter lim="800000"/>
          </a:ln>
          <a:effectLst>
            <a:outerShdw blurRad="38100" dist="50800" sx="102000" sy="1020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3635375" y="2887663"/>
            <a:ext cx="5167313" cy="3400425"/>
            <a:chOff x="3635896" y="2888122"/>
            <a:chExt cx="5166666" cy="3399840"/>
          </a:xfrm>
        </p:grpSpPr>
        <p:sp>
          <p:nvSpPr>
            <p:cNvPr id="3100" name="Freeform 12"/>
            <p:cNvSpPr/>
            <p:nvPr/>
          </p:nvSpPr>
          <p:spPr bwMode="auto">
            <a:xfrm>
              <a:off x="4791859" y="3525234"/>
              <a:ext cx="4010703" cy="2762728"/>
            </a:xfrm>
            <a:custGeom>
              <a:avLst/>
              <a:gdLst>
                <a:gd name="T0" fmla="*/ 1598026878 w 10066"/>
                <a:gd name="T1" fmla="*/ 654546559 h 10085"/>
                <a:gd name="T2" fmla="*/ 1108585642 w 10066"/>
                <a:gd name="T3" fmla="*/ 461079442 h 10085"/>
                <a:gd name="T4" fmla="*/ 213048974 w 10066"/>
                <a:gd name="T5" fmla="*/ 0 h 10085"/>
                <a:gd name="T6" fmla="*/ 0 w 10066"/>
                <a:gd name="T7" fmla="*/ 269938661 h 10085"/>
                <a:gd name="T8" fmla="*/ 1039685701 w 10066"/>
                <a:gd name="T9" fmla="*/ 532072375 h 10085"/>
                <a:gd name="T10" fmla="*/ 1598026878 w 10066"/>
                <a:gd name="T11" fmla="*/ 756833515 h 10085"/>
                <a:gd name="T12" fmla="*/ 1598026878 w 10066"/>
                <a:gd name="T13" fmla="*/ 654546559 h 100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66" h="10085">
                  <a:moveTo>
                    <a:pt x="10066" y="8722"/>
                  </a:moveTo>
                  <a:lnTo>
                    <a:pt x="6983" y="6144"/>
                  </a:lnTo>
                  <a:cubicBezTo>
                    <a:pt x="5258" y="4423"/>
                    <a:pt x="2086" y="1374"/>
                    <a:pt x="1342" y="0"/>
                  </a:cubicBezTo>
                  <a:cubicBezTo>
                    <a:pt x="1311" y="124"/>
                    <a:pt x="279" y="2730"/>
                    <a:pt x="0" y="3597"/>
                  </a:cubicBezTo>
                  <a:cubicBezTo>
                    <a:pt x="1563" y="3884"/>
                    <a:pt x="4630" y="5977"/>
                    <a:pt x="6549" y="7090"/>
                  </a:cubicBezTo>
                  <a:lnTo>
                    <a:pt x="10066" y="10085"/>
                  </a:lnTo>
                  <a:lnTo>
                    <a:pt x="10066" y="8722"/>
                  </a:lnTo>
                  <a:close/>
                </a:path>
              </a:pathLst>
            </a:custGeom>
            <a:gradFill rotWithShape="0">
              <a:gsLst>
                <a:gs pos="0">
                  <a:srgbClr val="C00000"/>
                </a:gs>
                <a:gs pos="17000">
                  <a:srgbClr val="C00000"/>
                </a:gs>
                <a:gs pos="32001">
                  <a:srgbClr val="FF0000"/>
                </a:gs>
                <a:gs pos="100000">
                  <a:srgbClr val="FE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13"/>
            <p:cNvSpPr/>
            <p:nvPr/>
          </p:nvSpPr>
          <p:spPr bwMode="auto">
            <a:xfrm>
              <a:off x="3635896" y="3086068"/>
              <a:ext cx="1898146" cy="1708723"/>
            </a:xfrm>
            <a:custGeom>
              <a:avLst/>
              <a:gdLst>
                <a:gd name="T0" fmla="*/ 0 w 1453"/>
                <a:gd name="T1" fmla="*/ 266227665 h 1308"/>
                <a:gd name="T2" fmla="*/ 2147483646 w 1453"/>
                <a:gd name="T3" fmla="*/ 0 h 1308"/>
                <a:gd name="T4" fmla="*/ 2147483646 w 1453"/>
                <a:gd name="T5" fmla="*/ 133113180 h 1308"/>
                <a:gd name="T6" fmla="*/ 527334483 w 1453"/>
                <a:gd name="T7" fmla="*/ 568292791 h 1308"/>
                <a:gd name="T8" fmla="*/ 1298712016 w 1453"/>
                <a:gd name="T9" fmla="*/ 2147483646 h 1308"/>
                <a:gd name="T10" fmla="*/ 1064909548 w 1453"/>
                <a:gd name="T11" fmla="*/ 2131524821 h 1308"/>
                <a:gd name="T12" fmla="*/ 0 w 1453"/>
                <a:gd name="T13" fmla="*/ 266227665 h 13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3" h="1308">
                  <a:moveTo>
                    <a:pt x="0" y="156"/>
                  </a:moveTo>
                  <a:lnTo>
                    <a:pt x="1321" y="0"/>
                  </a:lnTo>
                  <a:lnTo>
                    <a:pt x="1453" y="78"/>
                  </a:lnTo>
                  <a:lnTo>
                    <a:pt x="309" y="333"/>
                  </a:lnTo>
                  <a:lnTo>
                    <a:pt x="761" y="1308"/>
                  </a:lnTo>
                  <a:lnTo>
                    <a:pt x="624" y="1249"/>
                  </a:lnTo>
                  <a:lnTo>
                    <a:pt x="0" y="156"/>
                  </a:lnTo>
                  <a:close/>
                </a:path>
              </a:pathLst>
            </a:custGeom>
            <a:gradFill rotWithShape="1">
              <a:gsLst>
                <a:gs pos="0">
                  <a:srgbClr val="C00000"/>
                </a:gs>
                <a:gs pos="8000">
                  <a:srgbClr val="FF0000"/>
                </a:gs>
                <a:gs pos="41000">
                  <a:srgbClr val="FF1515"/>
                </a:gs>
                <a:gs pos="78000">
                  <a:srgbClr val="C00000"/>
                </a:gs>
                <a:gs pos="100000">
                  <a:srgbClr val="C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4034807" y="3184034"/>
              <a:ext cx="1497449" cy="1623819"/>
            </a:xfrm>
            <a:custGeom>
              <a:avLst/>
              <a:gdLst>
                <a:gd name="T0" fmla="*/ 1131 w 1148"/>
                <a:gd name="T1" fmla="*/ 0 h 1233"/>
                <a:gd name="T2" fmla="*/ 0 w 1148"/>
                <a:gd name="T3" fmla="*/ 250 h 1233"/>
                <a:gd name="T4" fmla="*/ 449 w 1148"/>
                <a:gd name="T5" fmla="*/ 1233 h 1233"/>
                <a:gd name="T6" fmla="*/ 1148 w 1148"/>
                <a:gd name="T7" fmla="*/ 0 h 1233"/>
                <a:gd name="T8" fmla="*/ 1131 w 1148"/>
                <a:gd name="T9" fmla="*/ 0 h 1233"/>
                <a:gd name="connsiteX0" fmla="*/ 9852 w 9971"/>
                <a:gd name="connsiteY0" fmla="*/ 41 h 10041"/>
                <a:gd name="connsiteX1" fmla="*/ 0 w 9971"/>
                <a:gd name="connsiteY1" fmla="*/ 2069 h 10041"/>
                <a:gd name="connsiteX2" fmla="*/ 3911 w 9971"/>
                <a:gd name="connsiteY2" fmla="*/ 10041 h 10041"/>
                <a:gd name="connsiteX3" fmla="*/ 9971 w 9971"/>
                <a:gd name="connsiteY3" fmla="*/ 0 h 10041"/>
                <a:gd name="connsiteX4" fmla="*/ 9852 w 9971"/>
                <a:gd name="connsiteY4" fmla="*/ 41 h 10041"/>
                <a:gd name="connsiteX0-1" fmla="*/ 10000 w 10000"/>
                <a:gd name="connsiteY0-2" fmla="*/ 0 h 10000"/>
                <a:gd name="connsiteX1-3" fmla="*/ 0 w 10000"/>
                <a:gd name="connsiteY1-4" fmla="*/ 2061 h 10000"/>
                <a:gd name="connsiteX2-5" fmla="*/ 3922 w 10000"/>
                <a:gd name="connsiteY2-6" fmla="*/ 10000 h 10000"/>
                <a:gd name="connsiteX3-7" fmla="*/ 10000 w 10000"/>
                <a:gd name="connsiteY3-8" fmla="*/ 0 h 10000"/>
                <a:gd name="connsiteX0-9" fmla="*/ 10058 w 10058"/>
                <a:gd name="connsiteY0-10" fmla="*/ 0 h 10000"/>
                <a:gd name="connsiteX1-11" fmla="*/ 0 w 10058"/>
                <a:gd name="connsiteY1-12" fmla="*/ 2034 h 10000"/>
                <a:gd name="connsiteX2-13" fmla="*/ 3980 w 10058"/>
                <a:gd name="connsiteY2-14" fmla="*/ 10000 h 10000"/>
                <a:gd name="connsiteX3-15" fmla="*/ 10058 w 10058"/>
                <a:gd name="connsiteY3-16" fmla="*/ 0 h 10000"/>
                <a:gd name="connsiteX0-17" fmla="*/ 10014 w 10014"/>
                <a:gd name="connsiteY0-18" fmla="*/ 0 h 10000"/>
                <a:gd name="connsiteX1-19" fmla="*/ 0 w 10014"/>
                <a:gd name="connsiteY1-20" fmla="*/ 2034 h 10000"/>
                <a:gd name="connsiteX2-21" fmla="*/ 3980 w 10014"/>
                <a:gd name="connsiteY2-22" fmla="*/ 10000 h 10000"/>
                <a:gd name="connsiteX3-23" fmla="*/ 10014 w 10014"/>
                <a:gd name="connsiteY3-24" fmla="*/ 0 h 10000"/>
                <a:gd name="connsiteX0-25" fmla="*/ 10014 w 10014"/>
                <a:gd name="connsiteY0-26" fmla="*/ 0 h 10040"/>
                <a:gd name="connsiteX1-27" fmla="*/ 0 w 10014"/>
                <a:gd name="connsiteY1-28" fmla="*/ 2074 h 10040"/>
                <a:gd name="connsiteX2-29" fmla="*/ 3980 w 10014"/>
                <a:gd name="connsiteY2-30" fmla="*/ 10040 h 10040"/>
                <a:gd name="connsiteX3-31" fmla="*/ 10014 w 10014"/>
                <a:gd name="connsiteY3-32" fmla="*/ 0 h 10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14" h="10040">
                  <a:moveTo>
                    <a:pt x="10014" y="0"/>
                  </a:moveTo>
                  <a:lnTo>
                    <a:pt x="0" y="2074"/>
                  </a:lnTo>
                  <a:lnTo>
                    <a:pt x="3980" y="10040"/>
                  </a:lnTo>
                  <a:lnTo>
                    <a:pt x="10014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D00000"/>
                </a:gs>
                <a:gs pos="53000">
                  <a:srgbClr val="A80000"/>
                </a:gs>
                <a:gs pos="99583">
                  <a:srgbClr val="A80000"/>
                </a:gs>
              </a:gsLst>
              <a:path path="circle">
                <a:fillToRect l="50000" t="50000" r="50000" b="50000"/>
              </a:path>
              <a:tileRect/>
            </a:gra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064723" y="2888122"/>
              <a:ext cx="1869369" cy="1757654"/>
              <a:chOff x="2316501" y="2518107"/>
              <a:chExt cx="1994007" cy="1874844"/>
            </a:xfrm>
            <a:effectLst>
              <a:outerShdw blurRad="1143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Freeform 38"/>
              <p:cNvSpPr/>
              <p:nvPr/>
            </p:nvSpPr>
            <p:spPr bwMode="auto">
              <a:xfrm>
                <a:off x="3215364" y="2518107"/>
                <a:ext cx="379537" cy="951329"/>
              </a:xfrm>
              <a:custGeom>
                <a:avLst/>
                <a:gdLst>
                  <a:gd name="T0" fmla="*/ 70 w 108"/>
                  <a:gd name="T1" fmla="*/ 243 h 254"/>
                  <a:gd name="T2" fmla="*/ 74 w 108"/>
                  <a:gd name="T3" fmla="*/ 207 h 254"/>
                  <a:gd name="T4" fmla="*/ 44 w 108"/>
                  <a:gd name="T5" fmla="*/ 131 h 254"/>
                  <a:gd name="T6" fmla="*/ 13 w 108"/>
                  <a:gd name="T7" fmla="*/ 73 h 254"/>
                  <a:gd name="T8" fmla="*/ 19 w 108"/>
                  <a:gd name="T9" fmla="*/ 13 h 254"/>
                  <a:gd name="T10" fmla="*/ 72 w 108"/>
                  <a:gd name="T11" fmla="*/ 15 h 254"/>
                  <a:gd name="T12" fmla="*/ 88 w 108"/>
                  <a:gd name="T13" fmla="*/ 25 h 254"/>
                  <a:gd name="T14" fmla="*/ 38 w 108"/>
                  <a:gd name="T15" fmla="*/ 41 h 254"/>
                  <a:gd name="T16" fmla="*/ 46 w 108"/>
                  <a:gd name="T17" fmla="*/ 97 h 254"/>
                  <a:gd name="T18" fmla="*/ 85 w 108"/>
                  <a:gd name="T19" fmla="*/ 168 h 254"/>
                  <a:gd name="T20" fmla="*/ 108 w 108"/>
                  <a:gd name="T21" fmla="*/ 254 h 254"/>
                  <a:gd name="T22" fmla="*/ 70 w 108"/>
                  <a:gd name="T23" fmla="*/ 243 h 254"/>
                  <a:gd name="connsiteX0" fmla="*/ 5680 w 9199"/>
                  <a:gd name="connsiteY0" fmla="*/ 9264 h 9697"/>
                  <a:gd name="connsiteX1" fmla="*/ 6051 w 9199"/>
                  <a:gd name="connsiteY1" fmla="*/ 7847 h 9697"/>
                  <a:gd name="connsiteX2" fmla="*/ 3273 w 9199"/>
                  <a:gd name="connsiteY2" fmla="*/ 4854 h 9697"/>
                  <a:gd name="connsiteX3" fmla="*/ 403 w 9199"/>
                  <a:gd name="connsiteY3" fmla="*/ 2571 h 9697"/>
                  <a:gd name="connsiteX4" fmla="*/ 958 w 9199"/>
                  <a:gd name="connsiteY4" fmla="*/ 209 h 9697"/>
                  <a:gd name="connsiteX5" fmla="*/ 5866 w 9199"/>
                  <a:gd name="connsiteY5" fmla="*/ 288 h 9697"/>
                  <a:gd name="connsiteX6" fmla="*/ 7347 w 9199"/>
                  <a:gd name="connsiteY6" fmla="*/ 681 h 9697"/>
                  <a:gd name="connsiteX7" fmla="*/ 3189 w 9199"/>
                  <a:gd name="connsiteY7" fmla="*/ 1336 h 9697"/>
                  <a:gd name="connsiteX8" fmla="*/ 3458 w 9199"/>
                  <a:gd name="connsiteY8" fmla="*/ 3516 h 9697"/>
                  <a:gd name="connsiteX9" fmla="*/ 7069 w 9199"/>
                  <a:gd name="connsiteY9" fmla="*/ 6311 h 9697"/>
                  <a:gd name="connsiteX10" fmla="*/ 9199 w 9199"/>
                  <a:gd name="connsiteY10" fmla="*/ 9697 h 9697"/>
                  <a:gd name="connsiteX11" fmla="*/ 5680 w 9199"/>
                  <a:gd name="connsiteY11" fmla="*/ 9264 h 9697"/>
                  <a:gd name="connsiteX0-1" fmla="*/ 6175 w 10000"/>
                  <a:gd name="connsiteY0-2" fmla="*/ 9553 h 10000"/>
                  <a:gd name="connsiteX1-3" fmla="*/ 6578 w 10000"/>
                  <a:gd name="connsiteY1-4" fmla="*/ 8092 h 10000"/>
                  <a:gd name="connsiteX2-5" fmla="*/ 3558 w 10000"/>
                  <a:gd name="connsiteY2-6" fmla="*/ 5006 h 10000"/>
                  <a:gd name="connsiteX3-7" fmla="*/ 438 w 10000"/>
                  <a:gd name="connsiteY3-8" fmla="*/ 2651 h 10000"/>
                  <a:gd name="connsiteX4-9" fmla="*/ 1041 w 10000"/>
                  <a:gd name="connsiteY4-10" fmla="*/ 216 h 10000"/>
                  <a:gd name="connsiteX5-11" fmla="*/ 6377 w 10000"/>
                  <a:gd name="connsiteY5-12" fmla="*/ 297 h 10000"/>
                  <a:gd name="connsiteX6-13" fmla="*/ 7987 w 10000"/>
                  <a:gd name="connsiteY6-14" fmla="*/ 702 h 10000"/>
                  <a:gd name="connsiteX7-15" fmla="*/ 3403 w 10000"/>
                  <a:gd name="connsiteY7-16" fmla="*/ 1404 h 10000"/>
                  <a:gd name="connsiteX8-17" fmla="*/ 3759 w 10000"/>
                  <a:gd name="connsiteY8-18" fmla="*/ 3626 h 10000"/>
                  <a:gd name="connsiteX9-19" fmla="*/ 7685 w 10000"/>
                  <a:gd name="connsiteY9-20" fmla="*/ 6508 h 10000"/>
                  <a:gd name="connsiteX10-21" fmla="*/ 10000 w 10000"/>
                  <a:gd name="connsiteY10-22" fmla="*/ 10000 h 10000"/>
                  <a:gd name="connsiteX11-23" fmla="*/ 6175 w 10000"/>
                  <a:gd name="connsiteY11-24" fmla="*/ 9553 h 10000"/>
                  <a:gd name="connsiteX0-25" fmla="*/ 6175 w 10000"/>
                  <a:gd name="connsiteY0-26" fmla="*/ 9553 h 10000"/>
                  <a:gd name="connsiteX1-27" fmla="*/ 6578 w 10000"/>
                  <a:gd name="connsiteY1-28" fmla="*/ 8092 h 10000"/>
                  <a:gd name="connsiteX2-29" fmla="*/ 3558 w 10000"/>
                  <a:gd name="connsiteY2-30" fmla="*/ 5006 h 10000"/>
                  <a:gd name="connsiteX3-31" fmla="*/ 438 w 10000"/>
                  <a:gd name="connsiteY3-32" fmla="*/ 2651 h 10000"/>
                  <a:gd name="connsiteX4-33" fmla="*/ 1041 w 10000"/>
                  <a:gd name="connsiteY4-34" fmla="*/ 216 h 10000"/>
                  <a:gd name="connsiteX5-35" fmla="*/ 6377 w 10000"/>
                  <a:gd name="connsiteY5-36" fmla="*/ 297 h 10000"/>
                  <a:gd name="connsiteX6-37" fmla="*/ 7987 w 10000"/>
                  <a:gd name="connsiteY6-38" fmla="*/ 702 h 10000"/>
                  <a:gd name="connsiteX7-39" fmla="*/ 3403 w 10000"/>
                  <a:gd name="connsiteY7-40" fmla="*/ 1404 h 10000"/>
                  <a:gd name="connsiteX8-41" fmla="*/ 3759 w 10000"/>
                  <a:gd name="connsiteY8-42" fmla="*/ 3626 h 10000"/>
                  <a:gd name="connsiteX9-43" fmla="*/ 7685 w 10000"/>
                  <a:gd name="connsiteY9-44" fmla="*/ 6508 h 10000"/>
                  <a:gd name="connsiteX10-45" fmla="*/ 10000 w 10000"/>
                  <a:gd name="connsiteY10-46" fmla="*/ 10000 h 10000"/>
                  <a:gd name="connsiteX11-47" fmla="*/ 6175 w 10000"/>
                  <a:gd name="connsiteY11-48" fmla="*/ 9553 h 10000"/>
                  <a:gd name="connsiteX0-49" fmla="*/ 6175 w 10000"/>
                  <a:gd name="connsiteY0-50" fmla="*/ 9553 h 10000"/>
                  <a:gd name="connsiteX1-51" fmla="*/ 6578 w 10000"/>
                  <a:gd name="connsiteY1-52" fmla="*/ 8092 h 10000"/>
                  <a:gd name="connsiteX2-53" fmla="*/ 3558 w 10000"/>
                  <a:gd name="connsiteY2-54" fmla="*/ 5006 h 10000"/>
                  <a:gd name="connsiteX3-55" fmla="*/ 438 w 10000"/>
                  <a:gd name="connsiteY3-56" fmla="*/ 2651 h 10000"/>
                  <a:gd name="connsiteX4-57" fmla="*/ 1041 w 10000"/>
                  <a:gd name="connsiteY4-58" fmla="*/ 216 h 10000"/>
                  <a:gd name="connsiteX5-59" fmla="*/ 6377 w 10000"/>
                  <a:gd name="connsiteY5-60" fmla="*/ 297 h 10000"/>
                  <a:gd name="connsiteX6-61" fmla="*/ 7987 w 10000"/>
                  <a:gd name="connsiteY6-62" fmla="*/ 702 h 10000"/>
                  <a:gd name="connsiteX7-63" fmla="*/ 3403 w 10000"/>
                  <a:gd name="connsiteY7-64" fmla="*/ 1404 h 10000"/>
                  <a:gd name="connsiteX8-65" fmla="*/ 4079 w 10000"/>
                  <a:gd name="connsiteY8-66" fmla="*/ 3626 h 10000"/>
                  <a:gd name="connsiteX9-67" fmla="*/ 7685 w 10000"/>
                  <a:gd name="connsiteY9-68" fmla="*/ 6508 h 10000"/>
                  <a:gd name="connsiteX10-69" fmla="*/ 10000 w 10000"/>
                  <a:gd name="connsiteY10-70" fmla="*/ 10000 h 10000"/>
                  <a:gd name="connsiteX11-71" fmla="*/ 6175 w 10000"/>
                  <a:gd name="connsiteY11-72" fmla="*/ 9553 h 10000"/>
                  <a:gd name="connsiteX0-73" fmla="*/ 6175 w 10000"/>
                  <a:gd name="connsiteY0-74" fmla="*/ 9584 h 10031"/>
                  <a:gd name="connsiteX1-75" fmla="*/ 6578 w 10000"/>
                  <a:gd name="connsiteY1-76" fmla="*/ 8123 h 10031"/>
                  <a:gd name="connsiteX2-77" fmla="*/ 3558 w 10000"/>
                  <a:gd name="connsiteY2-78" fmla="*/ 5037 h 10031"/>
                  <a:gd name="connsiteX3-79" fmla="*/ 438 w 10000"/>
                  <a:gd name="connsiteY3-80" fmla="*/ 2682 h 10031"/>
                  <a:gd name="connsiteX4-81" fmla="*/ 1041 w 10000"/>
                  <a:gd name="connsiteY4-82" fmla="*/ 247 h 10031"/>
                  <a:gd name="connsiteX5-83" fmla="*/ 6313 w 10000"/>
                  <a:gd name="connsiteY5-84" fmla="*/ 199 h 10031"/>
                  <a:gd name="connsiteX6-85" fmla="*/ 7987 w 10000"/>
                  <a:gd name="connsiteY6-86" fmla="*/ 733 h 10031"/>
                  <a:gd name="connsiteX7-87" fmla="*/ 3403 w 10000"/>
                  <a:gd name="connsiteY7-88" fmla="*/ 1435 h 10031"/>
                  <a:gd name="connsiteX8-89" fmla="*/ 4079 w 10000"/>
                  <a:gd name="connsiteY8-90" fmla="*/ 3657 h 10031"/>
                  <a:gd name="connsiteX9-91" fmla="*/ 7685 w 10000"/>
                  <a:gd name="connsiteY9-92" fmla="*/ 6539 h 10031"/>
                  <a:gd name="connsiteX10-93" fmla="*/ 10000 w 10000"/>
                  <a:gd name="connsiteY10-94" fmla="*/ 10031 h 10031"/>
                  <a:gd name="connsiteX11-95" fmla="*/ 6175 w 10000"/>
                  <a:gd name="connsiteY11-96" fmla="*/ 9584 h 10031"/>
                  <a:gd name="connsiteX0-97" fmla="*/ 6175 w 10000"/>
                  <a:gd name="connsiteY0-98" fmla="*/ 9431 h 9878"/>
                  <a:gd name="connsiteX1-99" fmla="*/ 6578 w 10000"/>
                  <a:gd name="connsiteY1-100" fmla="*/ 7970 h 9878"/>
                  <a:gd name="connsiteX2-101" fmla="*/ 3558 w 10000"/>
                  <a:gd name="connsiteY2-102" fmla="*/ 4884 h 9878"/>
                  <a:gd name="connsiteX3-103" fmla="*/ 438 w 10000"/>
                  <a:gd name="connsiteY3-104" fmla="*/ 2529 h 9878"/>
                  <a:gd name="connsiteX4-105" fmla="*/ 1041 w 10000"/>
                  <a:gd name="connsiteY4-106" fmla="*/ 94 h 9878"/>
                  <a:gd name="connsiteX5-107" fmla="*/ 7987 w 10000"/>
                  <a:gd name="connsiteY5-108" fmla="*/ 580 h 9878"/>
                  <a:gd name="connsiteX6-109" fmla="*/ 3403 w 10000"/>
                  <a:gd name="connsiteY6-110" fmla="*/ 1282 h 9878"/>
                  <a:gd name="connsiteX7-111" fmla="*/ 4079 w 10000"/>
                  <a:gd name="connsiteY7-112" fmla="*/ 3504 h 9878"/>
                  <a:gd name="connsiteX8-113" fmla="*/ 7685 w 10000"/>
                  <a:gd name="connsiteY8-114" fmla="*/ 6386 h 9878"/>
                  <a:gd name="connsiteX9-115" fmla="*/ 10000 w 10000"/>
                  <a:gd name="connsiteY9-116" fmla="*/ 9878 h 9878"/>
                  <a:gd name="connsiteX10-117" fmla="*/ 6175 w 10000"/>
                  <a:gd name="connsiteY10-118" fmla="*/ 9431 h 9878"/>
                  <a:gd name="connsiteX0-119" fmla="*/ 6175 w 10000"/>
                  <a:gd name="connsiteY0-120" fmla="*/ 9583 h 10036"/>
                  <a:gd name="connsiteX1-121" fmla="*/ 6578 w 10000"/>
                  <a:gd name="connsiteY1-122" fmla="*/ 8104 h 10036"/>
                  <a:gd name="connsiteX2-123" fmla="*/ 3558 w 10000"/>
                  <a:gd name="connsiteY2-124" fmla="*/ 4980 h 10036"/>
                  <a:gd name="connsiteX3-125" fmla="*/ 438 w 10000"/>
                  <a:gd name="connsiteY3-126" fmla="*/ 2596 h 10036"/>
                  <a:gd name="connsiteX4-127" fmla="*/ 1041 w 10000"/>
                  <a:gd name="connsiteY4-128" fmla="*/ 131 h 10036"/>
                  <a:gd name="connsiteX5-129" fmla="*/ 7987 w 10000"/>
                  <a:gd name="connsiteY5-130" fmla="*/ 623 h 10036"/>
                  <a:gd name="connsiteX6-131" fmla="*/ 3403 w 10000"/>
                  <a:gd name="connsiteY6-132" fmla="*/ 1334 h 10036"/>
                  <a:gd name="connsiteX7-133" fmla="*/ 4079 w 10000"/>
                  <a:gd name="connsiteY7-134" fmla="*/ 3583 h 10036"/>
                  <a:gd name="connsiteX8-135" fmla="*/ 7685 w 10000"/>
                  <a:gd name="connsiteY8-136" fmla="*/ 6501 h 10036"/>
                  <a:gd name="connsiteX9-137" fmla="*/ 10000 w 10000"/>
                  <a:gd name="connsiteY9-138" fmla="*/ 10036 h 10036"/>
                  <a:gd name="connsiteX10-139" fmla="*/ 6175 w 10000"/>
                  <a:gd name="connsiteY10-140" fmla="*/ 9583 h 10036"/>
                  <a:gd name="connsiteX0-141" fmla="*/ 6175 w 10000"/>
                  <a:gd name="connsiteY0-142" fmla="*/ 9583 h 10036"/>
                  <a:gd name="connsiteX1-143" fmla="*/ 7090 w 10000"/>
                  <a:gd name="connsiteY1-144" fmla="*/ 8000 h 10036"/>
                  <a:gd name="connsiteX2-145" fmla="*/ 3558 w 10000"/>
                  <a:gd name="connsiteY2-146" fmla="*/ 4980 h 10036"/>
                  <a:gd name="connsiteX3-147" fmla="*/ 438 w 10000"/>
                  <a:gd name="connsiteY3-148" fmla="*/ 2596 h 10036"/>
                  <a:gd name="connsiteX4-149" fmla="*/ 1041 w 10000"/>
                  <a:gd name="connsiteY4-150" fmla="*/ 131 h 10036"/>
                  <a:gd name="connsiteX5-151" fmla="*/ 7987 w 10000"/>
                  <a:gd name="connsiteY5-152" fmla="*/ 623 h 10036"/>
                  <a:gd name="connsiteX6-153" fmla="*/ 3403 w 10000"/>
                  <a:gd name="connsiteY6-154" fmla="*/ 1334 h 10036"/>
                  <a:gd name="connsiteX7-155" fmla="*/ 4079 w 10000"/>
                  <a:gd name="connsiteY7-156" fmla="*/ 3583 h 10036"/>
                  <a:gd name="connsiteX8-157" fmla="*/ 7685 w 10000"/>
                  <a:gd name="connsiteY8-158" fmla="*/ 6501 h 10036"/>
                  <a:gd name="connsiteX9-159" fmla="*/ 10000 w 10000"/>
                  <a:gd name="connsiteY9-160" fmla="*/ 10036 h 10036"/>
                  <a:gd name="connsiteX10-161" fmla="*/ 6175 w 10000"/>
                  <a:gd name="connsiteY10-162" fmla="*/ 9583 h 10036"/>
                  <a:gd name="connsiteX0-163" fmla="*/ 6175 w 10000"/>
                  <a:gd name="connsiteY0-164" fmla="*/ 9583 h 10036"/>
                  <a:gd name="connsiteX1-165" fmla="*/ 7090 w 10000"/>
                  <a:gd name="connsiteY1-166" fmla="*/ 8000 h 10036"/>
                  <a:gd name="connsiteX2-167" fmla="*/ 3558 w 10000"/>
                  <a:gd name="connsiteY2-168" fmla="*/ 4980 h 10036"/>
                  <a:gd name="connsiteX3-169" fmla="*/ 438 w 10000"/>
                  <a:gd name="connsiteY3-170" fmla="*/ 2596 h 10036"/>
                  <a:gd name="connsiteX4-171" fmla="*/ 1041 w 10000"/>
                  <a:gd name="connsiteY4-172" fmla="*/ 131 h 10036"/>
                  <a:gd name="connsiteX5-173" fmla="*/ 7987 w 10000"/>
                  <a:gd name="connsiteY5-174" fmla="*/ 623 h 10036"/>
                  <a:gd name="connsiteX6-175" fmla="*/ 3403 w 10000"/>
                  <a:gd name="connsiteY6-176" fmla="*/ 1334 h 10036"/>
                  <a:gd name="connsiteX7-177" fmla="*/ 4079 w 10000"/>
                  <a:gd name="connsiteY7-178" fmla="*/ 3583 h 10036"/>
                  <a:gd name="connsiteX8-179" fmla="*/ 7685 w 10000"/>
                  <a:gd name="connsiteY8-180" fmla="*/ 6501 h 10036"/>
                  <a:gd name="connsiteX9-181" fmla="*/ 10000 w 10000"/>
                  <a:gd name="connsiteY9-182" fmla="*/ 10036 h 10036"/>
                  <a:gd name="connsiteX10-183" fmla="*/ 6175 w 10000"/>
                  <a:gd name="connsiteY10-184" fmla="*/ 9583 h 10036"/>
                  <a:gd name="connsiteX0-185" fmla="*/ 6175 w 10192"/>
                  <a:gd name="connsiteY0-186" fmla="*/ 9583 h 10427"/>
                  <a:gd name="connsiteX1-187" fmla="*/ 7090 w 10192"/>
                  <a:gd name="connsiteY1-188" fmla="*/ 8000 h 10427"/>
                  <a:gd name="connsiteX2-189" fmla="*/ 3558 w 10192"/>
                  <a:gd name="connsiteY2-190" fmla="*/ 4980 h 10427"/>
                  <a:gd name="connsiteX3-191" fmla="*/ 438 w 10192"/>
                  <a:gd name="connsiteY3-192" fmla="*/ 2596 h 10427"/>
                  <a:gd name="connsiteX4-193" fmla="*/ 1041 w 10192"/>
                  <a:gd name="connsiteY4-194" fmla="*/ 131 h 10427"/>
                  <a:gd name="connsiteX5-195" fmla="*/ 7987 w 10192"/>
                  <a:gd name="connsiteY5-196" fmla="*/ 623 h 10427"/>
                  <a:gd name="connsiteX6-197" fmla="*/ 3403 w 10192"/>
                  <a:gd name="connsiteY6-198" fmla="*/ 1334 h 10427"/>
                  <a:gd name="connsiteX7-199" fmla="*/ 4079 w 10192"/>
                  <a:gd name="connsiteY7-200" fmla="*/ 3583 h 10427"/>
                  <a:gd name="connsiteX8-201" fmla="*/ 7685 w 10192"/>
                  <a:gd name="connsiteY8-202" fmla="*/ 6501 h 10427"/>
                  <a:gd name="connsiteX9-203" fmla="*/ 10192 w 10192"/>
                  <a:gd name="connsiteY9-204" fmla="*/ 10427 h 10427"/>
                  <a:gd name="connsiteX10-205" fmla="*/ 6175 w 10192"/>
                  <a:gd name="connsiteY10-206" fmla="*/ 9583 h 104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192" h="10427">
                    <a:moveTo>
                      <a:pt x="6175" y="9583"/>
                    </a:moveTo>
                    <a:cubicBezTo>
                      <a:pt x="6175" y="9583"/>
                      <a:pt x="7410" y="8908"/>
                      <a:pt x="7090" y="8000"/>
                    </a:cubicBezTo>
                    <a:cubicBezTo>
                      <a:pt x="6687" y="7301"/>
                      <a:pt x="5672" y="5926"/>
                      <a:pt x="3558" y="4980"/>
                    </a:cubicBezTo>
                    <a:cubicBezTo>
                      <a:pt x="1445" y="3994"/>
                      <a:pt x="438" y="2596"/>
                      <a:pt x="438" y="2596"/>
                    </a:cubicBezTo>
                    <a:cubicBezTo>
                      <a:pt x="438" y="2596"/>
                      <a:pt x="-871" y="666"/>
                      <a:pt x="1041" y="131"/>
                    </a:cubicBezTo>
                    <a:cubicBezTo>
                      <a:pt x="2299" y="-198"/>
                      <a:pt x="6634" y="136"/>
                      <a:pt x="7987" y="623"/>
                    </a:cubicBezTo>
                    <a:cubicBezTo>
                      <a:pt x="8381" y="824"/>
                      <a:pt x="4054" y="841"/>
                      <a:pt x="3403" y="1334"/>
                    </a:cubicBezTo>
                    <a:cubicBezTo>
                      <a:pt x="2752" y="1827"/>
                      <a:pt x="2972" y="2638"/>
                      <a:pt x="4079" y="3583"/>
                    </a:cubicBezTo>
                    <a:cubicBezTo>
                      <a:pt x="5086" y="4487"/>
                      <a:pt x="7181" y="6214"/>
                      <a:pt x="7685" y="6501"/>
                    </a:cubicBezTo>
                    <a:cubicBezTo>
                      <a:pt x="9497" y="7118"/>
                      <a:pt x="10192" y="10427"/>
                      <a:pt x="10192" y="10427"/>
                    </a:cubicBezTo>
                    <a:lnTo>
                      <a:pt x="6175" y="9583"/>
                    </a:lnTo>
                    <a:close/>
                  </a:path>
                </a:pathLst>
              </a:custGeom>
              <a:gradFill>
                <a:gsLst>
                  <a:gs pos="37000">
                    <a:schemeClr val="bg1">
                      <a:lumMod val="50000"/>
                    </a:schemeClr>
                  </a:gs>
                  <a:gs pos="89000">
                    <a:schemeClr val="bg1">
                      <a:lumMod val="85000"/>
                    </a:schemeClr>
                  </a:gs>
                  <a:gs pos="75000">
                    <a:schemeClr val="bg1">
                      <a:lumMod val="85000"/>
                    </a:schemeClr>
                  </a:gs>
                </a:gsLst>
                <a:lin ang="13500000" scaled="1"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+mn-lt"/>
                    <a:ea typeface="+mn-ea"/>
                  </a:rPr>
                  <a:t> 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30" name="Freeform 37"/>
              <p:cNvSpPr/>
              <p:nvPr/>
            </p:nvSpPr>
            <p:spPr bwMode="auto">
              <a:xfrm>
                <a:off x="3318269" y="2565679"/>
                <a:ext cx="441483" cy="1013444"/>
              </a:xfrm>
              <a:custGeom>
                <a:avLst/>
                <a:gdLst>
                  <a:gd name="T0" fmla="*/ 79 w 129"/>
                  <a:gd name="T1" fmla="*/ 244 h 261"/>
                  <a:gd name="T2" fmla="*/ 54 w 129"/>
                  <a:gd name="T3" fmla="*/ 149 h 261"/>
                  <a:gd name="T4" fmla="*/ 12 w 129"/>
                  <a:gd name="T5" fmla="*/ 37 h 261"/>
                  <a:gd name="T6" fmla="*/ 46 w 129"/>
                  <a:gd name="T7" fmla="*/ 11 h 261"/>
                  <a:gd name="T8" fmla="*/ 122 w 129"/>
                  <a:gd name="T9" fmla="*/ 103 h 261"/>
                  <a:gd name="T10" fmla="*/ 126 w 129"/>
                  <a:gd name="T11" fmla="*/ 172 h 261"/>
                  <a:gd name="T12" fmla="*/ 108 w 129"/>
                  <a:gd name="T13" fmla="*/ 261 h 261"/>
                  <a:gd name="T14" fmla="*/ 97 w 129"/>
                  <a:gd name="T15" fmla="*/ 261 h 261"/>
                  <a:gd name="T16" fmla="*/ 79 w 129"/>
                  <a:gd name="T17" fmla="*/ 244 h 261"/>
                  <a:gd name="connsiteX0" fmla="*/ 5329 w 9118"/>
                  <a:gd name="connsiteY0" fmla="*/ 8942 h 10225"/>
                  <a:gd name="connsiteX1" fmla="*/ 3391 w 9118"/>
                  <a:gd name="connsiteY1" fmla="*/ 5302 h 10225"/>
                  <a:gd name="connsiteX2" fmla="*/ 135 w 9118"/>
                  <a:gd name="connsiteY2" fmla="*/ 1011 h 10225"/>
                  <a:gd name="connsiteX3" fmla="*/ 2771 w 9118"/>
                  <a:gd name="connsiteY3" fmla="*/ 14 h 10225"/>
                  <a:gd name="connsiteX4" fmla="*/ 8662 w 9118"/>
                  <a:gd name="connsiteY4" fmla="*/ 3539 h 10225"/>
                  <a:gd name="connsiteX5" fmla="*/ 8972 w 9118"/>
                  <a:gd name="connsiteY5" fmla="*/ 6183 h 10225"/>
                  <a:gd name="connsiteX6" fmla="*/ 7282 w 9118"/>
                  <a:gd name="connsiteY6" fmla="*/ 10225 h 10225"/>
                  <a:gd name="connsiteX7" fmla="*/ 6724 w 9118"/>
                  <a:gd name="connsiteY7" fmla="*/ 9593 h 10225"/>
                  <a:gd name="connsiteX8" fmla="*/ 5329 w 9118"/>
                  <a:gd name="connsiteY8" fmla="*/ 8942 h 10225"/>
                  <a:gd name="connsiteX0-1" fmla="*/ 5844 w 10000"/>
                  <a:gd name="connsiteY0-2" fmla="*/ 8744 h 9999"/>
                  <a:gd name="connsiteX1-3" fmla="*/ 3719 w 10000"/>
                  <a:gd name="connsiteY1-4" fmla="*/ 5184 h 9999"/>
                  <a:gd name="connsiteX2-5" fmla="*/ 148 w 10000"/>
                  <a:gd name="connsiteY2-6" fmla="*/ 988 h 9999"/>
                  <a:gd name="connsiteX3-7" fmla="*/ 3039 w 10000"/>
                  <a:gd name="connsiteY3-8" fmla="*/ 13 h 9999"/>
                  <a:gd name="connsiteX4-9" fmla="*/ 9500 w 10000"/>
                  <a:gd name="connsiteY4-10" fmla="*/ 3460 h 9999"/>
                  <a:gd name="connsiteX5-11" fmla="*/ 9840 w 10000"/>
                  <a:gd name="connsiteY5-12" fmla="*/ 6046 h 9999"/>
                  <a:gd name="connsiteX6-13" fmla="*/ 7986 w 10000"/>
                  <a:gd name="connsiteY6-14" fmla="*/ 9999 h 9999"/>
                  <a:gd name="connsiteX7-15" fmla="*/ 7104 w 10000"/>
                  <a:gd name="connsiteY7-16" fmla="*/ 9643 h 9999"/>
                  <a:gd name="connsiteX8-17" fmla="*/ 5844 w 10000"/>
                  <a:gd name="connsiteY8-18" fmla="*/ 8744 h 9999"/>
                  <a:gd name="connsiteX0-19" fmla="*/ 5844 w 10000"/>
                  <a:gd name="connsiteY0-20" fmla="*/ 8745 h 10120"/>
                  <a:gd name="connsiteX1-21" fmla="*/ 3719 w 10000"/>
                  <a:gd name="connsiteY1-22" fmla="*/ 5185 h 10120"/>
                  <a:gd name="connsiteX2-23" fmla="*/ 148 w 10000"/>
                  <a:gd name="connsiteY2-24" fmla="*/ 988 h 10120"/>
                  <a:gd name="connsiteX3-25" fmla="*/ 3039 w 10000"/>
                  <a:gd name="connsiteY3-26" fmla="*/ 13 h 10120"/>
                  <a:gd name="connsiteX4-27" fmla="*/ 9500 w 10000"/>
                  <a:gd name="connsiteY4-28" fmla="*/ 3460 h 10120"/>
                  <a:gd name="connsiteX5-29" fmla="*/ 9840 w 10000"/>
                  <a:gd name="connsiteY5-30" fmla="*/ 6047 h 10120"/>
                  <a:gd name="connsiteX6-31" fmla="*/ 7986 w 10000"/>
                  <a:gd name="connsiteY6-32" fmla="*/ 10000 h 10120"/>
                  <a:gd name="connsiteX7-33" fmla="*/ 5844 w 10000"/>
                  <a:gd name="connsiteY7-34" fmla="*/ 8745 h 101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00" h="10120">
                    <a:moveTo>
                      <a:pt x="5844" y="8745"/>
                    </a:moveTo>
                    <a:cubicBezTo>
                      <a:pt x="5133" y="7942"/>
                      <a:pt x="3719" y="5185"/>
                      <a:pt x="3719" y="5185"/>
                    </a:cubicBezTo>
                    <a:cubicBezTo>
                      <a:pt x="3719" y="5185"/>
                      <a:pt x="-872" y="2036"/>
                      <a:pt x="148" y="988"/>
                    </a:cubicBezTo>
                    <a:cubicBezTo>
                      <a:pt x="914" y="88"/>
                      <a:pt x="3039" y="13"/>
                      <a:pt x="3039" y="13"/>
                    </a:cubicBezTo>
                    <a:cubicBezTo>
                      <a:pt x="3039" y="13"/>
                      <a:pt x="7374" y="-399"/>
                      <a:pt x="9500" y="3460"/>
                    </a:cubicBezTo>
                    <a:cubicBezTo>
                      <a:pt x="10095" y="4397"/>
                      <a:pt x="10092" y="4956"/>
                      <a:pt x="9840" y="6047"/>
                    </a:cubicBezTo>
                    <a:cubicBezTo>
                      <a:pt x="9588" y="7136"/>
                      <a:pt x="7986" y="10000"/>
                      <a:pt x="7986" y="10000"/>
                    </a:cubicBezTo>
                    <a:cubicBezTo>
                      <a:pt x="7320" y="10450"/>
                      <a:pt x="6555" y="9548"/>
                      <a:pt x="5844" y="8745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chemeClr val="bg1">
                      <a:lumMod val="50000"/>
                    </a:schemeClr>
                  </a:gs>
                  <a:gs pos="89000">
                    <a:schemeClr val="bg1">
                      <a:lumMod val="85000"/>
                    </a:schemeClr>
                  </a:gs>
                  <a:gs pos="7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41"/>
              <p:cNvSpPr/>
              <p:nvPr/>
            </p:nvSpPr>
            <p:spPr bwMode="auto">
              <a:xfrm>
                <a:off x="3384552" y="3502025"/>
                <a:ext cx="925956" cy="818645"/>
              </a:xfrm>
              <a:custGeom>
                <a:avLst/>
                <a:gdLst>
                  <a:gd name="T0" fmla="*/ 77 w 258"/>
                  <a:gd name="T1" fmla="*/ 0 h 220"/>
                  <a:gd name="T2" fmla="*/ 112 w 258"/>
                  <a:gd name="T3" fmla="*/ 17 h 220"/>
                  <a:gd name="T4" fmla="*/ 167 w 258"/>
                  <a:gd name="T5" fmla="*/ 45 h 220"/>
                  <a:gd name="T6" fmla="*/ 228 w 258"/>
                  <a:gd name="T7" fmla="*/ 89 h 220"/>
                  <a:gd name="T8" fmla="*/ 242 w 258"/>
                  <a:gd name="T9" fmla="*/ 142 h 220"/>
                  <a:gd name="T10" fmla="*/ 195 w 258"/>
                  <a:gd name="T11" fmla="*/ 147 h 220"/>
                  <a:gd name="T12" fmla="*/ 122 w 258"/>
                  <a:gd name="T13" fmla="*/ 105 h 220"/>
                  <a:gd name="T14" fmla="*/ 98 w 258"/>
                  <a:gd name="T15" fmla="*/ 89 h 220"/>
                  <a:gd name="T16" fmla="*/ 90 w 258"/>
                  <a:gd name="T17" fmla="*/ 107 h 220"/>
                  <a:gd name="T18" fmla="*/ 166 w 258"/>
                  <a:gd name="T19" fmla="*/ 165 h 220"/>
                  <a:gd name="T20" fmla="*/ 173 w 258"/>
                  <a:gd name="T21" fmla="*/ 188 h 220"/>
                  <a:gd name="T22" fmla="*/ 138 w 258"/>
                  <a:gd name="T23" fmla="*/ 218 h 220"/>
                  <a:gd name="T24" fmla="*/ 99 w 258"/>
                  <a:gd name="T25" fmla="*/ 202 h 220"/>
                  <a:gd name="T26" fmla="*/ 34 w 258"/>
                  <a:gd name="T27" fmla="*/ 157 h 220"/>
                  <a:gd name="T28" fmla="*/ 0 w 258"/>
                  <a:gd name="T29" fmla="*/ 157 h 220"/>
                  <a:gd name="T30" fmla="*/ 68 w 258"/>
                  <a:gd name="T31" fmla="*/ 91 h 220"/>
                  <a:gd name="T32" fmla="*/ 77 w 258"/>
                  <a:gd name="T33" fmla="*/ 0 h 220"/>
                  <a:gd name="connsiteX0" fmla="*/ 2984 w 9561"/>
                  <a:gd name="connsiteY0" fmla="*/ 0 h 9912"/>
                  <a:gd name="connsiteX1" fmla="*/ 4341 w 9561"/>
                  <a:gd name="connsiteY1" fmla="*/ 773 h 9912"/>
                  <a:gd name="connsiteX2" fmla="*/ 6473 w 9561"/>
                  <a:gd name="connsiteY2" fmla="*/ 2045 h 9912"/>
                  <a:gd name="connsiteX3" fmla="*/ 8837 w 9561"/>
                  <a:gd name="connsiteY3" fmla="*/ 4045 h 9912"/>
                  <a:gd name="connsiteX4" fmla="*/ 9380 w 9561"/>
                  <a:gd name="connsiteY4" fmla="*/ 6455 h 9912"/>
                  <a:gd name="connsiteX5" fmla="*/ 7558 w 9561"/>
                  <a:gd name="connsiteY5" fmla="*/ 6682 h 9912"/>
                  <a:gd name="connsiteX6" fmla="*/ 4729 w 9561"/>
                  <a:gd name="connsiteY6" fmla="*/ 4773 h 9912"/>
                  <a:gd name="connsiteX7" fmla="*/ 3798 w 9561"/>
                  <a:gd name="connsiteY7" fmla="*/ 4045 h 9912"/>
                  <a:gd name="connsiteX8" fmla="*/ 3488 w 9561"/>
                  <a:gd name="connsiteY8" fmla="*/ 4864 h 9912"/>
                  <a:gd name="connsiteX9" fmla="*/ 6434 w 9561"/>
                  <a:gd name="connsiteY9" fmla="*/ 7500 h 9912"/>
                  <a:gd name="connsiteX10" fmla="*/ 6705 w 9561"/>
                  <a:gd name="connsiteY10" fmla="*/ 8545 h 9912"/>
                  <a:gd name="connsiteX11" fmla="*/ 5349 w 9561"/>
                  <a:gd name="connsiteY11" fmla="*/ 9909 h 9912"/>
                  <a:gd name="connsiteX12" fmla="*/ 3837 w 9561"/>
                  <a:gd name="connsiteY12" fmla="*/ 9182 h 9912"/>
                  <a:gd name="connsiteX13" fmla="*/ 1318 w 9561"/>
                  <a:gd name="connsiteY13" fmla="*/ 7136 h 9912"/>
                  <a:gd name="connsiteX14" fmla="*/ 0 w 9561"/>
                  <a:gd name="connsiteY14" fmla="*/ 7136 h 9912"/>
                  <a:gd name="connsiteX15" fmla="*/ 2341 w 9561"/>
                  <a:gd name="connsiteY15" fmla="*/ 4021 h 9912"/>
                  <a:gd name="connsiteX16" fmla="*/ 2984 w 9561"/>
                  <a:gd name="connsiteY16" fmla="*/ 0 h 9912"/>
                  <a:gd name="connsiteX0-1" fmla="*/ 3121 w 10001"/>
                  <a:gd name="connsiteY0-2" fmla="*/ 0 h 10000"/>
                  <a:gd name="connsiteX1-3" fmla="*/ 4540 w 10001"/>
                  <a:gd name="connsiteY1-4" fmla="*/ 780 h 10000"/>
                  <a:gd name="connsiteX2-5" fmla="*/ 6770 w 10001"/>
                  <a:gd name="connsiteY2-6" fmla="*/ 2063 h 10000"/>
                  <a:gd name="connsiteX3-7" fmla="*/ 9243 w 10001"/>
                  <a:gd name="connsiteY3-8" fmla="*/ 4081 h 10000"/>
                  <a:gd name="connsiteX4-9" fmla="*/ 9811 w 10001"/>
                  <a:gd name="connsiteY4-10" fmla="*/ 6512 h 10000"/>
                  <a:gd name="connsiteX5-11" fmla="*/ 7905 w 10001"/>
                  <a:gd name="connsiteY5-12" fmla="*/ 6741 h 10000"/>
                  <a:gd name="connsiteX6-13" fmla="*/ 4946 w 10001"/>
                  <a:gd name="connsiteY6-14" fmla="*/ 4815 h 10000"/>
                  <a:gd name="connsiteX7-15" fmla="*/ 3972 w 10001"/>
                  <a:gd name="connsiteY7-16" fmla="*/ 4081 h 10000"/>
                  <a:gd name="connsiteX8-17" fmla="*/ 3648 w 10001"/>
                  <a:gd name="connsiteY8-18" fmla="*/ 4907 h 10000"/>
                  <a:gd name="connsiteX9-19" fmla="*/ 6729 w 10001"/>
                  <a:gd name="connsiteY9-20" fmla="*/ 7567 h 10000"/>
                  <a:gd name="connsiteX10-21" fmla="*/ 7013 w 10001"/>
                  <a:gd name="connsiteY10-22" fmla="*/ 8621 h 10000"/>
                  <a:gd name="connsiteX11-23" fmla="*/ 5595 w 10001"/>
                  <a:gd name="connsiteY11-24" fmla="*/ 9997 h 10000"/>
                  <a:gd name="connsiteX12-25" fmla="*/ 4013 w 10001"/>
                  <a:gd name="connsiteY12-26" fmla="*/ 9264 h 10000"/>
                  <a:gd name="connsiteX13-27" fmla="*/ 1379 w 10001"/>
                  <a:gd name="connsiteY13-28" fmla="*/ 7199 h 10000"/>
                  <a:gd name="connsiteX14-29" fmla="*/ 0 w 10001"/>
                  <a:gd name="connsiteY14-30" fmla="*/ 7199 h 10000"/>
                  <a:gd name="connsiteX15-31" fmla="*/ 3121 w 10001"/>
                  <a:gd name="connsiteY15-32" fmla="*/ 0 h 10000"/>
                  <a:gd name="connsiteX0-33" fmla="*/ 3121 w 10001"/>
                  <a:gd name="connsiteY0-34" fmla="*/ 0 h 10000"/>
                  <a:gd name="connsiteX1-35" fmla="*/ 4540 w 10001"/>
                  <a:gd name="connsiteY1-36" fmla="*/ 780 h 10000"/>
                  <a:gd name="connsiteX2-37" fmla="*/ 6770 w 10001"/>
                  <a:gd name="connsiteY2-38" fmla="*/ 2063 h 10000"/>
                  <a:gd name="connsiteX3-39" fmla="*/ 9243 w 10001"/>
                  <a:gd name="connsiteY3-40" fmla="*/ 4081 h 10000"/>
                  <a:gd name="connsiteX4-41" fmla="*/ 9811 w 10001"/>
                  <a:gd name="connsiteY4-42" fmla="*/ 6512 h 10000"/>
                  <a:gd name="connsiteX5-43" fmla="*/ 7905 w 10001"/>
                  <a:gd name="connsiteY5-44" fmla="*/ 6741 h 10000"/>
                  <a:gd name="connsiteX6-45" fmla="*/ 4946 w 10001"/>
                  <a:gd name="connsiteY6-46" fmla="*/ 4815 h 10000"/>
                  <a:gd name="connsiteX7-47" fmla="*/ 3972 w 10001"/>
                  <a:gd name="connsiteY7-48" fmla="*/ 4081 h 10000"/>
                  <a:gd name="connsiteX8-49" fmla="*/ 3648 w 10001"/>
                  <a:gd name="connsiteY8-50" fmla="*/ 4907 h 10000"/>
                  <a:gd name="connsiteX9-51" fmla="*/ 6729 w 10001"/>
                  <a:gd name="connsiteY9-52" fmla="*/ 7567 h 10000"/>
                  <a:gd name="connsiteX10-53" fmla="*/ 7013 w 10001"/>
                  <a:gd name="connsiteY10-54" fmla="*/ 8621 h 10000"/>
                  <a:gd name="connsiteX11-55" fmla="*/ 5595 w 10001"/>
                  <a:gd name="connsiteY11-56" fmla="*/ 9997 h 10000"/>
                  <a:gd name="connsiteX12-57" fmla="*/ 4013 w 10001"/>
                  <a:gd name="connsiteY12-58" fmla="*/ 9264 h 10000"/>
                  <a:gd name="connsiteX13-59" fmla="*/ 1379 w 10001"/>
                  <a:gd name="connsiteY13-60" fmla="*/ 7199 h 10000"/>
                  <a:gd name="connsiteX14-61" fmla="*/ 0 w 10001"/>
                  <a:gd name="connsiteY14-62" fmla="*/ 7199 h 10000"/>
                  <a:gd name="connsiteX15-63" fmla="*/ 3121 w 10001"/>
                  <a:gd name="connsiteY15-64" fmla="*/ 0 h 10000"/>
                  <a:gd name="connsiteX0-65" fmla="*/ 3121 w 10001"/>
                  <a:gd name="connsiteY0-66" fmla="*/ 0 h 10000"/>
                  <a:gd name="connsiteX1-67" fmla="*/ 4540 w 10001"/>
                  <a:gd name="connsiteY1-68" fmla="*/ 780 h 10000"/>
                  <a:gd name="connsiteX2-69" fmla="*/ 9243 w 10001"/>
                  <a:gd name="connsiteY2-70" fmla="*/ 4081 h 10000"/>
                  <a:gd name="connsiteX3-71" fmla="*/ 9811 w 10001"/>
                  <a:gd name="connsiteY3-72" fmla="*/ 6512 h 10000"/>
                  <a:gd name="connsiteX4-73" fmla="*/ 7905 w 10001"/>
                  <a:gd name="connsiteY4-74" fmla="*/ 6741 h 10000"/>
                  <a:gd name="connsiteX5-75" fmla="*/ 4946 w 10001"/>
                  <a:gd name="connsiteY5-76" fmla="*/ 4815 h 10000"/>
                  <a:gd name="connsiteX6-77" fmla="*/ 3972 w 10001"/>
                  <a:gd name="connsiteY6-78" fmla="*/ 4081 h 10000"/>
                  <a:gd name="connsiteX7-79" fmla="*/ 3648 w 10001"/>
                  <a:gd name="connsiteY7-80" fmla="*/ 4907 h 10000"/>
                  <a:gd name="connsiteX8-81" fmla="*/ 6729 w 10001"/>
                  <a:gd name="connsiteY8-82" fmla="*/ 7567 h 10000"/>
                  <a:gd name="connsiteX9-83" fmla="*/ 7013 w 10001"/>
                  <a:gd name="connsiteY9-84" fmla="*/ 8621 h 10000"/>
                  <a:gd name="connsiteX10-85" fmla="*/ 5595 w 10001"/>
                  <a:gd name="connsiteY10-86" fmla="*/ 9997 h 10000"/>
                  <a:gd name="connsiteX11-87" fmla="*/ 4013 w 10001"/>
                  <a:gd name="connsiteY11-88" fmla="*/ 9264 h 10000"/>
                  <a:gd name="connsiteX12-89" fmla="*/ 1379 w 10001"/>
                  <a:gd name="connsiteY12-90" fmla="*/ 7199 h 10000"/>
                  <a:gd name="connsiteX13-91" fmla="*/ 0 w 10001"/>
                  <a:gd name="connsiteY13-92" fmla="*/ 7199 h 10000"/>
                  <a:gd name="connsiteX14-93" fmla="*/ 3121 w 10001"/>
                  <a:gd name="connsiteY14-94" fmla="*/ 0 h 10000"/>
                  <a:gd name="connsiteX0-95" fmla="*/ 3121 w 10001"/>
                  <a:gd name="connsiteY0-96" fmla="*/ 0 h 10088"/>
                  <a:gd name="connsiteX1-97" fmla="*/ 4540 w 10001"/>
                  <a:gd name="connsiteY1-98" fmla="*/ 780 h 10088"/>
                  <a:gd name="connsiteX2-99" fmla="*/ 9243 w 10001"/>
                  <a:gd name="connsiteY2-100" fmla="*/ 4081 h 10088"/>
                  <a:gd name="connsiteX3-101" fmla="*/ 9811 w 10001"/>
                  <a:gd name="connsiteY3-102" fmla="*/ 6512 h 10088"/>
                  <a:gd name="connsiteX4-103" fmla="*/ 7905 w 10001"/>
                  <a:gd name="connsiteY4-104" fmla="*/ 6741 h 10088"/>
                  <a:gd name="connsiteX5-105" fmla="*/ 4946 w 10001"/>
                  <a:gd name="connsiteY5-106" fmla="*/ 4815 h 10088"/>
                  <a:gd name="connsiteX6-107" fmla="*/ 3972 w 10001"/>
                  <a:gd name="connsiteY6-108" fmla="*/ 4081 h 10088"/>
                  <a:gd name="connsiteX7-109" fmla="*/ 3648 w 10001"/>
                  <a:gd name="connsiteY7-110" fmla="*/ 4907 h 10088"/>
                  <a:gd name="connsiteX8-111" fmla="*/ 6729 w 10001"/>
                  <a:gd name="connsiteY8-112" fmla="*/ 7567 h 10088"/>
                  <a:gd name="connsiteX9-113" fmla="*/ 7013 w 10001"/>
                  <a:gd name="connsiteY9-114" fmla="*/ 8621 h 10088"/>
                  <a:gd name="connsiteX10-115" fmla="*/ 5595 w 10001"/>
                  <a:gd name="connsiteY10-116" fmla="*/ 9997 h 10088"/>
                  <a:gd name="connsiteX11-117" fmla="*/ 1379 w 10001"/>
                  <a:gd name="connsiteY11-118" fmla="*/ 7199 h 10088"/>
                  <a:gd name="connsiteX12-119" fmla="*/ 0 w 10001"/>
                  <a:gd name="connsiteY12-120" fmla="*/ 7199 h 10088"/>
                  <a:gd name="connsiteX13-121" fmla="*/ 3121 w 10001"/>
                  <a:gd name="connsiteY13-122" fmla="*/ 0 h 10088"/>
                  <a:gd name="connsiteX0-123" fmla="*/ 3121 w 10001"/>
                  <a:gd name="connsiteY0-124" fmla="*/ 0 h 10124"/>
                  <a:gd name="connsiteX1-125" fmla="*/ 4540 w 10001"/>
                  <a:gd name="connsiteY1-126" fmla="*/ 780 h 10124"/>
                  <a:gd name="connsiteX2-127" fmla="*/ 9243 w 10001"/>
                  <a:gd name="connsiteY2-128" fmla="*/ 4081 h 10124"/>
                  <a:gd name="connsiteX3-129" fmla="*/ 9811 w 10001"/>
                  <a:gd name="connsiteY3-130" fmla="*/ 6512 h 10124"/>
                  <a:gd name="connsiteX4-131" fmla="*/ 7905 w 10001"/>
                  <a:gd name="connsiteY4-132" fmla="*/ 6741 h 10124"/>
                  <a:gd name="connsiteX5-133" fmla="*/ 4946 w 10001"/>
                  <a:gd name="connsiteY5-134" fmla="*/ 4815 h 10124"/>
                  <a:gd name="connsiteX6-135" fmla="*/ 3972 w 10001"/>
                  <a:gd name="connsiteY6-136" fmla="*/ 4081 h 10124"/>
                  <a:gd name="connsiteX7-137" fmla="*/ 3648 w 10001"/>
                  <a:gd name="connsiteY7-138" fmla="*/ 4907 h 10124"/>
                  <a:gd name="connsiteX8-139" fmla="*/ 6729 w 10001"/>
                  <a:gd name="connsiteY8-140" fmla="*/ 7567 h 10124"/>
                  <a:gd name="connsiteX9-141" fmla="*/ 7142 w 10001"/>
                  <a:gd name="connsiteY9-142" fmla="*/ 8767 h 10124"/>
                  <a:gd name="connsiteX10-143" fmla="*/ 5595 w 10001"/>
                  <a:gd name="connsiteY10-144" fmla="*/ 9997 h 10124"/>
                  <a:gd name="connsiteX11-145" fmla="*/ 1379 w 10001"/>
                  <a:gd name="connsiteY11-146" fmla="*/ 7199 h 10124"/>
                  <a:gd name="connsiteX12-147" fmla="*/ 0 w 10001"/>
                  <a:gd name="connsiteY12-148" fmla="*/ 7199 h 10124"/>
                  <a:gd name="connsiteX13-149" fmla="*/ 3121 w 10001"/>
                  <a:gd name="connsiteY13-150" fmla="*/ 0 h 10124"/>
                  <a:gd name="connsiteX0-151" fmla="*/ 3121 w 10001"/>
                  <a:gd name="connsiteY0-152" fmla="*/ 0 h 10089"/>
                  <a:gd name="connsiteX1-153" fmla="*/ 4540 w 10001"/>
                  <a:gd name="connsiteY1-154" fmla="*/ 780 h 10089"/>
                  <a:gd name="connsiteX2-155" fmla="*/ 9243 w 10001"/>
                  <a:gd name="connsiteY2-156" fmla="*/ 4081 h 10089"/>
                  <a:gd name="connsiteX3-157" fmla="*/ 9811 w 10001"/>
                  <a:gd name="connsiteY3-158" fmla="*/ 6512 h 10089"/>
                  <a:gd name="connsiteX4-159" fmla="*/ 7905 w 10001"/>
                  <a:gd name="connsiteY4-160" fmla="*/ 6741 h 10089"/>
                  <a:gd name="connsiteX5-161" fmla="*/ 4946 w 10001"/>
                  <a:gd name="connsiteY5-162" fmla="*/ 4815 h 10089"/>
                  <a:gd name="connsiteX6-163" fmla="*/ 3972 w 10001"/>
                  <a:gd name="connsiteY6-164" fmla="*/ 4081 h 10089"/>
                  <a:gd name="connsiteX7-165" fmla="*/ 3648 w 10001"/>
                  <a:gd name="connsiteY7-166" fmla="*/ 4907 h 10089"/>
                  <a:gd name="connsiteX8-167" fmla="*/ 6729 w 10001"/>
                  <a:gd name="connsiteY8-168" fmla="*/ 7567 h 10089"/>
                  <a:gd name="connsiteX9-169" fmla="*/ 7142 w 10001"/>
                  <a:gd name="connsiteY9-170" fmla="*/ 8767 h 10089"/>
                  <a:gd name="connsiteX10-171" fmla="*/ 5595 w 10001"/>
                  <a:gd name="connsiteY10-172" fmla="*/ 9997 h 10089"/>
                  <a:gd name="connsiteX11-173" fmla="*/ 1379 w 10001"/>
                  <a:gd name="connsiteY11-174" fmla="*/ 7199 h 10089"/>
                  <a:gd name="connsiteX12-175" fmla="*/ 0 w 10001"/>
                  <a:gd name="connsiteY12-176" fmla="*/ 7199 h 10089"/>
                  <a:gd name="connsiteX13-177" fmla="*/ 3121 w 10001"/>
                  <a:gd name="connsiteY13-178" fmla="*/ 0 h 10089"/>
                  <a:gd name="connsiteX0-179" fmla="*/ 3121 w 10001"/>
                  <a:gd name="connsiteY0-180" fmla="*/ 0 h 9998"/>
                  <a:gd name="connsiteX1-181" fmla="*/ 4540 w 10001"/>
                  <a:gd name="connsiteY1-182" fmla="*/ 780 h 9998"/>
                  <a:gd name="connsiteX2-183" fmla="*/ 9243 w 10001"/>
                  <a:gd name="connsiteY2-184" fmla="*/ 4081 h 9998"/>
                  <a:gd name="connsiteX3-185" fmla="*/ 9811 w 10001"/>
                  <a:gd name="connsiteY3-186" fmla="*/ 6512 h 9998"/>
                  <a:gd name="connsiteX4-187" fmla="*/ 7905 w 10001"/>
                  <a:gd name="connsiteY4-188" fmla="*/ 6741 h 9998"/>
                  <a:gd name="connsiteX5-189" fmla="*/ 4946 w 10001"/>
                  <a:gd name="connsiteY5-190" fmla="*/ 4815 h 9998"/>
                  <a:gd name="connsiteX6-191" fmla="*/ 3972 w 10001"/>
                  <a:gd name="connsiteY6-192" fmla="*/ 4081 h 9998"/>
                  <a:gd name="connsiteX7-193" fmla="*/ 3648 w 10001"/>
                  <a:gd name="connsiteY7-194" fmla="*/ 4907 h 9998"/>
                  <a:gd name="connsiteX8-195" fmla="*/ 6729 w 10001"/>
                  <a:gd name="connsiteY8-196" fmla="*/ 7567 h 9998"/>
                  <a:gd name="connsiteX9-197" fmla="*/ 5595 w 10001"/>
                  <a:gd name="connsiteY9-198" fmla="*/ 9997 h 9998"/>
                  <a:gd name="connsiteX10-199" fmla="*/ 1379 w 10001"/>
                  <a:gd name="connsiteY10-200" fmla="*/ 7199 h 9998"/>
                  <a:gd name="connsiteX11-201" fmla="*/ 0 w 10001"/>
                  <a:gd name="connsiteY11-202" fmla="*/ 7199 h 9998"/>
                  <a:gd name="connsiteX12-203" fmla="*/ 3121 w 10001"/>
                  <a:gd name="connsiteY12-204" fmla="*/ 0 h 9998"/>
                  <a:gd name="connsiteX0-205" fmla="*/ 3121 w 10000"/>
                  <a:gd name="connsiteY0-206" fmla="*/ 0 h 10001"/>
                  <a:gd name="connsiteX1-207" fmla="*/ 4540 w 10000"/>
                  <a:gd name="connsiteY1-208" fmla="*/ 780 h 10001"/>
                  <a:gd name="connsiteX2-209" fmla="*/ 9242 w 10000"/>
                  <a:gd name="connsiteY2-210" fmla="*/ 4082 h 10001"/>
                  <a:gd name="connsiteX3-211" fmla="*/ 9810 w 10000"/>
                  <a:gd name="connsiteY3-212" fmla="*/ 6513 h 10001"/>
                  <a:gd name="connsiteX4-213" fmla="*/ 7904 w 10000"/>
                  <a:gd name="connsiteY4-214" fmla="*/ 6742 h 10001"/>
                  <a:gd name="connsiteX5-215" fmla="*/ 4946 w 10000"/>
                  <a:gd name="connsiteY5-216" fmla="*/ 4816 h 10001"/>
                  <a:gd name="connsiteX6-217" fmla="*/ 3972 w 10000"/>
                  <a:gd name="connsiteY6-218" fmla="*/ 4082 h 10001"/>
                  <a:gd name="connsiteX7-219" fmla="*/ 3648 w 10000"/>
                  <a:gd name="connsiteY7-220" fmla="*/ 4908 h 10001"/>
                  <a:gd name="connsiteX8-221" fmla="*/ 6728 w 10000"/>
                  <a:gd name="connsiteY8-222" fmla="*/ 7569 h 10001"/>
                  <a:gd name="connsiteX9-223" fmla="*/ 5594 w 10000"/>
                  <a:gd name="connsiteY9-224" fmla="*/ 9999 h 10001"/>
                  <a:gd name="connsiteX10-225" fmla="*/ 1379 w 10000"/>
                  <a:gd name="connsiteY10-226" fmla="*/ 7200 h 10001"/>
                  <a:gd name="connsiteX11-227" fmla="*/ 0 w 10000"/>
                  <a:gd name="connsiteY11-228" fmla="*/ 7200 h 10001"/>
                  <a:gd name="connsiteX12-229" fmla="*/ 3121 w 10000"/>
                  <a:gd name="connsiteY12-230" fmla="*/ 0 h 10001"/>
                  <a:gd name="connsiteX0-231" fmla="*/ 3121 w 10000"/>
                  <a:gd name="connsiteY0-232" fmla="*/ 0 h 10007"/>
                  <a:gd name="connsiteX1-233" fmla="*/ 4540 w 10000"/>
                  <a:gd name="connsiteY1-234" fmla="*/ 780 h 10007"/>
                  <a:gd name="connsiteX2-235" fmla="*/ 9242 w 10000"/>
                  <a:gd name="connsiteY2-236" fmla="*/ 4082 h 10007"/>
                  <a:gd name="connsiteX3-237" fmla="*/ 9810 w 10000"/>
                  <a:gd name="connsiteY3-238" fmla="*/ 6513 h 10007"/>
                  <a:gd name="connsiteX4-239" fmla="*/ 7904 w 10000"/>
                  <a:gd name="connsiteY4-240" fmla="*/ 6742 h 10007"/>
                  <a:gd name="connsiteX5-241" fmla="*/ 4946 w 10000"/>
                  <a:gd name="connsiteY5-242" fmla="*/ 4816 h 10007"/>
                  <a:gd name="connsiteX6-243" fmla="*/ 3972 w 10000"/>
                  <a:gd name="connsiteY6-244" fmla="*/ 4082 h 10007"/>
                  <a:gd name="connsiteX7-245" fmla="*/ 3648 w 10000"/>
                  <a:gd name="connsiteY7-246" fmla="*/ 4908 h 10007"/>
                  <a:gd name="connsiteX8-247" fmla="*/ 6728 w 10000"/>
                  <a:gd name="connsiteY8-248" fmla="*/ 7569 h 10007"/>
                  <a:gd name="connsiteX9-249" fmla="*/ 5594 w 10000"/>
                  <a:gd name="connsiteY9-250" fmla="*/ 9999 h 10007"/>
                  <a:gd name="connsiteX10-251" fmla="*/ 1379 w 10000"/>
                  <a:gd name="connsiteY10-252" fmla="*/ 7200 h 10007"/>
                  <a:gd name="connsiteX11-253" fmla="*/ 0 w 10000"/>
                  <a:gd name="connsiteY11-254" fmla="*/ 7200 h 10007"/>
                  <a:gd name="connsiteX12-255" fmla="*/ 3121 w 10000"/>
                  <a:gd name="connsiteY12-256" fmla="*/ 0 h 100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10000" h="10007">
                    <a:moveTo>
                      <a:pt x="3121" y="0"/>
                    </a:moveTo>
                    <a:cubicBezTo>
                      <a:pt x="3121" y="0"/>
                      <a:pt x="4216" y="229"/>
                      <a:pt x="4540" y="780"/>
                    </a:cubicBezTo>
                    <a:cubicBezTo>
                      <a:pt x="5559" y="1460"/>
                      <a:pt x="8364" y="3127"/>
                      <a:pt x="9242" y="4082"/>
                    </a:cubicBezTo>
                    <a:cubicBezTo>
                      <a:pt x="9242" y="4082"/>
                      <a:pt x="10458" y="4954"/>
                      <a:pt x="9810" y="6513"/>
                    </a:cubicBezTo>
                    <a:cubicBezTo>
                      <a:pt x="8918" y="7614"/>
                      <a:pt x="7904" y="6742"/>
                      <a:pt x="7904" y="6742"/>
                    </a:cubicBezTo>
                    <a:lnTo>
                      <a:pt x="4946" y="4816"/>
                    </a:lnTo>
                    <a:lnTo>
                      <a:pt x="3972" y="4082"/>
                    </a:lnTo>
                    <a:lnTo>
                      <a:pt x="3648" y="4908"/>
                    </a:lnTo>
                    <a:cubicBezTo>
                      <a:pt x="3648" y="4908"/>
                      <a:pt x="6324" y="7292"/>
                      <a:pt x="6728" y="7569"/>
                    </a:cubicBezTo>
                    <a:cubicBezTo>
                      <a:pt x="7515" y="9028"/>
                      <a:pt x="6897" y="10118"/>
                      <a:pt x="5594" y="9999"/>
                    </a:cubicBezTo>
                    <a:cubicBezTo>
                      <a:pt x="4291" y="9880"/>
                      <a:pt x="2311" y="7667"/>
                      <a:pt x="1379" y="7200"/>
                    </a:cubicBezTo>
                    <a:cubicBezTo>
                      <a:pt x="447" y="6734"/>
                      <a:pt x="460" y="7200"/>
                      <a:pt x="0" y="7200"/>
                    </a:cubicBezTo>
                    <a:cubicBezTo>
                      <a:pt x="290" y="6000"/>
                      <a:pt x="1747" y="779"/>
                      <a:pt x="3121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chemeClr val="bg1">
                      <a:lumMod val="85000"/>
                    </a:schemeClr>
                  </a:gs>
                  <a:gs pos="90000">
                    <a:schemeClr val="bg1">
                      <a:lumMod val="50000"/>
                    </a:schemeClr>
                  </a:gs>
                </a:gsLst>
                <a:lin ang="135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9"/>
              <p:cNvSpPr/>
              <p:nvPr/>
            </p:nvSpPr>
            <p:spPr bwMode="auto">
              <a:xfrm>
                <a:off x="2379144" y="3925887"/>
                <a:ext cx="850044" cy="259657"/>
              </a:xfrm>
              <a:custGeom>
                <a:avLst/>
                <a:gdLst>
                  <a:gd name="T0" fmla="*/ 169 w 219"/>
                  <a:gd name="T1" fmla="*/ 23 h 65"/>
                  <a:gd name="T2" fmla="*/ 193 w 219"/>
                  <a:gd name="T3" fmla="*/ 0 h 65"/>
                  <a:gd name="T4" fmla="*/ 219 w 219"/>
                  <a:gd name="T5" fmla="*/ 29 h 65"/>
                  <a:gd name="T6" fmla="*/ 190 w 219"/>
                  <a:gd name="T7" fmla="*/ 44 h 65"/>
                  <a:gd name="T8" fmla="*/ 144 w 219"/>
                  <a:gd name="T9" fmla="*/ 61 h 65"/>
                  <a:gd name="T10" fmla="*/ 93 w 219"/>
                  <a:gd name="T11" fmla="*/ 61 h 65"/>
                  <a:gd name="T12" fmla="*/ 32 w 219"/>
                  <a:gd name="T13" fmla="*/ 53 h 65"/>
                  <a:gd name="T14" fmla="*/ 12 w 219"/>
                  <a:gd name="T15" fmla="*/ 51 h 65"/>
                  <a:gd name="T16" fmla="*/ 0 w 219"/>
                  <a:gd name="T17" fmla="*/ 39 h 65"/>
                  <a:gd name="T18" fmla="*/ 14 w 219"/>
                  <a:gd name="T19" fmla="*/ 31 h 65"/>
                  <a:gd name="T20" fmla="*/ 59 w 219"/>
                  <a:gd name="T21" fmla="*/ 30 h 65"/>
                  <a:gd name="T22" fmla="*/ 100 w 219"/>
                  <a:gd name="T23" fmla="*/ 33 h 65"/>
                  <a:gd name="T24" fmla="*/ 135 w 219"/>
                  <a:gd name="T25" fmla="*/ 30 h 65"/>
                  <a:gd name="T26" fmla="*/ 169 w 219"/>
                  <a:gd name="T27" fmla="*/ 23 h 65"/>
                  <a:gd name="connsiteX0" fmla="*/ 7717 w 10203"/>
                  <a:gd name="connsiteY0" fmla="*/ 3538 h 9658"/>
                  <a:gd name="connsiteX1" fmla="*/ 8813 w 10203"/>
                  <a:gd name="connsiteY1" fmla="*/ 0 h 9658"/>
                  <a:gd name="connsiteX2" fmla="*/ 10203 w 10203"/>
                  <a:gd name="connsiteY2" fmla="*/ 3776 h 9658"/>
                  <a:gd name="connsiteX3" fmla="*/ 8676 w 10203"/>
                  <a:gd name="connsiteY3" fmla="*/ 6769 h 9658"/>
                  <a:gd name="connsiteX4" fmla="*/ 6575 w 10203"/>
                  <a:gd name="connsiteY4" fmla="*/ 9385 h 9658"/>
                  <a:gd name="connsiteX5" fmla="*/ 4247 w 10203"/>
                  <a:gd name="connsiteY5" fmla="*/ 9385 h 9658"/>
                  <a:gd name="connsiteX6" fmla="*/ 1461 w 10203"/>
                  <a:gd name="connsiteY6" fmla="*/ 8154 h 9658"/>
                  <a:gd name="connsiteX7" fmla="*/ 548 w 10203"/>
                  <a:gd name="connsiteY7" fmla="*/ 7846 h 9658"/>
                  <a:gd name="connsiteX8" fmla="*/ 0 w 10203"/>
                  <a:gd name="connsiteY8" fmla="*/ 6000 h 9658"/>
                  <a:gd name="connsiteX9" fmla="*/ 639 w 10203"/>
                  <a:gd name="connsiteY9" fmla="*/ 4769 h 9658"/>
                  <a:gd name="connsiteX10" fmla="*/ 2694 w 10203"/>
                  <a:gd name="connsiteY10" fmla="*/ 4615 h 9658"/>
                  <a:gd name="connsiteX11" fmla="*/ 4566 w 10203"/>
                  <a:gd name="connsiteY11" fmla="*/ 5077 h 9658"/>
                  <a:gd name="connsiteX12" fmla="*/ 6164 w 10203"/>
                  <a:gd name="connsiteY12" fmla="*/ 4615 h 9658"/>
                  <a:gd name="connsiteX13" fmla="*/ 7717 w 10203"/>
                  <a:gd name="connsiteY13" fmla="*/ 3538 h 9658"/>
                  <a:gd name="connsiteX0-1" fmla="*/ 7563 w 10001"/>
                  <a:gd name="connsiteY0-2" fmla="*/ 3663 h 10000"/>
                  <a:gd name="connsiteX1-3" fmla="*/ 8780 w 10001"/>
                  <a:gd name="connsiteY1-4" fmla="*/ 0 h 10000"/>
                  <a:gd name="connsiteX2-5" fmla="*/ 10000 w 10001"/>
                  <a:gd name="connsiteY2-6" fmla="*/ 3910 h 10000"/>
                  <a:gd name="connsiteX3-7" fmla="*/ 8503 w 10001"/>
                  <a:gd name="connsiteY3-8" fmla="*/ 7009 h 10000"/>
                  <a:gd name="connsiteX4-9" fmla="*/ 6444 w 10001"/>
                  <a:gd name="connsiteY4-10" fmla="*/ 9717 h 10000"/>
                  <a:gd name="connsiteX5-11" fmla="*/ 4163 w 10001"/>
                  <a:gd name="connsiteY5-12" fmla="*/ 9717 h 10000"/>
                  <a:gd name="connsiteX6-13" fmla="*/ 1432 w 10001"/>
                  <a:gd name="connsiteY6-14" fmla="*/ 8443 h 10000"/>
                  <a:gd name="connsiteX7-15" fmla="*/ 537 w 10001"/>
                  <a:gd name="connsiteY7-16" fmla="*/ 8124 h 10000"/>
                  <a:gd name="connsiteX8-17" fmla="*/ 0 w 10001"/>
                  <a:gd name="connsiteY8-18" fmla="*/ 6212 h 10000"/>
                  <a:gd name="connsiteX9-19" fmla="*/ 626 w 10001"/>
                  <a:gd name="connsiteY9-20" fmla="*/ 4938 h 10000"/>
                  <a:gd name="connsiteX10-21" fmla="*/ 2640 w 10001"/>
                  <a:gd name="connsiteY10-22" fmla="*/ 4778 h 10000"/>
                  <a:gd name="connsiteX11-23" fmla="*/ 4475 w 10001"/>
                  <a:gd name="connsiteY11-24" fmla="*/ 5257 h 10000"/>
                  <a:gd name="connsiteX12-25" fmla="*/ 6041 w 10001"/>
                  <a:gd name="connsiteY12-26" fmla="*/ 4778 h 10000"/>
                  <a:gd name="connsiteX13-27" fmla="*/ 7563 w 10001"/>
                  <a:gd name="connsiteY13-28" fmla="*/ 3663 h 10000"/>
                  <a:gd name="connsiteX0-29" fmla="*/ 7563 w 10050"/>
                  <a:gd name="connsiteY0-30" fmla="*/ 3663 h 10000"/>
                  <a:gd name="connsiteX1-31" fmla="*/ 8780 w 10050"/>
                  <a:gd name="connsiteY1-32" fmla="*/ 0 h 10000"/>
                  <a:gd name="connsiteX2-33" fmla="*/ 10000 w 10050"/>
                  <a:gd name="connsiteY2-34" fmla="*/ 3910 h 10000"/>
                  <a:gd name="connsiteX3-35" fmla="*/ 8503 w 10050"/>
                  <a:gd name="connsiteY3-36" fmla="*/ 7009 h 10000"/>
                  <a:gd name="connsiteX4-37" fmla="*/ 6444 w 10050"/>
                  <a:gd name="connsiteY4-38" fmla="*/ 9717 h 10000"/>
                  <a:gd name="connsiteX5-39" fmla="*/ 4163 w 10050"/>
                  <a:gd name="connsiteY5-40" fmla="*/ 9717 h 10000"/>
                  <a:gd name="connsiteX6-41" fmla="*/ 1432 w 10050"/>
                  <a:gd name="connsiteY6-42" fmla="*/ 8443 h 10000"/>
                  <a:gd name="connsiteX7-43" fmla="*/ 537 w 10050"/>
                  <a:gd name="connsiteY7-44" fmla="*/ 8124 h 10000"/>
                  <a:gd name="connsiteX8-45" fmla="*/ 0 w 10050"/>
                  <a:gd name="connsiteY8-46" fmla="*/ 6212 h 10000"/>
                  <a:gd name="connsiteX9-47" fmla="*/ 626 w 10050"/>
                  <a:gd name="connsiteY9-48" fmla="*/ 4938 h 10000"/>
                  <a:gd name="connsiteX10-49" fmla="*/ 2640 w 10050"/>
                  <a:gd name="connsiteY10-50" fmla="*/ 4778 h 10000"/>
                  <a:gd name="connsiteX11-51" fmla="*/ 4475 w 10050"/>
                  <a:gd name="connsiteY11-52" fmla="*/ 5257 h 10000"/>
                  <a:gd name="connsiteX12-53" fmla="*/ 6041 w 10050"/>
                  <a:gd name="connsiteY12-54" fmla="*/ 4778 h 10000"/>
                  <a:gd name="connsiteX13-55" fmla="*/ 7563 w 10050"/>
                  <a:gd name="connsiteY13-56" fmla="*/ 3663 h 10000"/>
                  <a:gd name="connsiteX0-57" fmla="*/ 7563 w 10050"/>
                  <a:gd name="connsiteY0-58" fmla="*/ 3663 h 10631"/>
                  <a:gd name="connsiteX1-59" fmla="*/ 8780 w 10050"/>
                  <a:gd name="connsiteY1-60" fmla="*/ 0 h 10631"/>
                  <a:gd name="connsiteX2-61" fmla="*/ 10000 w 10050"/>
                  <a:gd name="connsiteY2-62" fmla="*/ 3910 h 10631"/>
                  <a:gd name="connsiteX3-63" fmla="*/ 8503 w 10050"/>
                  <a:gd name="connsiteY3-64" fmla="*/ 7009 h 10631"/>
                  <a:gd name="connsiteX4-65" fmla="*/ 6444 w 10050"/>
                  <a:gd name="connsiteY4-66" fmla="*/ 9717 h 10631"/>
                  <a:gd name="connsiteX5-67" fmla="*/ 4135 w 10050"/>
                  <a:gd name="connsiteY5-68" fmla="*/ 10631 h 10631"/>
                  <a:gd name="connsiteX6-69" fmla="*/ 1432 w 10050"/>
                  <a:gd name="connsiteY6-70" fmla="*/ 8443 h 10631"/>
                  <a:gd name="connsiteX7-71" fmla="*/ 537 w 10050"/>
                  <a:gd name="connsiteY7-72" fmla="*/ 8124 h 10631"/>
                  <a:gd name="connsiteX8-73" fmla="*/ 0 w 10050"/>
                  <a:gd name="connsiteY8-74" fmla="*/ 6212 h 10631"/>
                  <a:gd name="connsiteX9-75" fmla="*/ 626 w 10050"/>
                  <a:gd name="connsiteY9-76" fmla="*/ 4938 h 10631"/>
                  <a:gd name="connsiteX10-77" fmla="*/ 2640 w 10050"/>
                  <a:gd name="connsiteY10-78" fmla="*/ 4778 h 10631"/>
                  <a:gd name="connsiteX11-79" fmla="*/ 4475 w 10050"/>
                  <a:gd name="connsiteY11-80" fmla="*/ 5257 h 10631"/>
                  <a:gd name="connsiteX12-81" fmla="*/ 6041 w 10050"/>
                  <a:gd name="connsiteY12-82" fmla="*/ 4778 h 10631"/>
                  <a:gd name="connsiteX13-83" fmla="*/ 7563 w 10050"/>
                  <a:gd name="connsiteY13-84" fmla="*/ 3663 h 10631"/>
                  <a:gd name="connsiteX0-85" fmla="*/ 7563 w 10050"/>
                  <a:gd name="connsiteY0-86" fmla="*/ 3663 h 10634"/>
                  <a:gd name="connsiteX1-87" fmla="*/ 8780 w 10050"/>
                  <a:gd name="connsiteY1-88" fmla="*/ 0 h 10634"/>
                  <a:gd name="connsiteX2-89" fmla="*/ 10000 w 10050"/>
                  <a:gd name="connsiteY2-90" fmla="*/ 3910 h 10634"/>
                  <a:gd name="connsiteX3-91" fmla="*/ 8503 w 10050"/>
                  <a:gd name="connsiteY3-92" fmla="*/ 7009 h 10634"/>
                  <a:gd name="connsiteX4-93" fmla="*/ 6444 w 10050"/>
                  <a:gd name="connsiteY4-94" fmla="*/ 9717 h 10634"/>
                  <a:gd name="connsiteX5-95" fmla="*/ 4135 w 10050"/>
                  <a:gd name="connsiteY5-96" fmla="*/ 10631 h 10634"/>
                  <a:gd name="connsiteX6-97" fmla="*/ 1404 w 10050"/>
                  <a:gd name="connsiteY6-98" fmla="*/ 9458 h 10634"/>
                  <a:gd name="connsiteX7-99" fmla="*/ 537 w 10050"/>
                  <a:gd name="connsiteY7-100" fmla="*/ 8124 h 10634"/>
                  <a:gd name="connsiteX8-101" fmla="*/ 0 w 10050"/>
                  <a:gd name="connsiteY8-102" fmla="*/ 6212 h 10634"/>
                  <a:gd name="connsiteX9-103" fmla="*/ 626 w 10050"/>
                  <a:gd name="connsiteY9-104" fmla="*/ 4938 h 10634"/>
                  <a:gd name="connsiteX10-105" fmla="*/ 2640 w 10050"/>
                  <a:gd name="connsiteY10-106" fmla="*/ 4778 h 10634"/>
                  <a:gd name="connsiteX11-107" fmla="*/ 4475 w 10050"/>
                  <a:gd name="connsiteY11-108" fmla="*/ 5257 h 10634"/>
                  <a:gd name="connsiteX12-109" fmla="*/ 6041 w 10050"/>
                  <a:gd name="connsiteY12-110" fmla="*/ 4778 h 10634"/>
                  <a:gd name="connsiteX13-111" fmla="*/ 7563 w 10050"/>
                  <a:gd name="connsiteY13-112" fmla="*/ 3663 h 10634"/>
                  <a:gd name="connsiteX0-113" fmla="*/ 7563 w 10050"/>
                  <a:gd name="connsiteY0-114" fmla="*/ 3663 h 10634"/>
                  <a:gd name="connsiteX1-115" fmla="*/ 8780 w 10050"/>
                  <a:gd name="connsiteY1-116" fmla="*/ 0 h 10634"/>
                  <a:gd name="connsiteX2-117" fmla="*/ 10000 w 10050"/>
                  <a:gd name="connsiteY2-118" fmla="*/ 3910 h 10634"/>
                  <a:gd name="connsiteX3-119" fmla="*/ 8503 w 10050"/>
                  <a:gd name="connsiteY3-120" fmla="*/ 7009 h 10634"/>
                  <a:gd name="connsiteX4-121" fmla="*/ 6444 w 10050"/>
                  <a:gd name="connsiteY4-122" fmla="*/ 9717 h 10634"/>
                  <a:gd name="connsiteX5-123" fmla="*/ 4135 w 10050"/>
                  <a:gd name="connsiteY5-124" fmla="*/ 10631 h 10634"/>
                  <a:gd name="connsiteX6-125" fmla="*/ 1404 w 10050"/>
                  <a:gd name="connsiteY6-126" fmla="*/ 9458 h 10634"/>
                  <a:gd name="connsiteX7-127" fmla="*/ 537 w 10050"/>
                  <a:gd name="connsiteY7-128" fmla="*/ 8124 h 10634"/>
                  <a:gd name="connsiteX8-129" fmla="*/ 0 w 10050"/>
                  <a:gd name="connsiteY8-130" fmla="*/ 6212 h 10634"/>
                  <a:gd name="connsiteX9-131" fmla="*/ 626 w 10050"/>
                  <a:gd name="connsiteY9-132" fmla="*/ 4938 h 10634"/>
                  <a:gd name="connsiteX10-133" fmla="*/ 2640 w 10050"/>
                  <a:gd name="connsiteY10-134" fmla="*/ 4778 h 10634"/>
                  <a:gd name="connsiteX11-135" fmla="*/ 4475 w 10050"/>
                  <a:gd name="connsiteY11-136" fmla="*/ 5257 h 10634"/>
                  <a:gd name="connsiteX12-137" fmla="*/ 6041 w 10050"/>
                  <a:gd name="connsiteY12-138" fmla="*/ 4778 h 10634"/>
                  <a:gd name="connsiteX13-139" fmla="*/ 7563 w 10050"/>
                  <a:gd name="connsiteY13-140" fmla="*/ 3663 h 10634"/>
                  <a:gd name="connsiteX0-141" fmla="*/ 7563 w 10050"/>
                  <a:gd name="connsiteY0-142" fmla="*/ 3663 h 10704"/>
                  <a:gd name="connsiteX1-143" fmla="*/ 8780 w 10050"/>
                  <a:gd name="connsiteY1-144" fmla="*/ 0 h 10704"/>
                  <a:gd name="connsiteX2-145" fmla="*/ 10000 w 10050"/>
                  <a:gd name="connsiteY2-146" fmla="*/ 3910 h 10704"/>
                  <a:gd name="connsiteX3-147" fmla="*/ 8503 w 10050"/>
                  <a:gd name="connsiteY3-148" fmla="*/ 7009 h 10704"/>
                  <a:gd name="connsiteX4-149" fmla="*/ 6444 w 10050"/>
                  <a:gd name="connsiteY4-150" fmla="*/ 9717 h 10704"/>
                  <a:gd name="connsiteX5-151" fmla="*/ 6379 w 10050"/>
                  <a:gd name="connsiteY5-152" fmla="*/ 10489 h 10704"/>
                  <a:gd name="connsiteX6-153" fmla="*/ 4135 w 10050"/>
                  <a:gd name="connsiteY6-154" fmla="*/ 10631 h 10704"/>
                  <a:gd name="connsiteX7-155" fmla="*/ 1404 w 10050"/>
                  <a:gd name="connsiteY7-156" fmla="*/ 9458 h 10704"/>
                  <a:gd name="connsiteX8-157" fmla="*/ 537 w 10050"/>
                  <a:gd name="connsiteY8-158" fmla="*/ 8124 h 10704"/>
                  <a:gd name="connsiteX9-159" fmla="*/ 0 w 10050"/>
                  <a:gd name="connsiteY9-160" fmla="*/ 6212 h 10704"/>
                  <a:gd name="connsiteX10-161" fmla="*/ 626 w 10050"/>
                  <a:gd name="connsiteY10-162" fmla="*/ 4938 h 10704"/>
                  <a:gd name="connsiteX11-163" fmla="*/ 2640 w 10050"/>
                  <a:gd name="connsiteY11-164" fmla="*/ 4778 h 10704"/>
                  <a:gd name="connsiteX12-165" fmla="*/ 4475 w 10050"/>
                  <a:gd name="connsiteY12-166" fmla="*/ 5257 h 10704"/>
                  <a:gd name="connsiteX13-167" fmla="*/ 6041 w 10050"/>
                  <a:gd name="connsiteY13-168" fmla="*/ 4778 h 10704"/>
                  <a:gd name="connsiteX14" fmla="*/ 7563 w 10050"/>
                  <a:gd name="connsiteY14" fmla="*/ 3663 h 10704"/>
                  <a:gd name="connsiteX0-169" fmla="*/ 7563 w 10050"/>
                  <a:gd name="connsiteY0-170" fmla="*/ 3663 h 10704"/>
                  <a:gd name="connsiteX1-171" fmla="*/ 8780 w 10050"/>
                  <a:gd name="connsiteY1-172" fmla="*/ 0 h 10704"/>
                  <a:gd name="connsiteX2-173" fmla="*/ 10000 w 10050"/>
                  <a:gd name="connsiteY2-174" fmla="*/ 3910 h 10704"/>
                  <a:gd name="connsiteX3-175" fmla="*/ 8503 w 10050"/>
                  <a:gd name="connsiteY3-176" fmla="*/ 7009 h 10704"/>
                  <a:gd name="connsiteX4-177" fmla="*/ 6671 w 10050"/>
                  <a:gd name="connsiteY4-178" fmla="*/ 9920 h 10704"/>
                  <a:gd name="connsiteX5-179" fmla="*/ 6379 w 10050"/>
                  <a:gd name="connsiteY5-180" fmla="*/ 10489 h 10704"/>
                  <a:gd name="connsiteX6-181" fmla="*/ 4135 w 10050"/>
                  <a:gd name="connsiteY6-182" fmla="*/ 10631 h 10704"/>
                  <a:gd name="connsiteX7-183" fmla="*/ 1404 w 10050"/>
                  <a:gd name="connsiteY7-184" fmla="*/ 9458 h 10704"/>
                  <a:gd name="connsiteX8-185" fmla="*/ 537 w 10050"/>
                  <a:gd name="connsiteY8-186" fmla="*/ 8124 h 10704"/>
                  <a:gd name="connsiteX9-187" fmla="*/ 0 w 10050"/>
                  <a:gd name="connsiteY9-188" fmla="*/ 6212 h 10704"/>
                  <a:gd name="connsiteX10-189" fmla="*/ 626 w 10050"/>
                  <a:gd name="connsiteY10-190" fmla="*/ 4938 h 10704"/>
                  <a:gd name="connsiteX11-191" fmla="*/ 2640 w 10050"/>
                  <a:gd name="connsiteY11-192" fmla="*/ 4778 h 10704"/>
                  <a:gd name="connsiteX12-193" fmla="*/ 4475 w 10050"/>
                  <a:gd name="connsiteY12-194" fmla="*/ 5257 h 10704"/>
                  <a:gd name="connsiteX13-195" fmla="*/ 6041 w 10050"/>
                  <a:gd name="connsiteY13-196" fmla="*/ 4778 h 10704"/>
                  <a:gd name="connsiteX14-197" fmla="*/ 7563 w 10050"/>
                  <a:gd name="connsiteY14-198" fmla="*/ 3663 h 10704"/>
                  <a:gd name="connsiteX0-199" fmla="*/ 7563 w 10050"/>
                  <a:gd name="connsiteY0-200" fmla="*/ 3663 h 10704"/>
                  <a:gd name="connsiteX1-201" fmla="*/ 8780 w 10050"/>
                  <a:gd name="connsiteY1-202" fmla="*/ 0 h 10704"/>
                  <a:gd name="connsiteX2-203" fmla="*/ 10000 w 10050"/>
                  <a:gd name="connsiteY2-204" fmla="*/ 3910 h 10704"/>
                  <a:gd name="connsiteX3-205" fmla="*/ 8503 w 10050"/>
                  <a:gd name="connsiteY3-206" fmla="*/ 7009 h 10704"/>
                  <a:gd name="connsiteX4-207" fmla="*/ 6671 w 10050"/>
                  <a:gd name="connsiteY4-208" fmla="*/ 9920 h 10704"/>
                  <a:gd name="connsiteX5-209" fmla="*/ 6379 w 10050"/>
                  <a:gd name="connsiteY5-210" fmla="*/ 10489 h 10704"/>
                  <a:gd name="connsiteX6-211" fmla="*/ 4135 w 10050"/>
                  <a:gd name="connsiteY6-212" fmla="*/ 10631 h 10704"/>
                  <a:gd name="connsiteX7-213" fmla="*/ 1404 w 10050"/>
                  <a:gd name="connsiteY7-214" fmla="*/ 9458 h 10704"/>
                  <a:gd name="connsiteX8-215" fmla="*/ 537 w 10050"/>
                  <a:gd name="connsiteY8-216" fmla="*/ 8124 h 10704"/>
                  <a:gd name="connsiteX9-217" fmla="*/ 0 w 10050"/>
                  <a:gd name="connsiteY9-218" fmla="*/ 6212 h 10704"/>
                  <a:gd name="connsiteX10-219" fmla="*/ 626 w 10050"/>
                  <a:gd name="connsiteY10-220" fmla="*/ 4938 h 10704"/>
                  <a:gd name="connsiteX11-221" fmla="*/ 2640 w 10050"/>
                  <a:gd name="connsiteY11-222" fmla="*/ 4778 h 10704"/>
                  <a:gd name="connsiteX12-223" fmla="*/ 4475 w 10050"/>
                  <a:gd name="connsiteY12-224" fmla="*/ 5257 h 10704"/>
                  <a:gd name="connsiteX13-225" fmla="*/ 7563 w 10050"/>
                  <a:gd name="connsiteY13-226" fmla="*/ 3663 h 10704"/>
                  <a:gd name="connsiteX0-227" fmla="*/ 7563 w 10050"/>
                  <a:gd name="connsiteY0-228" fmla="*/ 3663 h 10704"/>
                  <a:gd name="connsiteX1-229" fmla="*/ 8780 w 10050"/>
                  <a:gd name="connsiteY1-230" fmla="*/ 0 h 10704"/>
                  <a:gd name="connsiteX2-231" fmla="*/ 10000 w 10050"/>
                  <a:gd name="connsiteY2-232" fmla="*/ 3910 h 10704"/>
                  <a:gd name="connsiteX3-233" fmla="*/ 8503 w 10050"/>
                  <a:gd name="connsiteY3-234" fmla="*/ 7009 h 10704"/>
                  <a:gd name="connsiteX4-235" fmla="*/ 6671 w 10050"/>
                  <a:gd name="connsiteY4-236" fmla="*/ 9920 h 10704"/>
                  <a:gd name="connsiteX5-237" fmla="*/ 6379 w 10050"/>
                  <a:gd name="connsiteY5-238" fmla="*/ 10489 h 10704"/>
                  <a:gd name="connsiteX6-239" fmla="*/ 4135 w 10050"/>
                  <a:gd name="connsiteY6-240" fmla="*/ 10631 h 10704"/>
                  <a:gd name="connsiteX7-241" fmla="*/ 1404 w 10050"/>
                  <a:gd name="connsiteY7-242" fmla="*/ 9458 h 10704"/>
                  <a:gd name="connsiteX8-243" fmla="*/ 537 w 10050"/>
                  <a:gd name="connsiteY8-244" fmla="*/ 8124 h 10704"/>
                  <a:gd name="connsiteX9-245" fmla="*/ 0 w 10050"/>
                  <a:gd name="connsiteY9-246" fmla="*/ 6212 h 10704"/>
                  <a:gd name="connsiteX10-247" fmla="*/ 626 w 10050"/>
                  <a:gd name="connsiteY10-248" fmla="*/ 4938 h 10704"/>
                  <a:gd name="connsiteX11-249" fmla="*/ 2640 w 10050"/>
                  <a:gd name="connsiteY11-250" fmla="*/ 4778 h 10704"/>
                  <a:gd name="connsiteX12-251" fmla="*/ 4475 w 10050"/>
                  <a:gd name="connsiteY12-252" fmla="*/ 5257 h 10704"/>
                  <a:gd name="connsiteX13-253" fmla="*/ 7563 w 10050"/>
                  <a:gd name="connsiteY13-254" fmla="*/ 3663 h 10704"/>
                  <a:gd name="connsiteX0-255" fmla="*/ 7563 w 10050"/>
                  <a:gd name="connsiteY0-256" fmla="*/ 3663 h 10704"/>
                  <a:gd name="connsiteX1-257" fmla="*/ 8780 w 10050"/>
                  <a:gd name="connsiteY1-258" fmla="*/ 0 h 10704"/>
                  <a:gd name="connsiteX2-259" fmla="*/ 10000 w 10050"/>
                  <a:gd name="connsiteY2-260" fmla="*/ 3910 h 10704"/>
                  <a:gd name="connsiteX3-261" fmla="*/ 8503 w 10050"/>
                  <a:gd name="connsiteY3-262" fmla="*/ 7009 h 10704"/>
                  <a:gd name="connsiteX4-263" fmla="*/ 6671 w 10050"/>
                  <a:gd name="connsiteY4-264" fmla="*/ 9920 h 10704"/>
                  <a:gd name="connsiteX5-265" fmla="*/ 6379 w 10050"/>
                  <a:gd name="connsiteY5-266" fmla="*/ 10489 h 10704"/>
                  <a:gd name="connsiteX6-267" fmla="*/ 4135 w 10050"/>
                  <a:gd name="connsiteY6-268" fmla="*/ 10631 h 10704"/>
                  <a:gd name="connsiteX7-269" fmla="*/ 1404 w 10050"/>
                  <a:gd name="connsiteY7-270" fmla="*/ 9458 h 10704"/>
                  <a:gd name="connsiteX8-271" fmla="*/ 537 w 10050"/>
                  <a:gd name="connsiteY8-272" fmla="*/ 8124 h 10704"/>
                  <a:gd name="connsiteX9-273" fmla="*/ 0 w 10050"/>
                  <a:gd name="connsiteY9-274" fmla="*/ 6212 h 10704"/>
                  <a:gd name="connsiteX10-275" fmla="*/ 626 w 10050"/>
                  <a:gd name="connsiteY10-276" fmla="*/ 4938 h 10704"/>
                  <a:gd name="connsiteX11-277" fmla="*/ 2640 w 10050"/>
                  <a:gd name="connsiteY11-278" fmla="*/ 4778 h 10704"/>
                  <a:gd name="connsiteX12-279" fmla="*/ 4475 w 10050"/>
                  <a:gd name="connsiteY12-280" fmla="*/ 5257 h 10704"/>
                  <a:gd name="connsiteX13-281" fmla="*/ 7563 w 10050"/>
                  <a:gd name="connsiteY13-282" fmla="*/ 3663 h 10704"/>
                  <a:gd name="connsiteX0-283" fmla="*/ 7563 w 10050"/>
                  <a:gd name="connsiteY0-284" fmla="*/ 3663 h 10704"/>
                  <a:gd name="connsiteX1-285" fmla="*/ 8780 w 10050"/>
                  <a:gd name="connsiteY1-286" fmla="*/ 0 h 10704"/>
                  <a:gd name="connsiteX2-287" fmla="*/ 10000 w 10050"/>
                  <a:gd name="connsiteY2-288" fmla="*/ 3910 h 10704"/>
                  <a:gd name="connsiteX3-289" fmla="*/ 8503 w 10050"/>
                  <a:gd name="connsiteY3-290" fmla="*/ 7009 h 10704"/>
                  <a:gd name="connsiteX4-291" fmla="*/ 6671 w 10050"/>
                  <a:gd name="connsiteY4-292" fmla="*/ 9920 h 10704"/>
                  <a:gd name="connsiteX5-293" fmla="*/ 6379 w 10050"/>
                  <a:gd name="connsiteY5-294" fmla="*/ 10489 h 10704"/>
                  <a:gd name="connsiteX6-295" fmla="*/ 4135 w 10050"/>
                  <a:gd name="connsiteY6-296" fmla="*/ 10631 h 10704"/>
                  <a:gd name="connsiteX7-297" fmla="*/ 1404 w 10050"/>
                  <a:gd name="connsiteY7-298" fmla="*/ 9458 h 10704"/>
                  <a:gd name="connsiteX8-299" fmla="*/ 537 w 10050"/>
                  <a:gd name="connsiteY8-300" fmla="*/ 8124 h 10704"/>
                  <a:gd name="connsiteX9-301" fmla="*/ 0 w 10050"/>
                  <a:gd name="connsiteY9-302" fmla="*/ 6212 h 10704"/>
                  <a:gd name="connsiteX10-303" fmla="*/ 626 w 10050"/>
                  <a:gd name="connsiteY10-304" fmla="*/ 4938 h 10704"/>
                  <a:gd name="connsiteX11-305" fmla="*/ 2640 w 10050"/>
                  <a:gd name="connsiteY11-306" fmla="*/ 4778 h 10704"/>
                  <a:gd name="connsiteX12-307" fmla="*/ 7563 w 10050"/>
                  <a:gd name="connsiteY12-308" fmla="*/ 3663 h 10704"/>
                  <a:gd name="connsiteX0-309" fmla="*/ 7563 w 10050"/>
                  <a:gd name="connsiteY0-310" fmla="*/ 3663 h 10704"/>
                  <a:gd name="connsiteX1-311" fmla="*/ 8780 w 10050"/>
                  <a:gd name="connsiteY1-312" fmla="*/ 0 h 10704"/>
                  <a:gd name="connsiteX2-313" fmla="*/ 10000 w 10050"/>
                  <a:gd name="connsiteY2-314" fmla="*/ 3910 h 10704"/>
                  <a:gd name="connsiteX3-315" fmla="*/ 8503 w 10050"/>
                  <a:gd name="connsiteY3-316" fmla="*/ 7009 h 10704"/>
                  <a:gd name="connsiteX4-317" fmla="*/ 6671 w 10050"/>
                  <a:gd name="connsiteY4-318" fmla="*/ 9920 h 10704"/>
                  <a:gd name="connsiteX5-319" fmla="*/ 6379 w 10050"/>
                  <a:gd name="connsiteY5-320" fmla="*/ 10489 h 10704"/>
                  <a:gd name="connsiteX6-321" fmla="*/ 4135 w 10050"/>
                  <a:gd name="connsiteY6-322" fmla="*/ 10631 h 10704"/>
                  <a:gd name="connsiteX7-323" fmla="*/ 1404 w 10050"/>
                  <a:gd name="connsiteY7-324" fmla="*/ 9458 h 10704"/>
                  <a:gd name="connsiteX8-325" fmla="*/ 537 w 10050"/>
                  <a:gd name="connsiteY8-326" fmla="*/ 8124 h 10704"/>
                  <a:gd name="connsiteX9-327" fmla="*/ 0 w 10050"/>
                  <a:gd name="connsiteY9-328" fmla="*/ 6212 h 10704"/>
                  <a:gd name="connsiteX10-329" fmla="*/ 626 w 10050"/>
                  <a:gd name="connsiteY10-330" fmla="*/ 4938 h 10704"/>
                  <a:gd name="connsiteX11-331" fmla="*/ 2640 w 10050"/>
                  <a:gd name="connsiteY11-332" fmla="*/ 4778 h 10704"/>
                  <a:gd name="connsiteX12-333" fmla="*/ 7563 w 10050"/>
                  <a:gd name="connsiteY12-334" fmla="*/ 3663 h 10704"/>
                  <a:gd name="connsiteX0-335" fmla="*/ 7563 w 10050"/>
                  <a:gd name="connsiteY0-336" fmla="*/ 3663 h 10704"/>
                  <a:gd name="connsiteX1-337" fmla="*/ 8780 w 10050"/>
                  <a:gd name="connsiteY1-338" fmla="*/ 0 h 10704"/>
                  <a:gd name="connsiteX2-339" fmla="*/ 10000 w 10050"/>
                  <a:gd name="connsiteY2-340" fmla="*/ 3910 h 10704"/>
                  <a:gd name="connsiteX3-341" fmla="*/ 8503 w 10050"/>
                  <a:gd name="connsiteY3-342" fmla="*/ 7009 h 10704"/>
                  <a:gd name="connsiteX4-343" fmla="*/ 6671 w 10050"/>
                  <a:gd name="connsiteY4-344" fmla="*/ 9920 h 10704"/>
                  <a:gd name="connsiteX5-345" fmla="*/ 6379 w 10050"/>
                  <a:gd name="connsiteY5-346" fmla="*/ 10489 h 10704"/>
                  <a:gd name="connsiteX6-347" fmla="*/ 4135 w 10050"/>
                  <a:gd name="connsiteY6-348" fmla="*/ 10631 h 10704"/>
                  <a:gd name="connsiteX7-349" fmla="*/ 1404 w 10050"/>
                  <a:gd name="connsiteY7-350" fmla="*/ 9458 h 10704"/>
                  <a:gd name="connsiteX8-351" fmla="*/ 537 w 10050"/>
                  <a:gd name="connsiteY8-352" fmla="*/ 8124 h 10704"/>
                  <a:gd name="connsiteX9-353" fmla="*/ 0 w 10050"/>
                  <a:gd name="connsiteY9-354" fmla="*/ 6212 h 10704"/>
                  <a:gd name="connsiteX10-355" fmla="*/ 626 w 10050"/>
                  <a:gd name="connsiteY10-356" fmla="*/ 4938 h 10704"/>
                  <a:gd name="connsiteX11-357" fmla="*/ 2640 w 10050"/>
                  <a:gd name="connsiteY11-358" fmla="*/ 4778 h 10704"/>
                  <a:gd name="connsiteX12-359" fmla="*/ 7563 w 10050"/>
                  <a:gd name="connsiteY12-360" fmla="*/ 3663 h 10704"/>
                  <a:gd name="connsiteX0-361" fmla="*/ 7563 w 10050"/>
                  <a:gd name="connsiteY0-362" fmla="*/ 3663 h 10704"/>
                  <a:gd name="connsiteX1-363" fmla="*/ 8780 w 10050"/>
                  <a:gd name="connsiteY1-364" fmla="*/ 0 h 10704"/>
                  <a:gd name="connsiteX2-365" fmla="*/ 10000 w 10050"/>
                  <a:gd name="connsiteY2-366" fmla="*/ 3910 h 10704"/>
                  <a:gd name="connsiteX3-367" fmla="*/ 8503 w 10050"/>
                  <a:gd name="connsiteY3-368" fmla="*/ 7009 h 10704"/>
                  <a:gd name="connsiteX4-369" fmla="*/ 6671 w 10050"/>
                  <a:gd name="connsiteY4-370" fmla="*/ 9920 h 10704"/>
                  <a:gd name="connsiteX5-371" fmla="*/ 6379 w 10050"/>
                  <a:gd name="connsiteY5-372" fmla="*/ 10489 h 10704"/>
                  <a:gd name="connsiteX6-373" fmla="*/ 4135 w 10050"/>
                  <a:gd name="connsiteY6-374" fmla="*/ 10631 h 10704"/>
                  <a:gd name="connsiteX7-375" fmla="*/ 1404 w 10050"/>
                  <a:gd name="connsiteY7-376" fmla="*/ 9458 h 10704"/>
                  <a:gd name="connsiteX8-377" fmla="*/ 537 w 10050"/>
                  <a:gd name="connsiteY8-378" fmla="*/ 8124 h 10704"/>
                  <a:gd name="connsiteX9-379" fmla="*/ 0 w 10050"/>
                  <a:gd name="connsiteY9-380" fmla="*/ 6212 h 10704"/>
                  <a:gd name="connsiteX10-381" fmla="*/ 626 w 10050"/>
                  <a:gd name="connsiteY10-382" fmla="*/ 4938 h 10704"/>
                  <a:gd name="connsiteX11-383" fmla="*/ 2640 w 10050"/>
                  <a:gd name="connsiteY11-384" fmla="*/ 4778 h 10704"/>
                  <a:gd name="connsiteX12-385" fmla="*/ 7563 w 10050"/>
                  <a:gd name="connsiteY12-386" fmla="*/ 3663 h 10704"/>
                  <a:gd name="connsiteX0-387" fmla="*/ 7563 w 10050"/>
                  <a:gd name="connsiteY0-388" fmla="*/ 3663 h 10704"/>
                  <a:gd name="connsiteX1-389" fmla="*/ 8780 w 10050"/>
                  <a:gd name="connsiteY1-390" fmla="*/ 0 h 10704"/>
                  <a:gd name="connsiteX2-391" fmla="*/ 10000 w 10050"/>
                  <a:gd name="connsiteY2-392" fmla="*/ 3910 h 10704"/>
                  <a:gd name="connsiteX3-393" fmla="*/ 8503 w 10050"/>
                  <a:gd name="connsiteY3-394" fmla="*/ 7009 h 10704"/>
                  <a:gd name="connsiteX4-395" fmla="*/ 6671 w 10050"/>
                  <a:gd name="connsiteY4-396" fmla="*/ 9920 h 10704"/>
                  <a:gd name="connsiteX5-397" fmla="*/ 6379 w 10050"/>
                  <a:gd name="connsiteY5-398" fmla="*/ 10489 h 10704"/>
                  <a:gd name="connsiteX6-399" fmla="*/ 4135 w 10050"/>
                  <a:gd name="connsiteY6-400" fmla="*/ 10631 h 10704"/>
                  <a:gd name="connsiteX7-401" fmla="*/ 1404 w 10050"/>
                  <a:gd name="connsiteY7-402" fmla="*/ 9458 h 10704"/>
                  <a:gd name="connsiteX8-403" fmla="*/ 537 w 10050"/>
                  <a:gd name="connsiteY8-404" fmla="*/ 8124 h 10704"/>
                  <a:gd name="connsiteX9-405" fmla="*/ 0 w 10050"/>
                  <a:gd name="connsiteY9-406" fmla="*/ 6212 h 10704"/>
                  <a:gd name="connsiteX10-407" fmla="*/ 626 w 10050"/>
                  <a:gd name="connsiteY10-408" fmla="*/ 4938 h 10704"/>
                  <a:gd name="connsiteX11-409" fmla="*/ 2640 w 10050"/>
                  <a:gd name="connsiteY11-410" fmla="*/ 4778 h 10704"/>
                  <a:gd name="connsiteX12-411" fmla="*/ 7563 w 10050"/>
                  <a:gd name="connsiteY12-412" fmla="*/ 3663 h 10704"/>
                  <a:gd name="connsiteX0-413" fmla="*/ 7664 w 10151"/>
                  <a:gd name="connsiteY0-414" fmla="*/ 3663 h 10704"/>
                  <a:gd name="connsiteX1-415" fmla="*/ 8881 w 10151"/>
                  <a:gd name="connsiteY1-416" fmla="*/ 0 h 10704"/>
                  <a:gd name="connsiteX2-417" fmla="*/ 10101 w 10151"/>
                  <a:gd name="connsiteY2-418" fmla="*/ 3910 h 10704"/>
                  <a:gd name="connsiteX3-419" fmla="*/ 8604 w 10151"/>
                  <a:gd name="connsiteY3-420" fmla="*/ 7009 h 10704"/>
                  <a:gd name="connsiteX4-421" fmla="*/ 6772 w 10151"/>
                  <a:gd name="connsiteY4-422" fmla="*/ 9920 h 10704"/>
                  <a:gd name="connsiteX5-423" fmla="*/ 6480 w 10151"/>
                  <a:gd name="connsiteY5-424" fmla="*/ 10489 h 10704"/>
                  <a:gd name="connsiteX6-425" fmla="*/ 4236 w 10151"/>
                  <a:gd name="connsiteY6-426" fmla="*/ 10631 h 10704"/>
                  <a:gd name="connsiteX7-427" fmla="*/ 1505 w 10151"/>
                  <a:gd name="connsiteY7-428" fmla="*/ 9458 h 10704"/>
                  <a:gd name="connsiteX8-429" fmla="*/ 638 w 10151"/>
                  <a:gd name="connsiteY8-430" fmla="*/ 8124 h 10704"/>
                  <a:gd name="connsiteX9-431" fmla="*/ 101 w 10151"/>
                  <a:gd name="connsiteY9-432" fmla="*/ 6212 h 10704"/>
                  <a:gd name="connsiteX10-433" fmla="*/ 2741 w 10151"/>
                  <a:gd name="connsiteY10-434" fmla="*/ 4778 h 10704"/>
                  <a:gd name="connsiteX11-435" fmla="*/ 7664 w 10151"/>
                  <a:gd name="connsiteY11-436" fmla="*/ 3663 h 10704"/>
                  <a:gd name="connsiteX0-437" fmla="*/ 7664 w 10151"/>
                  <a:gd name="connsiteY0-438" fmla="*/ 3663 h 11069"/>
                  <a:gd name="connsiteX1-439" fmla="*/ 8881 w 10151"/>
                  <a:gd name="connsiteY1-440" fmla="*/ 0 h 11069"/>
                  <a:gd name="connsiteX2-441" fmla="*/ 10101 w 10151"/>
                  <a:gd name="connsiteY2-442" fmla="*/ 3910 h 11069"/>
                  <a:gd name="connsiteX3-443" fmla="*/ 8604 w 10151"/>
                  <a:gd name="connsiteY3-444" fmla="*/ 7009 h 11069"/>
                  <a:gd name="connsiteX4-445" fmla="*/ 6772 w 10151"/>
                  <a:gd name="connsiteY4-446" fmla="*/ 9920 h 11069"/>
                  <a:gd name="connsiteX5-447" fmla="*/ 6480 w 10151"/>
                  <a:gd name="connsiteY5-448" fmla="*/ 10489 h 11069"/>
                  <a:gd name="connsiteX6-449" fmla="*/ 4208 w 10151"/>
                  <a:gd name="connsiteY6-450" fmla="*/ 11037 h 11069"/>
                  <a:gd name="connsiteX7-451" fmla="*/ 1505 w 10151"/>
                  <a:gd name="connsiteY7-452" fmla="*/ 9458 h 11069"/>
                  <a:gd name="connsiteX8-453" fmla="*/ 638 w 10151"/>
                  <a:gd name="connsiteY8-454" fmla="*/ 8124 h 11069"/>
                  <a:gd name="connsiteX9-455" fmla="*/ 101 w 10151"/>
                  <a:gd name="connsiteY9-456" fmla="*/ 6212 h 11069"/>
                  <a:gd name="connsiteX10-457" fmla="*/ 2741 w 10151"/>
                  <a:gd name="connsiteY10-458" fmla="*/ 4778 h 11069"/>
                  <a:gd name="connsiteX11-459" fmla="*/ 7664 w 10151"/>
                  <a:gd name="connsiteY11-460" fmla="*/ 3663 h 110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51" h="11069">
                    <a:moveTo>
                      <a:pt x="7664" y="3663"/>
                    </a:moveTo>
                    <a:cubicBezTo>
                      <a:pt x="8914" y="1750"/>
                      <a:pt x="8881" y="1592"/>
                      <a:pt x="8881" y="0"/>
                    </a:cubicBezTo>
                    <a:cubicBezTo>
                      <a:pt x="9328" y="3505"/>
                      <a:pt x="10394" y="2778"/>
                      <a:pt x="10101" y="3910"/>
                    </a:cubicBezTo>
                    <a:cubicBezTo>
                      <a:pt x="9799" y="5078"/>
                      <a:pt x="9159" y="6007"/>
                      <a:pt x="8604" y="7009"/>
                    </a:cubicBezTo>
                    <a:cubicBezTo>
                      <a:pt x="8049" y="8011"/>
                      <a:pt x="7126" y="9340"/>
                      <a:pt x="6772" y="9920"/>
                    </a:cubicBezTo>
                    <a:cubicBezTo>
                      <a:pt x="6418" y="10500"/>
                      <a:pt x="6865" y="10337"/>
                      <a:pt x="6480" y="10489"/>
                    </a:cubicBezTo>
                    <a:cubicBezTo>
                      <a:pt x="6095" y="10641"/>
                      <a:pt x="5037" y="11209"/>
                      <a:pt x="4208" y="11037"/>
                    </a:cubicBezTo>
                    <a:cubicBezTo>
                      <a:pt x="3379" y="10865"/>
                      <a:pt x="2100" y="9943"/>
                      <a:pt x="1505" y="9458"/>
                    </a:cubicBezTo>
                    <a:cubicBezTo>
                      <a:pt x="910" y="8973"/>
                      <a:pt x="872" y="8665"/>
                      <a:pt x="638" y="8124"/>
                    </a:cubicBezTo>
                    <a:cubicBezTo>
                      <a:pt x="404" y="7583"/>
                      <a:pt x="-250" y="6770"/>
                      <a:pt x="101" y="6212"/>
                    </a:cubicBezTo>
                    <a:cubicBezTo>
                      <a:pt x="452" y="5654"/>
                      <a:pt x="1481" y="5203"/>
                      <a:pt x="2741" y="4778"/>
                    </a:cubicBezTo>
                    <a:cubicBezTo>
                      <a:pt x="4001" y="4353"/>
                      <a:pt x="6414" y="5576"/>
                      <a:pt x="7664" y="3663"/>
                    </a:cubicBezTo>
                    <a:close/>
                  </a:path>
                </a:pathLst>
              </a:cu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58000">
                    <a:schemeClr val="bg1">
                      <a:lumMod val="50000"/>
                    </a:schemeClr>
                  </a:gs>
                  <a:gs pos="88000">
                    <a:schemeClr val="bg1">
                      <a:lumMod val="50000"/>
                    </a:schemeClr>
                  </a:gs>
                </a:gsLst>
                <a:lin ang="189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40"/>
              <p:cNvSpPr/>
              <p:nvPr/>
            </p:nvSpPr>
            <p:spPr bwMode="auto">
              <a:xfrm>
                <a:off x="2316501" y="4014790"/>
                <a:ext cx="993437" cy="378161"/>
              </a:xfrm>
              <a:custGeom>
                <a:avLst/>
                <a:gdLst>
                  <a:gd name="T0" fmla="*/ 271 w 271"/>
                  <a:gd name="T1" fmla="*/ 13 h 101"/>
                  <a:gd name="T2" fmla="*/ 244 w 271"/>
                  <a:gd name="T3" fmla="*/ 0 h 101"/>
                  <a:gd name="T4" fmla="*/ 169 w 271"/>
                  <a:gd name="T5" fmla="*/ 32 h 101"/>
                  <a:gd name="T6" fmla="*/ 40 w 271"/>
                  <a:gd name="T7" fmla="*/ 22 h 101"/>
                  <a:gd name="T8" fmla="*/ 25 w 271"/>
                  <a:gd name="T9" fmla="*/ 10 h 101"/>
                  <a:gd name="T10" fmla="*/ 6 w 271"/>
                  <a:gd name="T11" fmla="*/ 19 h 101"/>
                  <a:gd name="T12" fmla="*/ 2 w 271"/>
                  <a:gd name="T13" fmla="*/ 35 h 101"/>
                  <a:gd name="T14" fmla="*/ 73 w 271"/>
                  <a:gd name="T15" fmla="*/ 93 h 101"/>
                  <a:gd name="T16" fmla="*/ 180 w 271"/>
                  <a:gd name="T17" fmla="*/ 78 h 101"/>
                  <a:gd name="T18" fmla="*/ 244 w 271"/>
                  <a:gd name="T19" fmla="*/ 42 h 101"/>
                  <a:gd name="T20" fmla="*/ 271 w 271"/>
                  <a:gd name="T21" fmla="*/ 13 h 101"/>
                  <a:gd name="connsiteX0" fmla="*/ 9938 w 9938"/>
                  <a:gd name="connsiteY0" fmla="*/ 1789 h 9967"/>
                  <a:gd name="connsiteX1" fmla="*/ 8989 w 9938"/>
                  <a:gd name="connsiteY1" fmla="*/ 0 h 9967"/>
                  <a:gd name="connsiteX2" fmla="*/ 6174 w 9938"/>
                  <a:gd name="connsiteY2" fmla="*/ 3670 h 9967"/>
                  <a:gd name="connsiteX3" fmla="*/ 1414 w 9938"/>
                  <a:gd name="connsiteY3" fmla="*/ 2680 h 9967"/>
                  <a:gd name="connsiteX4" fmla="*/ 861 w 9938"/>
                  <a:gd name="connsiteY4" fmla="*/ 1492 h 9967"/>
                  <a:gd name="connsiteX5" fmla="*/ 159 w 9938"/>
                  <a:gd name="connsiteY5" fmla="*/ 2383 h 9967"/>
                  <a:gd name="connsiteX6" fmla="*/ 12 w 9938"/>
                  <a:gd name="connsiteY6" fmla="*/ 3967 h 9967"/>
                  <a:gd name="connsiteX7" fmla="*/ 2632 w 9938"/>
                  <a:gd name="connsiteY7" fmla="*/ 9710 h 9967"/>
                  <a:gd name="connsiteX8" fmla="*/ 6580 w 9938"/>
                  <a:gd name="connsiteY8" fmla="*/ 8225 h 9967"/>
                  <a:gd name="connsiteX9" fmla="*/ 8942 w 9938"/>
                  <a:gd name="connsiteY9" fmla="*/ 4660 h 9967"/>
                  <a:gd name="connsiteX10" fmla="*/ 9938 w 9938"/>
                  <a:gd name="connsiteY10" fmla="*/ 1789 h 9967"/>
                  <a:gd name="connsiteX0-1" fmla="*/ 10000 w 10000"/>
                  <a:gd name="connsiteY0-2" fmla="*/ 1795 h 10000"/>
                  <a:gd name="connsiteX1-3" fmla="*/ 9045 w 10000"/>
                  <a:gd name="connsiteY1-4" fmla="*/ 0 h 10000"/>
                  <a:gd name="connsiteX2-5" fmla="*/ 6213 w 10000"/>
                  <a:gd name="connsiteY2-6" fmla="*/ 3682 h 10000"/>
                  <a:gd name="connsiteX3-7" fmla="*/ 1423 w 10000"/>
                  <a:gd name="connsiteY3-8" fmla="*/ 2689 h 10000"/>
                  <a:gd name="connsiteX4-9" fmla="*/ 866 w 10000"/>
                  <a:gd name="connsiteY4-10" fmla="*/ 1497 h 10000"/>
                  <a:gd name="connsiteX5-11" fmla="*/ 160 w 10000"/>
                  <a:gd name="connsiteY5-12" fmla="*/ 2391 h 10000"/>
                  <a:gd name="connsiteX6-13" fmla="*/ 12 w 10000"/>
                  <a:gd name="connsiteY6-14" fmla="*/ 3980 h 10000"/>
                  <a:gd name="connsiteX7-15" fmla="*/ 2648 w 10000"/>
                  <a:gd name="connsiteY7-16" fmla="*/ 9742 h 10000"/>
                  <a:gd name="connsiteX8-17" fmla="*/ 6621 w 10000"/>
                  <a:gd name="connsiteY8-18" fmla="*/ 8252 h 10000"/>
                  <a:gd name="connsiteX9-19" fmla="*/ 8998 w 10000"/>
                  <a:gd name="connsiteY9-20" fmla="*/ 4675 h 10000"/>
                  <a:gd name="connsiteX10-21" fmla="*/ 10000 w 10000"/>
                  <a:gd name="connsiteY10-22" fmla="*/ 1795 h 10000"/>
                  <a:gd name="connsiteX0-23" fmla="*/ 10000 w 10000"/>
                  <a:gd name="connsiteY0-24" fmla="*/ 1795 h 10000"/>
                  <a:gd name="connsiteX1-25" fmla="*/ 9045 w 10000"/>
                  <a:gd name="connsiteY1-26" fmla="*/ 0 h 10000"/>
                  <a:gd name="connsiteX2-27" fmla="*/ 6213 w 10000"/>
                  <a:gd name="connsiteY2-28" fmla="*/ 3682 h 10000"/>
                  <a:gd name="connsiteX3-29" fmla="*/ 1423 w 10000"/>
                  <a:gd name="connsiteY3-30" fmla="*/ 2689 h 10000"/>
                  <a:gd name="connsiteX4-31" fmla="*/ 866 w 10000"/>
                  <a:gd name="connsiteY4-32" fmla="*/ 1497 h 10000"/>
                  <a:gd name="connsiteX5-33" fmla="*/ 160 w 10000"/>
                  <a:gd name="connsiteY5-34" fmla="*/ 2391 h 10000"/>
                  <a:gd name="connsiteX6-35" fmla="*/ 12 w 10000"/>
                  <a:gd name="connsiteY6-36" fmla="*/ 3980 h 10000"/>
                  <a:gd name="connsiteX7-37" fmla="*/ 2648 w 10000"/>
                  <a:gd name="connsiteY7-38" fmla="*/ 9742 h 10000"/>
                  <a:gd name="connsiteX8-39" fmla="*/ 6621 w 10000"/>
                  <a:gd name="connsiteY8-40" fmla="*/ 8252 h 10000"/>
                  <a:gd name="connsiteX9-41" fmla="*/ 8998 w 10000"/>
                  <a:gd name="connsiteY9-42" fmla="*/ 4675 h 10000"/>
                  <a:gd name="connsiteX10-43" fmla="*/ 10000 w 10000"/>
                  <a:gd name="connsiteY10-44" fmla="*/ 1795 h 10000"/>
                  <a:gd name="connsiteX0-45" fmla="*/ 10000 w 10000"/>
                  <a:gd name="connsiteY0-46" fmla="*/ 1795 h 10000"/>
                  <a:gd name="connsiteX1-47" fmla="*/ 9045 w 10000"/>
                  <a:gd name="connsiteY1-48" fmla="*/ 0 h 10000"/>
                  <a:gd name="connsiteX2-49" fmla="*/ 6213 w 10000"/>
                  <a:gd name="connsiteY2-50" fmla="*/ 3682 h 10000"/>
                  <a:gd name="connsiteX3-51" fmla="*/ 1423 w 10000"/>
                  <a:gd name="connsiteY3-52" fmla="*/ 2689 h 10000"/>
                  <a:gd name="connsiteX4-53" fmla="*/ 866 w 10000"/>
                  <a:gd name="connsiteY4-54" fmla="*/ 1497 h 10000"/>
                  <a:gd name="connsiteX5-55" fmla="*/ 160 w 10000"/>
                  <a:gd name="connsiteY5-56" fmla="*/ 2391 h 10000"/>
                  <a:gd name="connsiteX6-57" fmla="*/ 12 w 10000"/>
                  <a:gd name="connsiteY6-58" fmla="*/ 3980 h 10000"/>
                  <a:gd name="connsiteX7-59" fmla="*/ 2648 w 10000"/>
                  <a:gd name="connsiteY7-60" fmla="*/ 9742 h 10000"/>
                  <a:gd name="connsiteX8-61" fmla="*/ 6621 w 10000"/>
                  <a:gd name="connsiteY8-62" fmla="*/ 8252 h 10000"/>
                  <a:gd name="connsiteX9-63" fmla="*/ 8998 w 10000"/>
                  <a:gd name="connsiteY9-64" fmla="*/ 4675 h 10000"/>
                  <a:gd name="connsiteX10-65" fmla="*/ 10000 w 10000"/>
                  <a:gd name="connsiteY10-66" fmla="*/ 1795 h 10000"/>
                  <a:gd name="connsiteX0-67" fmla="*/ 10000 w 10000"/>
                  <a:gd name="connsiteY0-68" fmla="*/ 1795 h 10000"/>
                  <a:gd name="connsiteX1-69" fmla="*/ 9045 w 10000"/>
                  <a:gd name="connsiteY1-70" fmla="*/ 0 h 10000"/>
                  <a:gd name="connsiteX2-71" fmla="*/ 6213 w 10000"/>
                  <a:gd name="connsiteY2-72" fmla="*/ 3682 h 10000"/>
                  <a:gd name="connsiteX3-73" fmla="*/ 1423 w 10000"/>
                  <a:gd name="connsiteY3-74" fmla="*/ 2689 h 10000"/>
                  <a:gd name="connsiteX4-75" fmla="*/ 866 w 10000"/>
                  <a:gd name="connsiteY4-76" fmla="*/ 1497 h 10000"/>
                  <a:gd name="connsiteX5-77" fmla="*/ 160 w 10000"/>
                  <a:gd name="connsiteY5-78" fmla="*/ 2391 h 10000"/>
                  <a:gd name="connsiteX6-79" fmla="*/ 12 w 10000"/>
                  <a:gd name="connsiteY6-80" fmla="*/ 3980 h 10000"/>
                  <a:gd name="connsiteX7-81" fmla="*/ 2648 w 10000"/>
                  <a:gd name="connsiteY7-82" fmla="*/ 9742 h 10000"/>
                  <a:gd name="connsiteX8-83" fmla="*/ 6621 w 10000"/>
                  <a:gd name="connsiteY8-84" fmla="*/ 8252 h 10000"/>
                  <a:gd name="connsiteX9-85" fmla="*/ 8880 w 10000"/>
                  <a:gd name="connsiteY9-86" fmla="*/ 4297 h 10000"/>
                  <a:gd name="connsiteX10-87" fmla="*/ 10000 w 10000"/>
                  <a:gd name="connsiteY10-88" fmla="*/ 1795 h 10000"/>
                  <a:gd name="connsiteX0-89" fmla="*/ 10000 w 10000"/>
                  <a:gd name="connsiteY0-90" fmla="*/ 1795 h 10000"/>
                  <a:gd name="connsiteX1-91" fmla="*/ 9045 w 10000"/>
                  <a:gd name="connsiteY1-92" fmla="*/ 0 h 10000"/>
                  <a:gd name="connsiteX2-93" fmla="*/ 6213 w 10000"/>
                  <a:gd name="connsiteY2-94" fmla="*/ 3682 h 10000"/>
                  <a:gd name="connsiteX3-95" fmla="*/ 1376 w 10000"/>
                  <a:gd name="connsiteY3-96" fmla="*/ 2689 h 10000"/>
                  <a:gd name="connsiteX4-97" fmla="*/ 866 w 10000"/>
                  <a:gd name="connsiteY4-98" fmla="*/ 1497 h 10000"/>
                  <a:gd name="connsiteX5-99" fmla="*/ 160 w 10000"/>
                  <a:gd name="connsiteY5-100" fmla="*/ 2391 h 10000"/>
                  <a:gd name="connsiteX6-101" fmla="*/ 12 w 10000"/>
                  <a:gd name="connsiteY6-102" fmla="*/ 3980 h 10000"/>
                  <a:gd name="connsiteX7-103" fmla="*/ 2648 w 10000"/>
                  <a:gd name="connsiteY7-104" fmla="*/ 9742 h 10000"/>
                  <a:gd name="connsiteX8-105" fmla="*/ 6621 w 10000"/>
                  <a:gd name="connsiteY8-106" fmla="*/ 8252 h 10000"/>
                  <a:gd name="connsiteX9-107" fmla="*/ 8880 w 10000"/>
                  <a:gd name="connsiteY9-108" fmla="*/ 4297 h 10000"/>
                  <a:gd name="connsiteX10-109" fmla="*/ 10000 w 10000"/>
                  <a:gd name="connsiteY10-110" fmla="*/ 1795 h 10000"/>
                  <a:gd name="connsiteX0-111" fmla="*/ 10000 w 10000"/>
                  <a:gd name="connsiteY0-112" fmla="*/ 1795 h 10000"/>
                  <a:gd name="connsiteX1-113" fmla="*/ 9045 w 10000"/>
                  <a:gd name="connsiteY1-114" fmla="*/ 0 h 10000"/>
                  <a:gd name="connsiteX2-115" fmla="*/ 6213 w 10000"/>
                  <a:gd name="connsiteY2-116" fmla="*/ 3682 h 10000"/>
                  <a:gd name="connsiteX3-117" fmla="*/ 1376 w 10000"/>
                  <a:gd name="connsiteY3-118" fmla="*/ 2689 h 10000"/>
                  <a:gd name="connsiteX4-119" fmla="*/ 866 w 10000"/>
                  <a:gd name="connsiteY4-120" fmla="*/ 1497 h 10000"/>
                  <a:gd name="connsiteX5-121" fmla="*/ 160 w 10000"/>
                  <a:gd name="connsiteY5-122" fmla="*/ 2391 h 10000"/>
                  <a:gd name="connsiteX6-123" fmla="*/ 12 w 10000"/>
                  <a:gd name="connsiteY6-124" fmla="*/ 3980 h 10000"/>
                  <a:gd name="connsiteX7-125" fmla="*/ 2648 w 10000"/>
                  <a:gd name="connsiteY7-126" fmla="*/ 9742 h 10000"/>
                  <a:gd name="connsiteX8-127" fmla="*/ 6621 w 10000"/>
                  <a:gd name="connsiteY8-128" fmla="*/ 8252 h 10000"/>
                  <a:gd name="connsiteX9-129" fmla="*/ 8880 w 10000"/>
                  <a:gd name="connsiteY9-130" fmla="*/ 4297 h 10000"/>
                  <a:gd name="connsiteX10-131" fmla="*/ 10000 w 10000"/>
                  <a:gd name="connsiteY10-132" fmla="*/ 1795 h 10000"/>
                  <a:gd name="connsiteX0-133" fmla="*/ 10000 w 10000"/>
                  <a:gd name="connsiteY0-134" fmla="*/ 1795 h 10000"/>
                  <a:gd name="connsiteX1-135" fmla="*/ 9045 w 10000"/>
                  <a:gd name="connsiteY1-136" fmla="*/ 0 h 10000"/>
                  <a:gd name="connsiteX2-137" fmla="*/ 6213 w 10000"/>
                  <a:gd name="connsiteY2-138" fmla="*/ 3682 h 10000"/>
                  <a:gd name="connsiteX3-139" fmla="*/ 1376 w 10000"/>
                  <a:gd name="connsiteY3-140" fmla="*/ 2689 h 10000"/>
                  <a:gd name="connsiteX4-141" fmla="*/ 866 w 10000"/>
                  <a:gd name="connsiteY4-142" fmla="*/ 1497 h 10000"/>
                  <a:gd name="connsiteX5-143" fmla="*/ 160 w 10000"/>
                  <a:gd name="connsiteY5-144" fmla="*/ 2391 h 10000"/>
                  <a:gd name="connsiteX6-145" fmla="*/ 12 w 10000"/>
                  <a:gd name="connsiteY6-146" fmla="*/ 3980 h 10000"/>
                  <a:gd name="connsiteX7-147" fmla="*/ 2648 w 10000"/>
                  <a:gd name="connsiteY7-148" fmla="*/ 9742 h 10000"/>
                  <a:gd name="connsiteX8-149" fmla="*/ 6621 w 10000"/>
                  <a:gd name="connsiteY8-150" fmla="*/ 8252 h 10000"/>
                  <a:gd name="connsiteX9-151" fmla="*/ 8880 w 10000"/>
                  <a:gd name="connsiteY9-152" fmla="*/ 4297 h 10000"/>
                  <a:gd name="connsiteX10-153" fmla="*/ 10000 w 10000"/>
                  <a:gd name="connsiteY10-154" fmla="*/ 1795 h 10000"/>
                  <a:gd name="connsiteX0-155" fmla="*/ 10000 w 10000"/>
                  <a:gd name="connsiteY0-156" fmla="*/ 1795 h 10000"/>
                  <a:gd name="connsiteX1-157" fmla="*/ 9045 w 10000"/>
                  <a:gd name="connsiteY1-158" fmla="*/ 0 h 10000"/>
                  <a:gd name="connsiteX2-159" fmla="*/ 6213 w 10000"/>
                  <a:gd name="connsiteY2-160" fmla="*/ 3682 h 10000"/>
                  <a:gd name="connsiteX3-161" fmla="*/ 1376 w 10000"/>
                  <a:gd name="connsiteY3-162" fmla="*/ 2689 h 10000"/>
                  <a:gd name="connsiteX4-163" fmla="*/ 866 w 10000"/>
                  <a:gd name="connsiteY4-164" fmla="*/ 1497 h 10000"/>
                  <a:gd name="connsiteX5-165" fmla="*/ 160 w 10000"/>
                  <a:gd name="connsiteY5-166" fmla="*/ 2391 h 10000"/>
                  <a:gd name="connsiteX6-167" fmla="*/ 12 w 10000"/>
                  <a:gd name="connsiteY6-168" fmla="*/ 3980 h 10000"/>
                  <a:gd name="connsiteX7-169" fmla="*/ 2648 w 10000"/>
                  <a:gd name="connsiteY7-170" fmla="*/ 9742 h 10000"/>
                  <a:gd name="connsiteX8-171" fmla="*/ 6621 w 10000"/>
                  <a:gd name="connsiteY8-172" fmla="*/ 8252 h 10000"/>
                  <a:gd name="connsiteX9-173" fmla="*/ 8880 w 10000"/>
                  <a:gd name="connsiteY9-174" fmla="*/ 4297 h 10000"/>
                  <a:gd name="connsiteX10-175" fmla="*/ 10000 w 10000"/>
                  <a:gd name="connsiteY10-176" fmla="*/ 1795 h 10000"/>
                  <a:gd name="connsiteX0-177" fmla="*/ 10046 w 10046"/>
                  <a:gd name="connsiteY0-178" fmla="*/ 1795 h 10000"/>
                  <a:gd name="connsiteX1-179" fmla="*/ 9091 w 10046"/>
                  <a:gd name="connsiteY1-180" fmla="*/ 0 h 10000"/>
                  <a:gd name="connsiteX2-181" fmla="*/ 6259 w 10046"/>
                  <a:gd name="connsiteY2-182" fmla="*/ 3682 h 10000"/>
                  <a:gd name="connsiteX3-183" fmla="*/ 1422 w 10046"/>
                  <a:gd name="connsiteY3-184" fmla="*/ 2689 h 10000"/>
                  <a:gd name="connsiteX4-185" fmla="*/ 912 w 10046"/>
                  <a:gd name="connsiteY4-186" fmla="*/ 1497 h 10000"/>
                  <a:gd name="connsiteX5-187" fmla="*/ 58 w 10046"/>
                  <a:gd name="connsiteY5-188" fmla="*/ 3980 h 10000"/>
                  <a:gd name="connsiteX6-189" fmla="*/ 2694 w 10046"/>
                  <a:gd name="connsiteY6-190" fmla="*/ 9742 h 10000"/>
                  <a:gd name="connsiteX7-191" fmla="*/ 6667 w 10046"/>
                  <a:gd name="connsiteY7-192" fmla="*/ 8252 h 10000"/>
                  <a:gd name="connsiteX8-193" fmla="*/ 8926 w 10046"/>
                  <a:gd name="connsiteY8-194" fmla="*/ 4297 h 10000"/>
                  <a:gd name="connsiteX9-195" fmla="*/ 10046 w 10046"/>
                  <a:gd name="connsiteY9-196" fmla="*/ 1795 h 10000"/>
                  <a:gd name="connsiteX0-197" fmla="*/ 9989 w 9989"/>
                  <a:gd name="connsiteY0-198" fmla="*/ 1795 h 10000"/>
                  <a:gd name="connsiteX1-199" fmla="*/ 9034 w 9989"/>
                  <a:gd name="connsiteY1-200" fmla="*/ 0 h 10000"/>
                  <a:gd name="connsiteX2-201" fmla="*/ 6202 w 9989"/>
                  <a:gd name="connsiteY2-202" fmla="*/ 3682 h 10000"/>
                  <a:gd name="connsiteX3-203" fmla="*/ 1365 w 9989"/>
                  <a:gd name="connsiteY3-204" fmla="*/ 2689 h 10000"/>
                  <a:gd name="connsiteX4-205" fmla="*/ 855 w 9989"/>
                  <a:gd name="connsiteY4-206" fmla="*/ 1497 h 10000"/>
                  <a:gd name="connsiteX5-207" fmla="*/ 1 w 9989"/>
                  <a:gd name="connsiteY5-208" fmla="*/ 3980 h 10000"/>
                  <a:gd name="connsiteX6-209" fmla="*/ 2637 w 9989"/>
                  <a:gd name="connsiteY6-210" fmla="*/ 9742 h 10000"/>
                  <a:gd name="connsiteX7-211" fmla="*/ 6610 w 9989"/>
                  <a:gd name="connsiteY7-212" fmla="*/ 8252 h 10000"/>
                  <a:gd name="connsiteX8-213" fmla="*/ 8869 w 9989"/>
                  <a:gd name="connsiteY8-214" fmla="*/ 4297 h 10000"/>
                  <a:gd name="connsiteX9-215" fmla="*/ 9989 w 9989"/>
                  <a:gd name="connsiteY9-216" fmla="*/ 1795 h 10000"/>
                  <a:gd name="connsiteX0-217" fmla="*/ 9835 w 9835"/>
                  <a:gd name="connsiteY0-218" fmla="*/ 1795 h 10000"/>
                  <a:gd name="connsiteX1-219" fmla="*/ 8879 w 9835"/>
                  <a:gd name="connsiteY1-220" fmla="*/ 0 h 10000"/>
                  <a:gd name="connsiteX2-221" fmla="*/ 6044 w 9835"/>
                  <a:gd name="connsiteY2-222" fmla="*/ 3682 h 10000"/>
                  <a:gd name="connsiteX3-223" fmla="*/ 1202 w 9835"/>
                  <a:gd name="connsiteY3-224" fmla="*/ 2689 h 10000"/>
                  <a:gd name="connsiteX4-225" fmla="*/ 691 w 9835"/>
                  <a:gd name="connsiteY4-226" fmla="*/ 1497 h 10000"/>
                  <a:gd name="connsiteX5-227" fmla="*/ 1 w 9835"/>
                  <a:gd name="connsiteY5-228" fmla="*/ 3854 h 10000"/>
                  <a:gd name="connsiteX6-229" fmla="*/ 2475 w 9835"/>
                  <a:gd name="connsiteY6-230" fmla="*/ 9742 h 10000"/>
                  <a:gd name="connsiteX7-231" fmla="*/ 6452 w 9835"/>
                  <a:gd name="connsiteY7-232" fmla="*/ 8252 h 10000"/>
                  <a:gd name="connsiteX8-233" fmla="*/ 8714 w 9835"/>
                  <a:gd name="connsiteY8-234" fmla="*/ 4297 h 10000"/>
                  <a:gd name="connsiteX9-235" fmla="*/ 9835 w 9835"/>
                  <a:gd name="connsiteY9-236" fmla="*/ 1795 h 10000"/>
                  <a:gd name="connsiteX0-237" fmla="*/ 10000 w 10000"/>
                  <a:gd name="connsiteY0-238" fmla="*/ 1795 h 10000"/>
                  <a:gd name="connsiteX1-239" fmla="*/ 9028 w 10000"/>
                  <a:gd name="connsiteY1-240" fmla="*/ 0 h 10000"/>
                  <a:gd name="connsiteX2-241" fmla="*/ 6145 w 10000"/>
                  <a:gd name="connsiteY2-242" fmla="*/ 3682 h 10000"/>
                  <a:gd name="connsiteX3-243" fmla="*/ 1222 w 10000"/>
                  <a:gd name="connsiteY3-244" fmla="*/ 2689 h 10000"/>
                  <a:gd name="connsiteX4-245" fmla="*/ 703 w 10000"/>
                  <a:gd name="connsiteY4-246" fmla="*/ 1497 h 10000"/>
                  <a:gd name="connsiteX5-247" fmla="*/ 1 w 10000"/>
                  <a:gd name="connsiteY5-248" fmla="*/ 3854 h 10000"/>
                  <a:gd name="connsiteX6-249" fmla="*/ 2517 w 10000"/>
                  <a:gd name="connsiteY6-250" fmla="*/ 9742 h 10000"/>
                  <a:gd name="connsiteX7-251" fmla="*/ 6560 w 10000"/>
                  <a:gd name="connsiteY7-252" fmla="*/ 8252 h 10000"/>
                  <a:gd name="connsiteX8-253" fmla="*/ 8860 w 10000"/>
                  <a:gd name="connsiteY8-254" fmla="*/ 4297 h 10000"/>
                  <a:gd name="connsiteX9-255" fmla="*/ 10000 w 10000"/>
                  <a:gd name="connsiteY9-256" fmla="*/ 1795 h 10000"/>
                  <a:gd name="connsiteX0-257" fmla="*/ 10000 w 10000"/>
                  <a:gd name="connsiteY0-258" fmla="*/ 1795 h 10000"/>
                  <a:gd name="connsiteX1-259" fmla="*/ 9028 w 10000"/>
                  <a:gd name="connsiteY1-260" fmla="*/ 0 h 10000"/>
                  <a:gd name="connsiteX2-261" fmla="*/ 6145 w 10000"/>
                  <a:gd name="connsiteY2-262" fmla="*/ 3682 h 10000"/>
                  <a:gd name="connsiteX3-263" fmla="*/ 1222 w 10000"/>
                  <a:gd name="connsiteY3-264" fmla="*/ 2689 h 10000"/>
                  <a:gd name="connsiteX4-265" fmla="*/ 703 w 10000"/>
                  <a:gd name="connsiteY4-266" fmla="*/ 1497 h 10000"/>
                  <a:gd name="connsiteX5-267" fmla="*/ 1 w 10000"/>
                  <a:gd name="connsiteY5-268" fmla="*/ 3854 h 10000"/>
                  <a:gd name="connsiteX6-269" fmla="*/ 2517 w 10000"/>
                  <a:gd name="connsiteY6-270" fmla="*/ 9742 h 10000"/>
                  <a:gd name="connsiteX7-271" fmla="*/ 6560 w 10000"/>
                  <a:gd name="connsiteY7-272" fmla="*/ 8252 h 10000"/>
                  <a:gd name="connsiteX8-273" fmla="*/ 8860 w 10000"/>
                  <a:gd name="connsiteY8-274" fmla="*/ 4297 h 10000"/>
                  <a:gd name="connsiteX9-275" fmla="*/ 10000 w 10000"/>
                  <a:gd name="connsiteY9-276" fmla="*/ 1795 h 10000"/>
                  <a:gd name="connsiteX0-277" fmla="*/ 10000 w 10000"/>
                  <a:gd name="connsiteY0-278" fmla="*/ 1795 h 10000"/>
                  <a:gd name="connsiteX1-279" fmla="*/ 9028 w 10000"/>
                  <a:gd name="connsiteY1-280" fmla="*/ 0 h 10000"/>
                  <a:gd name="connsiteX2-281" fmla="*/ 6145 w 10000"/>
                  <a:gd name="connsiteY2-282" fmla="*/ 3682 h 10000"/>
                  <a:gd name="connsiteX3-283" fmla="*/ 1222 w 10000"/>
                  <a:gd name="connsiteY3-284" fmla="*/ 2689 h 10000"/>
                  <a:gd name="connsiteX4-285" fmla="*/ 703 w 10000"/>
                  <a:gd name="connsiteY4-286" fmla="*/ 1497 h 10000"/>
                  <a:gd name="connsiteX5-287" fmla="*/ 1 w 10000"/>
                  <a:gd name="connsiteY5-288" fmla="*/ 3854 h 10000"/>
                  <a:gd name="connsiteX6-289" fmla="*/ 2517 w 10000"/>
                  <a:gd name="connsiteY6-290" fmla="*/ 9742 h 10000"/>
                  <a:gd name="connsiteX7-291" fmla="*/ 6560 w 10000"/>
                  <a:gd name="connsiteY7-292" fmla="*/ 8252 h 10000"/>
                  <a:gd name="connsiteX8-293" fmla="*/ 8860 w 10000"/>
                  <a:gd name="connsiteY8-294" fmla="*/ 4297 h 10000"/>
                  <a:gd name="connsiteX9-295" fmla="*/ 10000 w 10000"/>
                  <a:gd name="connsiteY9-296" fmla="*/ 1795 h 10000"/>
                  <a:gd name="connsiteX0-297" fmla="*/ 10072 w 10072"/>
                  <a:gd name="connsiteY0-298" fmla="*/ 1795 h 10000"/>
                  <a:gd name="connsiteX1-299" fmla="*/ 9100 w 10072"/>
                  <a:gd name="connsiteY1-300" fmla="*/ 0 h 10000"/>
                  <a:gd name="connsiteX2-301" fmla="*/ 6217 w 10072"/>
                  <a:gd name="connsiteY2-302" fmla="*/ 3682 h 10000"/>
                  <a:gd name="connsiteX3-303" fmla="*/ 1294 w 10072"/>
                  <a:gd name="connsiteY3-304" fmla="*/ 2689 h 10000"/>
                  <a:gd name="connsiteX4-305" fmla="*/ 775 w 10072"/>
                  <a:gd name="connsiteY4-306" fmla="*/ 1749 h 10000"/>
                  <a:gd name="connsiteX5-307" fmla="*/ 73 w 10072"/>
                  <a:gd name="connsiteY5-308" fmla="*/ 3854 h 10000"/>
                  <a:gd name="connsiteX6-309" fmla="*/ 2589 w 10072"/>
                  <a:gd name="connsiteY6-310" fmla="*/ 9742 h 10000"/>
                  <a:gd name="connsiteX7-311" fmla="*/ 6632 w 10072"/>
                  <a:gd name="connsiteY7-312" fmla="*/ 8252 h 10000"/>
                  <a:gd name="connsiteX8-313" fmla="*/ 8932 w 10072"/>
                  <a:gd name="connsiteY8-314" fmla="*/ 4297 h 10000"/>
                  <a:gd name="connsiteX9-315" fmla="*/ 10072 w 10072"/>
                  <a:gd name="connsiteY9-316" fmla="*/ 1795 h 10000"/>
                  <a:gd name="connsiteX0-317" fmla="*/ 10015 w 10015"/>
                  <a:gd name="connsiteY0-318" fmla="*/ 1795 h 10000"/>
                  <a:gd name="connsiteX1-319" fmla="*/ 9043 w 10015"/>
                  <a:gd name="connsiteY1-320" fmla="*/ 0 h 10000"/>
                  <a:gd name="connsiteX2-321" fmla="*/ 6160 w 10015"/>
                  <a:gd name="connsiteY2-322" fmla="*/ 3682 h 10000"/>
                  <a:gd name="connsiteX3-323" fmla="*/ 1237 w 10015"/>
                  <a:gd name="connsiteY3-324" fmla="*/ 2689 h 10000"/>
                  <a:gd name="connsiteX4-325" fmla="*/ 718 w 10015"/>
                  <a:gd name="connsiteY4-326" fmla="*/ 1749 h 10000"/>
                  <a:gd name="connsiteX5-327" fmla="*/ 16 w 10015"/>
                  <a:gd name="connsiteY5-328" fmla="*/ 3854 h 10000"/>
                  <a:gd name="connsiteX6-329" fmla="*/ 2532 w 10015"/>
                  <a:gd name="connsiteY6-330" fmla="*/ 9742 h 10000"/>
                  <a:gd name="connsiteX7-331" fmla="*/ 6575 w 10015"/>
                  <a:gd name="connsiteY7-332" fmla="*/ 8252 h 10000"/>
                  <a:gd name="connsiteX8-333" fmla="*/ 8875 w 10015"/>
                  <a:gd name="connsiteY8-334" fmla="*/ 4297 h 10000"/>
                  <a:gd name="connsiteX9-335" fmla="*/ 10015 w 10015"/>
                  <a:gd name="connsiteY9-336" fmla="*/ 1795 h 10000"/>
                  <a:gd name="connsiteX0-337" fmla="*/ 10015 w 10015"/>
                  <a:gd name="connsiteY0-338" fmla="*/ 1795 h 10000"/>
                  <a:gd name="connsiteX1-339" fmla="*/ 9043 w 10015"/>
                  <a:gd name="connsiteY1-340" fmla="*/ 0 h 10000"/>
                  <a:gd name="connsiteX2-341" fmla="*/ 6160 w 10015"/>
                  <a:gd name="connsiteY2-342" fmla="*/ 3682 h 10000"/>
                  <a:gd name="connsiteX3-343" fmla="*/ 1237 w 10015"/>
                  <a:gd name="connsiteY3-344" fmla="*/ 2689 h 10000"/>
                  <a:gd name="connsiteX4-345" fmla="*/ 718 w 10015"/>
                  <a:gd name="connsiteY4-346" fmla="*/ 1749 h 10000"/>
                  <a:gd name="connsiteX5-347" fmla="*/ 16 w 10015"/>
                  <a:gd name="connsiteY5-348" fmla="*/ 3854 h 10000"/>
                  <a:gd name="connsiteX6-349" fmla="*/ 2532 w 10015"/>
                  <a:gd name="connsiteY6-350" fmla="*/ 9742 h 10000"/>
                  <a:gd name="connsiteX7-351" fmla="*/ 6575 w 10015"/>
                  <a:gd name="connsiteY7-352" fmla="*/ 8252 h 10000"/>
                  <a:gd name="connsiteX8-353" fmla="*/ 8875 w 10015"/>
                  <a:gd name="connsiteY8-354" fmla="*/ 4297 h 10000"/>
                  <a:gd name="connsiteX9-355" fmla="*/ 10015 w 10015"/>
                  <a:gd name="connsiteY9-356" fmla="*/ 1795 h 10000"/>
                  <a:gd name="connsiteX0-357" fmla="*/ 10015 w 10015"/>
                  <a:gd name="connsiteY0-358" fmla="*/ 1795 h 10000"/>
                  <a:gd name="connsiteX1-359" fmla="*/ 9043 w 10015"/>
                  <a:gd name="connsiteY1-360" fmla="*/ 0 h 10000"/>
                  <a:gd name="connsiteX2-361" fmla="*/ 6160 w 10015"/>
                  <a:gd name="connsiteY2-362" fmla="*/ 3682 h 10000"/>
                  <a:gd name="connsiteX3-363" fmla="*/ 1237 w 10015"/>
                  <a:gd name="connsiteY3-364" fmla="*/ 2689 h 10000"/>
                  <a:gd name="connsiteX4-365" fmla="*/ 718 w 10015"/>
                  <a:gd name="connsiteY4-366" fmla="*/ 1749 h 10000"/>
                  <a:gd name="connsiteX5-367" fmla="*/ 16 w 10015"/>
                  <a:gd name="connsiteY5-368" fmla="*/ 3854 h 10000"/>
                  <a:gd name="connsiteX6-369" fmla="*/ 2532 w 10015"/>
                  <a:gd name="connsiteY6-370" fmla="*/ 9742 h 10000"/>
                  <a:gd name="connsiteX7-371" fmla="*/ 6575 w 10015"/>
                  <a:gd name="connsiteY7-372" fmla="*/ 8252 h 10000"/>
                  <a:gd name="connsiteX8-373" fmla="*/ 8875 w 10015"/>
                  <a:gd name="connsiteY8-374" fmla="*/ 4297 h 10000"/>
                  <a:gd name="connsiteX9-375" fmla="*/ 10015 w 10015"/>
                  <a:gd name="connsiteY9-376" fmla="*/ 1795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15" h="10000">
                    <a:moveTo>
                      <a:pt x="10015" y="1795"/>
                    </a:moveTo>
                    <a:cubicBezTo>
                      <a:pt x="8995" y="504"/>
                      <a:pt x="9043" y="0"/>
                      <a:pt x="9043" y="0"/>
                    </a:cubicBezTo>
                    <a:cubicBezTo>
                      <a:pt x="7048" y="2926"/>
                      <a:pt x="7666" y="2455"/>
                      <a:pt x="6160" y="3682"/>
                    </a:cubicBezTo>
                    <a:cubicBezTo>
                      <a:pt x="4145" y="5323"/>
                      <a:pt x="2047" y="3209"/>
                      <a:pt x="1237" y="2689"/>
                    </a:cubicBezTo>
                    <a:cubicBezTo>
                      <a:pt x="834" y="2430"/>
                      <a:pt x="802" y="2059"/>
                      <a:pt x="718" y="1749"/>
                    </a:cubicBezTo>
                    <a:cubicBezTo>
                      <a:pt x="418" y="1439"/>
                      <a:pt x="-94" y="2396"/>
                      <a:pt x="16" y="3854"/>
                    </a:cubicBezTo>
                    <a:cubicBezTo>
                      <a:pt x="126" y="5312"/>
                      <a:pt x="830" y="8153"/>
                      <a:pt x="2532" y="9742"/>
                    </a:cubicBezTo>
                    <a:cubicBezTo>
                      <a:pt x="4308" y="10537"/>
                      <a:pt x="5631" y="9345"/>
                      <a:pt x="6575" y="8252"/>
                    </a:cubicBezTo>
                    <a:cubicBezTo>
                      <a:pt x="7557" y="7259"/>
                      <a:pt x="8875" y="4297"/>
                      <a:pt x="8875" y="4297"/>
                    </a:cubicBezTo>
                    <a:lnTo>
                      <a:pt x="10015" y="1795"/>
                    </a:lnTo>
                    <a:close/>
                  </a:path>
                </a:pathLst>
              </a:custGeom>
              <a:gradFill flip="none" rotWithShape="1">
                <a:gsLst>
                  <a:gs pos="32000">
                    <a:schemeClr val="bg1">
                      <a:lumMod val="85000"/>
                    </a:schemeClr>
                  </a:gs>
                  <a:gs pos="64000">
                    <a:srgbClr val="BABABA"/>
                  </a:gs>
                  <a:gs pos="90000">
                    <a:schemeClr val="bg1">
                      <a:lumMod val="50000"/>
                    </a:schemeClr>
                  </a:gs>
                </a:gsLst>
                <a:lin ang="189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6"/>
              <p:cNvSpPr/>
              <p:nvPr/>
            </p:nvSpPr>
            <p:spPr bwMode="auto">
              <a:xfrm>
                <a:off x="3028951" y="3370263"/>
                <a:ext cx="762000" cy="979488"/>
              </a:xfrm>
              <a:custGeom>
                <a:avLst/>
                <a:gdLst>
                  <a:gd name="T0" fmla="*/ 111 w 203"/>
                  <a:gd name="T1" fmla="*/ 6 h 261"/>
                  <a:gd name="T2" fmla="*/ 12 w 203"/>
                  <a:gd name="T3" fmla="*/ 126 h 261"/>
                  <a:gd name="T4" fmla="*/ 166 w 203"/>
                  <a:gd name="T5" fmla="*/ 130 h 261"/>
                  <a:gd name="T6" fmla="*/ 111 w 203"/>
                  <a:gd name="T7" fmla="*/ 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261">
                    <a:moveTo>
                      <a:pt x="111" y="6"/>
                    </a:moveTo>
                    <a:cubicBezTo>
                      <a:pt x="0" y="0"/>
                      <a:pt x="2" y="109"/>
                      <a:pt x="12" y="126"/>
                    </a:cubicBezTo>
                    <a:cubicBezTo>
                      <a:pt x="14" y="147"/>
                      <a:pt x="88" y="261"/>
                      <a:pt x="166" y="130"/>
                    </a:cubicBezTo>
                    <a:cubicBezTo>
                      <a:pt x="171" y="111"/>
                      <a:pt x="203" y="22"/>
                      <a:pt x="111" y="6"/>
                    </a:cubicBezTo>
                    <a:close/>
                  </a:path>
                </a:pathLst>
              </a:custGeom>
              <a:gradFill>
                <a:gsLst>
                  <a:gs pos="37000">
                    <a:schemeClr val="bg1">
                      <a:lumMod val="85000"/>
                    </a:schemeClr>
                  </a:gs>
                  <a:gs pos="90000">
                    <a:schemeClr val="bg1">
                      <a:lumMod val="65000"/>
                    </a:schemeClr>
                  </a:gs>
                </a:gsLst>
                <a:lin ang="13500000" scaled="1"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0" y="1916113"/>
            <a:ext cx="9144000" cy="0"/>
          </a:xfrm>
          <a:prstGeom prst="line">
            <a:avLst/>
          </a:prstGeom>
          <a:ln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 bwMode="auto">
          <a:xfrm>
            <a:off x="-180975" y="1708150"/>
            <a:ext cx="209550" cy="417513"/>
            <a:chOff x="78581" y="1708415"/>
            <a:chExt cx="209550" cy="417348"/>
          </a:xfrm>
        </p:grpSpPr>
        <p:sp>
          <p:nvSpPr>
            <p:cNvPr id="38" name="右箭头 1052"/>
            <p:cNvSpPr/>
            <p:nvPr/>
          </p:nvSpPr>
          <p:spPr>
            <a:xfrm>
              <a:off x="78581" y="1708415"/>
              <a:ext cx="209550" cy="209467"/>
            </a:xfrm>
            <a:custGeom>
              <a:avLst/>
              <a:gdLst>
                <a:gd name="connsiteX0" fmla="*/ 0 w 626638"/>
                <a:gd name="connsiteY0" fmla="*/ 77598 h 310391"/>
                <a:gd name="connsiteX1" fmla="*/ 471443 w 626638"/>
                <a:gd name="connsiteY1" fmla="*/ 77598 h 310391"/>
                <a:gd name="connsiteX2" fmla="*/ 471443 w 626638"/>
                <a:gd name="connsiteY2" fmla="*/ 0 h 310391"/>
                <a:gd name="connsiteX3" fmla="*/ 626638 w 626638"/>
                <a:gd name="connsiteY3" fmla="*/ 155196 h 310391"/>
                <a:gd name="connsiteX4" fmla="*/ 471443 w 626638"/>
                <a:gd name="connsiteY4" fmla="*/ 310391 h 310391"/>
                <a:gd name="connsiteX5" fmla="*/ 471443 w 626638"/>
                <a:gd name="connsiteY5" fmla="*/ 232793 h 310391"/>
                <a:gd name="connsiteX6" fmla="*/ 0 w 626638"/>
                <a:gd name="connsiteY6" fmla="*/ 232793 h 310391"/>
                <a:gd name="connsiteX7" fmla="*/ 0 w 626638"/>
                <a:gd name="connsiteY7" fmla="*/ 77598 h 310391"/>
                <a:gd name="connsiteX0-1" fmla="*/ 2381 w 629019"/>
                <a:gd name="connsiteY0-2" fmla="*/ 77598 h 310391"/>
                <a:gd name="connsiteX1-3" fmla="*/ 473824 w 629019"/>
                <a:gd name="connsiteY1-4" fmla="*/ 77598 h 310391"/>
                <a:gd name="connsiteX2-5" fmla="*/ 473824 w 629019"/>
                <a:gd name="connsiteY2-6" fmla="*/ 0 h 310391"/>
                <a:gd name="connsiteX3-7" fmla="*/ 629019 w 629019"/>
                <a:gd name="connsiteY3-8" fmla="*/ 155196 h 310391"/>
                <a:gd name="connsiteX4-9" fmla="*/ 473824 w 629019"/>
                <a:gd name="connsiteY4-10" fmla="*/ 310391 h 310391"/>
                <a:gd name="connsiteX5-11" fmla="*/ 473824 w 629019"/>
                <a:gd name="connsiteY5-12" fmla="*/ 232793 h 310391"/>
                <a:gd name="connsiteX6-13" fmla="*/ 2381 w 629019"/>
                <a:gd name="connsiteY6-14" fmla="*/ 232793 h 310391"/>
                <a:gd name="connsiteX7-15" fmla="*/ 0 w 629019"/>
                <a:gd name="connsiteY7-16" fmla="*/ 152889 h 310391"/>
                <a:gd name="connsiteX8" fmla="*/ 2381 w 629019"/>
                <a:gd name="connsiteY8" fmla="*/ 77598 h 310391"/>
                <a:gd name="connsiteX0-17" fmla="*/ 2381 w 629019"/>
                <a:gd name="connsiteY0-18" fmla="*/ 77598 h 310391"/>
                <a:gd name="connsiteX1-19" fmla="*/ 473824 w 629019"/>
                <a:gd name="connsiteY1-20" fmla="*/ 77598 h 310391"/>
                <a:gd name="connsiteX2-21" fmla="*/ 473824 w 629019"/>
                <a:gd name="connsiteY2-22" fmla="*/ 0 h 310391"/>
                <a:gd name="connsiteX3-23" fmla="*/ 629019 w 629019"/>
                <a:gd name="connsiteY3-24" fmla="*/ 155196 h 310391"/>
                <a:gd name="connsiteX4-25" fmla="*/ 473824 w 629019"/>
                <a:gd name="connsiteY4-26" fmla="*/ 310391 h 310391"/>
                <a:gd name="connsiteX5-27" fmla="*/ 473824 w 629019"/>
                <a:gd name="connsiteY5-28" fmla="*/ 232793 h 310391"/>
                <a:gd name="connsiteX6-29" fmla="*/ 0 w 629019"/>
                <a:gd name="connsiteY6-30" fmla="*/ 152889 h 310391"/>
                <a:gd name="connsiteX7-31" fmla="*/ 2381 w 629019"/>
                <a:gd name="connsiteY7-32" fmla="*/ 77598 h 310391"/>
                <a:gd name="connsiteX0-33" fmla="*/ 2381 w 629019"/>
                <a:gd name="connsiteY0-34" fmla="*/ 77598 h 232793"/>
                <a:gd name="connsiteX1-35" fmla="*/ 473824 w 629019"/>
                <a:gd name="connsiteY1-36" fmla="*/ 77598 h 232793"/>
                <a:gd name="connsiteX2-37" fmla="*/ 473824 w 629019"/>
                <a:gd name="connsiteY2-38" fmla="*/ 0 h 232793"/>
                <a:gd name="connsiteX3-39" fmla="*/ 629019 w 629019"/>
                <a:gd name="connsiteY3-40" fmla="*/ 155196 h 232793"/>
                <a:gd name="connsiteX4-41" fmla="*/ 473824 w 629019"/>
                <a:gd name="connsiteY4-42" fmla="*/ 232793 h 232793"/>
                <a:gd name="connsiteX5-43" fmla="*/ 0 w 629019"/>
                <a:gd name="connsiteY5-44" fmla="*/ 152889 h 232793"/>
                <a:gd name="connsiteX6-45" fmla="*/ 2381 w 629019"/>
                <a:gd name="connsiteY6-46" fmla="*/ 77598 h 232793"/>
                <a:gd name="connsiteX0-47" fmla="*/ 2381 w 629019"/>
                <a:gd name="connsiteY0-48" fmla="*/ 77598 h 155196"/>
                <a:gd name="connsiteX1-49" fmla="*/ 473824 w 629019"/>
                <a:gd name="connsiteY1-50" fmla="*/ 77598 h 155196"/>
                <a:gd name="connsiteX2-51" fmla="*/ 473824 w 629019"/>
                <a:gd name="connsiteY2-52" fmla="*/ 0 h 155196"/>
                <a:gd name="connsiteX3-53" fmla="*/ 629019 w 629019"/>
                <a:gd name="connsiteY3-54" fmla="*/ 155196 h 155196"/>
                <a:gd name="connsiteX4-55" fmla="*/ 0 w 629019"/>
                <a:gd name="connsiteY4-56" fmla="*/ 152889 h 155196"/>
                <a:gd name="connsiteX5-57" fmla="*/ 2381 w 629019"/>
                <a:gd name="connsiteY5-58" fmla="*/ 77598 h 155196"/>
                <a:gd name="connsiteX0-59" fmla="*/ 2381 w 629019"/>
                <a:gd name="connsiteY0-60" fmla="*/ 77598 h 155196"/>
                <a:gd name="connsiteX1-61" fmla="*/ 473824 w 629019"/>
                <a:gd name="connsiteY1-62" fmla="*/ 77598 h 155196"/>
                <a:gd name="connsiteX2-63" fmla="*/ 473824 w 629019"/>
                <a:gd name="connsiteY2-64" fmla="*/ 0 h 155196"/>
                <a:gd name="connsiteX3-65" fmla="*/ 629019 w 629019"/>
                <a:gd name="connsiteY3-66" fmla="*/ 155196 h 155196"/>
                <a:gd name="connsiteX4-67" fmla="*/ 473170 w 629019"/>
                <a:gd name="connsiteY4-68" fmla="*/ 153289 h 155196"/>
                <a:gd name="connsiteX5-69" fmla="*/ 0 w 629019"/>
                <a:gd name="connsiteY5-70" fmla="*/ 152889 h 155196"/>
                <a:gd name="connsiteX6-71" fmla="*/ 2381 w 629019"/>
                <a:gd name="connsiteY6-72" fmla="*/ 77598 h 155196"/>
                <a:gd name="connsiteX0-73" fmla="*/ 0 w 629019"/>
                <a:gd name="connsiteY0-74" fmla="*/ 152889 h 155196"/>
                <a:gd name="connsiteX1-75" fmla="*/ 473824 w 629019"/>
                <a:gd name="connsiteY1-76" fmla="*/ 77598 h 155196"/>
                <a:gd name="connsiteX2-77" fmla="*/ 473824 w 629019"/>
                <a:gd name="connsiteY2-78" fmla="*/ 0 h 155196"/>
                <a:gd name="connsiteX3-79" fmla="*/ 629019 w 629019"/>
                <a:gd name="connsiteY3-80" fmla="*/ 155196 h 155196"/>
                <a:gd name="connsiteX4-81" fmla="*/ 473170 w 629019"/>
                <a:gd name="connsiteY4-82" fmla="*/ 153289 h 155196"/>
                <a:gd name="connsiteX5-83" fmla="*/ 0 w 629019"/>
                <a:gd name="connsiteY5-84" fmla="*/ 152889 h 155196"/>
                <a:gd name="connsiteX0-85" fmla="*/ 0 w 155849"/>
                <a:gd name="connsiteY0-86" fmla="*/ 153289 h 155196"/>
                <a:gd name="connsiteX1-87" fmla="*/ 654 w 155849"/>
                <a:gd name="connsiteY1-88" fmla="*/ 77598 h 155196"/>
                <a:gd name="connsiteX2-89" fmla="*/ 654 w 155849"/>
                <a:gd name="connsiteY2-90" fmla="*/ 0 h 155196"/>
                <a:gd name="connsiteX3-91" fmla="*/ 155849 w 155849"/>
                <a:gd name="connsiteY3-92" fmla="*/ 155196 h 155196"/>
                <a:gd name="connsiteX4-93" fmla="*/ 0 w 155849"/>
                <a:gd name="connsiteY4-94" fmla="*/ 153289 h 1551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5849" h="155196">
                  <a:moveTo>
                    <a:pt x="0" y="153289"/>
                  </a:moveTo>
                  <a:lnTo>
                    <a:pt x="654" y="77598"/>
                  </a:lnTo>
                  <a:lnTo>
                    <a:pt x="654" y="0"/>
                  </a:lnTo>
                  <a:lnTo>
                    <a:pt x="155849" y="155196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右箭头 113"/>
            <p:cNvSpPr/>
            <p:nvPr/>
          </p:nvSpPr>
          <p:spPr>
            <a:xfrm>
              <a:off x="78581" y="1914708"/>
              <a:ext cx="209550" cy="211055"/>
            </a:xfrm>
            <a:custGeom>
              <a:avLst/>
              <a:gdLst>
                <a:gd name="connsiteX0" fmla="*/ 0 w 626638"/>
                <a:gd name="connsiteY0" fmla="*/ 77598 h 310391"/>
                <a:gd name="connsiteX1" fmla="*/ 471443 w 626638"/>
                <a:gd name="connsiteY1" fmla="*/ 77598 h 310391"/>
                <a:gd name="connsiteX2" fmla="*/ 471443 w 626638"/>
                <a:gd name="connsiteY2" fmla="*/ 0 h 310391"/>
                <a:gd name="connsiteX3" fmla="*/ 626638 w 626638"/>
                <a:gd name="connsiteY3" fmla="*/ 155196 h 310391"/>
                <a:gd name="connsiteX4" fmla="*/ 471443 w 626638"/>
                <a:gd name="connsiteY4" fmla="*/ 310391 h 310391"/>
                <a:gd name="connsiteX5" fmla="*/ 471443 w 626638"/>
                <a:gd name="connsiteY5" fmla="*/ 232793 h 310391"/>
                <a:gd name="connsiteX6" fmla="*/ 0 w 626638"/>
                <a:gd name="connsiteY6" fmla="*/ 232793 h 310391"/>
                <a:gd name="connsiteX7" fmla="*/ 0 w 626638"/>
                <a:gd name="connsiteY7" fmla="*/ 77598 h 310391"/>
                <a:gd name="connsiteX0-1" fmla="*/ 2381 w 629019"/>
                <a:gd name="connsiteY0-2" fmla="*/ 77598 h 310391"/>
                <a:gd name="connsiteX1-3" fmla="*/ 473824 w 629019"/>
                <a:gd name="connsiteY1-4" fmla="*/ 77598 h 310391"/>
                <a:gd name="connsiteX2-5" fmla="*/ 473824 w 629019"/>
                <a:gd name="connsiteY2-6" fmla="*/ 0 h 310391"/>
                <a:gd name="connsiteX3-7" fmla="*/ 629019 w 629019"/>
                <a:gd name="connsiteY3-8" fmla="*/ 155196 h 310391"/>
                <a:gd name="connsiteX4-9" fmla="*/ 473824 w 629019"/>
                <a:gd name="connsiteY4-10" fmla="*/ 310391 h 310391"/>
                <a:gd name="connsiteX5-11" fmla="*/ 473824 w 629019"/>
                <a:gd name="connsiteY5-12" fmla="*/ 232793 h 310391"/>
                <a:gd name="connsiteX6-13" fmla="*/ 2381 w 629019"/>
                <a:gd name="connsiteY6-14" fmla="*/ 232793 h 310391"/>
                <a:gd name="connsiteX7-15" fmla="*/ 0 w 629019"/>
                <a:gd name="connsiteY7-16" fmla="*/ 152889 h 310391"/>
                <a:gd name="connsiteX8" fmla="*/ 2381 w 629019"/>
                <a:gd name="connsiteY8" fmla="*/ 77598 h 310391"/>
                <a:gd name="connsiteX0-17" fmla="*/ 2381 w 629019"/>
                <a:gd name="connsiteY0-18" fmla="*/ 0 h 232793"/>
                <a:gd name="connsiteX1-19" fmla="*/ 473824 w 629019"/>
                <a:gd name="connsiteY1-20" fmla="*/ 0 h 232793"/>
                <a:gd name="connsiteX2-21" fmla="*/ 629019 w 629019"/>
                <a:gd name="connsiteY2-22" fmla="*/ 77598 h 232793"/>
                <a:gd name="connsiteX3-23" fmla="*/ 473824 w 629019"/>
                <a:gd name="connsiteY3-24" fmla="*/ 232793 h 232793"/>
                <a:gd name="connsiteX4-25" fmla="*/ 473824 w 629019"/>
                <a:gd name="connsiteY4-26" fmla="*/ 155195 h 232793"/>
                <a:gd name="connsiteX5-27" fmla="*/ 2381 w 629019"/>
                <a:gd name="connsiteY5-28" fmla="*/ 155195 h 232793"/>
                <a:gd name="connsiteX6-29" fmla="*/ 0 w 629019"/>
                <a:gd name="connsiteY6-30" fmla="*/ 75291 h 232793"/>
                <a:gd name="connsiteX7-31" fmla="*/ 2381 w 629019"/>
                <a:gd name="connsiteY7-32" fmla="*/ 0 h 232793"/>
                <a:gd name="connsiteX0-33" fmla="*/ 2381 w 629019"/>
                <a:gd name="connsiteY0-34" fmla="*/ 0 h 232793"/>
                <a:gd name="connsiteX1-35" fmla="*/ 629019 w 629019"/>
                <a:gd name="connsiteY1-36" fmla="*/ 77598 h 232793"/>
                <a:gd name="connsiteX2-37" fmla="*/ 473824 w 629019"/>
                <a:gd name="connsiteY2-38" fmla="*/ 232793 h 232793"/>
                <a:gd name="connsiteX3-39" fmla="*/ 473824 w 629019"/>
                <a:gd name="connsiteY3-40" fmla="*/ 155195 h 232793"/>
                <a:gd name="connsiteX4-41" fmla="*/ 2381 w 629019"/>
                <a:gd name="connsiteY4-42" fmla="*/ 155195 h 232793"/>
                <a:gd name="connsiteX5-43" fmla="*/ 0 w 629019"/>
                <a:gd name="connsiteY5-44" fmla="*/ 75291 h 232793"/>
                <a:gd name="connsiteX6-45" fmla="*/ 2381 w 629019"/>
                <a:gd name="connsiteY6-46" fmla="*/ 0 h 232793"/>
                <a:gd name="connsiteX0-47" fmla="*/ 0 w 629019"/>
                <a:gd name="connsiteY0-48" fmla="*/ 13716 h 171218"/>
                <a:gd name="connsiteX1-49" fmla="*/ 629019 w 629019"/>
                <a:gd name="connsiteY1-50" fmla="*/ 16023 h 171218"/>
                <a:gd name="connsiteX2-51" fmla="*/ 473824 w 629019"/>
                <a:gd name="connsiteY2-52" fmla="*/ 171218 h 171218"/>
                <a:gd name="connsiteX3-53" fmla="*/ 473824 w 629019"/>
                <a:gd name="connsiteY3-54" fmla="*/ 93620 h 171218"/>
                <a:gd name="connsiteX4-55" fmla="*/ 2381 w 629019"/>
                <a:gd name="connsiteY4-56" fmla="*/ 93620 h 171218"/>
                <a:gd name="connsiteX5-57" fmla="*/ 0 w 629019"/>
                <a:gd name="connsiteY5-58" fmla="*/ 13716 h 171218"/>
                <a:gd name="connsiteX0-59" fmla="*/ 0 w 629019"/>
                <a:gd name="connsiteY0-60" fmla="*/ 6857 h 164359"/>
                <a:gd name="connsiteX1-61" fmla="*/ 629019 w 629019"/>
                <a:gd name="connsiteY1-62" fmla="*/ 9164 h 164359"/>
                <a:gd name="connsiteX2-63" fmla="*/ 473824 w 629019"/>
                <a:gd name="connsiteY2-64" fmla="*/ 164359 h 164359"/>
                <a:gd name="connsiteX3-65" fmla="*/ 473824 w 629019"/>
                <a:gd name="connsiteY3-66" fmla="*/ 86761 h 164359"/>
                <a:gd name="connsiteX4-67" fmla="*/ 2381 w 629019"/>
                <a:gd name="connsiteY4-68" fmla="*/ 86761 h 164359"/>
                <a:gd name="connsiteX5-69" fmla="*/ 0 w 629019"/>
                <a:gd name="connsiteY5-70" fmla="*/ 6857 h 164359"/>
                <a:gd name="connsiteX0-71" fmla="*/ 0 w 629019"/>
                <a:gd name="connsiteY0-72" fmla="*/ 0 h 157502"/>
                <a:gd name="connsiteX1-73" fmla="*/ 629019 w 629019"/>
                <a:gd name="connsiteY1-74" fmla="*/ 2307 h 157502"/>
                <a:gd name="connsiteX2-75" fmla="*/ 473824 w 629019"/>
                <a:gd name="connsiteY2-76" fmla="*/ 157502 h 157502"/>
                <a:gd name="connsiteX3-77" fmla="*/ 473824 w 629019"/>
                <a:gd name="connsiteY3-78" fmla="*/ 79904 h 157502"/>
                <a:gd name="connsiteX4-79" fmla="*/ 2381 w 629019"/>
                <a:gd name="connsiteY4-80" fmla="*/ 79904 h 157502"/>
                <a:gd name="connsiteX5-81" fmla="*/ 0 w 629019"/>
                <a:gd name="connsiteY5-82" fmla="*/ 0 h 157502"/>
                <a:gd name="connsiteX0-83" fmla="*/ 0 w 629019"/>
                <a:gd name="connsiteY0-84" fmla="*/ 0 h 157502"/>
                <a:gd name="connsiteX1-85" fmla="*/ 471399 w 629019"/>
                <a:gd name="connsiteY1-86" fmla="*/ 399 h 157502"/>
                <a:gd name="connsiteX2-87" fmla="*/ 629019 w 629019"/>
                <a:gd name="connsiteY2-88" fmla="*/ 2307 h 157502"/>
                <a:gd name="connsiteX3-89" fmla="*/ 473824 w 629019"/>
                <a:gd name="connsiteY3-90" fmla="*/ 157502 h 157502"/>
                <a:gd name="connsiteX4-91" fmla="*/ 473824 w 629019"/>
                <a:gd name="connsiteY4-92" fmla="*/ 79904 h 157502"/>
                <a:gd name="connsiteX5-93" fmla="*/ 2381 w 629019"/>
                <a:gd name="connsiteY5-94" fmla="*/ 79904 h 157502"/>
                <a:gd name="connsiteX6-95" fmla="*/ 0 w 629019"/>
                <a:gd name="connsiteY6-96" fmla="*/ 0 h 157502"/>
                <a:gd name="connsiteX0-97" fmla="*/ 1 w 626639"/>
                <a:gd name="connsiteY0-98" fmla="*/ 79505 h 157103"/>
                <a:gd name="connsiteX1-99" fmla="*/ 469019 w 626639"/>
                <a:gd name="connsiteY1-100" fmla="*/ 0 h 157103"/>
                <a:gd name="connsiteX2-101" fmla="*/ 626639 w 626639"/>
                <a:gd name="connsiteY2-102" fmla="*/ 1908 h 157103"/>
                <a:gd name="connsiteX3-103" fmla="*/ 471444 w 626639"/>
                <a:gd name="connsiteY3-104" fmla="*/ 157103 h 157103"/>
                <a:gd name="connsiteX4-105" fmla="*/ 471444 w 626639"/>
                <a:gd name="connsiteY4-106" fmla="*/ 79505 h 157103"/>
                <a:gd name="connsiteX5-107" fmla="*/ 1 w 626639"/>
                <a:gd name="connsiteY5-108" fmla="*/ 79505 h 157103"/>
                <a:gd name="connsiteX0-109" fmla="*/ 2425 w 157620"/>
                <a:gd name="connsiteY0-110" fmla="*/ 79505 h 157103"/>
                <a:gd name="connsiteX1-111" fmla="*/ 0 w 157620"/>
                <a:gd name="connsiteY1-112" fmla="*/ 0 h 157103"/>
                <a:gd name="connsiteX2-113" fmla="*/ 157620 w 157620"/>
                <a:gd name="connsiteY2-114" fmla="*/ 1908 h 157103"/>
                <a:gd name="connsiteX3-115" fmla="*/ 2425 w 157620"/>
                <a:gd name="connsiteY3-116" fmla="*/ 157103 h 157103"/>
                <a:gd name="connsiteX4-117" fmla="*/ 2425 w 157620"/>
                <a:gd name="connsiteY4-118" fmla="*/ 79505 h 157103"/>
                <a:gd name="connsiteX0-119" fmla="*/ 152 w 155347"/>
                <a:gd name="connsiteY0-120" fmla="*/ 79505 h 157103"/>
                <a:gd name="connsiteX1-121" fmla="*/ 1269 w 155347"/>
                <a:gd name="connsiteY1-122" fmla="*/ 0 h 157103"/>
                <a:gd name="connsiteX2-123" fmla="*/ 155347 w 155347"/>
                <a:gd name="connsiteY2-124" fmla="*/ 1908 h 157103"/>
                <a:gd name="connsiteX3-125" fmla="*/ 152 w 155347"/>
                <a:gd name="connsiteY3-126" fmla="*/ 157103 h 157103"/>
                <a:gd name="connsiteX4-127" fmla="*/ 152 w 155347"/>
                <a:gd name="connsiteY4-128" fmla="*/ 79505 h 1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5347" h="157103">
                  <a:moveTo>
                    <a:pt x="152" y="79505"/>
                  </a:moveTo>
                  <a:cubicBezTo>
                    <a:pt x="-656" y="53003"/>
                    <a:pt x="2077" y="26502"/>
                    <a:pt x="1269" y="0"/>
                  </a:cubicBezTo>
                  <a:lnTo>
                    <a:pt x="155347" y="1908"/>
                  </a:lnTo>
                  <a:lnTo>
                    <a:pt x="152" y="157103"/>
                  </a:lnTo>
                  <a:lnTo>
                    <a:pt x="152" y="79505"/>
                  </a:ln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5549E-6 L 1.03593 4.85549E-6 " pathEditMode="relative" rAng="0" ptsTypes="AA">
                                      <p:cBhvr>
                                        <p:cTn id="1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C:\Documents and Settings\Administrator\桌面\用\商务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3" name="组合 6"/>
          <p:cNvGrpSpPr/>
          <p:nvPr/>
        </p:nvGrpSpPr>
        <p:grpSpPr bwMode="auto">
          <a:xfrm>
            <a:off x="3635375" y="2887663"/>
            <a:ext cx="5167313" cy="3625850"/>
            <a:chOff x="3291415" y="2657753"/>
            <a:chExt cx="5511147" cy="3867591"/>
          </a:xfrm>
        </p:grpSpPr>
        <p:sp>
          <p:nvSpPr>
            <p:cNvPr id="8" name="Freeform 9"/>
            <p:cNvSpPr/>
            <p:nvPr/>
          </p:nvSpPr>
          <p:spPr bwMode="auto">
            <a:xfrm>
              <a:off x="6633659" y="2779674"/>
              <a:ext cx="2168903" cy="1527394"/>
            </a:xfrm>
            <a:custGeom>
              <a:avLst/>
              <a:gdLst>
                <a:gd name="T0" fmla="*/ 0 w 1557"/>
                <a:gd name="T1" fmla="*/ 0 h 1096"/>
                <a:gd name="T2" fmla="*/ 461 w 1557"/>
                <a:gd name="T3" fmla="*/ 35 h 1096"/>
                <a:gd name="T4" fmla="*/ 428 w 1557"/>
                <a:gd name="T5" fmla="*/ 120 h 1096"/>
                <a:gd name="T6" fmla="*/ 1557 w 1557"/>
                <a:gd name="T7" fmla="*/ 812 h 1096"/>
                <a:gd name="T8" fmla="*/ 1557 w 1557"/>
                <a:gd name="T9" fmla="*/ 1096 h 1096"/>
                <a:gd name="T10" fmla="*/ 291 w 1557"/>
                <a:gd name="T11" fmla="*/ 321 h 1096"/>
                <a:gd name="T12" fmla="*/ 248 w 1557"/>
                <a:gd name="T13" fmla="*/ 387 h 1096"/>
                <a:gd name="T14" fmla="*/ 0 w 1557"/>
                <a:gd name="T15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7" h="1096">
                  <a:moveTo>
                    <a:pt x="0" y="0"/>
                  </a:moveTo>
                  <a:lnTo>
                    <a:pt x="461" y="35"/>
                  </a:lnTo>
                  <a:lnTo>
                    <a:pt x="428" y="120"/>
                  </a:lnTo>
                  <a:lnTo>
                    <a:pt x="1557" y="812"/>
                  </a:lnTo>
                  <a:lnTo>
                    <a:pt x="1557" y="1096"/>
                  </a:lnTo>
                  <a:lnTo>
                    <a:pt x="291" y="321"/>
                  </a:lnTo>
                  <a:lnTo>
                    <a:pt x="248" y="3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  <a:ln w="9" cap="flat">
              <a:noFill/>
              <a:prstDash val="solid"/>
              <a:miter lim="800000"/>
            </a:ln>
            <a:effectLst>
              <a:outerShdw blurRad="38100" dist="25400" dir="8100000" sx="101000" sy="101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5458625" y="4823536"/>
              <a:ext cx="3271132" cy="1701808"/>
            </a:xfrm>
            <a:custGeom>
              <a:avLst/>
              <a:gdLst>
                <a:gd name="T0" fmla="*/ 0 w 2348"/>
                <a:gd name="T1" fmla="*/ 0 h 1221"/>
                <a:gd name="T2" fmla="*/ 434 w 2348"/>
                <a:gd name="T3" fmla="*/ 37 h 1221"/>
                <a:gd name="T4" fmla="*/ 406 w 2348"/>
                <a:gd name="T5" fmla="*/ 101 h 1221"/>
                <a:gd name="T6" fmla="*/ 2348 w 2348"/>
                <a:gd name="T7" fmla="*/ 1221 h 1221"/>
                <a:gd name="T8" fmla="*/ 1864 w 2348"/>
                <a:gd name="T9" fmla="*/ 1221 h 1221"/>
                <a:gd name="T10" fmla="*/ 292 w 2348"/>
                <a:gd name="T11" fmla="*/ 288 h 1221"/>
                <a:gd name="T12" fmla="*/ 248 w 2348"/>
                <a:gd name="T13" fmla="*/ 340 h 1221"/>
                <a:gd name="T14" fmla="*/ 0 w 2348"/>
                <a:gd name="T15" fmla="*/ 0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8" h="1221">
                  <a:moveTo>
                    <a:pt x="0" y="0"/>
                  </a:moveTo>
                  <a:lnTo>
                    <a:pt x="434" y="37"/>
                  </a:lnTo>
                  <a:lnTo>
                    <a:pt x="406" y="101"/>
                  </a:lnTo>
                  <a:lnTo>
                    <a:pt x="2348" y="1221"/>
                  </a:lnTo>
                  <a:lnTo>
                    <a:pt x="1864" y="1221"/>
                  </a:lnTo>
                  <a:lnTo>
                    <a:pt x="292" y="288"/>
                  </a:lnTo>
                  <a:lnTo>
                    <a:pt x="248" y="3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9" cap="flat">
              <a:noFill/>
              <a:prstDash val="solid"/>
              <a:miter lim="800000"/>
            </a:ln>
            <a:effectLst>
              <a:outerShdw blurRad="38100" dist="254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327202" y="3309689"/>
              <a:ext cx="2475360" cy="1691648"/>
            </a:xfrm>
            <a:custGeom>
              <a:avLst/>
              <a:gdLst>
                <a:gd name="T0" fmla="*/ 0 w 1777"/>
                <a:gd name="T1" fmla="*/ 0 h 1214"/>
                <a:gd name="T2" fmla="*/ 454 w 1777"/>
                <a:gd name="T3" fmla="*/ 38 h 1214"/>
                <a:gd name="T4" fmla="*/ 425 w 1777"/>
                <a:gd name="T5" fmla="*/ 99 h 1214"/>
                <a:gd name="T6" fmla="*/ 1777 w 1777"/>
                <a:gd name="T7" fmla="*/ 921 h 1214"/>
                <a:gd name="T8" fmla="*/ 1777 w 1777"/>
                <a:gd name="T9" fmla="*/ 1214 h 1214"/>
                <a:gd name="T10" fmla="*/ 296 w 1777"/>
                <a:gd name="T11" fmla="*/ 317 h 1214"/>
                <a:gd name="T12" fmla="*/ 248 w 1777"/>
                <a:gd name="T13" fmla="*/ 378 h 1214"/>
                <a:gd name="T14" fmla="*/ 0 w 1777"/>
                <a:gd name="T15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7" h="1214">
                  <a:moveTo>
                    <a:pt x="0" y="0"/>
                  </a:moveTo>
                  <a:lnTo>
                    <a:pt x="454" y="38"/>
                  </a:lnTo>
                  <a:lnTo>
                    <a:pt x="425" y="99"/>
                  </a:lnTo>
                  <a:lnTo>
                    <a:pt x="1777" y="921"/>
                  </a:lnTo>
                  <a:lnTo>
                    <a:pt x="1777" y="1214"/>
                  </a:lnTo>
                  <a:lnTo>
                    <a:pt x="296" y="317"/>
                  </a:lnTo>
                  <a:lnTo>
                    <a:pt x="248" y="3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85000"/>
                  </a:schemeClr>
                </a:gs>
              </a:gsLst>
              <a:lin ang="8100000" scaled="1"/>
            </a:gradFill>
            <a:ln w="9" cap="flat">
              <a:noFill/>
              <a:prstDash val="solid"/>
              <a:miter lim="800000"/>
            </a:ln>
            <a:effectLst>
              <a:outerShdw blurRad="381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024131" y="3815998"/>
              <a:ext cx="2778431" cy="1830501"/>
            </a:xfrm>
            <a:custGeom>
              <a:avLst/>
              <a:gdLst>
                <a:gd name="T0" fmla="*/ 0 w 1994"/>
                <a:gd name="T1" fmla="*/ 0 h 1313"/>
                <a:gd name="T2" fmla="*/ 465 w 1994"/>
                <a:gd name="T3" fmla="*/ 33 h 1313"/>
                <a:gd name="T4" fmla="*/ 418 w 1994"/>
                <a:gd name="T5" fmla="*/ 104 h 1313"/>
                <a:gd name="T6" fmla="*/ 1994 w 1994"/>
                <a:gd name="T7" fmla="*/ 1039 h 1313"/>
                <a:gd name="T8" fmla="*/ 1994 w 1994"/>
                <a:gd name="T9" fmla="*/ 1313 h 1313"/>
                <a:gd name="T10" fmla="*/ 298 w 1994"/>
                <a:gd name="T11" fmla="*/ 316 h 1313"/>
                <a:gd name="T12" fmla="*/ 250 w 1994"/>
                <a:gd name="T13" fmla="*/ 373 h 1313"/>
                <a:gd name="T14" fmla="*/ 0 w 1994"/>
                <a:gd name="T15" fmla="*/ 0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4" h="1313">
                  <a:moveTo>
                    <a:pt x="0" y="0"/>
                  </a:moveTo>
                  <a:lnTo>
                    <a:pt x="465" y="33"/>
                  </a:lnTo>
                  <a:lnTo>
                    <a:pt x="418" y="104"/>
                  </a:lnTo>
                  <a:lnTo>
                    <a:pt x="1994" y="1039"/>
                  </a:lnTo>
                  <a:lnTo>
                    <a:pt x="1994" y="1313"/>
                  </a:lnTo>
                  <a:lnTo>
                    <a:pt x="298" y="316"/>
                  </a:lnTo>
                  <a:lnTo>
                    <a:pt x="250" y="3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85000"/>
                  </a:schemeClr>
                </a:gs>
              </a:gsLst>
              <a:lin ang="8100000" scaled="1"/>
            </a:gradFill>
            <a:ln w="9" cap="flat">
              <a:noFill/>
              <a:prstDash val="solid"/>
              <a:miter lim="800000"/>
            </a:ln>
            <a:effectLst>
              <a:outerShdw blurRad="38100" dist="254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41" name="Freeform 12"/>
            <p:cNvSpPr/>
            <p:nvPr/>
          </p:nvSpPr>
          <p:spPr bwMode="auto">
            <a:xfrm>
              <a:off x="4524450" y="3337344"/>
              <a:ext cx="4278112" cy="2946930"/>
            </a:xfrm>
            <a:custGeom>
              <a:avLst/>
              <a:gdLst>
                <a:gd name="T0" fmla="*/ 1818223950 w 10066"/>
                <a:gd name="T1" fmla="*/ 744738740 h 10085"/>
                <a:gd name="T2" fmla="*/ 1261340930 w 10066"/>
                <a:gd name="T3" fmla="*/ 524612858 h 10085"/>
                <a:gd name="T4" fmla="*/ 242405663 w 10066"/>
                <a:gd name="T5" fmla="*/ 0 h 10085"/>
                <a:gd name="T6" fmla="*/ 0 w 10066"/>
                <a:gd name="T7" fmla="*/ 307134392 h 10085"/>
                <a:gd name="T8" fmla="*/ 1182947269 w 10066"/>
                <a:gd name="T9" fmla="*/ 605388254 h 10085"/>
                <a:gd name="T10" fmla="*/ 1818223950 w 10066"/>
                <a:gd name="T11" fmla="*/ 861120121 h 10085"/>
                <a:gd name="T12" fmla="*/ 1818223950 w 10066"/>
                <a:gd name="T13" fmla="*/ 744738740 h 100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66" h="10085">
                  <a:moveTo>
                    <a:pt x="10066" y="8722"/>
                  </a:moveTo>
                  <a:lnTo>
                    <a:pt x="6983" y="6144"/>
                  </a:lnTo>
                  <a:cubicBezTo>
                    <a:pt x="5258" y="4423"/>
                    <a:pt x="2086" y="1374"/>
                    <a:pt x="1342" y="0"/>
                  </a:cubicBezTo>
                  <a:cubicBezTo>
                    <a:pt x="1311" y="124"/>
                    <a:pt x="279" y="2730"/>
                    <a:pt x="0" y="3597"/>
                  </a:cubicBezTo>
                  <a:cubicBezTo>
                    <a:pt x="1563" y="3884"/>
                    <a:pt x="4630" y="5977"/>
                    <a:pt x="6549" y="7090"/>
                  </a:cubicBezTo>
                  <a:lnTo>
                    <a:pt x="10066" y="10085"/>
                  </a:lnTo>
                  <a:lnTo>
                    <a:pt x="10066" y="8722"/>
                  </a:lnTo>
                  <a:close/>
                </a:path>
              </a:pathLst>
            </a:custGeom>
            <a:gradFill rotWithShape="0">
              <a:gsLst>
                <a:gs pos="0">
                  <a:srgbClr val="C00000"/>
                </a:gs>
                <a:gs pos="17000">
                  <a:srgbClr val="C00000"/>
                </a:gs>
                <a:gs pos="32001">
                  <a:srgbClr val="FF0000"/>
                </a:gs>
                <a:gs pos="100000">
                  <a:srgbClr val="FE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13"/>
            <p:cNvSpPr/>
            <p:nvPr/>
          </p:nvSpPr>
          <p:spPr bwMode="auto">
            <a:xfrm>
              <a:off x="3291415" y="2868897"/>
              <a:ext cx="2024702" cy="1822650"/>
            </a:xfrm>
            <a:custGeom>
              <a:avLst/>
              <a:gdLst>
                <a:gd name="T0" fmla="*/ 0 w 1453"/>
                <a:gd name="T1" fmla="*/ 302911053 h 1308"/>
                <a:gd name="T2" fmla="*/ 2147483646 w 1453"/>
                <a:gd name="T3" fmla="*/ 0 h 1308"/>
                <a:gd name="T4" fmla="*/ 2147483646 w 1453"/>
                <a:gd name="T5" fmla="*/ 151455526 h 1308"/>
                <a:gd name="T6" fmla="*/ 599997376 w 1453"/>
                <a:gd name="T7" fmla="*/ 646599022 h 1308"/>
                <a:gd name="T8" fmla="*/ 1477663192 w 1453"/>
                <a:gd name="T9" fmla="*/ 2147483646 h 1308"/>
                <a:gd name="T10" fmla="*/ 1211645497 w 1453"/>
                <a:gd name="T11" fmla="*/ 2147483646 h 1308"/>
                <a:gd name="T12" fmla="*/ 0 w 1453"/>
                <a:gd name="T13" fmla="*/ 302911053 h 13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3" h="1308">
                  <a:moveTo>
                    <a:pt x="0" y="156"/>
                  </a:moveTo>
                  <a:lnTo>
                    <a:pt x="1321" y="0"/>
                  </a:lnTo>
                  <a:lnTo>
                    <a:pt x="1453" y="78"/>
                  </a:lnTo>
                  <a:lnTo>
                    <a:pt x="309" y="333"/>
                  </a:lnTo>
                  <a:lnTo>
                    <a:pt x="761" y="1308"/>
                  </a:lnTo>
                  <a:lnTo>
                    <a:pt x="624" y="1249"/>
                  </a:lnTo>
                  <a:lnTo>
                    <a:pt x="0" y="156"/>
                  </a:lnTo>
                  <a:close/>
                </a:path>
              </a:pathLst>
            </a:custGeom>
            <a:gradFill rotWithShape="1">
              <a:gsLst>
                <a:gs pos="0">
                  <a:srgbClr val="C00000"/>
                </a:gs>
                <a:gs pos="8000">
                  <a:srgbClr val="FF0000"/>
                </a:gs>
                <a:gs pos="41000">
                  <a:srgbClr val="FF1515"/>
                </a:gs>
                <a:gs pos="78000">
                  <a:srgbClr val="C00000"/>
                </a:gs>
                <a:gs pos="100000">
                  <a:srgbClr val="C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3716923" y="2973395"/>
              <a:ext cx="1597290" cy="1732085"/>
            </a:xfrm>
            <a:custGeom>
              <a:avLst/>
              <a:gdLst>
                <a:gd name="T0" fmla="*/ 1131 w 1148"/>
                <a:gd name="T1" fmla="*/ 0 h 1233"/>
                <a:gd name="T2" fmla="*/ 0 w 1148"/>
                <a:gd name="T3" fmla="*/ 250 h 1233"/>
                <a:gd name="T4" fmla="*/ 449 w 1148"/>
                <a:gd name="T5" fmla="*/ 1233 h 1233"/>
                <a:gd name="T6" fmla="*/ 1148 w 1148"/>
                <a:gd name="T7" fmla="*/ 0 h 1233"/>
                <a:gd name="T8" fmla="*/ 1131 w 1148"/>
                <a:gd name="T9" fmla="*/ 0 h 1233"/>
                <a:gd name="connsiteX0" fmla="*/ 9852 w 9971"/>
                <a:gd name="connsiteY0" fmla="*/ 41 h 10041"/>
                <a:gd name="connsiteX1" fmla="*/ 0 w 9971"/>
                <a:gd name="connsiteY1" fmla="*/ 2069 h 10041"/>
                <a:gd name="connsiteX2" fmla="*/ 3911 w 9971"/>
                <a:gd name="connsiteY2" fmla="*/ 10041 h 10041"/>
                <a:gd name="connsiteX3" fmla="*/ 9971 w 9971"/>
                <a:gd name="connsiteY3" fmla="*/ 0 h 10041"/>
                <a:gd name="connsiteX4" fmla="*/ 9852 w 9971"/>
                <a:gd name="connsiteY4" fmla="*/ 41 h 10041"/>
                <a:gd name="connsiteX0-1" fmla="*/ 10000 w 10000"/>
                <a:gd name="connsiteY0-2" fmla="*/ 0 h 10000"/>
                <a:gd name="connsiteX1-3" fmla="*/ 0 w 10000"/>
                <a:gd name="connsiteY1-4" fmla="*/ 2061 h 10000"/>
                <a:gd name="connsiteX2-5" fmla="*/ 3922 w 10000"/>
                <a:gd name="connsiteY2-6" fmla="*/ 10000 h 10000"/>
                <a:gd name="connsiteX3-7" fmla="*/ 10000 w 10000"/>
                <a:gd name="connsiteY3-8" fmla="*/ 0 h 10000"/>
                <a:gd name="connsiteX0-9" fmla="*/ 10058 w 10058"/>
                <a:gd name="connsiteY0-10" fmla="*/ 0 h 10000"/>
                <a:gd name="connsiteX1-11" fmla="*/ 0 w 10058"/>
                <a:gd name="connsiteY1-12" fmla="*/ 2034 h 10000"/>
                <a:gd name="connsiteX2-13" fmla="*/ 3980 w 10058"/>
                <a:gd name="connsiteY2-14" fmla="*/ 10000 h 10000"/>
                <a:gd name="connsiteX3-15" fmla="*/ 10058 w 10058"/>
                <a:gd name="connsiteY3-16" fmla="*/ 0 h 10000"/>
                <a:gd name="connsiteX0-17" fmla="*/ 10014 w 10014"/>
                <a:gd name="connsiteY0-18" fmla="*/ 0 h 10000"/>
                <a:gd name="connsiteX1-19" fmla="*/ 0 w 10014"/>
                <a:gd name="connsiteY1-20" fmla="*/ 2034 h 10000"/>
                <a:gd name="connsiteX2-21" fmla="*/ 3980 w 10014"/>
                <a:gd name="connsiteY2-22" fmla="*/ 10000 h 10000"/>
                <a:gd name="connsiteX3-23" fmla="*/ 10014 w 10014"/>
                <a:gd name="connsiteY3-24" fmla="*/ 0 h 10000"/>
                <a:gd name="connsiteX0-25" fmla="*/ 10014 w 10014"/>
                <a:gd name="connsiteY0-26" fmla="*/ 0 h 10040"/>
                <a:gd name="connsiteX1-27" fmla="*/ 0 w 10014"/>
                <a:gd name="connsiteY1-28" fmla="*/ 2074 h 10040"/>
                <a:gd name="connsiteX2-29" fmla="*/ 3980 w 10014"/>
                <a:gd name="connsiteY2-30" fmla="*/ 10040 h 10040"/>
                <a:gd name="connsiteX3-31" fmla="*/ 10014 w 10014"/>
                <a:gd name="connsiteY3-32" fmla="*/ 0 h 10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14" h="10040">
                  <a:moveTo>
                    <a:pt x="10014" y="0"/>
                  </a:moveTo>
                  <a:lnTo>
                    <a:pt x="0" y="2074"/>
                  </a:lnTo>
                  <a:lnTo>
                    <a:pt x="3980" y="10040"/>
                  </a:lnTo>
                  <a:lnTo>
                    <a:pt x="10014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D00000"/>
                </a:gs>
                <a:gs pos="53000">
                  <a:srgbClr val="A80000"/>
                </a:gs>
                <a:gs pos="99583">
                  <a:srgbClr val="A80000"/>
                </a:gs>
              </a:gsLst>
              <a:path path="circle">
                <a:fillToRect l="50000" t="50000" r="50000" b="50000"/>
              </a:path>
              <a:tileRect/>
            </a:gra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5174178" y="5297671"/>
              <a:ext cx="2436418" cy="1227673"/>
            </a:xfrm>
            <a:custGeom>
              <a:avLst/>
              <a:gdLst>
                <a:gd name="T0" fmla="*/ 0 w 1749"/>
                <a:gd name="T1" fmla="*/ 0 h 881"/>
                <a:gd name="T2" fmla="*/ 442 w 1749"/>
                <a:gd name="T3" fmla="*/ 33 h 881"/>
                <a:gd name="T4" fmla="*/ 402 w 1749"/>
                <a:gd name="T5" fmla="*/ 99 h 881"/>
                <a:gd name="T6" fmla="*/ 1749 w 1749"/>
                <a:gd name="T7" fmla="*/ 881 h 881"/>
                <a:gd name="T8" fmla="*/ 1295 w 1749"/>
                <a:gd name="T9" fmla="*/ 881 h 881"/>
                <a:gd name="T10" fmla="*/ 291 w 1749"/>
                <a:gd name="T11" fmla="*/ 293 h 881"/>
                <a:gd name="T12" fmla="*/ 246 w 1749"/>
                <a:gd name="T13" fmla="*/ 354 h 881"/>
                <a:gd name="T14" fmla="*/ 0 w 1749"/>
                <a:gd name="T15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9" h="881">
                  <a:moveTo>
                    <a:pt x="0" y="0"/>
                  </a:moveTo>
                  <a:lnTo>
                    <a:pt x="442" y="33"/>
                  </a:lnTo>
                  <a:lnTo>
                    <a:pt x="402" y="99"/>
                  </a:lnTo>
                  <a:lnTo>
                    <a:pt x="1749" y="881"/>
                  </a:lnTo>
                  <a:lnTo>
                    <a:pt x="1295" y="881"/>
                  </a:lnTo>
                  <a:lnTo>
                    <a:pt x="291" y="293"/>
                  </a:lnTo>
                  <a:lnTo>
                    <a:pt x="246" y="35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61000">
                  <a:schemeClr val="bg1">
                    <a:lumMod val="85000"/>
                  </a:schemeClr>
                </a:gs>
              </a:gsLst>
              <a:lin ang="18900000" scaled="1"/>
            </a:gradFill>
            <a:ln w="9" cap="flat">
              <a:noFill/>
              <a:prstDash val="solid"/>
              <a:miter lim="800000"/>
            </a:ln>
            <a:effectLst>
              <a:outerShdw blurRad="38100" dist="381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4898198" y="5768420"/>
              <a:ext cx="1613555" cy="756924"/>
            </a:xfrm>
            <a:custGeom>
              <a:avLst/>
              <a:gdLst>
                <a:gd name="T0" fmla="*/ 0 w 1158"/>
                <a:gd name="T1" fmla="*/ 0 h 543"/>
                <a:gd name="T2" fmla="*/ 430 w 1158"/>
                <a:gd name="T3" fmla="*/ 40 h 543"/>
                <a:gd name="T4" fmla="*/ 402 w 1158"/>
                <a:gd name="T5" fmla="*/ 104 h 543"/>
                <a:gd name="T6" fmla="*/ 1158 w 1158"/>
                <a:gd name="T7" fmla="*/ 543 h 543"/>
                <a:gd name="T8" fmla="*/ 728 w 1158"/>
                <a:gd name="T9" fmla="*/ 543 h 543"/>
                <a:gd name="T10" fmla="*/ 288 w 1158"/>
                <a:gd name="T11" fmla="*/ 285 h 543"/>
                <a:gd name="T12" fmla="*/ 241 w 1158"/>
                <a:gd name="T13" fmla="*/ 349 h 543"/>
                <a:gd name="T14" fmla="*/ 0 w 1158"/>
                <a:gd name="T1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8" h="543">
                  <a:moveTo>
                    <a:pt x="0" y="0"/>
                  </a:moveTo>
                  <a:lnTo>
                    <a:pt x="430" y="40"/>
                  </a:lnTo>
                  <a:lnTo>
                    <a:pt x="402" y="104"/>
                  </a:lnTo>
                  <a:lnTo>
                    <a:pt x="1158" y="543"/>
                  </a:lnTo>
                  <a:lnTo>
                    <a:pt x="728" y="543"/>
                  </a:lnTo>
                  <a:lnTo>
                    <a:pt x="288" y="285"/>
                  </a:lnTo>
                  <a:lnTo>
                    <a:pt x="241" y="34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5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70000">
                  <a:schemeClr val="bg1">
                    <a:lumMod val="85000"/>
                  </a:schemeClr>
                </a:gs>
              </a:gsLst>
              <a:lin ang="18900000" scaled="1"/>
            </a:gradFill>
            <a:ln w="9" cap="flat">
              <a:noFill/>
              <a:prstDash val="solid"/>
              <a:miter lim="800000"/>
            </a:ln>
            <a:effectLst>
              <a:outerShdw blurRad="50800" dist="50800" sx="101000" sy="1010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620525" y="6237476"/>
              <a:ext cx="785614" cy="287868"/>
            </a:xfrm>
            <a:custGeom>
              <a:avLst/>
              <a:gdLst>
                <a:gd name="T0" fmla="*/ 0 w 563"/>
                <a:gd name="T1" fmla="*/ 0 h 206"/>
                <a:gd name="T2" fmla="*/ 433 w 563"/>
                <a:gd name="T3" fmla="*/ 33 h 206"/>
                <a:gd name="T4" fmla="*/ 397 w 563"/>
                <a:gd name="T5" fmla="*/ 97 h 206"/>
                <a:gd name="T6" fmla="*/ 563 w 563"/>
                <a:gd name="T7" fmla="*/ 206 h 206"/>
                <a:gd name="T8" fmla="*/ 149 w 563"/>
                <a:gd name="T9" fmla="*/ 206 h 206"/>
                <a:gd name="T10" fmla="*/ 0 w 563"/>
                <a:gd name="T11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" h="206">
                  <a:moveTo>
                    <a:pt x="0" y="0"/>
                  </a:moveTo>
                  <a:lnTo>
                    <a:pt x="433" y="33"/>
                  </a:lnTo>
                  <a:lnTo>
                    <a:pt x="397" y="97"/>
                  </a:lnTo>
                  <a:lnTo>
                    <a:pt x="563" y="206"/>
                  </a:lnTo>
                  <a:lnTo>
                    <a:pt x="149" y="20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5000">
                  <a:schemeClr val="bg1">
                    <a:lumMod val="65000"/>
                  </a:schemeClr>
                </a:gs>
                <a:gs pos="89000">
                  <a:schemeClr val="bg1">
                    <a:lumMod val="85000"/>
                  </a:schemeClr>
                </a:gs>
                <a:gs pos="70000">
                  <a:schemeClr val="bg1">
                    <a:lumMod val="75000"/>
                  </a:schemeClr>
                </a:gs>
              </a:gsLst>
              <a:lin ang="18900000" scaled="1"/>
            </a:gradFill>
            <a:ln w="9" cap="flat">
              <a:noFill/>
              <a:prstDash val="solid"/>
              <a:miter lim="800000"/>
            </a:ln>
            <a:effectLst>
              <a:outerShdw blurRad="38100" dist="50800" sx="102000" sy="102000" algn="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748833" y="2657753"/>
              <a:ext cx="1994007" cy="1874844"/>
              <a:chOff x="2316501" y="2518107"/>
              <a:chExt cx="1994007" cy="1874844"/>
            </a:xfrm>
            <a:effectLst>
              <a:outerShdw blurRad="1143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38"/>
              <p:cNvSpPr/>
              <p:nvPr/>
            </p:nvSpPr>
            <p:spPr bwMode="auto">
              <a:xfrm>
                <a:off x="3215364" y="2518107"/>
                <a:ext cx="379537" cy="951329"/>
              </a:xfrm>
              <a:custGeom>
                <a:avLst/>
                <a:gdLst>
                  <a:gd name="T0" fmla="*/ 70 w 108"/>
                  <a:gd name="T1" fmla="*/ 243 h 254"/>
                  <a:gd name="T2" fmla="*/ 74 w 108"/>
                  <a:gd name="T3" fmla="*/ 207 h 254"/>
                  <a:gd name="T4" fmla="*/ 44 w 108"/>
                  <a:gd name="T5" fmla="*/ 131 h 254"/>
                  <a:gd name="T6" fmla="*/ 13 w 108"/>
                  <a:gd name="T7" fmla="*/ 73 h 254"/>
                  <a:gd name="T8" fmla="*/ 19 w 108"/>
                  <a:gd name="T9" fmla="*/ 13 h 254"/>
                  <a:gd name="T10" fmla="*/ 72 w 108"/>
                  <a:gd name="T11" fmla="*/ 15 h 254"/>
                  <a:gd name="T12" fmla="*/ 88 w 108"/>
                  <a:gd name="T13" fmla="*/ 25 h 254"/>
                  <a:gd name="T14" fmla="*/ 38 w 108"/>
                  <a:gd name="T15" fmla="*/ 41 h 254"/>
                  <a:gd name="T16" fmla="*/ 46 w 108"/>
                  <a:gd name="T17" fmla="*/ 97 h 254"/>
                  <a:gd name="T18" fmla="*/ 85 w 108"/>
                  <a:gd name="T19" fmla="*/ 168 h 254"/>
                  <a:gd name="T20" fmla="*/ 108 w 108"/>
                  <a:gd name="T21" fmla="*/ 254 h 254"/>
                  <a:gd name="T22" fmla="*/ 70 w 108"/>
                  <a:gd name="T23" fmla="*/ 243 h 254"/>
                  <a:gd name="connsiteX0" fmla="*/ 5680 w 9199"/>
                  <a:gd name="connsiteY0" fmla="*/ 9264 h 9697"/>
                  <a:gd name="connsiteX1" fmla="*/ 6051 w 9199"/>
                  <a:gd name="connsiteY1" fmla="*/ 7847 h 9697"/>
                  <a:gd name="connsiteX2" fmla="*/ 3273 w 9199"/>
                  <a:gd name="connsiteY2" fmla="*/ 4854 h 9697"/>
                  <a:gd name="connsiteX3" fmla="*/ 403 w 9199"/>
                  <a:gd name="connsiteY3" fmla="*/ 2571 h 9697"/>
                  <a:gd name="connsiteX4" fmla="*/ 958 w 9199"/>
                  <a:gd name="connsiteY4" fmla="*/ 209 h 9697"/>
                  <a:gd name="connsiteX5" fmla="*/ 5866 w 9199"/>
                  <a:gd name="connsiteY5" fmla="*/ 288 h 9697"/>
                  <a:gd name="connsiteX6" fmla="*/ 7347 w 9199"/>
                  <a:gd name="connsiteY6" fmla="*/ 681 h 9697"/>
                  <a:gd name="connsiteX7" fmla="*/ 3189 w 9199"/>
                  <a:gd name="connsiteY7" fmla="*/ 1336 h 9697"/>
                  <a:gd name="connsiteX8" fmla="*/ 3458 w 9199"/>
                  <a:gd name="connsiteY8" fmla="*/ 3516 h 9697"/>
                  <a:gd name="connsiteX9" fmla="*/ 7069 w 9199"/>
                  <a:gd name="connsiteY9" fmla="*/ 6311 h 9697"/>
                  <a:gd name="connsiteX10" fmla="*/ 9199 w 9199"/>
                  <a:gd name="connsiteY10" fmla="*/ 9697 h 9697"/>
                  <a:gd name="connsiteX11" fmla="*/ 5680 w 9199"/>
                  <a:gd name="connsiteY11" fmla="*/ 9264 h 9697"/>
                  <a:gd name="connsiteX0-1" fmla="*/ 6175 w 10000"/>
                  <a:gd name="connsiteY0-2" fmla="*/ 9553 h 10000"/>
                  <a:gd name="connsiteX1-3" fmla="*/ 6578 w 10000"/>
                  <a:gd name="connsiteY1-4" fmla="*/ 8092 h 10000"/>
                  <a:gd name="connsiteX2-5" fmla="*/ 3558 w 10000"/>
                  <a:gd name="connsiteY2-6" fmla="*/ 5006 h 10000"/>
                  <a:gd name="connsiteX3-7" fmla="*/ 438 w 10000"/>
                  <a:gd name="connsiteY3-8" fmla="*/ 2651 h 10000"/>
                  <a:gd name="connsiteX4-9" fmla="*/ 1041 w 10000"/>
                  <a:gd name="connsiteY4-10" fmla="*/ 216 h 10000"/>
                  <a:gd name="connsiteX5-11" fmla="*/ 6377 w 10000"/>
                  <a:gd name="connsiteY5-12" fmla="*/ 297 h 10000"/>
                  <a:gd name="connsiteX6-13" fmla="*/ 7987 w 10000"/>
                  <a:gd name="connsiteY6-14" fmla="*/ 702 h 10000"/>
                  <a:gd name="connsiteX7-15" fmla="*/ 3403 w 10000"/>
                  <a:gd name="connsiteY7-16" fmla="*/ 1404 h 10000"/>
                  <a:gd name="connsiteX8-17" fmla="*/ 3759 w 10000"/>
                  <a:gd name="connsiteY8-18" fmla="*/ 3626 h 10000"/>
                  <a:gd name="connsiteX9-19" fmla="*/ 7685 w 10000"/>
                  <a:gd name="connsiteY9-20" fmla="*/ 6508 h 10000"/>
                  <a:gd name="connsiteX10-21" fmla="*/ 10000 w 10000"/>
                  <a:gd name="connsiteY10-22" fmla="*/ 10000 h 10000"/>
                  <a:gd name="connsiteX11-23" fmla="*/ 6175 w 10000"/>
                  <a:gd name="connsiteY11-24" fmla="*/ 9553 h 10000"/>
                  <a:gd name="connsiteX0-25" fmla="*/ 6175 w 10000"/>
                  <a:gd name="connsiteY0-26" fmla="*/ 9553 h 10000"/>
                  <a:gd name="connsiteX1-27" fmla="*/ 6578 w 10000"/>
                  <a:gd name="connsiteY1-28" fmla="*/ 8092 h 10000"/>
                  <a:gd name="connsiteX2-29" fmla="*/ 3558 w 10000"/>
                  <a:gd name="connsiteY2-30" fmla="*/ 5006 h 10000"/>
                  <a:gd name="connsiteX3-31" fmla="*/ 438 w 10000"/>
                  <a:gd name="connsiteY3-32" fmla="*/ 2651 h 10000"/>
                  <a:gd name="connsiteX4-33" fmla="*/ 1041 w 10000"/>
                  <a:gd name="connsiteY4-34" fmla="*/ 216 h 10000"/>
                  <a:gd name="connsiteX5-35" fmla="*/ 6377 w 10000"/>
                  <a:gd name="connsiteY5-36" fmla="*/ 297 h 10000"/>
                  <a:gd name="connsiteX6-37" fmla="*/ 7987 w 10000"/>
                  <a:gd name="connsiteY6-38" fmla="*/ 702 h 10000"/>
                  <a:gd name="connsiteX7-39" fmla="*/ 3403 w 10000"/>
                  <a:gd name="connsiteY7-40" fmla="*/ 1404 h 10000"/>
                  <a:gd name="connsiteX8-41" fmla="*/ 3759 w 10000"/>
                  <a:gd name="connsiteY8-42" fmla="*/ 3626 h 10000"/>
                  <a:gd name="connsiteX9-43" fmla="*/ 7685 w 10000"/>
                  <a:gd name="connsiteY9-44" fmla="*/ 6508 h 10000"/>
                  <a:gd name="connsiteX10-45" fmla="*/ 10000 w 10000"/>
                  <a:gd name="connsiteY10-46" fmla="*/ 10000 h 10000"/>
                  <a:gd name="connsiteX11-47" fmla="*/ 6175 w 10000"/>
                  <a:gd name="connsiteY11-48" fmla="*/ 9553 h 10000"/>
                  <a:gd name="connsiteX0-49" fmla="*/ 6175 w 10000"/>
                  <a:gd name="connsiteY0-50" fmla="*/ 9553 h 10000"/>
                  <a:gd name="connsiteX1-51" fmla="*/ 6578 w 10000"/>
                  <a:gd name="connsiteY1-52" fmla="*/ 8092 h 10000"/>
                  <a:gd name="connsiteX2-53" fmla="*/ 3558 w 10000"/>
                  <a:gd name="connsiteY2-54" fmla="*/ 5006 h 10000"/>
                  <a:gd name="connsiteX3-55" fmla="*/ 438 w 10000"/>
                  <a:gd name="connsiteY3-56" fmla="*/ 2651 h 10000"/>
                  <a:gd name="connsiteX4-57" fmla="*/ 1041 w 10000"/>
                  <a:gd name="connsiteY4-58" fmla="*/ 216 h 10000"/>
                  <a:gd name="connsiteX5-59" fmla="*/ 6377 w 10000"/>
                  <a:gd name="connsiteY5-60" fmla="*/ 297 h 10000"/>
                  <a:gd name="connsiteX6-61" fmla="*/ 7987 w 10000"/>
                  <a:gd name="connsiteY6-62" fmla="*/ 702 h 10000"/>
                  <a:gd name="connsiteX7-63" fmla="*/ 3403 w 10000"/>
                  <a:gd name="connsiteY7-64" fmla="*/ 1404 h 10000"/>
                  <a:gd name="connsiteX8-65" fmla="*/ 4079 w 10000"/>
                  <a:gd name="connsiteY8-66" fmla="*/ 3626 h 10000"/>
                  <a:gd name="connsiteX9-67" fmla="*/ 7685 w 10000"/>
                  <a:gd name="connsiteY9-68" fmla="*/ 6508 h 10000"/>
                  <a:gd name="connsiteX10-69" fmla="*/ 10000 w 10000"/>
                  <a:gd name="connsiteY10-70" fmla="*/ 10000 h 10000"/>
                  <a:gd name="connsiteX11-71" fmla="*/ 6175 w 10000"/>
                  <a:gd name="connsiteY11-72" fmla="*/ 9553 h 10000"/>
                  <a:gd name="connsiteX0-73" fmla="*/ 6175 w 10000"/>
                  <a:gd name="connsiteY0-74" fmla="*/ 9584 h 10031"/>
                  <a:gd name="connsiteX1-75" fmla="*/ 6578 w 10000"/>
                  <a:gd name="connsiteY1-76" fmla="*/ 8123 h 10031"/>
                  <a:gd name="connsiteX2-77" fmla="*/ 3558 w 10000"/>
                  <a:gd name="connsiteY2-78" fmla="*/ 5037 h 10031"/>
                  <a:gd name="connsiteX3-79" fmla="*/ 438 w 10000"/>
                  <a:gd name="connsiteY3-80" fmla="*/ 2682 h 10031"/>
                  <a:gd name="connsiteX4-81" fmla="*/ 1041 w 10000"/>
                  <a:gd name="connsiteY4-82" fmla="*/ 247 h 10031"/>
                  <a:gd name="connsiteX5-83" fmla="*/ 6313 w 10000"/>
                  <a:gd name="connsiteY5-84" fmla="*/ 199 h 10031"/>
                  <a:gd name="connsiteX6-85" fmla="*/ 7987 w 10000"/>
                  <a:gd name="connsiteY6-86" fmla="*/ 733 h 10031"/>
                  <a:gd name="connsiteX7-87" fmla="*/ 3403 w 10000"/>
                  <a:gd name="connsiteY7-88" fmla="*/ 1435 h 10031"/>
                  <a:gd name="connsiteX8-89" fmla="*/ 4079 w 10000"/>
                  <a:gd name="connsiteY8-90" fmla="*/ 3657 h 10031"/>
                  <a:gd name="connsiteX9-91" fmla="*/ 7685 w 10000"/>
                  <a:gd name="connsiteY9-92" fmla="*/ 6539 h 10031"/>
                  <a:gd name="connsiteX10-93" fmla="*/ 10000 w 10000"/>
                  <a:gd name="connsiteY10-94" fmla="*/ 10031 h 10031"/>
                  <a:gd name="connsiteX11-95" fmla="*/ 6175 w 10000"/>
                  <a:gd name="connsiteY11-96" fmla="*/ 9584 h 10031"/>
                  <a:gd name="connsiteX0-97" fmla="*/ 6175 w 10000"/>
                  <a:gd name="connsiteY0-98" fmla="*/ 9431 h 9878"/>
                  <a:gd name="connsiteX1-99" fmla="*/ 6578 w 10000"/>
                  <a:gd name="connsiteY1-100" fmla="*/ 7970 h 9878"/>
                  <a:gd name="connsiteX2-101" fmla="*/ 3558 w 10000"/>
                  <a:gd name="connsiteY2-102" fmla="*/ 4884 h 9878"/>
                  <a:gd name="connsiteX3-103" fmla="*/ 438 w 10000"/>
                  <a:gd name="connsiteY3-104" fmla="*/ 2529 h 9878"/>
                  <a:gd name="connsiteX4-105" fmla="*/ 1041 w 10000"/>
                  <a:gd name="connsiteY4-106" fmla="*/ 94 h 9878"/>
                  <a:gd name="connsiteX5-107" fmla="*/ 7987 w 10000"/>
                  <a:gd name="connsiteY5-108" fmla="*/ 580 h 9878"/>
                  <a:gd name="connsiteX6-109" fmla="*/ 3403 w 10000"/>
                  <a:gd name="connsiteY6-110" fmla="*/ 1282 h 9878"/>
                  <a:gd name="connsiteX7-111" fmla="*/ 4079 w 10000"/>
                  <a:gd name="connsiteY7-112" fmla="*/ 3504 h 9878"/>
                  <a:gd name="connsiteX8-113" fmla="*/ 7685 w 10000"/>
                  <a:gd name="connsiteY8-114" fmla="*/ 6386 h 9878"/>
                  <a:gd name="connsiteX9-115" fmla="*/ 10000 w 10000"/>
                  <a:gd name="connsiteY9-116" fmla="*/ 9878 h 9878"/>
                  <a:gd name="connsiteX10-117" fmla="*/ 6175 w 10000"/>
                  <a:gd name="connsiteY10-118" fmla="*/ 9431 h 9878"/>
                  <a:gd name="connsiteX0-119" fmla="*/ 6175 w 10000"/>
                  <a:gd name="connsiteY0-120" fmla="*/ 9583 h 10036"/>
                  <a:gd name="connsiteX1-121" fmla="*/ 6578 w 10000"/>
                  <a:gd name="connsiteY1-122" fmla="*/ 8104 h 10036"/>
                  <a:gd name="connsiteX2-123" fmla="*/ 3558 w 10000"/>
                  <a:gd name="connsiteY2-124" fmla="*/ 4980 h 10036"/>
                  <a:gd name="connsiteX3-125" fmla="*/ 438 w 10000"/>
                  <a:gd name="connsiteY3-126" fmla="*/ 2596 h 10036"/>
                  <a:gd name="connsiteX4-127" fmla="*/ 1041 w 10000"/>
                  <a:gd name="connsiteY4-128" fmla="*/ 131 h 10036"/>
                  <a:gd name="connsiteX5-129" fmla="*/ 7987 w 10000"/>
                  <a:gd name="connsiteY5-130" fmla="*/ 623 h 10036"/>
                  <a:gd name="connsiteX6-131" fmla="*/ 3403 w 10000"/>
                  <a:gd name="connsiteY6-132" fmla="*/ 1334 h 10036"/>
                  <a:gd name="connsiteX7-133" fmla="*/ 4079 w 10000"/>
                  <a:gd name="connsiteY7-134" fmla="*/ 3583 h 10036"/>
                  <a:gd name="connsiteX8-135" fmla="*/ 7685 w 10000"/>
                  <a:gd name="connsiteY8-136" fmla="*/ 6501 h 10036"/>
                  <a:gd name="connsiteX9-137" fmla="*/ 10000 w 10000"/>
                  <a:gd name="connsiteY9-138" fmla="*/ 10036 h 10036"/>
                  <a:gd name="connsiteX10-139" fmla="*/ 6175 w 10000"/>
                  <a:gd name="connsiteY10-140" fmla="*/ 9583 h 10036"/>
                  <a:gd name="connsiteX0-141" fmla="*/ 6175 w 10000"/>
                  <a:gd name="connsiteY0-142" fmla="*/ 9583 h 10036"/>
                  <a:gd name="connsiteX1-143" fmla="*/ 7090 w 10000"/>
                  <a:gd name="connsiteY1-144" fmla="*/ 8000 h 10036"/>
                  <a:gd name="connsiteX2-145" fmla="*/ 3558 w 10000"/>
                  <a:gd name="connsiteY2-146" fmla="*/ 4980 h 10036"/>
                  <a:gd name="connsiteX3-147" fmla="*/ 438 w 10000"/>
                  <a:gd name="connsiteY3-148" fmla="*/ 2596 h 10036"/>
                  <a:gd name="connsiteX4-149" fmla="*/ 1041 w 10000"/>
                  <a:gd name="connsiteY4-150" fmla="*/ 131 h 10036"/>
                  <a:gd name="connsiteX5-151" fmla="*/ 7987 w 10000"/>
                  <a:gd name="connsiteY5-152" fmla="*/ 623 h 10036"/>
                  <a:gd name="connsiteX6-153" fmla="*/ 3403 w 10000"/>
                  <a:gd name="connsiteY6-154" fmla="*/ 1334 h 10036"/>
                  <a:gd name="connsiteX7-155" fmla="*/ 4079 w 10000"/>
                  <a:gd name="connsiteY7-156" fmla="*/ 3583 h 10036"/>
                  <a:gd name="connsiteX8-157" fmla="*/ 7685 w 10000"/>
                  <a:gd name="connsiteY8-158" fmla="*/ 6501 h 10036"/>
                  <a:gd name="connsiteX9-159" fmla="*/ 10000 w 10000"/>
                  <a:gd name="connsiteY9-160" fmla="*/ 10036 h 10036"/>
                  <a:gd name="connsiteX10-161" fmla="*/ 6175 w 10000"/>
                  <a:gd name="connsiteY10-162" fmla="*/ 9583 h 10036"/>
                  <a:gd name="connsiteX0-163" fmla="*/ 6175 w 10000"/>
                  <a:gd name="connsiteY0-164" fmla="*/ 9583 h 10036"/>
                  <a:gd name="connsiteX1-165" fmla="*/ 7090 w 10000"/>
                  <a:gd name="connsiteY1-166" fmla="*/ 8000 h 10036"/>
                  <a:gd name="connsiteX2-167" fmla="*/ 3558 w 10000"/>
                  <a:gd name="connsiteY2-168" fmla="*/ 4980 h 10036"/>
                  <a:gd name="connsiteX3-169" fmla="*/ 438 w 10000"/>
                  <a:gd name="connsiteY3-170" fmla="*/ 2596 h 10036"/>
                  <a:gd name="connsiteX4-171" fmla="*/ 1041 w 10000"/>
                  <a:gd name="connsiteY4-172" fmla="*/ 131 h 10036"/>
                  <a:gd name="connsiteX5-173" fmla="*/ 7987 w 10000"/>
                  <a:gd name="connsiteY5-174" fmla="*/ 623 h 10036"/>
                  <a:gd name="connsiteX6-175" fmla="*/ 3403 w 10000"/>
                  <a:gd name="connsiteY6-176" fmla="*/ 1334 h 10036"/>
                  <a:gd name="connsiteX7-177" fmla="*/ 4079 w 10000"/>
                  <a:gd name="connsiteY7-178" fmla="*/ 3583 h 10036"/>
                  <a:gd name="connsiteX8-179" fmla="*/ 7685 w 10000"/>
                  <a:gd name="connsiteY8-180" fmla="*/ 6501 h 10036"/>
                  <a:gd name="connsiteX9-181" fmla="*/ 10000 w 10000"/>
                  <a:gd name="connsiteY9-182" fmla="*/ 10036 h 10036"/>
                  <a:gd name="connsiteX10-183" fmla="*/ 6175 w 10000"/>
                  <a:gd name="connsiteY10-184" fmla="*/ 9583 h 10036"/>
                  <a:gd name="connsiteX0-185" fmla="*/ 6175 w 10192"/>
                  <a:gd name="connsiteY0-186" fmla="*/ 9583 h 10427"/>
                  <a:gd name="connsiteX1-187" fmla="*/ 7090 w 10192"/>
                  <a:gd name="connsiteY1-188" fmla="*/ 8000 h 10427"/>
                  <a:gd name="connsiteX2-189" fmla="*/ 3558 w 10192"/>
                  <a:gd name="connsiteY2-190" fmla="*/ 4980 h 10427"/>
                  <a:gd name="connsiteX3-191" fmla="*/ 438 w 10192"/>
                  <a:gd name="connsiteY3-192" fmla="*/ 2596 h 10427"/>
                  <a:gd name="connsiteX4-193" fmla="*/ 1041 w 10192"/>
                  <a:gd name="connsiteY4-194" fmla="*/ 131 h 10427"/>
                  <a:gd name="connsiteX5-195" fmla="*/ 7987 w 10192"/>
                  <a:gd name="connsiteY5-196" fmla="*/ 623 h 10427"/>
                  <a:gd name="connsiteX6-197" fmla="*/ 3403 w 10192"/>
                  <a:gd name="connsiteY6-198" fmla="*/ 1334 h 10427"/>
                  <a:gd name="connsiteX7-199" fmla="*/ 4079 w 10192"/>
                  <a:gd name="connsiteY7-200" fmla="*/ 3583 h 10427"/>
                  <a:gd name="connsiteX8-201" fmla="*/ 7685 w 10192"/>
                  <a:gd name="connsiteY8-202" fmla="*/ 6501 h 10427"/>
                  <a:gd name="connsiteX9-203" fmla="*/ 10192 w 10192"/>
                  <a:gd name="connsiteY9-204" fmla="*/ 10427 h 10427"/>
                  <a:gd name="connsiteX10-205" fmla="*/ 6175 w 10192"/>
                  <a:gd name="connsiteY10-206" fmla="*/ 9583 h 104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192" h="10427">
                    <a:moveTo>
                      <a:pt x="6175" y="9583"/>
                    </a:moveTo>
                    <a:cubicBezTo>
                      <a:pt x="6175" y="9583"/>
                      <a:pt x="7410" y="8908"/>
                      <a:pt x="7090" y="8000"/>
                    </a:cubicBezTo>
                    <a:cubicBezTo>
                      <a:pt x="6687" y="7301"/>
                      <a:pt x="5672" y="5926"/>
                      <a:pt x="3558" y="4980"/>
                    </a:cubicBezTo>
                    <a:cubicBezTo>
                      <a:pt x="1445" y="3994"/>
                      <a:pt x="438" y="2596"/>
                      <a:pt x="438" y="2596"/>
                    </a:cubicBezTo>
                    <a:cubicBezTo>
                      <a:pt x="438" y="2596"/>
                      <a:pt x="-871" y="666"/>
                      <a:pt x="1041" y="131"/>
                    </a:cubicBezTo>
                    <a:cubicBezTo>
                      <a:pt x="2299" y="-198"/>
                      <a:pt x="6634" y="136"/>
                      <a:pt x="7987" y="623"/>
                    </a:cubicBezTo>
                    <a:cubicBezTo>
                      <a:pt x="8381" y="824"/>
                      <a:pt x="4054" y="841"/>
                      <a:pt x="3403" y="1334"/>
                    </a:cubicBezTo>
                    <a:cubicBezTo>
                      <a:pt x="2752" y="1827"/>
                      <a:pt x="2972" y="2638"/>
                      <a:pt x="4079" y="3583"/>
                    </a:cubicBezTo>
                    <a:cubicBezTo>
                      <a:pt x="5086" y="4487"/>
                      <a:pt x="7181" y="6214"/>
                      <a:pt x="7685" y="6501"/>
                    </a:cubicBezTo>
                    <a:cubicBezTo>
                      <a:pt x="9497" y="7118"/>
                      <a:pt x="10192" y="10427"/>
                      <a:pt x="10192" y="10427"/>
                    </a:cubicBezTo>
                    <a:lnTo>
                      <a:pt x="6175" y="9583"/>
                    </a:lnTo>
                    <a:close/>
                  </a:path>
                </a:pathLst>
              </a:custGeom>
              <a:gradFill>
                <a:gsLst>
                  <a:gs pos="37000">
                    <a:schemeClr val="bg1">
                      <a:lumMod val="50000"/>
                    </a:schemeClr>
                  </a:gs>
                  <a:gs pos="89000">
                    <a:schemeClr val="bg1">
                      <a:lumMod val="85000"/>
                    </a:schemeClr>
                  </a:gs>
                  <a:gs pos="75000">
                    <a:schemeClr val="bg1">
                      <a:lumMod val="85000"/>
                    </a:schemeClr>
                  </a:gs>
                </a:gsLst>
                <a:lin ang="13500000" scaled="1"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+mn-lt"/>
                    <a:ea typeface="+mn-ea"/>
                  </a:rPr>
                  <a:t> 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20" name="Freeform 37"/>
              <p:cNvSpPr/>
              <p:nvPr/>
            </p:nvSpPr>
            <p:spPr bwMode="auto">
              <a:xfrm>
                <a:off x="3318269" y="2565679"/>
                <a:ext cx="441483" cy="1013444"/>
              </a:xfrm>
              <a:custGeom>
                <a:avLst/>
                <a:gdLst>
                  <a:gd name="T0" fmla="*/ 79 w 129"/>
                  <a:gd name="T1" fmla="*/ 244 h 261"/>
                  <a:gd name="T2" fmla="*/ 54 w 129"/>
                  <a:gd name="T3" fmla="*/ 149 h 261"/>
                  <a:gd name="T4" fmla="*/ 12 w 129"/>
                  <a:gd name="T5" fmla="*/ 37 h 261"/>
                  <a:gd name="T6" fmla="*/ 46 w 129"/>
                  <a:gd name="T7" fmla="*/ 11 h 261"/>
                  <a:gd name="T8" fmla="*/ 122 w 129"/>
                  <a:gd name="T9" fmla="*/ 103 h 261"/>
                  <a:gd name="T10" fmla="*/ 126 w 129"/>
                  <a:gd name="T11" fmla="*/ 172 h 261"/>
                  <a:gd name="T12" fmla="*/ 108 w 129"/>
                  <a:gd name="T13" fmla="*/ 261 h 261"/>
                  <a:gd name="T14" fmla="*/ 97 w 129"/>
                  <a:gd name="T15" fmla="*/ 261 h 261"/>
                  <a:gd name="T16" fmla="*/ 79 w 129"/>
                  <a:gd name="T17" fmla="*/ 244 h 261"/>
                  <a:gd name="connsiteX0" fmla="*/ 5329 w 9118"/>
                  <a:gd name="connsiteY0" fmla="*/ 8942 h 10225"/>
                  <a:gd name="connsiteX1" fmla="*/ 3391 w 9118"/>
                  <a:gd name="connsiteY1" fmla="*/ 5302 h 10225"/>
                  <a:gd name="connsiteX2" fmla="*/ 135 w 9118"/>
                  <a:gd name="connsiteY2" fmla="*/ 1011 h 10225"/>
                  <a:gd name="connsiteX3" fmla="*/ 2771 w 9118"/>
                  <a:gd name="connsiteY3" fmla="*/ 14 h 10225"/>
                  <a:gd name="connsiteX4" fmla="*/ 8662 w 9118"/>
                  <a:gd name="connsiteY4" fmla="*/ 3539 h 10225"/>
                  <a:gd name="connsiteX5" fmla="*/ 8972 w 9118"/>
                  <a:gd name="connsiteY5" fmla="*/ 6183 h 10225"/>
                  <a:gd name="connsiteX6" fmla="*/ 7282 w 9118"/>
                  <a:gd name="connsiteY6" fmla="*/ 10225 h 10225"/>
                  <a:gd name="connsiteX7" fmla="*/ 6724 w 9118"/>
                  <a:gd name="connsiteY7" fmla="*/ 9593 h 10225"/>
                  <a:gd name="connsiteX8" fmla="*/ 5329 w 9118"/>
                  <a:gd name="connsiteY8" fmla="*/ 8942 h 10225"/>
                  <a:gd name="connsiteX0-1" fmla="*/ 5844 w 10000"/>
                  <a:gd name="connsiteY0-2" fmla="*/ 8744 h 9999"/>
                  <a:gd name="connsiteX1-3" fmla="*/ 3719 w 10000"/>
                  <a:gd name="connsiteY1-4" fmla="*/ 5184 h 9999"/>
                  <a:gd name="connsiteX2-5" fmla="*/ 148 w 10000"/>
                  <a:gd name="connsiteY2-6" fmla="*/ 988 h 9999"/>
                  <a:gd name="connsiteX3-7" fmla="*/ 3039 w 10000"/>
                  <a:gd name="connsiteY3-8" fmla="*/ 13 h 9999"/>
                  <a:gd name="connsiteX4-9" fmla="*/ 9500 w 10000"/>
                  <a:gd name="connsiteY4-10" fmla="*/ 3460 h 9999"/>
                  <a:gd name="connsiteX5-11" fmla="*/ 9840 w 10000"/>
                  <a:gd name="connsiteY5-12" fmla="*/ 6046 h 9999"/>
                  <a:gd name="connsiteX6-13" fmla="*/ 7986 w 10000"/>
                  <a:gd name="connsiteY6-14" fmla="*/ 9999 h 9999"/>
                  <a:gd name="connsiteX7-15" fmla="*/ 7104 w 10000"/>
                  <a:gd name="connsiteY7-16" fmla="*/ 9643 h 9999"/>
                  <a:gd name="connsiteX8-17" fmla="*/ 5844 w 10000"/>
                  <a:gd name="connsiteY8-18" fmla="*/ 8744 h 9999"/>
                  <a:gd name="connsiteX0-19" fmla="*/ 5844 w 10000"/>
                  <a:gd name="connsiteY0-20" fmla="*/ 8745 h 10120"/>
                  <a:gd name="connsiteX1-21" fmla="*/ 3719 w 10000"/>
                  <a:gd name="connsiteY1-22" fmla="*/ 5185 h 10120"/>
                  <a:gd name="connsiteX2-23" fmla="*/ 148 w 10000"/>
                  <a:gd name="connsiteY2-24" fmla="*/ 988 h 10120"/>
                  <a:gd name="connsiteX3-25" fmla="*/ 3039 w 10000"/>
                  <a:gd name="connsiteY3-26" fmla="*/ 13 h 10120"/>
                  <a:gd name="connsiteX4-27" fmla="*/ 9500 w 10000"/>
                  <a:gd name="connsiteY4-28" fmla="*/ 3460 h 10120"/>
                  <a:gd name="connsiteX5-29" fmla="*/ 9840 w 10000"/>
                  <a:gd name="connsiteY5-30" fmla="*/ 6047 h 10120"/>
                  <a:gd name="connsiteX6-31" fmla="*/ 7986 w 10000"/>
                  <a:gd name="connsiteY6-32" fmla="*/ 10000 h 10120"/>
                  <a:gd name="connsiteX7-33" fmla="*/ 5844 w 10000"/>
                  <a:gd name="connsiteY7-34" fmla="*/ 8745 h 101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00" h="10120">
                    <a:moveTo>
                      <a:pt x="5844" y="8745"/>
                    </a:moveTo>
                    <a:cubicBezTo>
                      <a:pt x="5133" y="7942"/>
                      <a:pt x="3719" y="5185"/>
                      <a:pt x="3719" y="5185"/>
                    </a:cubicBezTo>
                    <a:cubicBezTo>
                      <a:pt x="3719" y="5185"/>
                      <a:pt x="-872" y="2036"/>
                      <a:pt x="148" y="988"/>
                    </a:cubicBezTo>
                    <a:cubicBezTo>
                      <a:pt x="914" y="88"/>
                      <a:pt x="3039" y="13"/>
                      <a:pt x="3039" y="13"/>
                    </a:cubicBezTo>
                    <a:cubicBezTo>
                      <a:pt x="3039" y="13"/>
                      <a:pt x="7374" y="-399"/>
                      <a:pt x="9500" y="3460"/>
                    </a:cubicBezTo>
                    <a:cubicBezTo>
                      <a:pt x="10095" y="4397"/>
                      <a:pt x="10092" y="4956"/>
                      <a:pt x="9840" y="6047"/>
                    </a:cubicBezTo>
                    <a:cubicBezTo>
                      <a:pt x="9588" y="7136"/>
                      <a:pt x="7986" y="10000"/>
                      <a:pt x="7986" y="10000"/>
                    </a:cubicBezTo>
                    <a:cubicBezTo>
                      <a:pt x="7320" y="10450"/>
                      <a:pt x="6555" y="9548"/>
                      <a:pt x="5844" y="8745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chemeClr val="bg1">
                      <a:lumMod val="50000"/>
                    </a:schemeClr>
                  </a:gs>
                  <a:gs pos="89000">
                    <a:schemeClr val="bg1">
                      <a:lumMod val="85000"/>
                    </a:schemeClr>
                  </a:gs>
                  <a:gs pos="7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" name="Freeform 41"/>
              <p:cNvSpPr/>
              <p:nvPr/>
            </p:nvSpPr>
            <p:spPr bwMode="auto">
              <a:xfrm>
                <a:off x="3384552" y="3502025"/>
                <a:ext cx="925956" cy="818645"/>
              </a:xfrm>
              <a:custGeom>
                <a:avLst/>
                <a:gdLst>
                  <a:gd name="T0" fmla="*/ 77 w 258"/>
                  <a:gd name="T1" fmla="*/ 0 h 220"/>
                  <a:gd name="T2" fmla="*/ 112 w 258"/>
                  <a:gd name="T3" fmla="*/ 17 h 220"/>
                  <a:gd name="T4" fmla="*/ 167 w 258"/>
                  <a:gd name="T5" fmla="*/ 45 h 220"/>
                  <a:gd name="T6" fmla="*/ 228 w 258"/>
                  <a:gd name="T7" fmla="*/ 89 h 220"/>
                  <a:gd name="T8" fmla="*/ 242 w 258"/>
                  <a:gd name="T9" fmla="*/ 142 h 220"/>
                  <a:gd name="T10" fmla="*/ 195 w 258"/>
                  <a:gd name="T11" fmla="*/ 147 h 220"/>
                  <a:gd name="T12" fmla="*/ 122 w 258"/>
                  <a:gd name="T13" fmla="*/ 105 h 220"/>
                  <a:gd name="T14" fmla="*/ 98 w 258"/>
                  <a:gd name="T15" fmla="*/ 89 h 220"/>
                  <a:gd name="T16" fmla="*/ 90 w 258"/>
                  <a:gd name="T17" fmla="*/ 107 h 220"/>
                  <a:gd name="T18" fmla="*/ 166 w 258"/>
                  <a:gd name="T19" fmla="*/ 165 h 220"/>
                  <a:gd name="T20" fmla="*/ 173 w 258"/>
                  <a:gd name="T21" fmla="*/ 188 h 220"/>
                  <a:gd name="T22" fmla="*/ 138 w 258"/>
                  <a:gd name="T23" fmla="*/ 218 h 220"/>
                  <a:gd name="T24" fmla="*/ 99 w 258"/>
                  <a:gd name="T25" fmla="*/ 202 h 220"/>
                  <a:gd name="T26" fmla="*/ 34 w 258"/>
                  <a:gd name="T27" fmla="*/ 157 h 220"/>
                  <a:gd name="T28" fmla="*/ 0 w 258"/>
                  <a:gd name="T29" fmla="*/ 157 h 220"/>
                  <a:gd name="T30" fmla="*/ 68 w 258"/>
                  <a:gd name="T31" fmla="*/ 91 h 220"/>
                  <a:gd name="T32" fmla="*/ 77 w 258"/>
                  <a:gd name="T33" fmla="*/ 0 h 220"/>
                  <a:gd name="connsiteX0" fmla="*/ 2984 w 9561"/>
                  <a:gd name="connsiteY0" fmla="*/ 0 h 9912"/>
                  <a:gd name="connsiteX1" fmla="*/ 4341 w 9561"/>
                  <a:gd name="connsiteY1" fmla="*/ 773 h 9912"/>
                  <a:gd name="connsiteX2" fmla="*/ 6473 w 9561"/>
                  <a:gd name="connsiteY2" fmla="*/ 2045 h 9912"/>
                  <a:gd name="connsiteX3" fmla="*/ 8837 w 9561"/>
                  <a:gd name="connsiteY3" fmla="*/ 4045 h 9912"/>
                  <a:gd name="connsiteX4" fmla="*/ 9380 w 9561"/>
                  <a:gd name="connsiteY4" fmla="*/ 6455 h 9912"/>
                  <a:gd name="connsiteX5" fmla="*/ 7558 w 9561"/>
                  <a:gd name="connsiteY5" fmla="*/ 6682 h 9912"/>
                  <a:gd name="connsiteX6" fmla="*/ 4729 w 9561"/>
                  <a:gd name="connsiteY6" fmla="*/ 4773 h 9912"/>
                  <a:gd name="connsiteX7" fmla="*/ 3798 w 9561"/>
                  <a:gd name="connsiteY7" fmla="*/ 4045 h 9912"/>
                  <a:gd name="connsiteX8" fmla="*/ 3488 w 9561"/>
                  <a:gd name="connsiteY8" fmla="*/ 4864 h 9912"/>
                  <a:gd name="connsiteX9" fmla="*/ 6434 w 9561"/>
                  <a:gd name="connsiteY9" fmla="*/ 7500 h 9912"/>
                  <a:gd name="connsiteX10" fmla="*/ 6705 w 9561"/>
                  <a:gd name="connsiteY10" fmla="*/ 8545 h 9912"/>
                  <a:gd name="connsiteX11" fmla="*/ 5349 w 9561"/>
                  <a:gd name="connsiteY11" fmla="*/ 9909 h 9912"/>
                  <a:gd name="connsiteX12" fmla="*/ 3837 w 9561"/>
                  <a:gd name="connsiteY12" fmla="*/ 9182 h 9912"/>
                  <a:gd name="connsiteX13" fmla="*/ 1318 w 9561"/>
                  <a:gd name="connsiteY13" fmla="*/ 7136 h 9912"/>
                  <a:gd name="connsiteX14" fmla="*/ 0 w 9561"/>
                  <a:gd name="connsiteY14" fmla="*/ 7136 h 9912"/>
                  <a:gd name="connsiteX15" fmla="*/ 2341 w 9561"/>
                  <a:gd name="connsiteY15" fmla="*/ 4021 h 9912"/>
                  <a:gd name="connsiteX16" fmla="*/ 2984 w 9561"/>
                  <a:gd name="connsiteY16" fmla="*/ 0 h 9912"/>
                  <a:gd name="connsiteX0-1" fmla="*/ 3121 w 10001"/>
                  <a:gd name="connsiteY0-2" fmla="*/ 0 h 10000"/>
                  <a:gd name="connsiteX1-3" fmla="*/ 4540 w 10001"/>
                  <a:gd name="connsiteY1-4" fmla="*/ 780 h 10000"/>
                  <a:gd name="connsiteX2-5" fmla="*/ 6770 w 10001"/>
                  <a:gd name="connsiteY2-6" fmla="*/ 2063 h 10000"/>
                  <a:gd name="connsiteX3-7" fmla="*/ 9243 w 10001"/>
                  <a:gd name="connsiteY3-8" fmla="*/ 4081 h 10000"/>
                  <a:gd name="connsiteX4-9" fmla="*/ 9811 w 10001"/>
                  <a:gd name="connsiteY4-10" fmla="*/ 6512 h 10000"/>
                  <a:gd name="connsiteX5-11" fmla="*/ 7905 w 10001"/>
                  <a:gd name="connsiteY5-12" fmla="*/ 6741 h 10000"/>
                  <a:gd name="connsiteX6-13" fmla="*/ 4946 w 10001"/>
                  <a:gd name="connsiteY6-14" fmla="*/ 4815 h 10000"/>
                  <a:gd name="connsiteX7-15" fmla="*/ 3972 w 10001"/>
                  <a:gd name="connsiteY7-16" fmla="*/ 4081 h 10000"/>
                  <a:gd name="connsiteX8-17" fmla="*/ 3648 w 10001"/>
                  <a:gd name="connsiteY8-18" fmla="*/ 4907 h 10000"/>
                  <a:gd name="connsiteX9-19" fmla="*/ 6729 w 10001"/>
                  <a:gd name="connsiteY9-20" fmla="*/ 7567 h 10000"/>
                  <a:gd name="connsiteX10-21" fmla="*/ 7013 w 10001"/>
                  <a:gd name="connsiteY10-22" fmla="*/ 8621 h 10000"/>
                  <a:gd name="connsiteX11-23" fmla="*/ 5595 w 10001"/>
                  <a:gd name="connsiteY11-24" fmla="*/ 9997 h 10000"/>
                  <a:gd name="connsiteX12-25" fmla="*/ 4013 w 10001"/>
                  <a:gd name="connsiteY12-26" fmla="*/ 9264 h 10000"/>
                  <a:gd name="connsiteX13-27" fmla="*/ 1379 w 10001"/>
                  <a:gd name="connsiteY13-28" fmla="*/ 7199 h 10000"/>
                  <a:gd name="connsiteX14-29" fmla="*/ 0 w 10001"/>
                  <a:gd name="connsiteY14-30" fmla="*/ 7199 h 10000"/>
                  <a:gd name="connsiteX15-31" fmla="*/ 3121 w 10001"/>
                  <a:gd name="connsiteY15-32" fmla="*/ 0 h 10000"/>
                  <a:gd name="connsiteX0-33" fmla="*/ 3121 w 10001"/>
                  <a:gd name="connsiteY0-34" fmla="*/ 0 h 10000"/>
                  <a:gd name="connsiteX1-35" fmla="*/ 4540 w 10001"/>
                  <a:gd name="connsiteY1-36" fmla="*/ 780 h 10000"/>
                  <a:gd name="connsiteX2-37" fmla="*/ 6770 w 10001"/>
                  <a:gd name="connsiteY2-38" fmla="*/ 2063 h 10000"/>
                  <a:gd name="connsiteX3-39" fmla="*/ 9243 w 10001"/>
                  <a:gd name="connsiteY3-40" fmla="*/ 4081 h 10000"/>
                  <a:gd name="connsiteX4-41" fmla="*/ 9811 w 10001"/>
                  <a:gd name="connsiteY4-42" fmla="*/ 6512 h 10000"/>
                  <a:gd name="connsiteX5-43" fmla="*/ 7905 w 10001"/>
                  <a:gd name="connsiteY5-44" fmla="*/ 6741 h 10000"/>
                  <a:gd name="connsiteX6-45" fmla="*/ 4946 w 10001"/>
                  <a:gd name="connsiteY6-46" fmla="*/ 4815 h 10000"/>
                  <a:gd name="connsiteX7-47" fmla="*/ 3972 w 10001"/>
                  <a:gd name="connsiteY7-48" fmla="*/ 4081 h 10000"/>
                  <a:gd name="connsiteX8-49" fmla="*/ 3648 w 10001"/>
                  <a:gd name="connsiteY8-50" fmla="*/ 4907 h 10000"/>
                  <a:gd name="connsiteX9-51" fmla="*/ 6729 w 10001"/>
                  <a:gd name="connsiteY9-52" fmla="*/ 7567 h 10000"/>
                  <a:gd name="connsiteX10-53" fmla="*/ 7013 w 10001"/>
                  <a:gd name="connsiteY10-54" fmla="*/ 8621 h 10000"/>
                  <a:gd name="connsiteX11-55" fmla="*/ 5595 w 10001"/>
                  <a:gd name="connsiteY11-56" fmla="*/ 9997 h 10000"/>
                  <a:gd name="connsiteX12-57" fmla="*/ 4013 w 10001"/>
                  <a:gd name="connsiteY12-58" fmla="*/ 9264 h 10000"/>
                  <a:gd name="connsiteX13-59" fmla="*/ 1379 w 10001"/>
                  <a:gd name="connsiteY13-60" fmla="*/ 7199 h 10000"/>
                  <a:gd name="connsiteX14-61" fmla="*/ 0 w 10001"/>
                  <a:gd name="connsiteY14-62" fmla="*/ 7199 h 10000"/>
                  <a:gd name="connsiteX15-63" fmla="*/ 3121 w 10001"/>
                  <a:gd name="connsiteY15-64" fmla="*/ 0 h 10000"/>
                  <a:gd name="connsiteX0-65" fmla="*/ 3121 w 10001"/>
                  <a:gd name="connsiteY0-66" fmla="*/ 0 h 10000"/>
                  <a:gd name="connsiteX1-67" fmla="*/ 4540 w 10001"/>
                  <a:gd name="connsiteY1-68" fmla="*/ 780 h 10000"/>
                  <a:gd name="connsiteX2-69" fmla="*/ 9243 w 10001"/>
                  <a:gd name="connsiteY2-70" fmla="*/ 4081 h 10000"/>
                  <a:gd name="connsiteX3-71" fmla="*/ 9811 w 10001"/>
                  <a:gd name="connsiteY3-72" fmla="*/ 6512 h 10000"/>
                  <a:gd name="connsiteX4-73" fmla="*/ 7905 w 10001"/>
                  <a:gd name="connsiteY4-74" fmla="*/ 6741 h 10000"/>
                  <a:gd name="connsiteX5-75" fmla="*/ 4946 w 10001"/>
                  <a:gd name="connsiteY5-76" fmla="*/ 4815 h 10000"/>
                  <a:gd name="connsiteX6-77" fmla="*/ 3972 w 10001"/>
                  <a:gd name="connsiteY6-78" fmla="*/ 4081 h 10000"/>
                  <a:gd name="connsiteX7-79" fmla="*/ 3648 w 10001"/>
                  <a:gd name="connsiteY7-80" fmla="*/ 4907 h 10000"/>
                  <a:gd name="connsiteX8-81" fmla="*/ 6729 w 10001"/>
                  <a:gd name="connsiteY8-82" fmla="*/ 7567 h 10000"/>
                  <a:gd name="connsiteX9-83" fmla="*/ 7013 w 10001"/>
                  <a:gd name="connsiteY9-84" fmla="*/ 8621 h 10000"/>
                  <a:gd name="connsiteX10-85" fmla="*/ 5595 w 10001"/>
                  <a:gd name="connsiteY10-86" fmla="*/ 9997 h 10000"/>
                  <a:gd name="connsiteX11-87" fmla="*/ 4013 w 10001"/>
                  <a:gd name="connsiteY11-88" fmla="*/ 9264 h 10000"/>
                  <a:gd name="connsiteX12-89" fmla="*/ 1379 w 10001"/>
                  <a:gd name="connsiteY12-90" fmla="*/ 7199 h 10000"/>
                  <a:gd name="connsiteX13-91" fmla="*/ 0 w 10001"/>
                  <a:gd name="connsiteY13-92" fmla="*/ 7199 h 10000"/>
                  <a:gd name="connsiteX14-93" fmla="*/ 3121 w 10001"/>
                  <a:gd name="connsiteY14-94" fmla="*/ 0 h 10000"/>
                  <a:gd name="connsiteX0-95" fmla="*/ 3121 w 10001"/>
                  <a:gd name="connsiteY0-96" fmla="*/ 0 h 10088"/>
                  <a:gd name="connsiteX1-97" fmla="*/ 4540 w 10001"/>
                  <a:gd name="connsiteY1-98" fmla="*/ 780 h 10088"/>
                  <a:gd name="connsiteX2-99" fmla="*/ 9243 w 10001"/>
                  <a:gd name="connsiteY2-100" fmla="*/ 4081 h 10088"/>
                  <a:gd name="connsiteX3-101" fmla="*/ 9811 w 10001"/>
                  <a:gd name="connsiteY3-102" fmla="*/ 6512 h 10088"/>
                  <a:gd name="connsiteX4-103" fmla="*/ 7905 w 10001"/>
                  <a:gd name="connsiteY4-104" fmla="*/ 6741 h 10088"/>
                  <a:gd name="connsiteX5-105" fmla="*/ 4946 w 10001"/>
                  <a:gd name="connsiteY5-106" fmla="*/ 4815 h 10088"/>
                  <a:gd name="connsiteX6-107" fmla="*/ 3972 w 10001"/>
                  <a:gd name="connsiteY6-108" fmla="*/ 4081 h 10088"/>
                  <a:gd name="connsiteX7-109" fmla="*/ 3648 w 10001"/>
                  <a:gd name="connsiteY7-110" fmla="*/ 4907 h 10088"/>
                  <a:gd name="connsiteX8-111" fmla="*/ 6729 w 10001"/>
                  <a:gd name="connsiteY8-112" fmla="*/ 7567 h 10088"/>
                  <a:gd name="connsiteX9-113" fmla="*/ 7013 w 10001"/>
                  <a:gd name="connsiteY9-114" fmla="*/ 8621 h 10088"/>
                  <a:gd name="connsiteX10-115" fmla="*/ 5595 w 10001"/>
                  <a:gd name="connsiteY10-116" fmla="*/ 9997 h 10088"/>
                  <a:gd name="connsiteX11-117" fmla="*/ 1379 w 10001"/>
                  <a:gd name="connsiteY11-118" fmla="*/ 7199 h 10088"/>
                  <a:gd name="connsiteX12-119" fmla="*/ 0 w 10001"/>
                  <a:gd name="connsiteY12-120" fmla="*/ 7199 h 10088"/>
                  <a:gd name="connsiteX13-121" fmla="*/ 3121 w 10001"/>
                  <a:gd name="connsiteY13-122" fmla="*/ 0 h 10088"/>
                  <a:gd name="connsiteX0-123" fmla="*/ 3121 w 10001"/>
                  <a:gd name="connsiteY0-124" fmla="*/ 0 h 10124"/>
                  <a:gd name="connsiteX1-125" fmla="*/ 4540 w 10001"/>
                  <a:gd name="connsiteY1-126" fmla="*/ 780 h 10124"/>
                  <a:gd name="connsiteX2-127" fmla="*/ 9243 w 10001"/>
                  <a:gd name="connsiteY2-128" fmla="*/ 4081 h 10124"/>
                  <a:gd name="connsiteX3-129" fmla="*/ 9811 w 10001"/>
                  <a:gd name="connsiteY3-130" fmla="*/ 6512 h 10124"/>
                  <a:gd name="connsiteX4-131" fmla="*/ 7905 w 10001"/>
                  <a:gd name="connsiteY4-132" fmla="*/ 6741 h 10124"/>
                  <a:gd name="connsiteX5-133" fmla="*/ 4946 w 10001"/>
                  <a:gd name="connsiteY5-134" fmla="*/ 4815 h 10124"/>
                  <a:gd name="connsiteX6-135" fmla="*/ 3972 w 10001"/>
                  <a:gd name="connsiteY6-136" fmla="*/ 4081 h 10124"/>
                  <a:gd name="connsiteX7-137" fmla="*/ 3648 w 10001"/>
                  <a:gd name="connsiteY7-138" fmla="*/ 4907 h 10124"/>
                  <a:gd name="connsiteX8-139" fmla="*/ 6729 w 10001"/>
                  <a:gd name="connsiteY8-140" fmla="*/ 7567 h 10124"/>
                  <a:gd name="connsiteX9-141" fmla="*/ 7142 w 10001"/>
                  <a:gd name="connsiteY9-142" fmla="*/ 8767 h 10124"/>
                  <a:gd name="connsiteX10-143" fmla="*/ 5595 w 10001"/>
                  <a:gd name="connsiteY10-144" fmla="*/ 9997 h 10124"/>
                  <a:gd name="connsiteX11-145" fmla="*/ 1379 w 10001"/>
                  <a:gd name="connsiteY11-146" fmla="*/ 7199 h 10124"/>
                  <a:gd name="connsiteX12-147" fmla="*/ 0 w 10001"/>
                  <a:gd name="connsiteY12-148" fmla="*/ 7199 h 10124"/>
                  <a:gd name="connsiteX13-149" fmla="*/ 3121 w 10001"/>
                  <a:gd name="connsiteY13-150" fmla="*/ 0 h 10124"/>
                  <a:gd name="connsiteX0-151" fmla="*/ 3121 w 10001"/>
                  <a:gd name="connsiteY0-152" fmla="*/ 0 h 10089"/>
                  <a:gd name="connsiteX1-153" fmla="*/ 4540 w 10001"/>
                  <a:gd name="connsiteY1-154" fmla="*/ 780 h 10089"/>
                  <a:gd name="connsiteX2-155" fmla="*/ 9243 w 10001"/>
                  <a:gd name="connsiteY2-156" fmla="*/ 4081 h 10089"/>
                  <a:gd name="connsiteX3-157" fmla="*/ 9811 w 10001"/>
                  <a:gd name="connsiteY3-158" fmla="*/ 6512 h 10089"/>
                  <a:gd name="connsiteX4-159" fmla="*/ 7905 w 10001"/>
                  <a:gd name="connsiteY4-160" fmla="*/ 6741 h 10089"/>
                  <a:gd name="connsiteX5-161" fmla="*/ 4946 w 10001"/>
                  <a:gd name="connsiteY5-162" fmla="*/ 4815 h 10089"/>
                  <a:gd name="connsiteX6-163" fmla="*/ 3972 w 10001"/>
                  <a:gd name="connsiteY6-164" fmla="*/ 4081 h 10089"/>
                  <a:gd name="connsiteX7-165" fmla="*/ 3648 w 10001"/>
                  <a:gd name="connsiteY7-166" fmla="*/ 4907 h 10089"/>
                  <a:gd name="connsiteX8-167" fmla="*/ 6729 w 10001"/>
                  <a:gd name="connsiteY8-168" fmla="*/ 7567 h 10089"/>
                  <a:gd name="connsiteX9-169" fmla="*/ 7142 w 10001"/>
                  <a:gd name="connsiteY9-170" fmla="*/ 8767 h 10089"/>
                  <a:gd name="connsiteX10-171" fmla="*/ 5595 w 10001"/>
                  <a:gd name="connsiteY10-172" fmla="*/ 9997 h 10089"/>
                  <a:gd name="connsiteX11-173" fmla="*/ 1379 w 10001"/>
                  <a:gd name="connsiteY11-174" fmla="*/ 7199 h 10089"/>
                  <a:gd name="connsiteX12-175" fmla="*/ 0 w 10001"/>
                  <a:gd name="connsiteY12-176" fmla="*/ 7199 h 10089"/>
                  <a:gd name="connsiteX13-177" fmla="*/ 3121 w 10001"/>
                  <a:gd name="connsiteY13-178" fmla="*/ 0 h 10089"/>
                  <a:gd name="connsiteX0-179" fmla="*/ 3121 w 10001"/>
                  <a:gd name="connsiteY0-180" fmla="*/ 0 h 9998"/>
                  <a:gd name="connsiteX1-181" fmla="*/ 4540 w 10001"/>
                  <a:gd name="connsiteY1-182" fmla="*/ 780 h 9998"/>
                  <a:gd name="connsiteX2-183" fmla="*/ 9243 w 10001"/>
                  <a:gd name="connsiteY2-184" fmla="*/ 4081 h 9998"/>
                  <a:gd name="connsiteX3-185" fmla="*/ 9811 w 10001"/>
                  <a:gd name="connsiteY3-186" fmla="*/ 6512 h 9998"/>
                  <a:gd name="connsiteX4-187" fmla="*/ 7905 w 10001"/>
                  <a:gd name="connsiteY4-188" fmla="*/ 6741 h 9998"/>
                  <a:gd name="connsiteX5-189" fmla="*/ 4946 w 10001"/>
                  <a:gd name="connsiteY5-190" fmla="*/ 4815 h 9998"/>
                  <a:gd name="connsiteX6-191" fmla="*/ 3972 w 10001"/>
                  <a:gd name="connsiteY6-192" fmla="*/ 4081 h 9998"/>
                  <a:gd name="connsiteX7-193" fmla="*/ 3648 w 10001"/>
                  <a:gd name="connsiteY7-194" fmla="*/ 4907 h 9998"/>
                  <a:gd name="connsiteX8-195" fmla="*/ 6729 w 10001"/>
                  <a:gd name="connsiteY8-196" fmla="*/ 7567 h 9998"/>
                  <a:gd name="connsiteX9-197" fmla="*/ 5595 w 10001"/>
                  <a:gd name="connsiteY9-198" fmla="*/ 9997 h 9998"/>
                  <a:gd name="connsiteX10-199" fmla="*/ 1379 w 10001"/>
                  <a:gd name="connsiteY10-200" fmla="*/ 7199 h 9998"/>
                  <a:gd name="connsiteX11-201" fmla="*/ 0 w 10001"/>
                  <a:gd name="connsiteY11-202" fmla="*/ 7199 h 9998"/>
                  <a:gd name="connsiteX12-203" fmla="*/ 3121 w 10001"/>
                  <a:gd name="connsiteY12-204" fmla="*/ 0 h 9998"/>
                  <a:gd name="connsiteX0-205" fmla="*/ 3121 w 10000"/>
                  <a:gd name="connsiteY0-206" fmla="*/ 0 h 10001"/>
                  <a:gd name="connsiteX1-207" fmla="*/ 4540 w 10000"/>
                  <a:gd name="connsiteY1-208" fmla="*/ 780 h 10001"/>
                  <a:gd name="connsiteX2-209" fmla="*/ 9242 w 10000"/>
                  <a:gd name="connsiteY2-210" fmla="*/ 4082 h 10001"/>
                  <a:gd name="connsiteX3-211" fmla="*/ 9810 w 10000"/>
                  <a:gd name="connsiteY3-212" fmla="*/ 6513 h 10001"/>
                  <a:gd name="connsiteX4-213" fmla="*/ 7904 w 10000"/>
                  <a:gd name="connsiteY4-214" fmla="*/ 6742 h 10001"/>
                  <a:gd name="connsiteX5-215" fmla="*/ 4946 w 10000"/>
                  <a:gd name="connsiteY5-216" fmla="*/ 4816 h 10001"/>
                  <a:gd name="connsiteX6-217" fmla="*/ 3972 w 10000"/>
                  <a:gd name="connsiteY6-218" fmla="*/ 4082 h 10001"/>
                  <a:gd name="connsiteX7-219" fmla="*/ 3648 w 10000"/>
                  <a:gd name="connsiteY7-220" fmla="*/ 4908 h 10001"/>
                  <a:gd name="connsiteX8-221" fmla="*/ 6728 w 10000"/>
                  <a:gd name="connsiteY8-222" fmla="*/ 7569 h 10001"/>
                  <a:gd name="connsiteX9-223" fmla="*/ 5594 w 10000"/>
                  <a:gd name="connsiteY9-224" fmla="*/ 9999 h 10001"/>
                  <a:gd name="connsiteX10-225" fmla="*/ 1379 w 10000"/>
                  <a:gd name="connsiteY10-226" fmla="*/ 7200 h 10001"/>
                  <a:gd name="connsiteX11-227" fmla="*/ 0 w 10000"/>
                  <a:gd name="connsiteY11-228" fmla="*/ 7200 h 10001"/>
                  <a:gd name="connsiteX12-229" fmla="*/ 3121 w 10000"/>
                  <a:gd name="connsiteY12-230" fmla="*/ 0 h 10001"/>
                  <a:gd name="connsiteX0-231" fmla="*/ 3121 w 10000"/>
                  <a:gd name="connsiteY0-232" fmla="*/ 0 h 10007"/>
                  <a:gd name="connsiteX1-233" fmla="*/ 4540 w 10000"/>
                  <a:gd name="connsiteY1-234" fmla="*/ 780 h 10007"/>
                  <a:gd name="connsiteX2-235" fmla="*/ 9242 w 10000"/>
                  <a:gd name="connsiteY2-236" fmla="*/ 4082 h 10007"/>
                  <a:gd name="connsiteX3-237" fmla="*/ 9810 w 10000"/>
                  <a:gd name="connsiteY3-238" fmla="*/ 6513 h 10007"/>
                  <a:gd name="connsiteX4-239" fmla="*/ 7904 w 10000"/>
                  <a:gd name="connsiteY4-240" fmla="*/ 6742 h 10007"/>
                  <a:gd name="connsiteX5-241" fmla="*/ 4946 w 10000"/>
                  <a:gd name="connsiteY5-242" fmla="*/ 4816 h 10007"/>
                  <a:gd name="connsiteX6-243" fmla="*/ 3972 w 10000"/>
                  <a:gd name="connsiteY6-244" fmla="*/ 4082 h 10007"/>
                  <a:gd name="connsiteX7-245" fmla="*/ 3648 w 10000"/>
                  <a:gd name="connsiteY7-246" fmla="*/ 4908 h 10007"/>
                  <a:gd name="connsiteX8-247" fmla="*/ 6728 w 10000"/>
                  <a:gd name="connsiteY8-248" fmla="*/ 7569 h 10007"/>
                  <a:gd name="connsiteX9-249" fmla="*/ 5594 w 10000"/>
                  <a:gd name="connsiteY9-250" fmla="*/ 9999 h 10007"/>
                  <a:gd name="connsiteX10-251" fmla="*/ 1379 w 10000"/>
                  <a:gd name="connsiteY10-252" fmla="*/ 7200 h 10007"/>
                  <a:gd name="connsiteX11-253" fmla="*/ 0 w 10000"/>
                  <a:gd name="connsiteY11-254" fmla="*/ 7200 h 10007"/>
                  <a:gd name="connsiteX12-255" fmla="*/ 3121 w 10000"/>
                  <a:gd name="connsiteY12-256" fmla="*/ 0 h 100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10000" h="10007">
                    <a:moveTo>
                      <a:pt x="3121" y="0"/>
                    </a:moveTo>
                    <a:cubicBezTo>
                      <a:pt x="3121" y="0"/>
                      <a:pt x="4216" y="229"/>
                      <a:pt x="4540" y="780"/>
                    </a:cubicBezTo>
                    <a:cubicBezTo>
                      <a:pt x="5559" y="1460"/>
                      <a:pt x="8364" y="3127"/>
                      <a:pt x="9242" y="4082"/>
                    </a:cubicBezTo>
                    <a:cubicBezTo>
                      <a:pt x="9242" y="4082"/>
                      <a:pt x="10458" y="4954"/>
                      <a:pt x="9810" y="6513"/>
                    </a:cubicBezTo>
                    <a:cubicBezTo>
                      <a:pt x="8918" y="7614"/>
                      <a:pt x="7904" y="6742"/>
                      <a:pt x="7904" y="6742"/>
                    </a:cubicBezTo>
                    <a:lnTo>
                      <a:pt x="4946" y="4816"/>
                    </a:lnTo>
                    <a:lnTo>
                      <a:pt x="3972" y="4082"/>
                    </a:lnTo>
                    <a:lnTo>
                      <a:pt x="3648" y="4908"/>
                    </a:lnTo>
                    <a:cubicBezTo>
                      <a:pt x="3648" y="4908"/>
                      <a:pt x="6324" y="7292"/>
                      <a:pt x="6728" y="7569"/>
                    </a:cubicBezTo>
                    <a:cubicBezTo>
                      <a:pt x="7515" y="9028"/>
                      <a:pt x="6897" y="10118"/>
                      <a:pt x="5594" y="9999"/>
                    </a:cubicBezTo>
                    <a:cubicBezTo>
                      <a:pt x="4291" y="9880"/>
                      <a:pt x="2311" y="7667"/>
                      <a:pt x="1379" y="7200"/>
                    </a:cubicBezTo>
                    <a:cubicBezTo>
                      <a:pt x="447" y="6734"/>
                      <a:pt x="460" y="7200"/>
                      <a:pt x="0" y="7200"/>
                    </a:cubicBezTo>
                    <a:cubicBezTo>
                      <a:pt x="290" y="6000"/>
                      <a:pt x="1747" y="779"/>
                      <a:pt x="3121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chemeClr val="bg1">
                      <a:lumMod val="85000"/>
                    </a:schemeClr>
                  </a:gs>
                  <a:gs pos="90000">
                    <a:schemeClr val="bg1">
                      <a:lumMod val="50000"/>
                    </a:schemeClr>
                  </a:gs>
                </a:gsLst>
                <a:lin ang="135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" name="Freeform 39"/>
              <p:cNvSpPr/>
              <p:nvPr/>
            </p:nvSpPr>
            <p:spPr bwMode="auto">
              <a:xfrm>
                <a:off x="2379144" y="3925887"/>
                <a:ext cx="850044" cy="259657"/>
              </a:xfrm>
              <a:custGeom>
                <a:avLst/>
                <a:gdLst>
                  <a:gd name="T0" fmla="*/ 169 w 219"/>
                  <a:gd name="T1" fmla="*/ 23 h 65"/>
                  <a:gd name="T2" fmla="*/ 193 w 219"/>
                  <a:gd name="T3" fmla="*/ 0 h 65"/>
                  <a:gd name="T4" fmla="*/ 219 w 219"/>
                  <a:gd name="T5" fmla="*/ 29 h 65"/>
                  <a:gd name="T6" fmla="*/ 190 w 219"/>
                  <a:gd name="T7" fmla="*/ 44 h 65"/>
                  <a:gd name="T8" fmla="*/ 144 w 219"/>
                  <a:gd name="T9" fmla="*/ 61 h 65"/>
                  <a:gd name="T10" fmla="*/ 93 w 219"/>
                  <a:gd name="T11" fmla="*/ 61 h 65"/>
                  <a:gd name="T12" fmla="*/ 32 w 219"/>
                  <a:gd name="T13" fmla="*/ 53 h 65"/>
                  <a:gd name="T14" fmla="*/ 12 w 219"/>
                  <a:gd name="T15" fmla="*/ 51 h 65"/>
                  <a:gd name="T16" fmla="*/ 0 w 219"/>
                  <a:gd name="T17" fmla="*/ 39 h 65"/>
                  <a:gd name="T18" fmla="*/ 14 w 219"/>
                  <a:gd name="T19" fmla="*/ 31 h 65"/>
                  <a:gd name="T20" fmla="*/ 59 w 219"/>
                  <a:gd name="T21" fmla="*/ 30 h 65"/>
                  <a:gd name="T22" fmla="*/ 100 w 219"/>
                  <a:gd name="T23" fmla="*/ 33 h 65"/>
                  <a:gd name="T24" fmla="*/ 135 w 219"/>
                  <a:gd name="T25" fmla="*/ 30 h 65"/>
                  <a:gd name="T26" fmla="*/ 169 w 219"/>
                  <a:gd name="T27" fmla="*/ 23 h 65"/>
                  <a:gd name="connsiteX0" fmla="*/ 7717 w 10203"/>
                  <a:gd name="connsiteY0" fmla="*/ 3538 h 9658"/>
                  <a:gd name="connsiteX1" fmla="*/ 8813 w 10203"/>
                  <a:gd name="connsiteY1" fmla="*/ 0 h 9658"/>
                  <a:gd name="connsiteX2" fmla="*/ 10203 w 10203"/>
                  <a:gd name="connsiteY2" fmla="*/ 3776 h 9658"/>
                  <a:gd name="connsiteX3" fmla="*/ 8676 w 10203"/>
                  <a:gd name="connsiteY3" fmla="*/ 6769 h 9658"/>
                  <a:gd name="connsiteX4" fmla="*/ 6575 w 10203"/>
                  <a:gd name="connsiteY4" fmla="*/ 9385 h 9658"/>
                  <a:gd name="connsiteX5" fmla="*/ 4247 w 10203"/>
                  <a:gd name="connsiteY5" fmla="*/ 9385 h 9658"/>
                  <a:gd name="connsiteX6" fmla="*/ 1461 w 10203"/>
                  <a:gd name="connsiteY6" fmla="*/ 8154 h 9658"/>
                  <a:gd name="connsiteX7" fmla="*/ 548 w 10203"/>
                  <a:gd name="connsiteY7" fmla="*/ 7846 h 9658"/>
                  <a:gd name="connsiteX8" fmla="*/ 0 w 10203"/>
                  <a:gd name="connsiteY8" fmla="*/ 6000 h 9658"/>
                  <a:gd name="connsiteX9" fmla="*/ 639 w 10203"/>
                  <a:gd name="connsiteY9" fmla="*/ 4769 h 9658"/>
                  <a:gd name="connsiteX10" fmla="*/ 2694 w 10203"/>
                  <a:gd name="connsiteY10" fmla="*/ 4615 h 9658"/>
                  <a:gd name="connsiteX11" fmla="*/ 4566 w 10203"/>
                  <a:gd name="connsiteY11" fmla="*/ 5077 h 9658"/>
                  <a:gd name="connsiteX12" fmla="*/ 6164 w 10203"/>
                  <a:gd name="connsiteY12" fmla="*/ 4615 h 9658"/>
                  <a:gd name="connsiteX13" fmla="*/ 7717 w 10203"/>
                  <a:gd name="connsiteY13" fmla="*/ 3538 h 9658"/>
                  <a:gd name="connsiteX0-1" fmla="*/ 7563 w 10001"/>
                  <a:gd name="connsiteY0-2" fmla="*/ 3663 h 10000"/>
                  <a:gd name="connsiteX1-3" fmla="*/ 8780 w 10001"/>
                  <a:gd name="connsiteY1-4" fmla="*/ 0 h 10000"/>
                  <a:gd name="connsiteX2-5" fmla="*/ 10000 w 10001"/>
                  <a:gd name="connsiteY2-6" fmla="*/ 3910 h 10000"/>
                  <a:gd name="connsiteX3-7" fmla="*/ 8503 w 10001"/>
                  <a:gd name="connsiteY3-8" fmla="*/ 7009 h 10000"/>
                  <a:gd name="connsiteX4-9" fmla="*/ 6444 w 10001"/>
                  <a:gd name="connsiteY4-10" fmla="*/ 9717 h 10000"/>
                  <a:gd name="connsiteX5-11" fmla="*/ 4163 w 10001"/>
                  <a:gd name="connsiteY5-12" fmla="*/ 9717 h 10000"/>
                  <a:gd name="connsiteX6-13" fmla="*/ 1432 w 10001"/>
                  <a:gd name="connsiteY6-14" fmla="*/ 8443 h 10000"/>
                  <a:gd name="connsiteX7-15" fmla="*/ 537 w 10001"/>
                  <a:gd name="connsiteY7-16" fmla="*/ 8124 h 10000"/>
                  <a:gd name="connsiteX8-17" fmla="*/ 0 w 10001"/>
                  <a:gd name="connsiteY8-18" fmla="*/ 6212 h 10000"/>
                  <a:gd name="connsiteX9-19" fmla="*/ 626 w 10001"/>
                  <a:gd name="connsiteY9-20" fmla="*/ 4938 h 10000"/>
                  <a:gd name="connsiteX10-21" fmla="*/ 2640 w 10001"/>
                  <a:gd name="connsiteY10-22" fmla="*/ 4778 h 10000"/>
                  <a:gd name="connsiteX11-23" fmla="*/ 4475 w 10001"/>
                  <a:gd name="connsiteY11-24" fmla="*/ 5257 h 10000"/>
                  <a:gd name="connsiteX12-25" fmla="*/ 6041 w 10001"/>
                  <a:gd name="connsiteY12-26" fmla="*/ 4778 h 10000"/>
                  <a:gd name="connsiteX13-27" fmla="*/ 7563 w 10001"/>
                  <a:gd name="connsiteY13-28" fmla="*/ 3663 h 10000"/>
                  <a:gd name="connsiteX0-29" fmla="*/ 7563 w 10050"/>
                  <a:gd name="connsiteY0-30" fmla="*/ 3663 h 10000"/>
                  <a:gd name="connsiteX1-31" fmla="*/ 8780 w 10050"/>
                  <a:gd name="connsiteY1-32" fmla="*/ 0 h 10000"/>
                  <a:gd name="connsiteX2-33" fmla="*/ 10000 w 10050"/>
                  <a:gd name="connsiteY2-34" fmla="*/ 3910 h 10000"/>
                  <a:gd name="connsiteX3-35" fmla="*/ 8503 w 10050"/>
                  <a:gd name="connsiteY3-36" fmla="*/ 7009 h 10000"/>
                  <a:gd name="connsiteX4-37" fmla="*/ 6444 w 10050"/>
                  <a:gd name="connsiteY4-38" fmla="*/ 9717 h 10000"/>
                  <a:gd name="connsiteX5-39" fmla="*/ 4163 w 10050"/>
                  <a:gd name="connsiteY5-40" fmla="*/ 9717 h 10000"/>
                  <a:gd name="connsiteX6-41" fmla="*/ 1432 w 10050"/>
                  <a:gd name="connsiteY6-42" fmla="*/ 8443 h 10000"/>
                  <a:gd name="connsiteX7-43" fmla="*/ 537 w 10050"/>
                  <a:gd name="connsiteY7-44" fmla="*/ 8124 h 10000"/>
                  <a:gd name="connsiteX8-45" fmla="*/ 0 w 10050"/>
                  <a:gd name="connsiteY8-46" fmla="*/ 6212 h 10000"/>
                  <a:gd name="connsiteX9-47" fmla="*/ 626 w 10050"/>
                  <a:gd name="connsiteY9-48" fmla="*/ 4938 h 10000"/>
                  <a:gd name="connsiteX10-49" fmla="*/ 2640 w 10050"/>
                  <a:gd name="connsiteY10-50" fmla="*/ 4778 h 10000"/>
                  <a:gd name="connsiteX11-51" fmla="*/ 4475 w 10050"/>
                  <a:gd name="connsiteY11-52" fmla="*/ 5257 h 10000"/>
                  <a:gd name="connsiteX12-53" fmla="*/ 6041 w 10050"/>
                  <a:gd name="connsiteY12-54" fmla="*/ 4778 h 10000"/>
                  <a:gd name="connsiteX13-55" fmla="*/ 7563 w 10050"/>
                  <a:gd name="connsiteY13-56" fmla="*/ 3663 h 10000"/>
                  <a:gd name="connsiteX0-57" fmla="*/ 7563 w 10050"/>
                  <a:gd name="connsiteY0-58" fmla="*/ 3663 h 10631"/>
                  <a:gd name="connsiteX1-59" fmla="*/ 8780 w 10050"/>
                  <a:gd name="connsiteY1-60" fmla="*/ 0 h 10631"/>
                  <a:gd name="connsiteX2-61" fmla="*/ 10000 w 10050"/>
                  <a:gd name="connsiteY2-62" fmla="*/ 3910 h 10631"/>
                  <a:gd name="connsiteX3-63" fmla="*/ 8503 w 10050"/>
                  <a:gd name="connsiteY3-64" fmla="*/ 7009 h 10631"/>
                  <a:gd name="connsiteX4-65" fmla="*/ 6444 w 10050"/>
                  <a:gd name="connsiteY4-66" fmla="*/ 9717 h 10631"/>
                  <a:gd name="connsiteX5-67" fmla="*/ 4135 w 10050"/>
                  <a:gd name="connsiteY5-68" fmla="*/ 10631 h 10631"/>
                  <a:gd name="connsiteX6-69" fmla="*/ 1432 w 10050"/>
                  <a:gd name="connsiteY6-70" fmla="*/ 8443 h 10631"/>
                  <a:gd name="connsiteX7-71" fmla="*/ 537 w 10050"/>
                  <a:gd name="connsiteY7-72" fmla="*/ 8124 h 10631"/>
                  <a:gd name="connsiteX8-73" fmla="*/ 0 w 10050"/>
                  <a:gd name="connsiteY8-74" fmla="*/ 6212 h 10631"/>
                  <a:gd name="connsiteX9-75" fmla="*/ 626 w 10050"/>
                  <a:gd name="connsiteY9-76" fmla="*/ 4938 h 10631"/>
                  <a:gd name="connsiteX10-77" fmla="*/ 2640 w 10050"/>
                  <a:gd name="connsiteY10-78" fmla="*/ 4778 h 10631"/>
                  <a:gd name="connsiteX11-79" fmla="*/ 4475 w 10050"/>
                  <a:gd name="connsiteY11-80" fmla="*/ 5257 h 10631"/>
                  <a:gd name="connsiteX12-81" fmla="*/ 6041 w 10050"/>
                  <a:gd name="connsiteY12-82" fmla="*/ 4778 h 10631"/>
                  <a:gd name="connsiteX13-83" fmla="*/ 7563 w 10050"/>
                  <a:gd name="connsiteY13-84" fmla="*/ 3663 h 10631"/>
                  <a:gd name="connsiteX0-85" fmla="*/ 7563 w 10050"/>
                  <a:gd name="connsiteY0-86" fmla="*/ 3663 h 10634"/>
                  <a:gd name="connsiteX1-87" fmla="*/ 8780 w 10050"/>
                  <a:gd name="connsiteY1-88" fmla="*/ 0 h 10634"/>
                  <a:gd name="connsiteX2-89" fmla="*/ 10000 w 10050"/>
                  <a:gd name="connsiteY2-90" fmla="*/ 3910 h 10634"/>
                  <a:gd name="connsiteX3-91" fmla="*/ 8503 w 10050"/>
                  <a:gd name="connsiteY3-92" fmla="*/ 7009 h 10634"/>
                  <a:gd name="connsiteX4-93" fmla="*/ 6444 w 10050"/>
                  <a:gd name="connsiteY4-94" fmla="*/ 9717 h 10634"/>
                  <a:gd name="connsiteX5-95" fmla="*/ 4135 w 10050"/>
                  <a:gd name="connsiteY5-96" fmla="*/ 10631 h 10634"/>
                  <a:gd name="connsiteX6-97" fmla="*/ 1404 w 10050"/>
                  <a:gd name="connsiteY6-98" fmla="*/ 9458 h 10634"/>
                  <a:gd name="connsiteX7-99" fmla="*/ 537 w 10050"/>
                  <a:gd name="connsiteY7-100" fmla="*/ 8124 h 10634"/>
                  <a:gd name="connsiteX8-101" fmla="*/ 0 w 10050"/>
                  <a:gd name="connsiteY8-102" fmla="*/ 6212 h 10634"/>
                  <a:gd name="connsiteX9-103" fmla="*/ 626 w 10050"/>
                  <a:gd name="connsiteY9-104" fmla="*/ 4938 h 10634"/>
                  <a:gd name="connsiteX10-105" fmla="*/ 2640 w 10050"/>
                  <a:gd name="connsiteY10-106" fmla="*/ 4778 h 10634"/>
                  <a:gd name="connsiteX11-107" fmla="*/ 4475 w 10050"/>
                  <a:gd name="connsiteY11-108" fmla="*/ 5257 h 10634"/>
                  <a:gd name="connsiteX12-109" fmla="*/ 6041 w 10050"/>
                  <a:gd name="connsiteY12-110" fmla="*/ 4778 h 10634"/>
                  <a:gd name="connsiteX13-111" fmla="*/ 7563 w 10050"/>
                  <a:gd name="connsiteY13-112" fmla="*/ 3663 h 10634"/>
                  <a:gd name="connsiteX0-113" fmla="*/ 7563 w 10050"/>
                  <a:gd name="connsiteY0-114" fmla="*/ 3663 h 10634"/>
                  <a:gd name="connsiteX1-115" fmla="*/ 8780 w 10050"/>
                  <a:gd name="connsiteY1-116" fmla="*/ 0 h 10634"/>
                  <a:gd name="connsiteX2-117" fmla="*/ 10000 w 10050"/>
                  <a:gd name="connsiteY2-118" fmla="*/ 3910 h 10634"/>
                  <a:gd name="connsiteX3-119" fmla="*/ 8503 w 10050"/>
                  <a:gd name="connsiteY3-120" fmla="*/ 7009 h 10634"/>
                  <a:gd name="connsiteX4-121" fmla="*/ 6444 w 10050"/>
                  <a:gd name="connsiteY4-122" fmla="*/ 9717 h 10634"/>
                  <a:gd name="connsiteX5-123" fmla="*/ 4135 w 10050"/>
                  <a:gd name="connsiteY5-124" fmla="*/ 10631 h 10634"/>
                  <a:gd name="connsiteX6-125" fmla="*/ 1404 w 10050"/>
                  <a:gd name="connsiteY6-126" fmla="*/ 9458 h 10634"/>
                  <a:gd name="connsiteX7-127" fmla="*/ 537 w 10050"/>
                  <a:gd name="connsiteY7-128" fmla="*/ 8124 h 10634"/>
                  <a:gd name="connsiteX8-129" fmla="*/ 0 w 10050"/>
                  <a:gd name="connsiteY8-130" fmla="*/ 6212 h 10634"/>
                  <a:gd name="connsiteX9-131" fmla="*/ 626 w 10050"/>
                  <a:gd name="connsiteY9-132" fmla="*/ 4938 h 10634"/>
                  <a:gd name="connsiteX10-133" fmla="*/ 2640 w 10050"/>
                  <a:gd name="connsiteY10-134" fmla="*/ 4778 h 10634"/>
                  <a:gd name="connsiteX11-135" fmla="*/ 4475 w 10050"/>
                  <a:gd name="connsiteY11-136" fmla="*/ 5257 h 10634"/>
                  <a:gd name="connsiteX12-137" fmla="*/ 6041 w 10050"/>
                  <a:gd name="connsiteY12-138" fmla="*/ 4778 h 10634"/>
                  <a:gd name="connsiteX13-139" fmla="*/ 7563 w 10050"/>
                  <a:gd name="connsiteY13-140" fmla="*/ 3663 h 10634"/>
                  <a:gd name="connsiteX0-141" fmla="*/ 7563 w 10050"/>
                  <a:gd name="connsiteY0-142" fmla="*/ 3663 h 10704"/>
                  <a:gd name="connsiteX1-143" fmla="*/ 8780 w 10050"/>
                  <a:gd name="connsiteY1-144" fmla="*/ 0 h 10704"/>
                  <a:gd name="connsiteX2-145" fmla="*/ 10000 w 10050"/>
                  <a:gd name="connsiteY2-146" fmla="*/ 3910 h 10704"/>
                  <a:gd name="connsiteX3-147" fmla="*/ 8503 w 10050"/>
                  <a:gd name="connsiteY3-148" fmla="*/ 7009 h 10704"/>
                  <a:gd name="connsiteX4-149" fmla="*/ 6444 w 10050"/>
                  <a:gd name="connsiteY4-150" fmla="*/ 9717 h 10704"/>
                  <a:gd name="connsiteX5-151" fmla="*/ 6379 w 10050"/>
                  <a:gd name="connsiteY5-152" fmla="*/ 10489 h 10704"/>
                  <a:gd name="connsiteX6-153" fmla="*/ 4135 w 10050"/>
                  <a:gd name="connsiteY6-154" fmla="*/ 10631 h 10704"/>
                  <a:gd name="connsiteX7-155" fmla="*/ 1404 w 10050"/>
                  <a:gd name="connsiteY7-156" fmla="*/ 9458 h 10704"/>
                  <a:gd name="connsiteX8-157" fmla="*/ 537 w 10050"/>
                  <a:gd name="connsiteY8-158" fmla="*/ 8124 h 10704"/>
                  <a:gd name="connsiteX9-159" fmla="*/ 0 w 10050"/>
                  <a:gd name="connsiteY9-160" fmla="*/ 6212 h 10704"/>
                  <a:gd name="connsiteX10-161" fmla="*/ 626 w 10050"/>
                  <a:gd name="connsiteY10-162" fmla="*/ 4938 h 10704"/>
                  <a:gd name="connsiteX11-163" fmla="*/ 2640 w 10050"/>
                  <a:gd name="connsiteY11-164" fmla="*/ 4778 h 10704"/>
                  <a:gd name="connsiteX12-165" fmla="*/ 4475 w 10050"/>
                  <a:gd name="connsiteY12-166" fmla="*/ 5257 h 10704"/>
                  <a:gd name="connsiteX13-167" fmla="*/ 6041 w 10050"/>
                  <a:gd name="connsiteY13-168" fmla="*/ 4778 h 10704"/>
                  <a:gd name="connsiteX14" fmla="*/ 7563 w 10050"/>
                  <a:gd name="connsiteY14" fmla="*/ 3663 h 10704"/>
                  <a:gd name="connsiteX0-169" fmla="*/ 7563 w 10050"/>
                  <a:gd name="connsiteY0-170" fmla="*/ 3663 h 10704"/>
                  <a:gd name="connsiteX1-171" fmla="*/ 8780 w 10050"/>
                  <a:gd name="connsiteY1-172" fmla="*/ 0 h 10704"/>
                  <a:gd name="connsiteX2-173" fmla="*/ 10000 w 10050"/>
                  <a:gd name="connsiteY2-174" fmla="*/ 3910 h 10704"/>
                  <a:gd name="connsiteX3-175" fmla="*/ 8503 w 10050"/>
                  <a:gd name="connsiteY3-176" fmla="*/ 7009 h 10704"/>
                  <a:gd name="connsiteX4-177" fmla="*/ 6671 w 10050"/>
                  <a:gd name="connsiteY4-178" fmla="*/ 9920 h 10704"/>
                  <a:gd name="connsiteX5-179" fmla="*/ 6379 w 10050"/>
                  <a:gd name="connsiteY5-180" fmla="*/ 10489 h 10704"/>
                  <a:gd name="connsiteX6-181" fmla="*/ 4135 w 10050"/>
                  <a:gd name="connsiteY6-182" fmla="*/ 10631 h 10704"/>
                  <a:gd name="connsiteX7-183" fmla="*/ 1404 w 10050"/>
                  <a:gd name="connsiteY7-184" fmla="*/ 9458 h 10704"/>
                  <a:gd name="connsiteX8-185" fmla="*/ 537 w 10050"/>
                  <a:gd name="connsiteY8-186" fmla="*/ 8124 h 10704"/>
                  <a:gd name="connsiteX9-187" fmla="*/ 0 w 10050"/>
                  <a:gd name="connsiteY9-188" fmla="*/ 6212 h 10704"/>
                  <a:gd name="connsiteX10-189" fmla="*/ 626 w 10050"/>
                  <a:gd name="connsiteY10-190" fmla="*/ 4938 h 10704"/>
                  <a:gd name="connsiteX11-191" fmla="*/ 2640 w 10050"/>
                  <a:gd name="connsiteY11-192" fmla="*/ 4778 h 10704"/>
                  <a:gd name="connsiteX12-193" fmla="*/ 4475 w 10050"/>
                  <a:gd name="connsiteY12-194" fmla="*/ 5257 h 10704"/>
                  <a:gd name="connsiteX13-195" fmla="*/ 6041 w 10050"/>
                  <a:gd name="connsiteY13-196" fmla="*/ 4778 h 10704"/>
                  <a:gd name="connsiteX14-197" fmla="*/ 7563 w 10050"/>
                  <a:gd name="connsiteY14-198" fmla="*/ 3663 h 10704"/>
                  <a:gd name="connsiteX0-199" fmla="*/ 7563 w 10050"/>
                  <a:gd name="connsiteY0-200" fmla="*/ 3663 h 10704"/>
                  <a:gd name="connsiteX1-201" fmla="*/ 8780 w 10050"/>
                  <a:gd name="connsiteY1-202" fmla="*/ 0 h 10704"/>
                  <a:gd name="connsiteX2-203" fmla="*/ 10000 w 10050"/>
                  <a:gd name="connsiteY2-204" fmla="*/ 3910 h 10704"/>
                  <a:gd name="connsiteX3-205" fmla="*/ 8503 w 10050"/>
                  <a:gd name="connsiteY3-206" fmla="*/ 7009 h 10704"/>
                  <a:gd name="connsiteX4-207" fmla="*/ 6671 w 10050"/>
                  <a:gd name="connsiteY4-208" fmla="*/ 9920 h 10704"/>
                  <a:gd name="connsiteX5-209" fmla="*/ 6379 w 10050"/>
                  <a:gd name="connsiteY5-210" fmla="*/ 10489 h 10704"/>
                  <a:gd name="connsiteX6-211" fmla="*/ 4135 w 10050"/>
                  <a:gd name="connsiteY6-212" fmla="*/ 10631 h 10704"/>
                  <a:gd name="connsiteX7-213" fmla="*/ 1404 w 10050"/>
                  <a:gd name="connsiteY7-214" fmla="*/ 9458 h 10704"/>
                  <a:gd name="connsiteX8-215" fmla="*/ 537 w 10050"/>
                  <a:gd name="connsiteY8-216" fmla="*/ 8124 h 10704"/>
                  <a:gd name="connsiteX9-217" fmla="*/ 0 w 10050"/>
                  <a:gd name="connsiteY9-218" fmla="*/ 6212 h 10704"/>
                  <a:gd name="connsiteX10-219" fmla="*/ 626 w 10050"/>
                  <a:gd name="connsiteY10-220" fmla="*/ 4938 h 10704"/>
                  <a:gd name="connsiteX11-221" fmla="*/ 2640 w 10050"/>
                  <a:gd name="connsiteY11-222" fmla="*/ 4778 h 10704"/>
                  <a:gd name="connsiteX12-223" fmla="*/ 4475 w 10050"/>
                  <a:gd name="connsiteY12-224" fmla="*/ 5257 h 10704"/>
                  <a:gd name="connsiteX13-225" fmla="*/ 7563 w 10050"/>
                  <a:gd name="connsiteY13-226" fmla="*/ 3663 h 10704"/>
                  <a:gd name="connsiteX0-227" fmla="*/ 7563 w 10050"/>
                  <a:gd name="connsiteY0-228" fmla="*/ 3663 h 10704"/>
                  <a:gd name="connsiteX1-229" fmla="*/ 8780 w 10050"/>
                  <a:gd name="connsiteY1-230" fmla="*/ 0 h 10704"/>
                  <a:gd name="connsiteX2-231" fmla="*/ 10000 w 10050"/>
                  <a:gd name="connsiteY2-232" fmla="*/ 3910 h 10704"/>
                  <a:gd name="connsiteX3-233" fmla="*/ 8503 w 10050"/>
                  <a:gd name="connsiteY3-234" fmla="*/ 7009 h 10704"/>
                  <a:gd name="connsiteX4-235" fmla="*/ 6671 w 10050"/>
                  <a:gd name="connsiteY4-236" fmla="*/ 9920 h 10704"/>
                  <a:gd name="connsiteX5-237" fmla="*/ 6379 w 10050"/>
                  <a:gd name="connsiteY5-238" fmla="*/ 10489 h 10704"/>
                  <a:gd name="connsiteX6-239" fmla="*/ 4135 w 10050"/>
                  <a:gd name="connsiteY6-240" fmla="*/ 10631 h 10704"/>
                  <a:gd name="connsiteX7-241" fmla="*/ 1404 w 10050"/>
                  <a:gd name="connsiteY7-242" fmla="*/ 9458 h 10704"/>
                  <a:gd name="connsiteX8-243" fmla="*/ 537 w 10050"/>
                  <a:gd name="connsiteY8-244" fmla="*/ 8124 h 10704"/>
                  <a:gd name="connsiteX9-245" fmla="*/ 0 w 10050"/>
                  <a:gd name="connsiteY9-246" fmla="*/ 6212 h 10704"/>
                  <a:gd name="connsiteX10-247" fmla="*/ 626 w 10050"/>
                  <a:gd name="connsiteY10-248" fmla="*/ 4938 h 10704"/>
                  <a:gd name="connsiteX11-249" fmla="*/ 2640 w 10050"/>
                  <a:gd name="connsiteY11-250" fmla="*/ 4778 h 10704"/>
                  <a:gd name="connsiteX12-251" fmla="*/ 4475 w 10050"/>
                  <a:gd name="connsiteY12-252" fmla="*/ 5257 h 10704"/>
                  <a:gd name="connsiteX13-253" fmla="*/ 7563 w 10050"/>
                  <a:gd name="connsiteY13-254" fmla="*/ 3663 h 10704"/>
                  <a:gd name="connsiteX0-255" fmla="*/ 7563 w 10050"/>
                  <a:gd name="connsiteY0-256" fmla="*/ 3663 h 10704"/>
                  <a:gd name="connsiteX1-257" fmla="*/ 8780 w 10050"/>
                  <a:gd name="connsiteY1-258" fmla="*/ 0 h 10704"/>
                  <a:gd name="connsiteX2-259" fmla="*/ 10000 w 10050"/>
                  <a:gd name="connsiteY2-260" fmla="*/ 3910 h 10704"/>
                  <a:gd name="connsiteX3-261" fmla="*/ 8503 w 10050"/>
                  <a:gd name="connsiteY3-262" fmla="*/ 7009 h 10704"/>
                  <a:gd name="connsiteX4-263" fmla="*/ 6671 w 10050"/>
                  <a:gd name="connsiteY4-264" fmla="*/ 9920 h 10704"/>
                  <a:gd name="connsiteX5-265" fmla="*/ 6379 w 10050"/>
                  <a:gd name="connsiteY5-266" fmla="*/ 10489 h 10704"/>
                  <a:gd name="connsiteX6-267" fmla="*/ 4135 w 10050"/>
                  <a:gd name="connsiteY6-268" fmla="*/ 10631 h 10704"/>
                  <a:gd name="connsiteX7-269" fmla="*/ 1404 w 10050"/>
                  <a:gd name="connsiteY7-270" fmla="*/ 9458 h 10704"/>
                  <a:gd name="connsiteX8-271" fmla="*/ 537 w 10050"/>
                  <a:gd name="connsiteY8-272" fmla="*/ 8124 h 10704"/>
                  <a:gd name="connsiteX9-273" fmla="*/ 0 w 10050"/>
                  <a:gd name="connsiteY9-274" fmla="*/ 6212 h 10704"/>
                  <a:gd name="connsiteX10-275" fmla="*/ 626 w 10050"/>
                  <a:gd name="connsiteY10-276" fmla="*/ 4938 h 10704"/>
                  <a:gd name="connsiteX11-277" fmla="*/ 2640 w 10050"/>
                  <a:gd name="connsiteY11-278" fmla="*/ 4778 h 10704"/>
                  <a:gd name="connsiteX12-279" fmla="*/ 4475 w 10050"/>
                  <a:gd name="connsiteY12-280" fmla="*/ 5257 h 10704"/>
                  <a:gd name="connsiteX13-281" fmla="*/ 7563 w 10050"/>
                  <a:gd name="connsiteY13-282" fmla="*/ 3663 h 10704"/>
                  <a:gd name="connsiteX0-283" fmla="*/ 7563 w 10050"/>
                  <a:gd name="connsiteY0-284" fmla="*/ 3663 h 10704"/>
                  <a:gd name="connsiteX1-285" fmla="*/ 8780 w 10050"/>
                  <a:gd name="connsiteY1-286" fmla="*/ 0 h 10704"/>
                  <a:gd name="connsiteX2-287" fmla="*/ 10000 w 10050"/>
                  <a:gd name="connsiteY2-288" fmla="*/ 3910 h 10704"/>
                  <a:gd name="connsiteX3-289" fmla="*/ 8503 w 10050"/>
                  <a:gd name="connsiteY3-290" fmla="*/ 7009 h 10704"/>
                  <a:gd name="connsiteX4-291" fmla="*/ 6671 w 10050"/>
                  <a:gd name="connsiteY4-292" fmla="*/ 9920 h 10704"/>
                  <a:gd name="connsiteX5-293" fmla="*/ 6379 w 10050"/>
                  <a:gd name="connsiteY5-294" fmla="*/ 10489 h 10704"/>
                  <a:gd name="connsiteX6-295" fmla="*/ 4135 w 10050"/>
                  <a:gd name="connsiteY6-296" fmla="*/ 10631 h 10704"/>
                  <a:gd name="connsiteX7-297" fmla="*/ 1404 w 10050"/>
                  <a:gd name="connsiteY7-298" fmla="*/ 9458 h 10704"/>
                  <a:gd name="connsiteX8-299" fmla="*/ 537 w 10050"/>
                  <a:gd name="connsiteY8-300" fmla="*/ 8124 h 10704"/>
                  <a:gd name="connsiteX9-301" fmla="*/ 0 w 10050"/>
                  <a:gd name="connsiteY9-302" fmla="*/ 6212 h 10704"/>
                  <a:gd name="connsiteX10-303" fmla="*/ 626 w 10050"/>
                  <a:gd name="connsiteY10-304" fmla="*/ 4938 h 10704"/>
                  <a:gd name="connsiteX11-305" fmla="*/ 2640 w 10050"/>
                  <a:gd name="connsiteY11-306" fmla="*/ 4778 h 10704"/>
                  <a:gd name="connsiteX12-307" fmla="*/ 7563 w 10050"/>
                  <a:gd name="connsiteY12-308" fmla="*/ 3663 h 10704"/>
                  <a:gd name="connsiteX0-309" fmla="*/ 7563 w 10050"/>
                  <a:gd name="connsiteY0-310" fmla="*/ 3663 h 10704"/>
                  <a:gd name="connsiteX1-311" fmla="*/ 8780 w 10050"/>
                  <a:gd name="connsiteY1-312" fmla="*/ 0 h 10704"/>
                  <a:gd name="connsiteX2-313" fmla="*/ 10000 w 10050"/>
                  <a:gd name="connsiteY2-314" fmla="*/ 3910 h 10704"/>
                  <a:gd name="connsiteX3-315" fmla="*/ 8503 w 10050"/>
                  <a:gd name="connsiteY3-316" fmla="*/ 7009 h 10704"/>
                  <a:gd name="connsiteX4-317" fmla="*/ 6671 w 10050"/>
                  <a:gd name="connsiteY4-318" fmla="*/ 9920 h 10704"/>
                  <a:gd name="connsiteX5-319" fmla="*/ 6379 w 10050"/>
                  <a:gd name="connsiteY5-320" fmla="*/ 10489 h 10704"/>
                  <a:gd name="connsiteX6-321" fmla="*/ 4135 w 10050"/>
                  <a:gd name="connsiteY6-322" fmla="*/ 10631 h 10704"/>
                  <a:gd name="connsiteX7-323" fmla="*/ 1404 w 10050"/>
                  <a:gd name="connsiteY7-324" fmla="*/ 9458 h 10704"/>
                  <a:gd name="connsiteX8-325" fmla="*/ 537 w 10050"/>
                  <a:gd name="connsiteY8-326" fmla="*/ 8124 h 10704"/>
                  <a:gd name="connsiteX9-327" fmla="*/ 0 w 10050"/>
                  <a:gd name="connsiteY9-328" fmla="*/ 6212 h 10704"/>
                  <a:gd name="connsiteX10-329" fmla="*/ 626 w 10050"/>
                  <a:gd name="connsiteY10-330" fmla="*/ 4938 h 10704"/>
                  <a:gd name="connsiteX11-331" fmla="*/ 2640 w 10050"/>
                  <a:gd name="connsiteY11-332" fmla="*/ 4778 h 10704"/>
                  <a:gd name="connsiteX12-333" fmla="*/ 7563 w 10050"/>
                  <a:gd name="connsiteY12-334" fmla="*/ 3663 h 10704"/>
                  <a:gd name="connsiteX0-335" fmla="*/ 7563 w 10050"/>
                  <a:gd name="connsiteY0-336" fmla="*/ 3663 h 10704"/>
                  <a:gd name="connsiteX1-337" fmla="*/ 8780 w 10050"/>
                  <a:gd name="connsiteY1-338" fmla="*/ 0 h 10704"/>
                  <a:gd name="connsiteX2-339" fmla="*/ 10000 w 10050"/>
                  <a:gd name="connsiteY2-340" fmla="*/ 3910 h 10704"/>
                  <a:gd name="connsiteX3-341" fmla="*/ 8503 w 10050"/>
                  <a:gd name="connsiteY3-342" fmla="*/ 7009 h 10704"/>
                  <a:gd name="connsiteX4-343" fmla="*/ 6671 w 10050"/>
                  <a:gd name="connsiteY4-344" fmla="*/ 9920 h 10704"/>
                  <a:gd name="connsiteX5-345" fmla="*/ 6379 w 10050"/>
                  <a:gd name="connsiteY5-346" fmla="*/ 10489 h 10704"/>
                  <a:gd name="connsiteX6-347" fmla="*/ 4135 w 10050"/>
                  <a:gd name="connsiteY6-348" fmla="*/ 10631 h 10704"/>
                  <a:gd name="connsiteX7-349" fmla="*/ 1404 w 10050"/>
                  <a:gd name="connsiteY7-350" fmla="*/ 9458 h 10704"/>
                  <a:gd name="connsiteX8-351" fmla="*/ 537 w 10050"/>
                  <a:gd name="connsiteY8-352" fmla="*/ 8124 h 10704"/>
                  <a:gd name="connsiteX9-353" fmla="*/ 0 w 10050"/>
                  <a:gd name="connsiteY9-354" fmla="*/ 6212 h 10704"/>
                  <a:gd name="connsiteX10-355" fmla="*/ 626 w 10050"/>
                  <a:gd name="connsiteY10-356" fmla="*/ 4938 h 10704"/>
                  <a:gd name="connsiteX11-357" fmla="*/ 2640 w 10050"/>
                  <a:gd name="connsiteY11-358" fmla="*/ 4778 h 10704"/>
                  <a:gd name="connsiteX12-359" fmla="*/ 7563 w 10050"/>
                  <a:gd name="connsiteY12-360" fmla="*/ 3663 h 10704"/>
                  <a:gd name="connsiteX0-361" fmla="*/ 7563 w 10050"/>
                  <a:gd name="connsiteY0-362" fmla="*/ 3663 h 10704"/>
                  <a:gd name="connsiteX1-363" fmla="*/ 8780 w 10050"/>
                  <a:gd name="connsiteY1-364" fmla="*/ 0 h 10704"/>
                  <a:gd name="connsiteX2-365" fmla="*/ 10000 w 10050"/>
                  <a:gd name="connsiteY2-366" fmla="*/ 3910 h 10704"/>
                  <a:gd name="connsiteX3-367" fmla="*/ 8503 w 10050"/>
                  <a:gd name="connsiteY3-368" fmla="*/ 7009 h 10704"/>
                  <a:gd name="connsiteX4-369" fmla="*/ 6671 w 10050"/>
                  <a:gd name="connsiteY4-370" fmla="*/ 9920 h 10704"/>
                  <a:gd name="connsiteX5-371" fmla="*/ 6379 w 10050"/>
                  <a:gd name="connsiteY5-372" fmla="*/ 10489 h 10704"/>
                  <a:gd name="connsiteX6-373" fmla="*/ 4135 w 10050"/>
                  <a:gd name="connsiteY6-374" fmla="*/ 10631 h 10704"/>
                  <a:gd name="connsiteX7-375" fmla="*/ 1404 w 10050"/>
                  <a:gd name="connsiteY7-376" fmla="*/ 9458 h 10704"/>
                  <a:gd name="connsiteX8-377" fmla="*/ 537 w 10050"/>
                  <a:gd name="connsiteY8-378" fmla="*/ 8124 h 10704"/>
                  <a:gd name="connsiteX9-379" fmla="*/ 0 w 10050"/>
                  <a:gd name="connsiteY9-380" fmla="*/ 6212 h 10704"/>
                  <a:gd name="connsiteX10-381" fmla="*/ 626 w 10050"/>
                  <a:gd name="connsiteY10-382" fmla="*/ 4938 h 10704"/>
                  <a:gd name="connsiteX11-383" fmla="*/ 2640 w 10050"/>
                  <a:gd name="connsiteY11-384" fmla="*/ 4778 h 10704"/>
                  <a:gd name="connsiteX12-385" fmla="*/ 7563 w 10050"/>
                  <a:gd name="connsiteY12-386" fmla="*/ 3663 h 10704"/>
                  <a:gd name="connsiteX0-387" fmla="*/ 7563 w 10050"/>
                  <a:gd name="connsiteY0-388" fmla="*/ 3663 h 10704"/>
                  <a:gd name="connsiteX1-389" fmla="*/ 8780 w 10050"/>
                  <a:gd name="connsiteY1-390" fmla="*/ 0 h 10704"/>
                  <a:gd name="connsiteX2-391" fmla="*/ 10000 w 10050"/>
                  <a:gd name="connsiteY2-392" fmla="*/ 3910 h 10704"/>
                  <a:gd name="connsiteX3-393" fmla="*/ 8503 w 10050"/>
                  <a:gd name="connsiteY3-394" fmla="*/ 7009 h 10704"/>
                  <a:gd name="connsiteX4-395" fmla="*/ 6671 w 10050"/>
                  <a:gd name="connsiteY4-396" fmla="*/ 9920 h 10704"/>
                  <a:gd name="connsiteX5-397" fmla="*/ 6379 w 10050"/>
                  <a:gd name="connsiteY5-398" fmla="*/ 10489 h 10704"/>
                  <a:gd name="connsiteX6-399" fmla="*/ 4135 w 10050"/>
                  <a:gd name="connsiteY6-400" fmla="*/ 10631 h 10704"/>
                  <a:gd name="connsiteX7-401" fmla="*/ 1404 w 10050"/>
                  <a:gd name="connsiteY7-402" fmla="*/ 9458 h 10704"/>
                  <a:gd name="connsiteX8-403" fmla="*/ 537 w 10050"/>
                  <a:gd name="connsiteY8-404" fmla="*/ 8124 h 10704"/>
                  <a:gd name="connsiteX9-405" fmla="*/ 0 w 10050"/>
                  <a:gd name="connsiteY9-406" fmla="*/ 6212 h 10704"/>
                  <a:gd name="connsiteX10-407" fmla="*/ 626 w 10050"/>
                  <a:gd name="connsiteY10-408" fmla="*/ 4938 h 10704"/>
                  <a:gd name="connsiteX11-409" fmla="*/ 2640 w 10050"/>
                  <a:gd name="connsiteY11-410" fmla="*/ 4778 h 10704"/>
                  <a:gd name="connsiteX12-411" fmla="*/ 7563 w 10050"/>
                  <a:gd name="connsiteY12-412" fmla="*/ 3663 h 10704"/>
                  <a:gd name="connsiteX0-413" fmla="*/ 7664 w 10151"/>
                  <a:gd name="connsiteY0-414" fmla="*/ 3663 h 10704"/>
                  <a:gd name="connsiteX1-415" fmla="*/ 8881 w 10151"/>
                  <a:gd name="connsiteY1-416" fmla="*/ 0 h 10704"/>
                  <a:gd name="connsiteX2-417" fmla="*/ 10101 w 10151"/>
                  <a:gd name="connsiteY2-418" fmla="*/ 3910 h 10704"/>
                  <a:gd name="connsiteX3-419" fmla="*/ 8604 w 10151"/>
                  <a:gd name="connsiteY3-420" fmla="*/ 7009 h 10704"/>
                  <a:gd name="connsiteX4-421" fmla="*/ 6772 w 10151"/>
                  <a:gd name="connsiteY4-422" fmla="*/ 9920 h 10704"/>
                  <a:gd name="connsiteX5-423" fmla="*/ 6480 w 10151"/>
                  <a:gd name="connsiteY5-424" fmla="*/ 10489 h 10704"/>
                  <a:gd name="connsiteX6-425" fmla="*/ 4236 w 10151"/>
                  <a:gd name="connsiteY6-426" fmla="*/ 10631 h 10704"/>
                  <a:gd name="connsiteX7-427" fmla="*/ 1505 w 10151"/>
                  <a:gd name="connsiteY7-428" fmla="*/ 9458 h 10704"/>
                  <a:gd name="connsiteX8-429" fmla="*/ 638 w 10151"/>
                  <a:gd name="connsiteY8-430" fmla="*/ 8124 h 10704"/>
                  <a:gd name="connsiteX9-431" fmla="*/ 101 w 10151"/>
                  <a:gd name="connsiteY9-432" fmla="*/ 6212 h 10704"/>
                  <a:gd name="connsiteX10-433" fmla="*/ 2741 w 10151"/>
                  <a:gd name="connsiteY10-434" fmla="*/ 4778 h 10704"/>
                  <a:gd name="connsiteX11-435" fmla="*/ 7664 w 10151"/>
                  <a:gd name="connsiteY11-436" fmla="*/ 3663 h 10704"/>
                  <a:gd name="connsiteX0-437" fmla="*/ 7664 w 10151"/>
                  <a:gd name="connsiteY0-438" fmla="*/ 3663 h 11069"/>
                  <a:gd name="connsiteX1-439" fmla="*/ 8881 w 10151"/>
                  <a:gd name="connsiteY1-440" fmla="*/ 0 h 11069"/>
                  <a:gd name="connsiteX2-441" fmla="*/ 10101 w 10151"/>
                  <a:gd name="connsiteY2-442" fmla="*/ 3910 h 11069"/>
                  <a:gd name="connsiteX3-443" fmla="*/ 8604 w 10151"/>
                  <a:gd name="connsiteY3-444" fmla="*/ 7009 h 11069"/>
                  <a:gd name="connsiteX4-445" fmla="*/ 6772 w 10151"/>
                  <a:gd name="connsiteY4-446" fmla="*/ 9920 h 11069"/>
                  <a:gd name="connsiteX5-447" fmla="*/ 6480 w 10151"/>
                  <a:gd name="connsiteY5-448" fmla="*/ 10489 h 11069"/>
                  <a:gd name="connsiteX6-449" fmla="*/ 4208 w 10151"/>
                  <a:gd name="connsiteY6-450" fmla="*/ 11037 h 11069"/>
                  <a:gd name="connsiteX7-451" fmla="*/ 1505 w 10151"/>
                  <a:gd name="connsiteY7-452" fmla="*/ 9458 h 11069"/>
                  <a:gd name="connsiteX8-453" fmla="*/ 638 w 10151"/>
                  <a:gd name="connsiteY8-454" fmla="*/ 8124 h 11069"/>
                  <a:gd name="connsiteX9-455" fmla="*/ 101 w 10151"/>
                  <a:gd name="connsiteY9-456" fmla="*/ 6212 h 11069"/>
                  <a:gd name="connsiteX10-457" fmla="*/ 2741 w 10151"/>
                  <a:gd name="connsiteY10-458" fmla="*/ 4778 h 11069"/>
                  <a:gd name="connsiteX11-459" fmla="*/ 7664 w 10151"/>
                  <a:gd name="connsiteY11-460" fmla="*/ 3663 h 110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51" h="11069">
                    <a:moveTo>
                      <a:pt x="7664" y="3663"/>
                    </a:moveTo>
                    <a:cubicBezTo>
                      <a:pt x="8914" y="1750"/>
                      <a:pt x="8881" y="1592"/>
                      <a:pt x="8881" y="0"/>
                    </a:cubicBezTo>
                    <a:cubicBezTo>
                      <a:pt x="9328" y="3505"/>
                      <a:pt x="10394" y="2778"/>
                      <a:pt x="10101" y="3910"/>
                    </a:cubicBezTo>
                    <a:cubicBezTo>
                      <a:pt x="9799" y="5078"/>
                      <a:pt x="9159" y="6007"/>
                      <a:pt x="8604" y="7009"/>
                    </a:cubicBezTo>
                    <a:cubicBezTo>
                      <a:pt x="8049" y="8011"/>
                      <a:pt x="7126" y="9340"/>
                      <a:pt x="6772" y="9920"/>
                    </a:cubicBezTo>
                    <a:cubicBezTo>
                      <a:pt x="6418" y="10500"/>
                      <a:pt x="6865" y="10337"/>
                      <a:pt x="6480" y="10489"/>
                    </a:cubicBezTo>
                    <a:cubicBezTo>
                      <a:pt x="6095" y="10641"/>
                      <a:pt x="5037" y="11209"/>
                      <a:pt x="4208" y="11037"/>
                    </a:cubicBezTo>
                    <a:cubicBezTo>
                      <a:pt x="3379" y="10865"/>
                      <a:pt x="2100" y="9943"/>
                      <a:pt x="1505" y="9458"/>
                    </a:cubicBezTo>
                    <a:cubicBezTo>
                      <a:pt x="910" y="8973"/>
                      <a:pt x="872" y="8665"/>
                      <a:pt x="638" y="8124"/>
                    </a:cubicBezTo>
                    <a:cubicBezTo>
                      <a:pt x="404" y="7583"/>
                      <a:pt x="-250" y="6770"/>
                      <a:pt x="101" y="6212"/>
                    </a:cubicBezTo>
                    <a:cubicBezTo>
                      <a:pt x="452" y="5654"/>
                      <a:pt x="1481" y="5203"/>
                      <a:pt x="2741" y="4778"/>
                    </a:cubicBezTo>
                    <a:cubicBezTo>
                      <a:pt x="4001" y="4353"/>
                      <a:pt x="6414" y="5576"/>
                      <a:pt x="7664" y="3663"/>
                    </a:cubicBezTo>
                    <a:close/>
                  </a:path>
                </a:pathLst>
              </a:cu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58000">
                    <a:schemeClr val="bg1">
                      <a:lumMod val="50000"/>
                    </a:schemeClr>
                  </a:gs>
                  <a:gs pos="88000">
                    <a:schemeClr val="bg1">
                      <a:lumMod val="50000"/>
                    </a:schemeClr>
                  </a:gs>
                </a:gsLst>
                <a:lin ang="189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40"/>
              <p:cNvSpPr/>
              <p:nvPr/>
            </p:nvSpPr>
            <p:spPr bwMode="auto">
              <a:xfrm>
                <a:off x="2316501" y="4014790"/>
                <a:ext cx="993437" cy="378161"/>
              </a:xfrm>
              <a:custGeom>
                <a:avLst/>
                <a:gdLst>
                  <a:gd name="T0" fmla="*/ 271 w 271"/>
                  <a:gd name="T1" fmla="*/ 13 h 101"/>
                  <a:gd name="T2" fmla="*/ 244 w 271"/>
                  <a:gd name="T3" fmla="*/ 0 h 101"/>
                  <a:gd name="T4" fmla="*/ 169 w 271"/>
                  <a:gd name="T5" fmla="*/ 32 h 101"/>
                  <a:gd name="T6" fmla="*/ 40 w 271"/>
                  <a:gd name="T7" fmla="*/ 22 h 101"/>
                  <a:gd name="T8" fmla="*/ 25 w 271"/>
                  <a:gd name="T9" fmla="*/ 10 h 101"/>
                  <a:gd name="T10" fmla="*/ 6 w 271"/>
                  <a:gd name="T11" fmla="*/ 19 h 101"/>
                  <a:gd name="T12" fmla="*/ 2 w 271"/>
                  <a:gd name="T13" fmla="*/ 35 h 101"/>
                  <a:gd name="T14" fmla="*/ 73 w 271"/>
                  <a:gd name="T15" fmla="*/ 93 h 101"/>
                  <a:gd name="T16" fmla="*/ 180 w 271"/>
                  <a:gd name="T17" fmla="*/ 78 h 101"/>
                  <a:gd name="T18" fmla="*/ 244 w 271"/>
                  <a:gd name="T19" fmla="*/ 42 h 101"/>
                  <a:gd name="T20" fmla="*/ 271 w 271"/>
                  <a:gd name="T21" fmla="*/ 13 h 101"/>
                  <a:gd name="connsiteX0" fmla="*/ 9938 w 9938"/>
                  <a:gd name="connsiteY0" fmla="*/ 1789 h 9967"/>
                  <a:gd name="connsiteX1" fmla="*/ 8989 w 9938"/>
                  <a:gd name="connsiteY1" fmla="*/ 0 h 9967"/>
                  <a:gd name="connsiteX2" fmla="*/ 6174 w 9938"/>
                  <a:gd name="connsiteY2" fmla="*/ 3670 h 9967"/>
                  <a:gd name="connsiteX3" fmla="*/ 1414 w 9938"/>
                  <a:gd name="connsiteY3" fmla="*/ 2680 h 9967"/>
                  <a:gd name="connsiteX4" fmla="*/ 861 w 9938"/>
                  <a:gd name="connsiteY4" fmla="*/ 1492 h 9967"/>
                  <a:gd name="connsiteX5" fmla="*/ 159 w 9938"/>
                  <a:gd name="connsiteY5" fmla="*/ 2383 h 9967"/>
                  <a:gd name="connsiteX6" fmla="*/ 12 w 9938"/>
                  <a:gd name="connsiteY6" fmla="*/ 3967 h 9967"/>
                  <a:gd name="connsiteX7" fmla="*/ 2632 w 9938"/>
                  <a:gd name="connsiteY7" fmla="*/ 9710 h 9967"/>
                  <a:gd name="connsiteX8" fmla="*/ 6580 w 9938"/>
                  <a:gd name="connsiteY8" fmla="*/ 8225 h 9967"/>
                  <a:gd name="connsiteX9" fmla="*/ 8942 w 9938"/>
                  <a:gd name="connsiteY9" fmla="*/ 4660 h 9967"/>
                  <a:gd name="connsiteX10" fmla="*/ 9938 w 9938"/>
                  <a:gd name="connsiteY10" fmla="*/ 1789 h 9967"/>
                  <a:gd name="connsiteX0-1" fmla="*/ 10000 w 10000"/>
                  <a:gd name="connsiteY0-2" fmla="*/ 1795 h 10000"/>
                  <a:gd name="connsiteX1-3" fmla="*/ 9045 w 10000"/>
                  <a:gd name="connsiteY1-4" fmla="*/ 0 h 10000"/>
                  <a:gd name="connsiteX2-5" fmla="*/ 6213 w 10000"/>
                  <a:gd name="connsiteY2-6" fmla="*/ 3682 h 10000"/>
                  <a:gd name="connsiteX3-7" fmla="*/ 1423 w 10000"/>
                  <a:gd name="connsiteY3-8" fmla="*/ 2689 h 10000"/>
                  <a:gd name="connsiteX4-9" fmla="*/ 866 w 10000"/>
                  <a:gd name="connsiteY4-10" fmla="*/ 1497 h 10000"/>
                  <a:gd name="connsiteX5-11" fmla="*/ 160 w 10000"/>
                  <a:gd name="connsiteY5-12" fmla="*/ 2391 h 10000"/>
                  <a:gd name="connsiteX6-13" fmla="*/ 12 w 10000"/>
                  <a:gd name="connsiteY6-14" fmla="*/ 3980 h 10000"/>
                  <a:gd name="connsiteX7-15" fmla="*/ 2648 w 10000"/>
                  <a:gd name="connsiteY7-16" fmla="*/ 9742 h 10000"/>
                  <a:gd name="connsiteX8-17" fmla="*/ 6621 w 10000"/>
                  <a:gd name="connsiteY8-18" fmla="*/ 8252 h 10000"/>
                  <a:gd name="connsiteX9-19" fmla="*/ 8998 w 10000"/>
                  <a:gd name="connsiteY9-20" fmla="*/ 4675 h 10000"/>
                  <a:gd name="connsiteX10-21" fmla="*/ 10000 w 10000"/>
                  <a:gd name="connsiteY10-22" fmla="*/ 1795 h 10000"/>
                  <a:gd name="connsiteX0-23" fmla="*/ 10000 w 10000"/>
                  <a:gd name="connsiteY0-24" fmla="*/ 1795 h 10000"/>
                  <a:gd name="connsiteX1-25" fmla="*/ 9045 w 10000"/>
                  <a:gd name="connsiteY1-26" fmla="*/ 0 h 10000"/>
                  <a:gd name="connsiteX2-27" fmla="*/ 6213 w 10000"/>
                  <a:gd name="connsiteY2-28" fmla="*/ 3682 h 10000"/>
                  <a:gd name="connsiteX3-29" fmla="*/ 1423 w 10000"/>
                  <a:gd name="connsiteY3-30" fmla="*/ 2689 h 10000"/>
                  <a:gd name="connsiteX4-31" fmla="*/ 866 w 10000"/>
                  <a:gd name="connsiteY4-32" fmla="*/ 1497 h 10000"/>
                  <a:gd name="connsiteX5-33" fmla="*/ 160 w 10000"/>
                  <a:gd name="connsiteY5-34" fmla="*/ 2391 h 10000"/>
                  <a:gd name="connsiteX6-35" fmla="*/ 12 w 10000"/>
                  <a:gd name="connsiteY6-36" fmla="*/ 3980 h 10000"/>
                  <a:gd name="connsiteX7-37" fmla="*/ 2648 w 10000"/>
                  <a:gd name="connsiteY7-38" fmla="*/ 9742 h 10000"/>
                  <a:gd name="connsiteX8-39" fmla="*/ 6621 w 10000"/>
                  <a:gd name="connsiteY8-40" fmla="*/ 8252 h 10000"/>
                  <a:gd name="connsiteX9-41" fmla="*/ 8998 w 10000"/>
                  <a:gd name="connsiteY9-42" fmla="*/ 4675 h 10000"/>
                  <a:gd name="connsiteX10-43" fmla="*/ 10000 w 10000"/>
                  <a:gd name="connsiteY10-44" fmla="*/ 1795 h 10000"/>
                  <a:gd name="connsiteX0-45" fmla="*/ 10000 w 10000"/>
                  <a:gd name="connsiteY0-46" fmla="*/ 1795 h 10000"/>
                  <a:gd name="connsiteX1-47" fmla="*/ 9045 w 10000"/>
                  <a:gd name="connsiteY1-48" fmla="*/ 0 h 10000"/>
                  <a:gd name="connsiteX2-49" fmla="*/ 6213 w 10000"/>
                  <a:gd name="connsiteY2-50" fmla="*/ 3682 h 10000"/>
                  <a:gd name="connsiteX3-51" fmla="*/ 1423 w 10000"/>
                  <a:gd name="connsiteY3-52" fmla="*/ 2689 h 10000"/>
                  <a:gd name="connsiteX4-53" fmla="*/ 866 w 10000"/>
                  <a:gd name="connsiteY4-54" fmla="*/ 1497 h 10000"/>
                  <a:gd name="connsiteX5-55" fmla="*/ 160 w 10000"/>
                  <a:gd name="connsiteY5-56" fmla="*/ 2391 h 10000"/>
                  <a:gd name="connsiteX6-57" fmla="*/ 12 w 10000"/>
                  <a:gd name="connsiteY6-58" fmla="*/ 3980 h 10000"/>
                  <a:gd name="connsiteX7-59" fmla="*/ 2648 w 10000"/>
                  <a:gd name="connsiteY7-60" fmla="*/ 9742 h 10000"/>
                  <a:gd name="connsiteX8-61" fmla="*/ 6621 w 10000"/>
                  <a:gd name="connsiteY8-62" fmla="*/ 8252 h 10000"/>
                  <a:gd name="connsiteX9-63" fmla="*/ 8998 w 10000"/>
                  <a:gd name="connsiteY9-64" fmla="*/ 4675 h 10000"/>
                  <a:gd name="connsiteX10-65" fmla="*/ 10000 w 10000"/>
                  <a:gd name="connsiteY10-66" fmla="*/ 1795 h 10000"/>
                  <a:gd name="connsiteX0-67" fmla="*/ 10000 w 10000"/>
                  <a:gd name="connsiteY0-68" fmla="*/ 1795 h 10000"/>
                  <a:gd name="connsiteX1-69" fmla="*/ 9045 w 10000"/>
                  <a:gd name="connsiteY1-70" fmla="*/ 0 h 10000"/>
                  <a:gd name="connsiteX2-71" fmla="*/ 6213 w 10000"/>
                  <a:gd name="connsiteY2-72" fmla="*/ 3682 h 10000"/>
                  <a:gd name="connsiteX3-73" fmla="*/ 1423 w 10000"/>
                  <a:gd name="connsiteY3-74" fmla="*/ 2689 h 10000"/>
                  <a:gd name="connsiteX4-75" fmla="*/ 866 w 10000"/>
                  <a:gd name="connsiteY4-76" fmla="*/ 1497 h 10000"/>
                  <a:gd name="connsiteX5-77" fmla="*/ 160 w 10000"/>
                  <a:gd name="connsiteY5-78" fmla="*/ 2391 h 10000"/>
                  <a:gd name="connsiteX6-79" fmla="*/ 12 w 10000"/>
                  <a:gd name="connsiteY6-80" fmla="*/ 3980 h 10000"/>
                  <a:gd name="connsiteX7-81" fmla="*/ 2648 w 10000"/>
                  <a:gd name="connsiteY7-82" fmla="*/ 9742 h 10000"/>
                  <a:gd name="connsiteX8-83" fmla="*/ 6621 w 10000"/>
                  <a:gd name="connsiteY8-84" fmla="*/ 8252 h 10000"/>
                  <a:gd name="connsiteX9-85" fmla="*/ 8880 w 10000"/>
                  <a:gd name="connsiteY9-86" fmla="*/ 4297 h 10000"/>
                  <a:gd name="connsiteX10-87" fmla="*/ 10000 w 10000"/>
                  <a:gd name="connsiteY10-88" fmla="*/ 1795 h 10000"/>
                  <a:gd name="connsiteX0-89" fmla="*/ 10000 w 10000"/>
                  <a:gd name="connsiteY0-90" fmla="*/ 1795 h 10000"/>
                  <a:gd name="connsiteX1-91" fmla="*/ 9045 w 10000"/>
                  <a:gd name="connsiteY1-92" fmla="*/ 0 h 10000"/>
                  <a:gd name="connsiteX2-93" fmla="*/ 6213 w 10000"/>
                  <a:gd name="connsiteY2-94" fmla="*/ 3682 h 10000"/>
                  <a:gd name="connsiteX3-95" fmla="*/ 1376 w 10000"/>
                  <a:gd name="connsiteY3-96" fmla="*/ 2689 h 10000"/>
                  <a:gd name="connsiteX4-97" fmla="*/ 866 w 10000"/>
                  <a:gd name="connsiteY4-98" fmla="*/ 1497 h 10000"/>
                  <a:gd name="connsiteX5-99" fmla="*/ 160 w 10000"/>
                  <a:gd name="connsiteY5-100" fmla="*/ 2391 h 10000"/>
                  <a:gd name="connsiteX6-101" fmla="*/ 12 w 10000"/>
                  <a:gd name="connsiteY6-102" fmla="*/ 3980 h 10000"/>
                  <a:gd name="connsiteX7-103" fmla="*/ 2648 w 10000"/>
                  <a:gd name="connsiteY7-104" fmla="*/ 9742 h 10000"/>
                  <a:gd name="connsiteX8-105" fmla="*/ 6621 w 10000"/>
                  <a:gd name="connsiteY8-106" fmla="*/ 8252 h 10000"/>
                  <a:gd name="connsiteX9-107" fmla="*/ 8880 w 10000"/>
                  <a:gd name="connsiteY9-108" fmla="*/ 4297 h 10000"/>
                  <a:gd name="connsiteX10-109" fmla="*/ 10000 w 10000"/>
                  <a:gd name="connsiteY10-110" fmla="*/ 1795 h 10000"/>
                  <a:gd name="connsiteX0-111" fmla="*/ 10000 w 10000"/>
                  <a:gd name="connsiteY0-112" fmla="*/ 1795 h 10000"/>
                  <a:gd name="connsiteX1-113" fmla="*/ 9045 w 10000"/>
                  <a:gd name="connsiteY1-114" fmla="*/ 0 h 10000"/>
                  <a:gd name="connsiteX2-115" fmla="*/ 6213 w 10000"/>
                  <a:gd name="connsiteY2-116" fmla="*/ 3682 h 10000"/>
                  <a:gd name="connsiteX3-117" fmla="*/ 1376 w 10000"/>
                  <a:gd name="connsiteY3-118" fmla="*/ 2689 h 10000"/>
                  <a:gd name="connsiteX4-119" fmla="*/ 866 w 10000"/>
                  <a:gd name="connsiteY4-120" fmla="*/ 1497 h 10000"/>
                  <a:gd name="connsiteX5-121" fmla="*/ 160 w 10000"/>
                  <a:gd name="connsiteY5-122" fmla="*/ 2391 h 10000"/>
                  <a:gd name="connsiteX6-123" fmla="*/ 12 w 10000"/>
                  <a:gd name="connsiteY6-124" fmla="*/ 3980 h 10000"/>
                  <a:gd name="connsiteX7-125" fmla="*/ 2648 w 10000"/>
                  <a:gd name="connsiteY7-126" fmla="*/ 9742 h 10000"/>
                  <a:gd name="connsiteX8-127" fmla="*/ 6621 w 10000"/>
                  <a:gd name="connsiteY8-128" fmla="*/ 8252 h 10000"/>
                  <a:gd name="connsiteX9-129" fmla="*/ 8880 w 10000"/>
                  <a:gd name="connsiteY9-130" fmla="*/ 4297 h 10000"/>
                  <a:gd name="connsiteX10-131" fmla="*/ 10000 w 10000"/>
                  <a:gd name="connsiteY10-132" fmla="*/ 1795 h 10000"/>
                  <a:gd name="connsiteX0-133" fmla="*/ 10000 w 10000"/>
                  <a:gd name="connsiteY0-134" fmla="*/ 1795 h 10000"/>
                  <a:gd name="connsiteX1-135" fmla="*/ 9045 w 10000"/>
                  <a:gd name="connsiteY1-136" fmla="*/ 0 h 10000"/>
                  <a:gd name="connsiteX2-137" fmla="*/ 6213 w 10000"/>
                  <a:gd name="connsiteY2-138" fmla="*/ 3682 h 10000"/>
                  <a:gd name="connsiteX3-139" fmla="*/ 1376 w 10000"/>
                  <a:gd name="connsiteY3-140" fmla="*/ 2689 h 10000"/>
                  <a:gd name="connsiteX4-141" fmla="*/ 866 w 10000"/>
                  <a:gd name="connsiteY4-142" fmla="*/ 1497 h 10000"/>
                  <a:gd name="connsiteX5-143" fmla="*/ 160 w 10000"/>
                  <a:gd name="connsiteY5-144" fmla="*/ 2391 h 10000"/>
                  <a:gd name="connsiteX6-145" fmla="*/ 12 w 10000"/>
                  <a:gd name="connsiteY6-146" fmla="*/ 3980 h 10000"/>
                  <a:gd name="connsiteX7-147" fmla="*/ 2648 w 10000"/>
                  <a:gd name="connsiteY7-148" fmla="*/ 9742 h 10000"/>
                  <a:gd name="connsiteX8-149" fmla="*/ 6621 w 10000"/>
                  <a:gd name="connsiteY8-150" fmla="*/ 8252 h 10000"/>
                  <a:gd name="connsiteX9-151" fmla="*/ 8880 w 10000"/>
                  <a:gd name="connsiteY9-152" fmla="*/ 4297 h 10000"/>
                  <a:gd name="connsiteX10-153" fmla="*/ 10000 w 10000"/>
                  <a:gd name="connsiteY10-154" fmla="*/ 1795 h 10000"/>
                  <a:gd name="connsiteX0-155" fmla="*/ 10000 w 10000"/>
                  <a:gd name="connsiteY0-156" fmla="*/ 1795 h 10000"/>
                  <a:gd name="connsiteX1-157" fmla="*/ 9045 w 10000"/>
                  <a:gd name="connsiteY1-158" fmla="*/ 0 h 10000"/>
                  <a:gd name="connsiteX2-159" fmla="*/ 6213 w 10000"/>
                  <a:gd name="connsiteY2-160" fmla="*/ 3682 h 10000"/>
                  <a:gd name="connsiteX3-161" fmla="*/ 1376 w 10000"/>
                  <a:gd name="connsiteY3-162" fmla="*/ 2689 h 10000"/>
                  <a:gd name="connsiteX4-163" fmla="*/ 866 w 10000"/>
                  <a:gd name="connsiteY4-164" fmla="*/ 1497 h 10000"/>
                  <a:gd name="connsiteX5-165" fmla="*/ 160 w 10000"/>
                  <a:gd name="connsiteY5-166" fmla="*/ 2391 h 10000"/>
                  <a:gd name="connsiteX6-167" fmla="*/ 12 w 10000"/>
                  <a:gd name="connsiteY6-168" fmla="*/ 3980 h 10000"/>
                  <a:gd name="connsiteX7-169" fmla="*/ 2648 w 10000"/>
                  <a:gd name="connsiteY7-170" fmla="*/ 9742 h 10000"/>
                  <a:gd name="connsiteX8-171" fmla="*/ 6621 w 10000"/>
                  <a:gd name="connsiteY8-172" fmla="*/ 8252 h 10000"/>
                  <a:gd name="connsiteX9-173" fmla="*/ 8880 w 10000"/>
                  <a:gd name="connsiteY9-174" fmla="*/ 4297 h 10000"/>
                  <a:gd name="connsiteX10-175" fmla="*/ 10000 w 10000"/>
                  <a:gd name="connsiteY10-176" fmla="*/ 1795 h 10000"/>
                  <a:gd name="connsiteX0-177" fmla="*/ 10046 w 10046"/>
                  <a:gd name="connsiteY0-178" fmla="*/ 1795 h 10000"/>
                  <a:gd name="connsiteX1-179" fmla="*/ 9091 w 10046"/>
                  <a:gd name="connsiteY1-180" fmla="*/ 0 h 10000"/>
                  <a:gd name="connsiteX2-181" fmla="*/ 6259 w 10046"/>
                  <a:gd name="connsiteY2-182" fmla="*/ 3682 h 10000"/>
                  <a:gd name="connsiteX3-183" fmla="*/ 1422 w 10046"/>
                  <a:gd name="connsiteY3-184" fmla="*/ 2689 h 10000"/>
                  <a:gd name="connsiteX4-185" fmla="*/ 912 w 10046"/>
                  <a:gd name="connsiteY4-186" fmla="*/ 1497 h 10000"/>
                  <a:gd name="connsiteX5-187" fmla="*/ 58 w 10046"/>
                  <a:gd name="connsiteY5-188" fmla="*/ 3980 h 10000"/>
                  <a:gd name="connsiteX6-189" fmla="*/ 2694 w 10046"/>
                  <a:gd name="connsiteY6-190" fmla="*/ 9742 h 10000"/>
                  <a:gd name="connsiteX7-191" fmla="*/ 6667 w 10046"/>
                  <a:gd name="connsiteY7-192" fmla="*/ 8252 h 10000"/>
                  <a:gd name="connsiteX8-193" fmla="*/ 8926 w 10046"/>
                  <a:gd name="connsiteY8-194" fmla="*/ 4297 h 10000"/>
                  <a:gd name="connsiteX9-195" fmla="*/ 10046 w 10046"/>
                  <a:gd name="connsiteY9-196" fmla="*/ 1795 h 10000"/>
                  <a:gd name="connsiteX0-197" fmla="*/ 9989 w 9989"/>
                  <a:gd name="connsiteY0-198" fmla="*/ 1795 h 10000"/>
                  <a:gd name="connsiteX1-199" fmla="*/ 9034 w 9989"/>
                  <a:gd name="connsiteY1-200" fmla="*/ 0 h 10000"/>
                  <a:gd name="connsiteX2-201" fmla="*/ 6202 w 9989"/>
                  <a:gd name="connsiteY2-202" fmla="*/ 3682 h 10000"/>
                  <a:gd name="connsiteX3-203" fmla="*/ 1365 w 9989"/>
                  <a:gd name="connsiteY3-204" fmla="*/ 2689 h 10000"/>
                  <a:gd name="connsiteX4-205" fmla="*/ 855 w 9989"/>
                  <a:gd name="connsiteY4-206" fmla="*/ 1497 h 10000"/>
                  <a:gd name="connsiteX5-207" fmla="*/ 1 w 9989"/>
                  <a:gd name="connsiteY5-208" fmla="*/ 3980 h 10000"/>
                  <a:gd name="connsiteX6-209" fmla="*/ 2637 w 9989"/>
                  <a:gd name="connsiteY6-210" fmla="*/ 9742 h 10000"/>
                  <a:gd name="connsiteX7-211" fmla="*/ 6610 w 9989"/>
                  <a:gd name="connsiteY7-212" fmla="*/ 8252 h 10000"/>
                  <a:gd name="connsiteX8-213" fmla="*/ 8869 w 9989"/>
                  <a:gd name="connsiteY8-214" fmla="*/ 4297 h 10000"/>
                  <a:gd name="connsiteX9-215" fmla="*/ 9989 w 9989"/>
                  <a:gd name="connsiteY9-216" fmla="*/ 1795 h 10000"/>
                  <a:gd name="connsiteX0-217" fmla="*/ 9835 w 9835"/>
                  <a:gd name="connsiteY0-218" fmla="*/ 1795 h 10000"/>
                  <a:gd name="connsiteX1-219" fmla="*/ 8879 w 9835"/>
                  <a:gd name="connsiteY1-220" fmla="*/ 0 h 10000"/>
                  <a:gd name="connsiteX2-221" fmla="*/ 6044 w 9835"/>
                  <a:gd name="connsiteY2-222" fmla="*/ 3682 h 10000"/>
                  <a:gd name="connsiteX3-223" fmla="*/ 1202 w 9835"/>
                  <a:gd name="connsiteY3-224" fmla="*/ 2689 h 10000"/>
                  <a:gd name="connsiteX4-225" fmla="*/ 691 w 9835"/>
                  <a:gd name="connsiteY4-226" fmla="*/ 1497 h 10000"/>
                  <a:gd name="connsiteX5-227" fmla="*/ 1 w 9835"/>
                  <a:gd name="connsiteY5-228" fmla="*/ 3854 h 10000"/>
                  <a:gd name="connsiteX6-229" fmla="*/ 2475 w 9835"/>
                  <a:gd name="connsiteY6-230" fmla="*/ 9742 h 10000"/>
                  <a:gd name="connsiteX7-231" fmla="*/ 6452 w 9835"/>
                  <a:gd name="connsiteY7-232" fmla="*/ 8252 h 10000"/>
                  <a:gd name="connsiteX8-233" fmla="*/ 8714 w 9835"/>
                  <a:gd name="connsiteY8-234" fmla="*/ 4297 h 10000"/>
                  <a:gd name="connsiteX9-235" fmla="*/ 9835 w 9835"/>
                  <a:gd name="connsiteY9-236" fmla="*/ 1795 h 10000"/>
                  <a:gd name="connsiteX0-237" fmla="*/ 10000 w 10000"/>
                  <a:gd name="connsiteY0-238" fmla="*/ 1795 h 10000"/>
                  <a:gd name="connsiteX1-239" fmla="*/ 9028 w 10000"/>
                  <a:gd name="connsiteY1-240" fmla="*/ 0 h 10000"/>
                  <a:gd name="connsiteX2-241" fmla="*/ 6145 w 10000"/>
                  <a:gd name="connsiteY2-242" fmla="*/ 3682 h 10000"/>
                  <a:gd name="connsiteX3-243" fmla="*/ 1222 w 10000"/>
                  <a:gd name="connsiteY3-244" fmla="*/ 2689 h 10000"/>
                  <a:gd name="connsiteX4-245" fmla="*/ 703 w 10000"/>
                  <a:gd name="connsiteY4-246" fmla="*/ 1497 h 10000"/>
                  <a:gd name="connsiteX5-247" fmla="*/ 1 w 10000"/>
                  <a:gd name="connsiteY5-248" fmla="*/ 3854 h 10000"/>
                  <a:gd name="connsiteX6-249" fmla="*/ 2517 w 10000"/>
                  <a:gd name="connsiteY6-250" fmla="*/ 9742 h 10000"/>
                  <a:gd name="connsiteX7-251" fmla="*/ 6560 w 10000"/>
                  <a:gd name="connsiteY7-252" fmla="*/ 8252 h 10000"/>
                  <a:gd name="connsiteX8-253" fmla="*/ 8860 w 10000"/>
                  <a:gd name="connsiteY8-254" fmla="*/ 4297 h 10000"/>
                  <a:gd name="connsiteX9-255" fmla="*/ 10000 w 10000"/>
                  <a:gd name="connsiteY9-256" fmla="*/ 1795 h 10000"/>
                  <a:gd name="connsiteX0-257" fmla="*/ 10000 w 10000"/>
                  <a:gd name="connsiteY0-258" fmla="*/ 1795 h 10000"/>
                  <a:gd name="connsiteX1-259" fmla="*/ 9028 w 10000"/>
                  <a:gd name="connsiteY1-260" fmla="*/ 0 h 10000"/>
                  <a:gd name="connsiteX2-261" fmla="*/ 6145 w 10000"/>
                  <a:gd name="connsiteY2-262" fmla="*/ 3682 h 10000"/>
                  <a:gd name="connsiteX3-263" fmla="*/ 1222 w 10000"/>
                  <a:gd name="connsiteY3-264" fmla="*/ 2689 h 10000"/>
                  <a:gd name="connsiteX4-265" fmla="*/ 703 w 10000"/>
                  <a:gd name="connsiteY4-266" fmla="*/ 1497 h 10000"/>
                  <a:gd name="connsiteX5-267" fmla="*/ 1 w 10000"/>
                  <a:gd name="connsiteY5-268" fmla="*/ 3854 h 10000"/>
                  <a:gd name="connsiteX6-269" fmla="*/ 2517 w 10000"/>
                  <a:gd name="connsiteY6-270" fmla="*/ 9742 h 10000"/>
                  <a:gd name="connsiteX7-271" fmla="*/ 6560 w 10000"/>
                  <a:gd name="connsiteY7-272" fmla="*/ 8252 h 10000"/>
                  <a:gd name="connsiteX8-273" fmla="*/ 8860 w 10000"/>
                  <a:gd name="connsiteY8-274" fmla="*/ 4297 h 10000"/>
                  <a:gd name="connsiteX9-275" fmla="*/ 10000 w 10000"/>
                  <a:gd name="connsiteY9-276" fmla="*/ 1795 h 10000"/>
                  <a:gd name="connsiteX0-277" fmla="*/ 10000 w 10000"/>
                  <a:gd name="connsiteY0-278" fmla="*/ 1795 h 10000"/>
                  <a:gd name="connsiteX1-279" fmla="*/ 9028 w 10000"/>
                  <a:gd name="connsiteY1-280" fmla="*/ 0 h 10000"/>
                  <a:gd name="connsiteX2-281" fmla="*/ 6145 w 10000"/>
                  <a:gd name="connsiteY2-282" fmla="*/ 3682 h 10000"/>
                  <a:gd name="connsiteX3-283" fmla="*/ 1222 w 10000"/>
                  <a:gd name="connsiteY3-284" fmla="*/ 2689 h 10000"/>
                  <a:gd name="connsiteX4-285" fmla="*/ 703 w 10000"/>
                  <a:gd name="connsiteY4-286" fmla="*/ 1497 h 10000"/>
                  <a:gd name="connsiteX5-287" fmla="*/ 1 w 10000"/>
                  <a:gd name="connsiteY5-288" fmla="*/ 3854 h 10000"/>
                  <a:gd name="connsiteX6-289" fmla="*/ 2517 w 10000"/>
                  <a:gd name="connsiteY6-290" fmla="*/ 9742 h 10000"/>
                  <a:gd name="connsiteX7-291" fmla="*/ 6560 w 10000"/>
                  <a:gd name="connsiteY7-292" fmla="*/ 8252 h 10000"/>
                  <a:gd name="connsiteX8-293" fmla="*/ 8860 w 10000"/>
                  <a:gd name="connsiteY8-294" fmla="*/ 4297 h 10000"/>
                  <a:gd name="connsiteX9-295" fmla="*/ 10000 w 10000"/>
                  <a:gd name="connsiteY9-296" fmla="*/ 1795 h 10000"/>
                  <a:gd name="connsiteX0-297" fmla="*/ 10072 w 10072"/>
                  <a:gd name="connsiteY0-298" fmla="*/ 1795 h 10000"/>
                  <a:gd name="connsiteX1-299" fmla="*/ 9100 w 10072"/>
                  <a:gd name="connsiteY1-300" fmla="*/ 0 h 10000"/>
                  <a:gd name="connsiteX2-301" fmla="*/ 6217 w 10072"/>
                  <a:gd name="connsiteY2-302" fmla="*/ 3682 h 10000"/>
                  <a:gd name="connsiteX3-303" fmla="*/ 1294 w 10072"/>
                  <a:gd name="connsiteY3-304" fmla="*/ 2689 h 10000"/>
                  <a:gd name="connsiteX4-305" fmla="*/ 775 w 10072"/>
                  <a:gd name="connsiteY4-306" fmla="*/ 1749 h 10000"/>
                  <a:gd name="connsiteX5-307" fmla="*/ 73 w 10072"/>
                  <a:gd name="connsiteY5-308" fmla="*/ 3854 h 10000"/>
                  <a:gd name="connsiteX6-309" fmla="*/ 2589 w 10072"/>
                  <a:gd name="connsiteY6-310" fmla="*/ 9742 h 10000"/>
                  <a:gd name="connsiteX7-311" fmla="*/ 6632 w 10072"/>
                  <a:gd name="connsiteY7-312" fmla="*/ 8252 h 10000"/>
                  <a:gd name="connsiteX8-313" fmla="*/ 8932 w 10072"/>
                  <a:gd name="connsiteY8-314" fmla="*/ 4297 h 10000"/>
                  <a:gd name="connsiteX9-315" fmla="*/ 10072 w 10072"/>
                  <a:gd name="connsiteY9-316" fmla="*/ 1795 h 10000"/>
                  <a:gd name="connsiteX0-317" fmla="*/ 10015 w 10015"/>
                  <a:gd name="connsiteY0-318" fmla="*/ 1795 h 10000"/>
                  <a:gd name="connsiteX1-319" fmla="*/ 9043 w 10015"/>
                  <a:gd name="connsiteY1-320" fmla="*/ 0 h 10000"/>
                  <a:gd name="connsiteX2-321" fmla="*/ 6160 w 10015"/>
                  <a:gd name="connsiteY2-322" fmla="*/ 3682 h 10000"/>
                  <a:gd name="connsiteX3-323" fmla="*/ 1237 w 10015"/>
                  <a:gd name="connsiteY3-324" fmla="*/ 2689 h 10000"/>
                  <a:gd name="connsiteX4-325" fmla="*/ 718 w 10015"/>
                  <a:gd name="connsiteY4-326" fmla="*/ 1749 h 10000"/>
                  <a:gd name="connsiteX5-327" fmla="*/ 16 w 10015"/>
                  <a:gd name="connsiteY5-328" fmla="*/ 3854 h 10000"/>
                  <a:gd name="connsiteX6-329" fmla="*/ 2532 w 10015"/>
                  <a:gd name="connsiteY6-330" fmla="*/ 9742 h 10000"/>
                  <a:gd name="connsiteX7-331" fmla="*/ 6575 w 10015"/>
                  <a:gd name="connsiteY7-332" fmla="*/ 8252 h 10000"/>
                  <a:gd name="connsiteX8-333" fmla="*/ 8875 w 10015"/>
                  <a:gd name="connsiteY8-334" fmla="*/ 4297 h 10000"/>
                  <a:gd name="connsiteX9-335" fmla="*/ 10015 w 10015"/>
                  <a:gd name="connsiteY9-336" fmla="*/ 1795 h 10000"/>
                  <a:gd name="connsiteX0-337" fmla="*/ 10015 w 10015"/>
                  <a:gd name="connsiteY0-338" fmla="*/ 1795 h 10000"/>
                  <a:gd name="connsiteX1-339" fmla="*/ 9043 w 10015"/>
                  <a:gd name="connsiteY1-340" fmla="*/ 0 h 10000"/>
                  <a:gd name="connsiteX2-341" fmla="*/ 6160 w 10015"/>
                  <a:gd name="connsiteY2-342" fmla="*/ 3682 h 10000"/>
                  <a:gd name="connsiteX3-343" fmla="*/ 1237 w 10015"/>
                  <a:gd name="connsiteY3-344" fmla="*/ 2689 h 10000"/>
                  <a:gd name="connsiteX4-345" fmla="*/ 718 w 10015"/>
                  <a:gd name="connsiteY4-346" fmla="*/ 1749 h 10000"/>
                  <a:gd name="connsiteX5-347" fmla="*/ 16 w 10015"/>
                  <a:gd name="connsiteY5-348" fmla="*/ 3854 h 10000"/>
                  <a:gd name="connsiteX6-349" fmla="*/ 2532 w 10015"/>
                  <a:gd name="connsiteY6-350" fmla="*/ 9742 h 10000"/>
                  <a:gd name="connsiteX7-351" fmla="*/ 6575 w 10015"/>
                  <a:gd name="connsiteY7-352" fmla="*/ 8252 h 10000"/>
                  <a:gd name="connsiteX8-353" fmla="*/ 8875 w 10015"/>
                  <a:gd name="connsiteY8-354" fmla="*/ 4297 h 10000"/>
                  <a:gd name="connsiteX9-355" fmla="*/ 10015 w 10015"/>
                  <a:gd name="connsiteY9-356" fmla="*/ 1795 h 10000"/>
                  <a:gd name="connsiteX0-357" fmla="*/ 10015 w 10015"/>
                  <a:gd name="connsiteY0-358" fmla="*/ 1795 h 10000"/>
                  <a:gd name="connsiteX1-359" fmla="*/ 9043 w 10015"/>
                  <a:gd name="connsiteY1-360" fmla="*/ 0 h 10000"/>
                  <a:gd name="connsiteX2-361" fmla="*/ 6160 w 10015"/>
                  <a:gd name="connsiteY2-362" fmla="*/ 3682 h 10000"/>
                  <a:gd name="connsiteX3-363" fmla="*/ 1237 w 10015"/>
                  <a:gd name="connsiteY3-364" fmla="*/ 2689 h 10000"/>
                  <a:gd name="connsiteX4-365" fmla="*/ 718 w 10015"/>
                  <a:gd name="connsiteY4-366" fmla="*/ 1749 h 10000"/>
                  <a:gd name="connsiteX5-367" fmla="*/ 16 w 10015"/>
                  <a:gd name="connsiteY5-368" fmla="*/ 3854 h 10000"/>
                  <a:gd name="connsiteX6-369" fmla="*/ 2532 w 10015"/>
                  <a:gd name="connsiteY6-370" fmla="*/ 9742 h 10000"/>
                  <a:gd name="connsiteX7-371" fmla="*/ 6575 w 10015"/>
                  <a:gd name="connsiteY7-372" fmla="*/ 8252 h 10000"/>
                  <a:gd name="connsiteX8-373" fmla="*/ 8875 w 10015"/>
                  <a:gd name="connsiteY8-374" fmla="*/ 4297 h 10000"/>
                  <a:gd name="connsiteX9-375" fmla="*/ 10015 w 10015"/>
                  <a:gd name="connsiteY9-376" fmla="*/ 1795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15" h="10000">
                    <a:moveTo>
                      <a:pt x="10015" y="1795"/>
                    </a:moveTo>
                    <a:cubicBezTo>
                      <a:pt x="8995" y="504"/>
                      <a:pt x="9043" y="0"/>
                      <a:pt x="9043" y="0"/>
                    </a:cubicBezTo>
                    <a:cubicBezTo>
                      <a:pt x="7048" y="2926"/>
                      <a:pt x="7666" y="2455"/>
                      <a:pt x="6160" y="3682"/>
                    </a:cubicBezTo>
                    <a:cubicBezTo>
                      <a:pt x="4145" y="5323"/>
                      <a:pt x="2047" y="3209"/>
                      <a:pt x="1237" y="2689"/>
                    </a:cubicBezTo>
                    <a:cubicBezTo>
                      <a:pt x="834" y="2430"/>
                      <a:pt x="802" y="2059"/>
                      <a:pt x="718" y="1749"/>
                    </a:cubicBezTo>
                    <a:cubicBezTo>
                      <a:pt x="418" y="1439"/>
                      <a:pt x="-94" y="2396"/>
                      <a:pt x="16" y="3854"/>
                    </a:cubicBezTo>
                    <a:cubicBezTo>
                      <a:pt x="126" y="5312"/>
                      <a:pt x="830" y="8153"/>
                      <a:pt x="2532" y="9742"/>
                    </a:cubicBezTo>
                    <a:cubicBezTo>
                      <a:pt x="4308" y="10537"/>
                      <a:pt x="5631" y="9345"/>
                      <a:pt x="6575" y="8252"/>
                    </a:cubicBezTo>
                    <a:cubicBezTo>
                      <a:pt x="7557" y="7259"/>
                      <a:pt x="8875" y="4297"/>
                      <a:pt x="8875" y="4297"/>
                    </a:cubicBezTo>
                    <a:lnTo>
                      <a:pt x="10015" y="1795"/>
                    </a:lnTo>
                    <a:close/>
                  </a:path>
                </a:pathLst>
              </a:custGeom>
              <a:gradFill flip="none" rotWithShape="1">
                <a:gsLst>
                  <a:gs pos="32000">
                    <a:schemeClr val="bg1">
                      <a:lumMod val="85000"/>
                    </a:schemeClr>
                  </a:gs>
                  <a:gs pos="64000">
                    <a:srgbClr val="BABABA"/>
                  </a:gs>
                  <a:gs pos="90000">
                    <a:schemeClr val="bg1">
                      <a:lumMod val="50000"/>
                    </a:schemeClr>
                  </a:gs>
                </a:gsLst>
                <a:lin ang="189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" name="Freeform 36"/>
              <p:cNvSpPr/>
              <p:nvPr/>
            </p:nvSpPr>
            <p:spPr bwMode="auto">
              <a:xfrm>
                <a:off x="3028951" y="3370263"/>
                <a:ext cx="762000" cy="979488"/>
              </a:xfrm>
              <a:custGeom>
                <a:avLst/>
                <a:gdLst>
                  <a:gd name="T0" fmla="*/ 111 w 203"/>
                  <a:gd name="T1" fmla="*/ 6 h 261"/>
                  <a:gd name="T2" fmla="*/ 12 w 203"/>
                  <a:gd name="T3" fmla="*/ 126 h 261"/>
                  <a:gd name="T4" fmla="*/ 166 w 203"/>
                  <a:gd name="T5" fmla="*/ 130 h 261"/>
                  <a:gd name="T6" fmla="*/ 111 w 203"/>
                  <a:gd name="T7" fmla="*/ 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261">
                    <a:moveTo>
                      <a:pt x="111" y="6"/>
                    </a:moveTo>
                    <a:cubicBezTo>
                      <a:pt x="0" y="0"/>
                      <a:pt x="2" y="109"/>
                      <a:pt x="12" y="126"/>
                    </a:cubicBezTo>
                    <a:cubicBezTo>
                      <a:pt x="14" y="147"/>
                      <a:pt x="88" y="261"/>
                      <a:pt x="166" y="130"/>
                    </a:cubicBezTo>
                    <a:cubicBezTo>
                      <a:pt x="171" y="111"/>
                      <a:pt x="203" y="22"/>
                      <a:pt x="111" y="6"/>
                    </a:cubicBezTo>
                    <a:close/>
                  </a:path>
                </a:pathLst>
              </a:custGeom>
              <a:gradFill>
                <a:gsLst>
                  <a:gs pos="37000">
                    <a:schemeClr val="bg1">
                      <a:lumMod val="85000"/>
                    </a:schemeClr>
                  </a:gs>
                  <a:gs pos="90000">
                    <a:schemeClr val="bg1">
                      <a:lumMod val="65000"/>
                    </a:schemeClr>
                  </a:gs>
                </a:gsLst>
                <a:lin ang="13500000" scaled="1"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lt"/>
                  <a:ea typeface="+mn-ea"/>
                </a:endParaRPr>
              </a:p>
            </p:txBody>
          </p:sp>
        </p:grpSp>
      </p:grpSp>
      <p:cxnSp>
        <p:nvCxnSpPr>
          <p:cNvPr id="25" name="直接连接符 24"/>
          <p:cNvCxnSpPr/>
          <p:nvPr/>
        </p:nvCxnSpPr>
        <p:spPr>
          <a:xfrm>
            <a:off x="0" y="1916113"/>
            <a:ext cx="9144000" cy="0"/>
          </a:xfrm>
          <a:prstGeom prst="line">
            <a:avLst/>
          </a:prstGeom>
          <a:ln>
            <a:solidFill>
              <a:srgbClr val="171E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42"/>
          <p:cNvSpPr/>
          <p:nvPr/>
        </p:nvSpPr>
        <p:spPr>
          <a:xfrm flipV="1">
            <a:off x="366713" y="1914525"/>
            <a:ext cx="8455025" cy="4598988"/>
          </a:xfrm>
          <a:custGeom>
            <a:avLst/>
            <a:gdLst>
              <a:gd name="connsiteX0" fmla="*/ 0 w 8436113"/>
              <a:gd name="connsiteY0" fmla="*/ 80491 h 1440160"/>
              <a:gd name="connsiteX1" fmla="*/ 80491 w 8436113"/>
              <a:gd name="connsiteY1" fmla="*/ 0 h 1440160"/>
              <a:gd name="connsiteX2" fmla="*/ 8355622 w 8436113"/>
              <a:gd name="connsiteY2" fmla="*/ 0 h 1440160"/>
              <a:gd name="connsiteX3" fmla="*/ 8436113 w 8436113"/>
              <a:gd name="connsiteY3" fmla="*/ 80491 h 1440160"/>
              <a:gd name="connsiteX4" fmla="*/ 8436113 w 8436113"/>
              <a:gd name="connsiteY4" fmla="*/ 1359669 h 1440160"/>
              <a:gd name="connsiteX5" fmla="*/ 8355622 w 8436113"/>
              <a:gd name="connsiteY5" fmla="*/ 1440160 h 1440160"/>
              <a:gd name="connsiteX6" fmla="*/ 80491 w 8436113"/>
              <a:gd name="connsiteY6" fmla="*/ 1440160 h 1440160"/>
              <a:gd name="connsiteX7" fmla="*/ 0 w 8436113"/>
              <a:gd name="connsiteY7" fmla="*/ 1359669 h 1440160"/>
              <a:gd name="connsiteX8" fmla="*/ 0 w 8436113"/>
              <a:gd name="connsiteY8" fmla="*/ 80491 h 1440160"/>
              <a:gd name="connsiteX0-1" fmla="*/ 0 w 8436113"/>
              <a:gd name="connsiteY0-2" fmla="*/ 80491 h 1455136"/>
              <a:gd name="connsiteX1-3" fmla="*/ 80491 w 8436113"/>
              <a:gd name="connsiteY1-4" fmla="*/ 0 h 1455136"/>
              <a:gd name="connsiteX2-5" fmla="*/ 8355622 w 8436113"/>
              <a:gd name="connsiteY2-6" fmla="*/ 0 h 1455136"/>
              <a:gd name="connsiteX3-7" fmla="*/ 8436113 w 8436113"/>
              <a:gd name="connsiteY3-8" fmla="*/ 80491 h 1455136"/>
              <a:gd name="connsiteX4-9" fmla="*/ 8436113 w 8436113"/>
              <a:gd name="connsiteY4-10" fmla="*/ 1359669 h 1455136"/>
              <a:gd name="connsiteX5-11" fmla="*/ 8355622 w 8436113"/>
              <a:gd name="connsiteY5-12" fmla="*/ 1440160 h 1455136"/>
              <a:gd name="connsiteX6-13" fmla="*/ 80491 w 8436113"/>
              <a:gd name="connsiteY6-14" fmla="*/ 1440160 h 1455136"/>
              <a:gd name="connsiteX7-15" fmla="*/ 4763 w 8436113"/>
              <a:gd name="connsiteY7-16" fmla="*/ 1433488 h 1455136"/>
              <a:gd name="connsiteX8-17" fmla="*/ 0 w 8436113"/>
              <a:gd name="connsiteY8-18" fmla="*/ 80491 h 1455136"/>
              <a:gd name="connsiteX0-19" fmla="*/ 2380 w 8438493"/>
              <a:gd name="connsiteY0-20" fmla="*/ 80491 h 1455136"/>
              <a:gd name="connsiteX1-21" fmla="*/ 82871 w 8438493"/>
              <a:gd name="connsiteY1-22" fmla="*/ 0 h 1455136"/>
              <a:gd name="connsiteX2-23" fmla="*/ 8358002 w 8438493"/>
              <a:gd name="connsiteY2-24" fmla="*/ 0 h 1455136"/>
              <a:gd name="connsiteX3-25" fmla="*/ 8438493 w 8438493"/>
              <a:gd name="connsiteY3-26" fmla="*/ 80491 h 1455136"/>
              <a:gd name="connsiteX4-27" fmla="*/ 8438493 w 8438493"/>
              <a:gd name="connsiteY4-28" fmla="*/ 1359669 h 1455136"/>
              <a:gd name="connsiteX5-29" fmla="*/ 8358002 w 8438493"/>
              <a:gd name="connsiteY5-30" fmla="*/ 1440160 h 1455136"/>
              <a:gd name="connsiteX6-31" fmla="*/ 82871 w 8438493"/>
              <a:gd name="connsiteY6-32" fmla="*/ 1440160 h 1455136"/>
              <a:gd name="connsiteX7-33" fmla="*/ 0 w 8438493"/>
              <a:gd name="connsiteY7-34" fmla="*/ 1433488 h 1455136"/>
              <a:gd name="connsiteX8-35" fmla="*/ 2380 w 8438493"/>
              <a:gd name="connsiteY8-36" fmla="*/ 80491 h 1455136"/>
              <a:gd name="connsiteX0-37" fmla="*/ 2380 w 8438493"/>
              <a:gd name="connsiteY0-38" fmla="*/ 80491 h 1440160"/>
              <a:gd name="connsiteX1-39" fmla="*/ 82871 w 8438493"/>
              <a:gd name="connsiteY1-40" fmla="*/ 0 h 1440160"/>
              <a:gd name="connsiteX2-41" fmla="*/ 8358002 w 8438493"/>
              <a:gd name="connsiteY2-42" fmla="*/ 0 h 1440160"/>
              <a:gd name="connsiteX3-43" fmla="*/ 8438493 w 8438493"/>
              <a:gd name="connsiteY3-44" fmla="*/ 80491 h 1440160"/>
              <a:gd name="connsiteX4-45" fmla="*/ 8438493 w 8438493"/>
              <a:gd name="connsiteY4-46" fmla="*/ 1359669 h 1440160"/>
              <a:gd name="connsiteX5-47" fmla="*/ 8358002 w 8438493"/>
              <a:gd name="connsiteY5-48" fmla="*/ 1440160 h 1440160"/>
              <a:gd name="connsiteX6-49" fmla="*/ 0 w 8438493"/>
              <a:gd name="connsiteY6-50" fmla="*/ 1433488 h 1440160"/>
              <a:gd name="connsiteX7-51" fmla="*/ 2380 w 8438493"/>
              <a:gd name="connsiteY7-52" fmla="*/ 80491 h 1440160"/>
              <a:gd name="connsiteX0-53" fmla="*/ 4761 w 8440874"/>
              <a:gd name="connsiteY0-54" fmla="*/ 80491 h 1443013"/>
              <a:gd name="connsiteX1-55" fmla="*/ 85252 w 8440874"/>
              <a:gd name="connsiteY1-56" fmla="*/ 0 h 1443013"/>
              <a:gd name="connsiteX2-57" fmla="*/ 8360383 w 8440874"/>
              <a:gd name="connsiteY2-58" fmla="*/ 0 h 1443013"/>
              <a:gd name="connsiteX3-59" fmla="*/ 8440874 w 8440874"/>
              <a:gd name="connsiteY3-60" fmla="*/ 80491 h 1443013"/>
              <a:gd name="connsiteX4-61" fmla="*/ 8440874 w 8440874"/>
              <a:gd name="connsiteY4-62" fmla="*/ 1359669 h 1443013"/>
              <a:gd name="connsiteX5-63" fmla="*/ 8360383 w 8440874"/>
              <a:gd name="connsiteY5-64" fmla="*/ 1440160 h 1443013"/>
              <a:gd name="connsiteX6-65" fmla="*/ 0 w 8440874"/>
              <a:gd name="connsiteY6-66" fmla="*/ 1443013 h 1443013"/>
              <a:gd name="connsiteX7-67" fmla="*/ 4761 w 8440874"/>
              <a:gd name="connsiteY7-68" fmla="*/ 80491 h 1443013"/>
              <a:gd name="connsiteX0-69" fmla="*/ 4761 w 8448018"/>
              <a:gd name="connsiteY0-70" fmla="*/ 80491 h 1443097"/>
              <a:gd name="connsiteX1-71" fmla="*/ 85252 w 8448018"/>
              <a:gd name="connsiteY1-72" fmla="*/ 0 h 1443097"/>
              <a:gd name="connsiteX2-73" fmla="*/ 8360383 w 8448018"/>
              <a:gd name="connsiteY2-74" fmla="*/ 0 h 1443097"/>
              <a:gd name="connsiteX3-75" fmla="*/ 8440874 w 8448018"/>
              <a:gd name="connsiteY3-76" fmla="*/ 80491 h 1443097"/>
              <a:gd name="connsiteX4-77" fmla="*/ 8448018 w 8448018"/>
              <a:gd name="connsiteY4-78" fmla="*/ 1412057 h 1443097"/>
              <a:gd name="connsiteX5-79" fmla="*/ 8360383 w 8448018"/>
              <a:gd name="connsiteY5-80" fmla="*/ 1440160 h 1443097"/>
              <a:gd name="connsiteX6-81" fmla="*/ 0 w 8448018"/>
              <a:gd name="connsiteY6-82" fmla="*/ 1443013 h 1443097"/>
              <a:gd name="connsiteX7-83" fmla="*/ 4761 w 8448018"/>
              <a:gd name="connsiteY7-84" fmla="*/ 80491 h 1443097"/>
              <a:gd name="connsiteX0-85" fmla="*/ 4761 w 8448018"/>
              <a:gd name="connsiteY0-86" fmla="*/ 80491 h 1596586"/>
              <a:gd name="connsiteX1-87" fmla="*/ 85252 w 8448018"/>
              <a:gd name="connsiteY1-88" fmla="*/ 0 h 1596586"/>
              <a:gd name="connsiteX2-89" fmla="*/ 8360383 w 8448018"/>
              <a:gd name="connsiteY2-90" fmla="*/ 0 h 1596586"/>
              <a:gd name="connsiteX3-91" fmla="*/ 8440874 w 8448018"/>
              <a:gd name="connsiteY3-92" fmla="*/ 80491 h 1596586"/>
              <a:gd name="connsiteX4-93" fmla="*/ 8448018 w 8448018"/>
              <a:gd name="connsiteY4-94" fmla="*/ 1412057 h 1596586"/>
              <a:gd name="connsiteX5-95" fmla="*/ 0 w 8448018"/>
              <a:gd name="connsiteY5-96" fmla="*/ 1443013 h 1596586"/>
              <a:gd name="connsiteX6-97" fmla="*/ 4761 w 8448018"/>
              <a:gd name="connsiteY6-98" fmla="*/ 80491 h 1596586"/>
              <a:gd name="connsiteX0-99" fmla="*/ 4761 w 8448018"/>
              <a:gd name="connsiteY0-100" fmla="*/ 80491 h 1609016"/>
              <a:gd name="connsiteX1-101" fmla="*/ 85252 w 8448018"/>
              <a:gd name="connsiteY1-102" fmla="*/ 0 h 1609016"/>
              <a:gd name="connsiteX2-103" fmla="*/ 8360383 w 8448018"/>
              <a:gd name="connsiteY2-104" fmla="*/ 0 h 1609016"/>
              <a:gd name="connsiteX3-105" fmla="*/ 8440874 w 8448018"/>
              <a:gd name="connsiteY3-106" fmla="*/ 80491 h 1609016"/>
              <a:gd name="connsiteX4-107" fmla="*/ 8448018 w 8448018"/>
              <a:gd name="connsiteY4-108" fmla="*/ 1438251 h 1609016"/>
              <a:gd name="connsiteX5-109" fmla="*/ 0 w 8448018"/>
              <a:gd name="connsiteY5-110" fmla="*/ 1443013 h 1609016"/>
              <a:gd name="connsiteX6-111" fmla="*/ 4761 w 8448018"/>
              <a:gd name="connsiteY6-112" fmla="*/ 80491 h 1609016"/>
              <a:gd name="connsiteX0-113" fmla="*/ 4761 w 8448018"/>
              <a:gd name="connsiteY0-114" fmla="*/ 80491 h 1541138"/>
              <a:gd name="connsiteX1-115" fmla="*/ 85252 w 8448018"/>
              <a:gd name="connsiteY1-116" fmla="*/ 0 h 1541138"/>
              <a:gd name="connsiteX2-117" fmla="*/ 8360383 w 8448018"/>
              <a:gd name="connsiteY2-118" fmla="*/ 0 h 1541138"/>
              <a:gd name="connsiteX3-119" fmla="*/ 8440874 w 8448018"/>
              <a:gd name="connsiteY3-120" fmla="*/ 80491 h 1541138"/>
              <a:gd name="connsiteX4-121" fmla="*/ 8448018 w 8448018"/>
              <a:gd name="connsiteY4-122" fmla="*/ 1438251 h 1541138"/>
              <a:gd name="connsiteX5-123" fmla="*/ 0 w 8448018"/>
              <a:gd name="connsiteY5-124" fmla="*/ 1443013 h 1541138"/>
              <a:gd name="connsiteX6-125" fmla="*/ 4761 w 8448018"/>
              <a:gd name="connsiteY6-126" fmla="*/ 80491 h 1541138"/>
              <a:gd name="connsiteX0-127" fmla="*/ 4761 w 8448018"/>
              <a:gd name="connsiteY0-128" fmla="*/ 80491 h 1443013"/>
              <a:gd name="connsiteX1-129" fmla="*/ 85252 w 8448018"/>
              <a:gd name="connsiteY1-130" fmla="*/ 0 h 1443013"/>
              <a:gd name="connsiteX2-131" fmla="*/ 8360383 w 8448018"/>
              <a:gd name="connsiteY2-132" fmla="*/ 0 h 1443013"/>
              <a:gd name="connsiteX3-133" fmla="*/ 8440874 w 8448018"/>
              <a:gd name="connsiteY3-134" fmla="*/ 80491 h 1443013"/>
              <a:gd name="connsiteX4-135" fmla="*/ 8448018 w 8448018"/>
              <a:gd name="connsiteY4-136" fmla="*/ 1438251 h 1443013"/>
              <a:gd name="connsiteX5-137" fmla="*/ 0 w 8448018"/>
              <a:gd name="connsiteY5-138" fmla="*/ 1443013 h 1443013"/>
              <a:gd name="connsiteX6-139" fmla="*/ 4761 w 8448018"/>
              <a:gd name="connsiteY6-140" fmla="*/ 80491 h 1443013"/>
              <a:gd name="connsiteX0-141" fmla="*/ 4761 w 8459924"/>
              <a:gd name="connsiteY0-142" fmla="*/ 80491 h 1443014"/>
              <a:gd name="connsiteX1-143" fmla="*/ 85252 w 8459924"/>
              <a:gd name="connsiteY1-144" fmla="*/ 0 h 1443014"/>
              <a:gd name="connsiteX2-145" fmla="*/ 8360383 w 8459924"/>
              <a:gd name="connsiteY2-146" fmla="*/ 0 h 1443014"/>
              <a:gd name="connsiteX3-147" fmla="*/ 8440874 w 8459924"/>
              <a:gd name="connsiteY3-148" fmla="*/ 80491 h 1443014"/>
              <a:gd name="connsiteX4-149" fmla="*/ 8459924 w 8459924"/>
              <a:gd name="connsiteY4-150" fmla="*/ 1443014 h 1443014"/>
              <a:gd name="connsiteX5-151" fmla="*/ 0 w 8459924"/>
              <a:gd name="connsiteY5-152" fmla="*/ 1443013 h 1443014"/>
              <a:gd name="connsiteX6-153" fmla="*/ 4761 w 8459924"/>
              <a:gd name="connsiteY6-154" fmla="*/ 80491 h 1443014"/>
              <a:gd name="connsiteX0-155" fmla="*/ 4761 w 8460611"/>
              <a:gd name="connsiteY0-156" fmla="*/ 80491 h 1443014"/>
              <a:gd name="connsiteX1-157" fmla="*/ 85252 w 8460611"/>
              <a:gd name="connsiteY1-158" fmla="*/ 0 h 1443014"/>
              <a:gd name="connsiteX2-159" fmla="*/ 8360383 w 8460611"/>
              <a:gd name="connsiteY2-160" fmla="*/ 0 h 1443014"/>
              <a:gd name="connsiteX3-161" fmla="*/ 8459924 w 8460611"/>
              <a:gd name="connsiteY3-162" fmla="*/ 75728 h 1443014"/>
              <a:gd name="connsiteX4-163" fmla="*/ 8459924 w 8460611"/>
              <a:gd name="connsiteY4-164" fmla="*/ 1443014 h 1443014"/>
              <a:gd name="connsiteX5-165" fmla="*/ 0 w 8460611"/>
              <a:gd name="connsiteY5-166" fmla="*/ 1443013 h 1443014"/>
              <a:gd name="connsiteX6-167" fmla="*/ 4761 w 8460611"/>
              <a:gd name="connsiteY6-168" fmla="*/ 80491 h 1443014"/>
              <a:gd name="connsiteX0-169" fmla="*/ 4761 w 8460611"/>
              <a:gd name="connsiteY0-170" fmla="*/ 87635 h 1450158"/>
              <a:gd name="connsiteX1-171" fmla="*/ 85252 w 8460611"/>
              <a:gd name="connsiteY1-172" fmla="*/ 7144 h 1450158"/>
              <a:gd name="connsiteX2-173" fmla="*/ 8362764 w 8460611"/>
              <a:gd name="connsiteY2-174" fmla="*/ 0 h 1450158"/>
              <a:gd name="connsiteX3-175" fmla="*/ 8459924 w 8460611"/>
              <a:gd name="connsiteY3-176" fmla="*/ 82872 h 1450158"/>
              <a:gd name="connsiteX4-177" fmla="*/ 8459924 w 8460611"/>
              <a:gd name="connsiteY4-178" fmla="*/ 1450158 h 1450158"/>
              <a:gd name="connsiteX5-179" fmla="*/ 0 w 8460611"/>
              <a:gd name="connsiteY5-180" fmla="*/ 1450157 h 1450158"/>
              <a:gd name="connsiteX6-181" fmla="*/ 4761 w 8460611"/>
              <a:gd name="connsiteY6-182" fmla="*/ 87635 h 1450158"/>
              <a:gd name="connsiteX0-183" fmla="*/ 4761 w 8459924"/>
              <a:gd name="connsiteY0-184" fmla="*/ 87635 h 1450158"/>
              <a:gd name="connsiteX1-185" fmla="*/ 85252 w 8459924"/>
              <a:gd name="connsiteY1-186" fmla="*/ 7144 h 1450158"/>
              <a:gd name="connsiteX2-187" fmla="*/ 8362764 w 8459924"/>
              <a:gd name="connsiteY2-188" fmla="*/ 0 h 1450158"/>
              <a:gd name="connsiteX3-189" fmla="*/ 8457542 w 8459924"/>
              <a:gd name="connsiteY3-190" fmla="*/ 82872 h 1450158"/>
              <a:gd name="connsiteX4-191" fmla="*/ 8459924 w 8459924"/>
              <a:gd name="connsiteY4-192" fmla="*/ 1450158 h 1450158"/>
              <a:gd name="connsiteX5-193" fmla="*/ 0 w 8459924"/>
              <a:gd name="connsiteY5-194" fmla="*/ 1450157 h 1450158"/>
              <a:gd name="connsiteX6-195" fmla="*/ 4761 w 8459924"/>
              <a:gd name="connsiteY6-196" fmla="*/ 87635 h 1450158"/>
              <a:gd name="connsiteX0-197" fmla="*/ 4761 w 8459924"/>
              <a:gd name="connsiteY0-198" fmla="*/ 90016 h 1452539"/>
              <a:gd name="connsiteX1-199" fmla="*/ 85252 w 8459924"/>
              <a:gd name="connsiteY1-200" fmla="*/ 0 h 1452539"/>
              <a:gd name="connsiteX2-201" fmla="*/ 8362764 w 8459924"/>
              <a:gd name="connsiteY2-202" fmla="*/ 2381 h 1452539"/>
              <a:gd name="connsiteX3-203" fmla="*/ 8457542 w 8459924"/>
              <a:gd name="connsiteY3-204" fmla="*/ 85253 h 1452539"/>
              <a:gd name="connsiteX4-205" fmla="*/ 8459924 w 8459924"/>
              <a:gd name="connsiteY4-206" fmla="*/ 1452539 h 1452539"/>
              <a:gd name="connsiteX5-207" fmla="*/ 0 w 8459924"/>
              <a:gd name="connsiteY5-208" fmla="*/ 1452538 h 1452539"/>
              <a:gd name="connsiteX6-209" fmla="*/ 4761 w 8459924"/>
              <a:gd name="connsiteY6-210" fmla="*/ 90016 h 1452539"/>
              <a:gd name="connsiteX0-211" fmla="*/ 0 w 8455163"/>
              <a:gd name="connsiteY0-212" fmla="*/ 90016 h 1452539"/>
              <a:gd name="connsiteX1-213" fmla="*/ 80491 w 8455163"/>
              <a:gd name="connsiteY1-214" fmla="*/ 0 h 1452539"/>
              <a:gd name="connsiteX2-215" fmla="*/ 8358003 w 8455163"/>
              <a:gd name="connsiteY2-216" fmla="*/ 2381 h 1452539"/>
              <a:gd name="connsiteX3-217" fmla="*/ 8452781 w 8455163"/>
              <a:gd name="connsiteY3-218" fmla="*/ 85253 h 1452539"/>
              <a:gd name="connsiteX4-219" fmla="*/ 8455163 w 8455163"/>
              <a:gd name="connsiteY4-220" fmla="*/ 1452539 h 1452539"/>
              <a:gd name="connsiteX5-221" fmla="*/ 2382 w 8455163"/>
              <a:gd name="connsiteY5-222" fmla="*/ 1452538 h 1452539"/>
              <a:gd name="connsiteX6-223" fmla="*/ 0 w 8455163"/>
              <a:gd name="connsiteY6-224" fmla="*/ 90016 h 1452539"/>
              <a:gd name="connsiteX0-225" fmla="*/ 0 w 8455163"/>
              <a:gd name="connsiteY0-226" fmla="*/ 97160 h 1459683"/>
              <a:gd name="connsiteX1-227" fmla="*/ 80491 w 8455163"/>
              <a:gd name="connsiteY1-228" fmla="*/ 7144 h 1459683"/>
              <a:gd name="connsiteX2-229" fmla="*/ 8351653 w 8455163"/>
              <a:gd name="connsiteY2-230" fmla="*/ 0 h 1459683"/>
              <a:gd name="connsiteX3-231" fmla="*/ 8452781 w 8455163"/>
              <a:gd name="connsiteY3-232" fmla="*/ 92397 h 1459683"/>
              <a:gd name="connsiteX4-233" fmla="*/ 8455163 w 8455163"/>
              <a:gd name="connsiteY4-234" fmla="*/ 1459683 h 1459683"/>
              <a:gd name="connsiteX5-235" fmla="*/ 2382 w 8455163"/>
              <a:gd name="connsiteY5-236" fmla="*/ 1459682 h 1459683"/>
              <a:gd name="connsiteX6-237" fmla="*/ 0 w 8455163"/>
              <a:gd name="connsiteY6-238" fmla="*/ 97160 h 1459683"/>
              <a:gd name="connsiteX0-239" fmla="*/ 0 w 8459546"/>
              <a:gd name="connsiteY0-240" fmla="*/ 97160 h 1459683"/>
              <a:gd name="connsiteX1-241" fmla="*/ 80491 w 8459546"/>
              <a:gd name="connsiteY1-242" fmla="*/ 7144 h 1459683"/>
              <a:gd name="connsiteX2-243" fmla="*/ 8351653 w 8459546"/>
              <a:gd name="connsiteY2-244" fmla="*/ 0 h 1459683"/>
              <a:gd name="connsiteX3-245" fmla="*/ 8459131 w 8459546"/>
              <a:gd name="connsiteY3-246" fmla="*/ 92397 h 1459683"/>
              <a:gd name="connsiteX4-247" fmla="*/ 8455163 w 8459546"/>
              <a:gd name="connsiteY4-248" fmla="*/ 1459683 h 1459683"/>
              <a:gd name="connsiteX5-249" fmla="*/ 2382 w 8459546"/>
              <a:gd name="connsiteY5-250" fmla="*/ 1459682 h 1459683"/>
              <a:gd name="connsiteX6-251" fmla="*/ 0 w 8459546"/>
              <a:gd name="connsiteY6-252" fmla="*/ 97160 h 1459683"/>
              <a:gd name="connsiteX0-253" fmla="*/ 0 w 8455163"/>
              <a:gd name="connsiteY0-254" fmla="*/ 97160 h 1459683"/>
              <a:gd name="connsiteX1-255" fmla="*/ 80491 w 8455163"/>
              <a:gd name="connsiteY1-256" fmla="*/ 7144 h 1459683"/>
              <a:gd name="connsiteX2-257" fmla="*/ 8351653 w 8455163"/>
              <a:gd name="connsiteY2-258" fmla="*/ 0 h 1459683"/>
              <a:gd name="connsiteX3-259" fmla="*/ 8452781 w 8455163"/>
              <a:gd name="connsiteY3-260" fmla="*/ 95572 h 1459683"/>
              <a:gd name="connsiteX4-261" fmla="*/ 8455163 w 8455163"/>
              <a:gd name="connsiteY4-262" fmla="*/ 1459683 h 1459683"/>
              <a:gd name="connsiteX5-263" fmla="*/ 2382 w 8455163"/>
              <a:gd name="connsiteY5-264" fmla="*/ 1459682 h 1459683"/>
              <a:gd name="connsiteX6-265" fmla="*/ 0 w 8455163"/>
              <a:gd name="connsiteY6-266" fmla="*/ 97160 h 1459683"/>
              <a:gd name="connsiteX0-267" fmla="*/ 7143 w 8462306"/>
              <a:gd name="connsiteY0-268" fmla="*/ 97160 h 1462857"/>
              <a:gd name="connsiteX1-269" fmla="*/ 87634 w 8462306"/>
              <a:gd name="connsiteY1-270" fmla="*/ 7144 h 1462857"/>
              <a:gd name="connsiteX2-271" fmla="*/ 8358796 w 8462306"/>
              <a:gd name="connsiteY2-272" fmla="*/ 0 h 1462857"/>
              <a:gd name="connsiteX3-273" fmla="*/ 8459924 w 8462306"/>
              <a:gd name="connsiteY3-274" fmla="*/ 95572 h 1462857"/>
              <a:gd name="connsiteX4-275" fmla="*/ 8462306 w 8462306"/>
              <a:gd name="connsiteY4-276" fmla="*/ 1459683 h 1462857"/>
              <a:gd name="connsiteX5-277" fmla="*/ 0 w 8462306"/>
              <a:gd name="connsiteY5-278" fmla="*/ 1462857 h 1462857"/>
              <a:gd name="connsiteX6-279" fmla="*/ 7143 w 8462306"/>
              <a:gd name="connsiteY6-280" fmla="*/ 97160 h 1462857"/>
              <a:gd name="connsiteX0-281" fmla="*/ 793 w 8455956"/>
              <a:gd name="connsiteY0-282" fmla="*/ 97160 h 1462857"/>
              <a:gd name="connsiteX1-283" fmla="*/ 81284 w 8455956"/>
              <a:gd name="connsiteY1-284" fmla="*/ 7144 h 1462857"/>
              <a:gd name="connsiteX2-285" fmla="*/ 8352446 w 8455956"/>
              <a:gd name="connsiteY2-286" fmla="*/ 0 h 1462857"/>
              <a:gd name="connsiteX3-287" fmla="*/ 8453574 w 8455956"/>
              <a:gd name="connsiteY3-288" fmla="*/ 95572 h 1462857"/>
              <a:gd name="connsiteX4-289" fmla="*/ 8455956 w 8455956"/>
              <a:gd name="connsiteY4-290" fmla="*/ 1459683 h 1462857"/>
              <a:gd name="connsiteX5-291" fmla="*/ 0 w 8455956"/>
              <a:gd name="connsiteY5-292" fmla="*/ 1462857 h 1462857"/>
              <a:gd name="connsiteX6-293" fmla="*/ 793 w 8455956"/>
              <a:gd name="connsiteY6-294" fmla="*/ 97160 h 14628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455956" h="1462857">
                <a:moveTo>
                  <a:pt x="793" y="97160"/>
                </a:moveTo>
                <a:cubicBezTo>
                  <a:pt x="793" y="52706"/>
                  <a:pt x="36830" y="7144"/>
                  <a:pt x="81284" y="7144"/>
                </a:cubicBezTo>
                <a:lnTo>
                  <a:pt x="8352446" y="0"/>
                </a:lnTo>
                <a:cubicBezTo>
                  <a:pt x="8396900" y="0"/>
                  <a:pt x="8453574" y="51118"/>
                  <a:pt x="8453574" y="95572"/>
                </a:cubicBezTo>
                <a:cubicBezTo>
                  <a:pt x="8455955" y="539427"/>
                  <a:pt x="8453575" y="1015828"/>
                  <a:pt x="8455956" y="1459683"/>
                </a:cubicBezTo>
                <a:lnTo>
                  <a:pt x="0" y="1462857"/>
                </a:lnTo>
                <a:cubicBezTo>
                  <a:pt x="0" y="1036464"/>
                  <a:pt x="793" y="523553"/>
                  <a:pt x="793" y="9716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00063" y="981075"/>
            <a:ext cx="27765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前言</a:t>
            </a:r>
            <a:endParaRPr lang="zh-CN" altLang="en-US" sz="2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8" name="Picture 2" descr="D:\重要资料\20110708新LOGO应用\锐普PPT白LOGO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20713"/>
            <a:ext cx="1023938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组合 28"/>
          <p:cNvGrpSpPr/>
          <p:nvPr/>
        </p:nvGrpSpPr>
        <p:grpSpPr bwMode="auto">
          <a:xfrm>
            <a:off x="574675" y="2768600"/>
            <a:ext cx="7994650" cy="3108325"/>
            <a:chOff x="1935919" y="1290127"/>
            <a:chExt cx="5783776" cy="3108856"/>
          </a:xfrm>
        </p:grpSpPr>
        <p:sp>
          <p:nvSpPr>
            <p:cNvPr id="5135" name="TextBox 29"/>
            <p:cNvSpPr txBox="1">
              <a:spLocks noChangeArrowheads="1"/>
            </p:cNvSpPr>
            <p:nvPr/>
          </p:nvSpPr>
          <p:spPr bwMode="auto">
            <a:xfrm>
              <a:off x="1958974" y="1290127"/>
              <a:ext cx="5760721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锐普，中国专业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领跑者。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客户满意率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锐普以不同于传统的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清晰、美观、创意、有效、超值、保密，我们为数百家客户带来意想不到的价值。</a:t>
              </a:r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6" name="TextBox 30"/>
            <p:cNvSpPr txBox="1">
              <a:spLocks noChangeArrowheads="1"/>
            </p:cNvSpPr>
            <p:nvPr/>
          </p:nvSpPr>
          <p:spPr bwMode="auto">
            <a:xfrm>
              <a:off x="1935919" y="3121710"/>
              <a:ext cx="5783776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/>
                <a:t>RAPIDPPT, the leader of professional PPT designer in China. </a:t>
              </a:r>
              <a:endParaRPr lang="zh-CN" altLang="zh-CN" sz="1100"/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/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zh-CN" altLang="zh-CN" sz="1100"/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/>
                <a:t>Here we got China’s largest original PPT material, and the strongest PPT producing team. We got the training for everyone who wants to rapidly improve their PPT skills. </a:t>
              </a:r>
              <a:endParaRPr lang="zh-CN" altLang="zh-CN" sz="1100"/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/>
                <a:t>Our PPT is clear, beautiful, creative, valuable which have brought unexpected value to our hundreds of clients </a:t>
              </a:r>
              <a:endParaRPr lang="zh-CN" altLang="zh-CN" sz="1100"/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1100"/>
            </a:p>
          </p:txBody>
        </p:sp>
      </p:grpSp>
      <p:sp>
        <p:nvSpPr>
          <p:cNvPr id="32" name="矩形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圆角矩形 42"/>
          <p:cNvSpPr/>
          <p:nvPr/>
        </p:nvSpPr>
        <p:spPr>
          <a:xfrm>
            <a:off x="273050" y="460375"/>
            <a:ext cx="8597900" cy="1462088"/>
          </a:xfrm>
          <a:custGeom>
            <a:avLst/>
            <a:gdLst>
              <a:gd name="connsiteX0" fmla="*/ 0 w 8436113"/>
              <a:gd name="connsiteY0" fmla="*/ 80491 h 1440160"/>
              <a:gd name="connsiteX1" fmla="*/ 80491 w 8436113"/>
              <a:gd name="connsiteY1" fmla="*/ 0 h 1440160"/>
              <a:gd name="connsiteX2" fmla="*/ 8355622 w 8436113"/>
              <a:gd name="connsiteY2" fmla="*/ 0 h 1440160"/>
              <a:gd name="connsiteX3" fmla="*/ 8436113 w 8436113"/>
              <a:gd name="connsiteY3" fmla="*/ 80491 h 1440160"/>
              <a:gd name="connsiteX4" fmla="*/ 8436113 w 8436113"/>
              <a:gd name="connsiteY4" fmla="*/ 1359669 h 1440160"/>
              <a:gd name="connsiteX5" fmla="*/ 8355622 w 8436113"/>
              <a:gd name="connsiteY5" fmla="*/ 1440160 h 1440160"/>
              <a:gd name="connsiteX6" fmla="*/ 80491 w 8436113"/>
              <a:gd name="connsiteY6" fmla="*/ 1440160 h 1440160"/>
              <a:gd name="connsiteX7" fmla="*/ 0 w 8436113"/>
              <a:gd name="connsiteY7" fmla="*/ 1359669 h 1440160"/>
              <a:gd name="connsiteX8" fmla="*/ 0 w 8436113"/>
              <a:gd name="connsiteY8" fmla="*/ 80491 h 1440160"/>
              <a:gd name="connsiteX0-1" fmla="*/ 0 w 8436113"/>
              <a:gd name="connsiteY0-2" fmla="*/ 80491 h 1455136"/>
              <a:gd name="connsiteX1-3" fmla="*/ 80491 w 8436113"/>
              <a:gd name="connsiteY1-4" fmla="*/ 0 h 1455136"/>
              <a:gd name="connsiteX2-5" fmla="*/ 8355622 w 8436113"/>
              <a:gd name="connsiteY2-6" fmla="*/ 0 h 1455136"/>
              <a:gd name="connsiteX3-7" fmla="*/ 8436113 w 8436113"/>
              <a:gd name="connsiteY3-8" fmla="*/ 80491 h 1455136"/>
              <a:gd name="connsiteX4-9" fmla="*/ 8436113 w 8436113"/>
              <a:gd name="connsiteY4-10" fmla="*/ 1359669 h 1455136"/>
              <a:gd name="connsiteX5-11" fmla="*/ 8355622 w 8436113"/>
              <a:gd name="connsiteY5-12" fmla="*/ 1440160 h 1455136"/>
              <a:gd name="connsiteX6-13" fmla="*/ 80491 w 8436113"/>
              <a:gd name="connsiteY6-14" fmla="*/ 1440160 h 1455136"/>
              <a:gd name="connsiteX7-15" fmla="*/ 4763 w 8436113"/>
              <a:gd name="connsiteY7-16" fmla="*/ 1433488 h 1455136"/>
              <a:gd name="connsiteX8-17" fmla="*/ 0 w 8436113"/>
              <a:gd name="connsiteY8-18" fmla="*/ 80491 h 1455136"/>
              <a:gd name="connsiteX0-19" fmla="*/ 2380 w 8438493"/>
              <a:gd name="connsiteY0-20" fmla="*/ 80491 h 1455136"/>
              <a:gd name="connsiteX1-21" fmla="*/ 82871 w 8438493"/>
              <a:gd name="connsiteY1-22" fmla="*/ 0 h 1455136"/>
              <a:gd name="connsiteX2-23" fmla="*/ 8358002 w 8438493"/>
              <a:gd name="connsiteY2-24" fmla="*/ 0 h 1455136"/>
              <a:gd name="connsiteX3-25" fmla="*/ 8438493 w 8438493"/>
              <a:gd name="connsiteY3-26" fmla="*/ 80491 h 1455136"/>
              <a:gd name="connsiteX4-27" fmla="*/ 8438493 w 8438493"/>
              <a:gd name="connsiteY4-28" fmla="*/ 1359669 h 1455136"/>
              <a:gd name="connsiteX5-29" fmla="*/ 8358002 w 8438493"/>
              <a:gd name="connsiteY5-30" fmla="*/ 1440160 h 1455136"/>
              <a:gd name="connsiteX6-31" fmla="*/ 82871 w 8438493"/>
              <a:gd name="connsiteY6-32" fmla="*/ 1440160 h 1455136"/>
              <a:gd name="connsiteX7-33" fmla="*/ 0 w 8438493"/>
              <a:gd name="connsiteY7-34" fmla="*/ 1433488 h 1455136"/>
              <a:gd name="connsiteX8-35" fmla="*/ 2380 w 8438493"/>
              <a:gd name="connsiteY8-36" fmla="*/ 80491 h 1455136"/>
              <a:gd name="connsiteX0-37" fmla="*/ 2380 w 8438493"/>
              <a:gd name="connsiteY0-38" fmla="*/ 80491 h 1440160"/>
              <a:gd name="connsiteX1-39" fmla="*/ 82871 w 8438493"/>
              <a:gd name="connsiteY1-40" fmla="*/ 0 h 1440160"/>
              <a:gd name="connsiteX2-41" fmla="*/ 8358002 w 8438493"/>
              <a:gd name="connsiteY2-42" fmla="*/ 0 h 1440160"/>
              <a:gd name="connsiteX3-43" fmla="*/ 8438493 w 8438493"/>
              <a:gd name="connsiteY3-44" fmla="*/ 80491 h 1440160"/>
              <a:gd name="connsiteX4-45" fmla="*/ 8438493 w 8438493"/>
              <a:gd name="connsiteY4-46" fmla="*/ 1359669 h 1440160"/>
              <a:gd name="connsiteX5-47" fmla="*/ 8358002 w 8438493"/>
              <a:gd name="connsiteY5-48" fmla="*/ 1440160 h 1440160"/>
              <a:gd name="connsiteX6-49" fmla="*/ 0 w 8438493"/>
              <a:gd name="connsiteY6-50" fmla="*/ 1433488 h 1440160"/>
              <a:gd name="connsiteX7-51" fmla="*/ 2380 w 8438493"/>
              <a:gd name="connsiteY7-52" fmla="*/ 80491 h 1440160"/>
              <a:gd name="connsiteX0-53" fmla="*/ 4761 w 8440874"/>
              <a:gd name="connsiteY0-54" fmla="*/ 80491 h 1443013"/>
              <a:gd name="connsiteX1-55" fmla="*/ 85252 w 8440874"/>
              <a:gd name="connsiteY1-56" fmla="*/ 0 h 1443013"/>
              <a:gd name="connsiteX2-57" fmla="*/ 8360383 w 8440874"/>
              <a:gd name="connsiteY2-58" fmla="*/ 0 h 1443013"/>
              <a:gd name="connsiteX3-59" fmla="*/ 8440874 w 8440874"/>
              <a:gd name="connsiteY3-60" fmla="*/ 80491 h 1443013"/>
              <a:gd name="connsiteX4-61" fmla="*/ 8440874 w 8440874"/>
              <a:gd name="connsiteY4-62" fmla="*/ 1359669 h 1443013"/>
              <a:gd name="connsiteX5-63" fmla="*/ 8360383 w 8440874"/>
              <a:gd name="connsiteY5-64" fmla="*/ 1440160 h 1443013"/>
              <a:gd name="connsiteX6-65" fmla="*/ 0 w 8440874"/>
              <a:gd name="connsiteY6-66" fmla="*/ 1443013 h 1443013"/>
              <a:gd name="connsiteX7-67" fmla="*/ 4761 w 8440874"/>
              <a:gd name="connsiteY7-68" fmla="*/ 80491 h 1443013"/>
              <a:gd name="connsiteX0-69" fmla="*/ 4761 w 8448018"/>
              <a:gd name="connsiteY0-70" fmla="*/ 80491 h 1443097"/>
              <a:gd name="connsiteX1-71" fmla="*/ 85252 w 8448018"/>
              <a:gd name="connsiteY1-72" fmla="*/ 0 h 1443097"/>
              <a:gd name="connsiteX2-73" fmla="*/ 8360383 w 8448018"/>
              <a:gd name="connsiteY2-74" fmla="*/ 0 h 1443097"/>
              <a:gd name="connsiteX3-75" fmla="*/ 8440874 w 8448018"/>
              <a:gd name="connsiteY3-76" fmla="*/ 80491 h 1443097"/>
              <a:gd name="connsiteX4-77" fmla="*/ 8448018 w 8448018"/>
              <a:gd name="connsiteY4-78" fmla="*/ 1412057 h 1443097"/>
              <a:gd name="connsiteX5-79" fmla="*/ 8360383 w 8448018"/>
              <a:gd name="connsiteY5-80" fmla="*/ 1440160 h 1443097"/>
              <a:gd name="connsiteX6-81" fmla="*/ 0 w 8448018"/>
              <a:gd name="connsiteY6-82" fmla="*/ 1443013 h 1443097"/>
              <a:gd name="connsiteX7-83" fmla="*/ 4761 w 8448018"/>
              <a:gd name="connsiteY7-84" fmla="*/ 80491 h 1443097"/>
              <a:gd name="connsiteX0-85" fmla="*/ 4761 w 8448018"/>
              <a:gd name="connsiteY0-86" fmla="*/ 80491 h 1596586"/>
              <a:gd name="connsiteX1-87" fmla="*/ 85252 w 8448018"/>
              <a:gd name="connsiteY1-88" fmla="*/ 0 h 1596586"/>
              <a:gd name="connsiteX2-89" fmla="*/ 8360383 w 8448018"/>
              <a:gd name="connsiteY2-90" fmla="*/ 0 h 1596586"/>
              <a:gd name="connsiteX3-91" fmla="*/ 8440874 w 8448018"/>
              <a:gd name="connsiteY3-92" fmla="*/ 80491 h 1596586"/>
              <a:gd name="connsiteX4-93" fmla="*/ 8448018 w 8448018"/>
              <a:gd name="connsiteY4-94" fmla="*/ 1412057 h 1596586"/>
              <a:gd name="connsiteX5-95" fmla="*/ 0 w 8448018"/>
              <a:gd name="connsiteY5-96" fmla="*/ 1443013 h 1596586"/>
              <a:gd name="connsiteX6-97" fmla="*/ 4761 w 8448018"/>
              <a:gd name="connsiteY6-98" fmla="*/ 80491 h 1596586"/>
              <a:gd name="connsiteX0-99" fmla="*/ 4761 w 8448018"/>
              <a:gd name="connsiteY0-100" fmla="*/ 80491 h 1609016"/>
              <a:gd name="connsiteX1-101" fmla="*/ 85252 w 8448018"/>
              <a:gd name="connsiteY1-102" fmla="*/ 0 h 1609016"/>
              <a:gd name="connsiteX2-103" fmla="*/ 8360383 w 8448018"/>
              <a:gd name="connsiteY2-104" fmla="*/ 0 h 1609016"/>
              <a:gd name="connsiteX3-105" fmla="*/ 8440874 w 8448018"/>
              <a:gd name="connsiteY3-106" fmla="*/ 80491 h 1609016"/>
              <a:gd name="connsiteX4-107" fmla="*/ 8448018 w 8448018"/>
              <a:gd name="connsiteY4-108" fmla="*/ 1438251 h 1609016"/>
              <a:gd name="connsiteX5-109" fmla="*/ 0 w 8448018"/>
              <a:gd name="connsiteY5-110" fmla="*/ 1443013 h 1609016"/>
              <a:gd name="connsiteX6-111" fmla="*/ 4761 w 8448018"/>
              <a:gd name="connsiteY6-112" fmla="*/ 80491 h 1609016"/>
              <a:gd name="connsiteX0-113" fmla="*/ 4761 w 8448018"/>
              <a:gd name="connsiteY0-114" fmla="*/ 80491 h 1541138"/>
              <a:gd name="connsiteX1-115" fmla="*/ 85252 w 8448018"/>
              <a:gd name="connsiteY1-116" fmla="*/ 0 h 1541138"/>
              <a:gd name="connsiteX2-117" fmla="*/ 8360383 w 8448018"/>
              <a:gd name="connsiteY2-118" fmla="*/ 0 h 1541138"/>
              <a:gd name="connsiteX3-119" fmla="*/ 8440874 w 8448018"/>
              <a:gd name="connsiteY3-120" fmla="*/ 80491 h 1541138"/>
              <a:gd name="connsiteX4-121" fmla="*/ 8448018 w 8448018"/>
              <a:gd name="connsiteY4-122" fmla="*/ 1438251 h 1541138"/>
              <a:gd name="connsiteX5-123" fmla="*/ 0 w 8448018"/>
              <a:gd name="connsiteY5-124" fmla="*/ 1443013 h 1541138"/>
              <a:gd name="connsiteX6-125" fmla="*/ 4761 w 8448018"/>
              <a:gd name="connsiteY6-126" fmla="*/ 80491 h 1541138"/>
              <a:gd name="connsiteX0-127" fmla="*/ 4761 w 8448018"/>
              <a:gd name="connsiteY0-128" fmla="*/ 80491 h 1443013"/>
              <a:gd name="connsiteX1-129" fmla="*/ 85252 w 8448018"/>
              <a:gd name="connsiteY1-130" fmla="*/ 0 h 1443013"/>
              <a:gd name="connsiteX2-131" fmla="*/ 8360383 w 8448018"/>
              <a:gd name="connsiteY2-132" fmla="*/ 0 h 1443013"/>
              <a:gd name="connsiteX3-133" fmla="*/ 8440874 w 8448018"/>
              <a:gd name="connsiteY3-134" fmla="*/ 80491 h 1443013"/>
              <a:gd name="connsiteX4-135" fmla="*/ 8448018 w 8448018"/>
              <a:gd name="connsiteY4-136" fmla="*/ 1438251 h 1443013"/>
              <a:gd name="connsiteX5-137" fmla="*/ 0 w 8448018"/>
              <a:gd name="connsiteY5-138" fmla="*/ 1443013 h 1443013"/>
              <a:gd name="connsiteX6-139" fmla="*/ 4761 w 8448018"/>
              <a:gd name="connsiteY6-140" fmla="*/ 80491 h 1443013"/>
              <a:gd name="connsiteX0-141" fmla="*/ 4761 w 8459924"/>
              <a:gd name="connsiteY0-142" fmla="*/ 80491 h 1443014"/>
              <a:gd name="connsiteX1-143" fmla="*/ 85252 w 8459924"/>
              <a:gd name="connsiteY1-144" fmla="*/ 0 h 1443014"/>
              <a:gd name="connsiteX2-145" fmla="*/ 8360383 w 8459924"/>
              <a:gd name="connsiteY2-146" fmla="*/ 0 h 1443014"/>
              <a:gd name="connsiteX3-147" fmla="*/ 8440874 w 8459924"/>
              <a:gd name="connsiteY3-148" fmla="*/ 80491 h 1443014"/>
              <a:gd name="connsiteX4-149" fmla="*/ 8459924 w 8459924"/>
              <a:gd name="connsiteY4-150" fmla="*/ 1443014 h 1443014"/>
              <a:gd name="connsiteX5-151" fmla="*/ 0 w 8459924"/>
              <a:gd name="connsiteY5-152" fmla="*/ 1443013 h 1443014"/>
              <a:gd name="connsiteX6-153" fmla="*/ 4761 w 8459924"/>
              <a:gd name="connsiteY6-154" fmla="*/ 80491 h 1443014"/>
              <a:gd name="connsiteX0-155" fmla="*/ 4761 w 8460611"/>
              <a:gd name="connsiteY0-156" fmla="*/ 80491 h 1443014"/>
              <a:gd name="connsiteX1-157" fmla="*/ 85252 w 8460611"/>
              <a:gd name="connsiteY1-158" fmla="*/ 0 h 1443014"/>
              <a:gd name="connsiteX2-159" fmla="*/ 8360383 w 8460611"/>
              <a:gd name="connsiteY2-160" fmla="*/ 0 h 1443014"/>
              <a:gd name="connsiteX3-161" fmla="*/ 8459924 w 8460611"/>
              <a:gd name="connsiteY3-162" fmla="*/ 75728 h 1443014"/>
              <a:gd name="connsiteX4-163" fmla="*/ 8459924 w 8460611"/>
              <a:gd name="connsiteY4-164" fmla="*/ 1443014 h 1443014"/>
              <a:gd name="connsiteX5-165" fmla="*/ 0 w 8460611"/>
              <a:gd name="connsiteY5-166" fmla="*/ 1443013 h 1443014"/>
              <a:gd name="connsiteX6-167" fmla="*/ 4761 w 8460611"/>
              <a:gd name="connsiteY6-168" fmla="*/ 80491 h 1443014"/>
              <a:gd name="connsiteX0-169" fmla="*/ 4761 w 8460611"/>
              <a:gd name="connsiteY0-170" fmla="*/ 87635 h 1450158"/>
              <a:gd name="connsiteX1-171" fmla="*/ 85252 w 8460611"/>
              <a:gd name="connsiteY1-172" fmla="*/ 7144 h 1450158"/>
              <a:gd name="connsiteX2-173" fmla="*/ 8362764 w 8460611"/>
              <a:gd name="connsiteY2-174" fmla="*/ 0 h 1450158"/>
              <a:gd name="connsiteX3-175" fmla="*/ 8459924 w 8460611"/>
              <a:gd name="connsiteY3-176" fmla="*/ 82872 h 1450158"/>
              <a:gd name="connsiteX4-177" fmla="*/ 8459924 w 8460611"/>
              <a:gd name="connsiteY4-178" fmla="*/ 1450158 h 1450158"/>
              <a:gd name="connsiteX5-179" fmla="*/ 0 w 8460611"/>
              <a:gd name="connsiteY5-180" fmla="*/ 1450157 h 1450158"/>
              <a:gd name="connsiteX6-181" fmla="*/ 4761 w 8460611"/>
              <a:gd name="connsiteY6-182" fmla="*/ 87635 h 1450158"/>
              <a:gd name="connsiteX0-183" fmla="*/ 4761 w 8459924"/>
              <a:gd name="connsiteY0-184" fmla="*/ 87635 h 1450158"/>
              <a:gd name="connsiteX1-185" fmla="*/ 85252 w 8459924"/>
              <a:gd name="connsiteY1-186" fmla="*/ 7144 h 1450158"/>
              <a:gd name="connsiteX2-187" fmla="*/ 8362764 w 8459924"/>
              <a:gd name="connsiteY2-188" fmla="*/ 0 h 1450158"/>
              <a:gd name="connsiteX3-189" fmla="*/ 8457542 w 8459924"/>
              <a:gd name="connsiteY3-190" fmla="*/ 82872 h 1450158"/>
              <a:gd name="connsiteX4-191" fmla="*/ 8459924 w 8459924"/>
              <a:gd name="connsiteY4-192" fmla="*/ 1450158 h 1450158"/>
              <a:gd name="connsiteX5-193" fmla="*/ 0 w 8459924"/>
              <a:gd name="connsiteY5-194" fmla="*/ 1450157 h 1450158"/>
              <a:gd name="connsiteX6-195" fmla="*/ 4761 w 8459924"/>
              <a:gd name="connsiteY6-196" fmla="*/ 87635 h 1450158"/>
              <a:gd name="connsiteX0-197" fmla="*/ 4761 w 8459924"/>
              <a:gd name="connsiteY0-198" fmla="*/ 90016 h 1452539"/>
              <a:gd name="connsiteX1-199" fmla="*/ 85252 w 8459924"/>
              <a:gd name="connsiteY1-200" fmla="*/ 0 h 1452539"/>
              <a:gd name="connsiteX2-201" fmla="*/ 8362764 w 8459924"/>
              <a:gd name="connsiteY2-202" fmla="*/ 2381 h 1452539"/>
              <a:gd name="connsiteX3-203" fmla="*/ 8457542 w 8459924"/>
              <a:gd name="connsiteY3-204" fmla="*/ 85253 h 1452539"/>
              <a:gd name="connsiteX4-205" fmla="*/ 8459924 w 8459924"/>
              <a:gd name="connsiteY4-206" fmla="*/ 1452539 h 1452539"/>
              <a:gd name="connsiteX5-207" fmla="*/ 0 w 8459924"/>
              <a:gd name="connsiteY5-208" fmla="*/ 1452538 h 1452539"/>
              <a:gd name="connsiteX6-209" fmla="*/ 4761 w 8459924"/>
              <a:gd name="connsiteY6-210" fmla="*/ 90016 h 1452539"/>
              <a:gd name="connsiteX0-211" fmla="*/ 0 w 8455163"/>
              <a:gd name="connsiteY0-212" fmla="*/ 90016 h 1452539"/>
              <a:gd name="connsiteX1-213" fmla="*/ 80491 w 8455163"/>
              <a:gd name="connsiteY1-214" fmla="*/ 0 h 1452539"/>
              <a:gd name="connsiteX2-215" fmla="*/ 8358003 w 8455163"/>
              <a:gd name="connsiteY2-216" fmla="*/ 2381 h 1452539"/>
              <a:gd name="connsiteX3-217" fmla="*/ 8452781 w 8455163"/>
              <a:gd name="connsiteY3-218" fmla="*/ 85253 h 1452539"/>
              <a:gd name="connsiteX4-219" fmla="*/ 8455163 w 8455163"/>
              <a:gd name="connsiteY4-220" fmla="*/ 1452539 h 1452539"/>
              <a:gd name="connsiteX5-221" fmla="*/ 2382 w 8455163"/>
              <a:gd name="connsiteY5-222" fmla="*/ 1452538 h 1452539"/>
              <a:gd name="connsiteX6-223" fmla="*/ 0 w 8455163"/>
              <a:gd name="connsiteY6-224" fmla="*/ 90016 h 1452539"/>
              <a:gd name="connsiteX0-225" fmla="*/ 0 w 8455163"/>
              <a:gd name="connsiteY0-226" fmla="*/ 97160 h 1459683"/>
              <a:gd name="connsiteX1-227" fmla="*/ 80491 w 8455163"/>
              <a:gd name="connsiteY1-228" fmla="*/ 7144 h 1459683"/>
              <a:gd name="connsiteX2-229" fmla="*/ 8351653 w 8455163"/>
              <a:gd name="connsiteY2-230" fmla="*/ 0 h 1459683"/>
              <a:gd name="connsiteX3-231" fmla="*/ 8452781 w 8455163"/>
              <a:gd name="connsiteY3-232" fmla="*/ 92397 h 1459683"/>
              <a:gd name="connsiteX4-233" fmla="*/ 8455163 w 8455163"/>
              <a:gd name="connsiteY4-234" fmla="*/ 1459683 h 1459683"/>
              <a:gd name="connsiteX5-235" fmla="*/ 2382 w 8455163"/>
              <a:gd name="connsiteY5-236" fmla="*/ 1459682 h 1459683"/>
              <a:gd name="connsiteX6-237" fmla="*/ 0 w 8455163"/>
              <a:gd name="connsiteY6-238" fmla="*/ 97160 h 1459683"/>
              <a:gd name="connsiteX0-239" fmla="*/ 0 w 8459546"/>
              <a:gd name="connsiteY0-240" fmla="*/ 97160 h 1459683"/>
              <a:gd name="connsiteX1-241" fmla="*/ 80491 w 8459546"/>
              <a:gd name="connsiteY1-242" fmla="*/ 7144 h 1459683"/>
              <a:gd name="connsiteX2-243" fmla="*/ 8351653 w 8459546"/>
              <a:gd name="connsiteY2-244" fmla="*/ 0 h 1459683"/>
              <a:gd name="connsiteX3-245" fmla="*/ 8459131 w 8459546"/>
              <a:gd name="connsiteY3-246" fmla="*/ 92397 h 1459683"/>
              <a:gd name="connsiteX4-247" fmla="*/ 8455163 w 8459546"/>
              <a:gd name="connsiteY4-248" fmla="*/ 1459683 h 1459683"/>
              <a:gd name="connsiteX5-249" fmla="*/ 2382 w 8459546"/>
              <a:gd name="connsiteY5-250" fmla="*/ 1459682 h 1459683"/>
              <a:gd name="connsiteX6-251" fmla="*/ 0 w 8459546"/>
              <a:gd name="connsiteY6-252" fmla="*/ 97160 h 1459683"/>
              <a:gd name="connsiteX0-253" fmla="*/ 0 w 8455163"/>
              <a:gd name="connsiteY0-254" fmla="*/ 97160 h 1459683"/>
              <a:gd name="connsiteX1-255" fmla="*/ 80491 w 8455163"/>
              <a:gd name="connsiteY1-256" fmla="*/ 7144 h 1459683"/>
              <a:gd name="connsiteX2-257" fmla="*/ 8351653 w 8455163"/>
              <a:gd name="connsiteY2-258" fmla="*/ 0 h 1459683"/>
              <a:gd name="connsiteX3-259" fmla="*/ 8452781 w 8455163"/>
              <a:gd name="connsiteY3-260" fmla="*/ 95572 h 1459683"/>
              <a:gd name="connsiteX4-261" fmla="*/ 8455163 w 8455163"/>
              <a:gd name="connsiteY4-262" fmla="*/ 1459683 h 1459683"/>
              <a:gd name="connsiteX5-263" fmla="*/ 2382 w 8455163"/>
              <a:gd name="connsiteY5-264" fmla="*/ 1459682 h 1459683"/>
              <a:gd name="connsiteX6-265" fmla="*/ 0 w 8455163"/>
              <a:gd name="connsiteY6-266" fmla="*/ 97160 h 1459683"/>
              <a:gd name="connsiteX0-267" fmla="*/ 7143 w 8462306"/>
              <a:gd name="connsiteY0-268" fmla="*/ 97160 h 1462857"/>
              <a:gd name="connsiteX1-269" fmla="*/ 87634 w 8462306"/>
              <a:gd name="connsiteY1-270" fmla="*/ 7144 h 1462857"/>
              <a:gd name="connsiteX2-271" fmla="*/ 8358796 w 8462306"/>
              <a:gd name="connsiteY2-272" fmla="*/ 0 h 1462857"/>
              <a:gd name="connsiteX3-273" fmla="*/ 8459924 w 8462306"/>
              <a:gd name="connsiteY3-274" fmla="*/ 95572 h 1462857"/>
              <a:gd name="connsiteX4-275" fmla="*/ 8462306 w 8462306"/>
              <a:gd name="connsiteY4-276" fmla="*/ 1459683 h 1462857"/>
              <a:gd name="connsiteX5-277" fmla="*/ 0 w 8462306"/>
              <a:gd name="connsiteY5-278" fmla="*/ 1462857 h 1462857"/>
              <a:gd name="connsiteX6-279" fmla="*/ 7143 w 8462306"/>
              <a:gd name="connsiteY6-280" fmla="*/ 97160 h 1462857"/>
              <a:gd name="connsiteX0-281" fmla="*/ 793 w 8455956"/>
              <a:gd name="connsiteY0-282" fmla="*/ 97160 h 1462857"/>
              <a:gd name="connsiteX1-283" fmla="*/ 81284 w 8455956"/>
              <a:gd name="connsiteY1-284" fmla="*/ 7144 h 1462857"/>
              <a:gd name="connsiteX2-285" fmla="*/ 8352446 w 8455956"/>
              <a:gd name="connsiteY2-286" fmla="*/ 0 h 1462857"/>
              <a:gd name="connsiteX3-287" fmla="*/ 8453574 w 8455956"/>
              <a:gd name="connsiteY3-288" fmla="*/ 95572 h 1462857"/>
              <a:gd name="connsiteX4-289" fmla="*/ 8455956 w 8455956"/>
              <a:gd name="connsiteY4-290" fmla="*/ 1459683 h 1462857"/>
              <a:gd name="connsiteX5-291" fmla="*/ 0 w 8455956"/>
              <a:gd name="connsiteY5-292" fmla="*/ 1462857 h 1462857"/>
              <a:gd name="connsiteX6-293" fmla="*/ 793 w 8455956"/>
              <a:gd name="connsiteY6-294" fmla="*/ 97160 h 14628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455956" h="1462857">
                <a:moveTo>
                  <a:pt x="793" y="97160"/>
                </a:moveTo>
                <a:cubicBezTo>
                  <a:pt x="793" y="52706"/>
                  <a:pt x="36830" y="7144"/>
                  <a:pt x="81284" y="7144"/>
                </a:cubicBezTo>
                <a:lnTo>
                  <a:pt x="8352446" y="0"/>
                </a:lnTo>
                <a:cubicBezTo>
                  <a:pt x="8396900" y="0"/>
                  <a:pt x="8453574" y="51118"/>
                  <a:pt x="8453574" y="95572"/>
                </a:cubicBezTo>
                <a:cubicBezTo>
                  <a:pt x="8455955" y="539427"/>
                  <a:pt x="8453575" y="1015828"/>
                  <a:pt x="8455956" y="1459683"/>
                </a:cubicBezTo>
                <a:lnTo>
                  <a:pt x="0" y="1462857"/>
                </a:lnTo>
                <a:cubicBezTo>
                  <a:pt x="0" y="1036464"/>
                  <a:pt x="793" y="523553"/>
                  <a:pt x="793" y="97160"/>
                </a:cubicBezTo>
                <a:close/>
              </a:path>
            </a:pathLst>
          </a:cu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0" y="1916113"/>
            <a:ext cx="9144000" cy="0"/>
          </a:xfrm>
          <a:prstGeom prst="line">
            <a:avLst/>
          </a:prstGeom>
          <a:ln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 bwMode="auto">
          <a:xfrm>
            <a:off x="-180975" y="1708150"/>
            <a:ext cx="209550" cy="417513"/>
            <a:chOff x="78581" y="1708415"/>
            <a:chExt cx="209550" cy="417348"/>
          </a:xfrm>
        </p:grpSpPr>
        <p:sp>
          <p:nvSpPr>
            <p:cNvPr id="36" name="右箭头 1052"/>
            <p:cNvSpPr/>
            <p:nvPr/>
          </p:nvSpPr>
          <p:spPr>
            <a:xfrm>
              <a:off x="78581" y="1708415"/>
              <a:ext cx="209550" cy="209467"/>
            </a:xfrm>
            <a:custGeom>
              <a:avLst/>
              <a:gdLst>
                <a:gd name="connsiteX0" fmla="*/ 0 w 626638"/>
                <a:gd name="connsiteY0" fmla="*/ 77598 h 310391"/>
                <a:gd name="connsiteX1" fmla="*/ 471443 w 626638"/>
                <a:gd name="connsiteY1" fmla="*/ 77598 h 310391"/>
                <a:gd name="connsiteX2" fmla="*/ 471443 w 626638"/>
                <a:gd name="connsiteY2" fmla="*/ 0 h 310391"/>
                <a:gd name="connsiteX3" fmla="*/ 626638 w 626638"/>
                <a:gd name="connsiteY3" fmla="*/ 155196 h 310391"/>
                <a:gd name="connsiteX4" fmla="*/ 471443 w 626638"/>
                <a:gd name="connsiteY4" fmla="*/ 310391 h 310391"/>
                <a:gd name="connsiteX5" fmla="*/ 471443 w 626638"/>
                <a:gd name="connsiteY5" fmla="*/ 232793 h 310391"/>
                <a:gd name="connsiteX6" fmla="*/ 0 w 626638"/>
                <a:gd name="connsiteY6" fmla="*/ 232793 h 310391"/>
                <a:gd name="connsiteX7" fmla="*/ 0 w 626638"/>
                <a:gd name="connsiteY7" fmla="*/ 77598 h 310391"/>
                <a:gd name="connsiteX0-1" fmla="*/ 2381 w 629019"/>
                <a:gd name="connsiteY0-2" fmla="*/ 77598 h 310391"/>
                <a:gd name="connsiteX1-3" fmla="*/ 473824 w 629019"/>
                <a:gd name="connsiteY1-4" fmla="*/ 77598 h 310391"/>
                <a:gd name="connsiteX2-5" fmla="*/ 473824 w 629019"/>
                <a:gd name="connsiteY2-6" fmla="*/ 0 h 310391"/>
                <a:gd name="connsiteX3-7" fmla="*/ 629019 w 629019"/>
                <a:gd name="connsiteY3-8" fmla="*/ 155196 h 310391"/>
                <a:gd name="connsiteX4-9" fmla="*/ 473824 w 629019"/>
                <a:gd name="connsiteY4-10" fmla="*/ 310391 h 310391"/>
                <a:gd name="connsiteX5-11" fmla="*/ 473824 w 629019"/>
                <a:gd name="connsiteY5-12" fmla="*/ 232793 h 310391"/>
                <a:gd name="connsiteX6-13" fmla="*/ 2381 w 629019"/>
                <a:gd name="connsiteY6-14" fmla="*/ 232793 h 310391"/>
                <a:gd name="connsiteX7-15" fmla="*/ 0 w 629019"/>
                <a:gd name="connsiteY7-16" fmla="*/ 152889 h 310391"/>
                <a:gd name="connsiteX8" fmla="*/ 2381 w 629019"/>
                <a:gd name="connsiteY8" fmla="*/ 77598 h 310391"/>
                <a:gd name="connsiteX0-17" fmla="*/ 2381 w 629019"/>
                <a:gd name="connsiteY0-18" fmla="*/ 77598 h 310391"/>
                <a:gd name="connsiteX1-19" fmla="*/ 473824 w 629019"/>
                <a:gd name="connsiteY1-20" fmla="*/ 77598 h 310391"/>
                <a:gd name="connsiteX2-21" fmla="*/ 473824 w 629019"/>
                <a:gd name="connsiteY2-22" fmla="*/ 0 h 310391"/>
                <a:gd name="connsiteX3-23" fmla="*/ 629019 w 629019"/>
                <a:gd name="connsiteY3-24" fmla="*/ 155196 h 310391"/>
                <a:gd name="connsiteX4-25" fmla="*/ 473824 w 629019"/>
                <a:gd name="connsiteY4-26" fmla="*/ 310391 h 310391"/>
                <a:gd name="connsiteX5-27" fmla="*/ 473824 w 629019"/>
                <a:gd name="connsiteY5-28" fmla="*/ 232793 h 310391"/>
                <a:gd name="connsiteX6-29" fmla="*/ 0 w 629019"/>
                <a:gd name="connsiteY6-30" fmla="*/ 152889 h 310391"/>
                <a:gd name="connsiteX7-31" fmla="*/ 2381 w 629019"/>
                <a:gd name="connsiteY7-32" fmla="*/ 77598 h 310391"/>
                <a:gd name="connsiteX0-33" fmla="*/ 2381 w 629019"/>
                <a:gd name="connsiteY0-34" fmla="*/ 77598 h 232793"/>
                <a:gd name="connsiteX1-35" fmla="*/ 473824 w 629019"/>
                <a:gd name="connsiteY1-36" fmla="*/ 77598 h 232793"/>
                <a:gd name="connsiteX2-37" fmla="*/ 473824 w 629019"/>
                <a:gd name="connsiteY2-38" fmla="*/ 0 h 232793"/>
                <a:gd name="connsiteX3-39" fmla="*/ 629019 w 629019"/>
                <a:gd name="connsiteY3-40" fmla="*/ 155196 h 232793"/>
                <a:gd name="connsiteX4-41" fmla="*/ 473824 w 629019"/>
                <a:gd name="connsiteY4-42" fmla="*/ 232793 h 232793"/>
                <a:gd name="connsiteX5-43" fmla="*/ 0 w 629019"/>
                <a:gd name="connsiteY5-44" fmla="*/ 152889 h 232793"/>
                <a:gd name="connsiteX6-45" fmla="*/ 2381 w 629019"/>
                <a:gd name="connsiteY6-46" fmla="*/ 77598 h 232793"/>
                <a:gd name="connsiteX0-47" fmla="*/ 2381 w 629019"/>
                <a:gd name="connsiteY0-48" fmla="*/ 77598 h 155196"/>
                <a:gd name="connsiteX1-49" fmla="*/ 473824 w 629019"/>
                <a:gd name="connsiteY1-50" fmla="*/ 77598 h 155196"/>
                <a:gd name="connsiteX2-51" fmla="*/ 473824 w 629019"/>
                <a:gd name="connsiteY2-52" fmla="*/ 0 h 155196"/>
                <a:gd name="connsiteX3-53" fmla="*/ 629019 w 629019"/>
                <a:gd name="connsiteY3-54" fmla="*/ 155196 h 155196"/>
                <a:gd name="connsiteX4-55" fmla="*/ 0 w 629019"/>
                <a:gd name="connsiteY4-56" fmla="*/ 152889 h 155196"/>
                <a:gd name="connsiteX5-57" fmla="*/ 2381 w 629019"/>
                <a:gd name="connsiteY5-58" fmla="*/ 77598 h 155196"/>
                <a:gd name="connsiteX0-59" fmla="*/ 2381 w 629019"/>
                <a:gd name="connsiteY0-60" fmla="*/ 77598 h 155196"/>
                <a:gd name="connsiteX1-61" fmla="*/ 473824 w 629019"/>
                <a:gd name="connsiteY1-62" fmla="*/ 77598 h 155196"/>
                <a:gd name="connsiteX2-63" fmla="*/ 473824 w 629019"/>
                <a:gd name="connsiteY2-64" fmla="*/ 0 h 155196"/>
                <a:gd name="connsiteX3-65" fmla="*/ 629019 w 629019"/>
                <a:gd name="connsiteY3-66" fmla="*/ 155196 h 155196"/>
                <a:gd name="connsiteX4-67" fmla="*/ 473170 w 629019"/>
                <a:gd name="connsiteY4-68" fmla="*/ 153289 h 155196"/>
                <a:gd name="connsiteX5-69" fmla="*/ 0 w 629019"/>
                <a:gd name="connsiteY5-70" fmla="*/ 152889 h 155196"/>
                <a:gd name="connsiteX6-71" fmla="*/ 2381 w 629019"/>
                <a:gd name="connsiteY6-72" fmla="*/ 77598 h 155196"/>
                <a:gd name="connsiteX0-73" fmla="*/ 0 w 629019"/>
                <a:gd name="connsiteY0-74" fmla="*/ 152889 h 155196"/>
                <a:gd name="connsiteX1-75" fmla="*/ 473824 w 629019"/>
                <a:gd name="connsiteY1-76" fmla="*/ 77598 h 155196"/>
                <a:gd name="connsiteX2-77" fmla="*/ 473824 w 629019"/>
                <a:gd name="connsiteY2-78" fmla="*/ 0 h 155196"/>
                <a:gd name="connsiteX3-79" fmla="*/ 629019 w 629019"/>
                <a:gd name="connsiteY3-80" fmla="*/ 155196 h 155196"/>
                <a:gd name="connsiteX4-81" fmla="*/ 473170 w 629019"/>
                <a:gd name="connsiteY4-82" fmla="*/ 153289 h 155196"/>
                <a:gd name="connsiteX5-83" fmla="*/ 0 w 629019"/>
                <a:gd name="connsiteY5-84" fmla="*/ 152889 h 155196"/>
                <a:gd name="connsiteX0-85" fmla="*/ 0 w 155849"/>
                <a:gd name="connsiteY0-86" fmla="*/ 153289 h 155196"/>
                <a:gd name="connsiteX1-87" fmla="*/ 654 w 155849"/>
                <a:gd name="connsiteY1-88" fmla="*/ 77598 h 155196"/>
                <a:gd name="connsiteX2-89" fmla="*/ 654 w 155849"/>
                <a:gd name="connsiteY2-90" fmla="*/ 0 h 155196"/>
                <a:gd name="connsiteX3-91" fmla="*/ 155849 w 155849"/>
                <a:gd name="connsiteY3-92" fmla="*/ 155196 h 155196"/>
                <a:gd name="connsiteX4-93" fmla="*/ 0 w 155849"/>
                <a:gd name="connsiteY4-94" fmla="*/ 153289 h 1551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5849" h="155196">
                  <a:moveTo>
                    <a:pt x="0" y="153289"/>
                  </a:moveTo>
                  <a:lnTo>
                    <a:pt x="654" y="77598"/>
                  </a:lnTo>
                  <a:lnTo>
                    <a:pt x="654" y="0"/>
                  </a:lnTo>
                  <a:lnTo>
                    <a:pt x="155849" y="155196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右箭头 113"/>
            <p:cNvSpPr/>
            <p:nvPr/>
          </p:nvSpPr>
          <p:spPr>
            <a:xfrm>
              <a:off x="78581" y="1914708"/>
              <a:ext cx="209550" cy="211055"/>
            </a:xfrm>
            <a:custGeom>
              <a:avLst/>
              <a:gdLst>
                <a:gd name="connsiteX0" fmla="*/ 0 w 626638"/>
                <a:gd name="connsiteY0" fmla="*/ 77598 h 310391"/>
                <a:gd name="connsiteX1" fmla="*/ 471443 w 626638"/>
                <a:gd name="connsiteY1" fmla="*/ 77598 h 310391"/>
                <a:gd name="connsiteX2" fmla="*/ 471443 w 626638"/>
                <a:gd name="connsiteY2" fmla="*/ 0 h 310391"/>
                <a:gd name="connsiteX3" fmla="*/ 626638 w 626638"/>
                <a:gd name="connsiteY3" fmla="*/ 155196 h 310391"/>
                <a:gd name="connsiteX4" fmla="*/ 471443 w 626638"/>
                <a:gd name="connsiteY4" fmla="*/ 310391 h 310391"/>
                <a:gd name="connsiteX5" fmla="*/ 471443 w 626638"/>
                <a:gd name="connsiteY5" fmla="*/ 232793 h 310391"/>
                <a:gd name="connsiteX6" fmla="*/ 0 w 626638"/>
                <a:gd name="connsiteY6" fmla="*/ 232793 h 310391"/>
                <a:gd name="connsiteX7" fmla="*/ 0 w 626638"/>
                <a:gd name="connsiteY7" fmla="*/ 77598 h 310391"/>
                <a:gd name="connsiteX0-1" fmla="*/ 2381 w 629019"/>
                <a:gd name="connsiteY0-2" fmla="*/ 77598 h 310391"/>
                <a:gd name="connsiteX1-3" fmla="*/ 473824 w 629019"/>
                <a:gd name="connsiteY1-4" fmla="*/ 77598 h 310391"/>
                <a:gd name="connsiteX2-5" fmla="*/ 473824 w 629019"/>
                <a:gd name="connsiteY2-6" fmla="*/ 0 h 310391"/>
                <a:gd name="connsiteX3-7" fmla="*/ 629019 w 629019"/>
                <a:gd name="connsiteY3-8" fmla="*/ 155196 h 310391"/>
                <a:gd name="connsiteX4-9" fmla="*/ 473824 w 629019"/>
                <a:gd name="connsiteY4-10" fmla="*/ 310391 h 310391"/>
                <a:gd name="connsiteX5-11" fmla="*/ 473824 w 629019"/>
                <a:gd name="connsiteY5-12" fmla="*/ 232793 h 310391"/>
                <a:gd name="connsiteX6-13" fmla="*/ 2381 w 629019"/>
                <a:gd name="connsiteY6-14" fmla="*/ 232793 h 310391"/>
                <a:gd name="connsiteX7-15" fmla="*/ 0 w 629019"/>
                <a:gd name="connsiteY7-16" fmla="*/ 152889 h 310391"/>
                <a:gd name="connsiteX8" fmla="*/ 2381 w 629019"/>
                <a:gd name="connsiteY8" fmla="*/ 77598 h 310391"/>
                <a:gd name="connsiteX0-17" fmla="*/ 2381 w 629019"/>
                <a:gd name="connsiteY0-18" fmla="*/ 0 h 232793"/>
                <a:gd name="connsiteX1-19" fmla="*/ 473824 w 629019"/>
                <a:gd name="connsiteY1-20" fmla="*/ 0 h 232793"/>
                <a:gd name="connsiteX2-21" fmla="*/ 629019 w 629019"/>
                <a:gd name="connsiteY2-22" fmla="*/ 77598 h 232793"/>
                <a:gd name="connsiteX3-23" fmla="*/ 473824 w 629019"/>
                <a:gd name="connsiteY3-24" fmla="*/ 232793 h 232793"/>
                <a:gd name="connsiteX4-25" fmla="*/ 473824 w 629019"/>
                <a:gd name="connsiteY4-26" fmla="*/ 155195 h 232793"/>
                <a:gd name="connsiteX5-27" fmla="*/ 2381 w 629019"/>
                <a:gd name="connsiteY5-28" fmla="*/ 155195 h 232793"/>
                <a:gd name="connsiteX6-29" fmla="*/ 0 w 629019"/>
                <a:gd name="connsiteY6-30" fmla="*/ 75291 h 232793"/>
                <a:gd name="connsiteX7-31" fmla="*/ 2381 w 629019"/>
                <a:gd name="connsiteY7-32" fmla="*/ 0 h 232793"/>
                <a:gd name="connsiteX0-33" fmla="*/ 2381 w 629019"/>
                <a:gd name="connsiteY0-34" fmla="*/ 0 h 232793"/>
                <a:gd name="connsiteX1-35" fmla="*/ 629019 w 629019"/>
                <a:gd name="connsiteY1-36" fmla="*/ 77598 h 232793"/>
                <a:gd name="connsiteX2-37" fmla="*/ 473824 w 629019"/>
                <a:gd name="connsiteY2-38" fmla="*/ 232793 h 232793"/>
                <a:gd name="connsiteX3-39" fmla="*/ 473824 w 629019"/>
                <a:gd name="connsiteY3-40" fmla="*/ 155195 h 232793"/>
                <a:gd name="connsiteX4-41" fmla="*/ 2381 w 629019"/>
                <a:gd name="connsiteY4-42" fmla="*/ 155195 h 232793"/>
                <a:gd name="connsiteX5-43" fmla="*/ 0 w 629019"/>
                <a:gd name="connsiteY5-44" fmla="*/ 75291 h 232793"/>
                <a:gd name="connsiteX6-45" fmla="*/ 2381 w 629019"/>
                <a:gd name="connsiteY6-46" fmla="*/ 0 h 232793"/>
                <a:gd name="connsiteX0-47" fmla="*/ 0 w 629019"/>
                <a:gd name="connsiteY0-48" fmla="*/ 13716 h 171218"/>
                <a:gd name="connsiteX1-49" fmla="*/ 629019 w 629019"/>
                <a:gd name="connsiteY1-50" fmla="*/ 16023 h 171218"/>
                <a:gd name="connsiteX2-51" fmla="*/ 473824 w 629019"/>
                <a:gd name="connsiteY2-52" fmla="*/ 171218 h 171218"/>
                <a:gd name="connsiteX3-53" fmla="*/ 473824 w 629019"/>
                <a:gd name="connsiteY3-54" fmla="*/ 93620 h 171218"/>
                <a:gd name="connsiteX4-55" fmla="*/ 2381 w 629019"/>
                <a:gd name="connsiteY4-56" fmla="*/ 93620 h 171218"/>
                <a:gd name="connsiteX5-57" fmla="*/ 0 w 629019"/>
                <a:gd name="connsiteY5-58" fmla="*/ 13716 h 171218"/>
                <a:gd name="connsiteX0-59" fmla="*/ 0 w 629019"/>
                <a:gd name="connsiteY0-60" fmla="*/ 6857 h 164359"/>
                <a:gd name="connsiteX1-61" fmla="*/ 629019 w 629019"/>
                <a:gd name="connsiteY1-62" fmla="*/ 9164 h 164359"/>
                <a:gd name="connsiteX2-63" fmla="*/ 473824 w 629019"/>
                <a:gd name="connsiteY2-64" fmla="*/ 164359 h 164359"/>
                <a:gd name="connsiteX3-65" fmla="*/ 473824 w 629019"/>
                <a:gd name="connsiteY3-66" fmla="*/ 86761 h 164359"/>
                <a:gd name="connsiteX4-67" fmla="*/ 2381 w 629019"/>
                <a:gd name="connsiteY4-68" fmla="*/ 86761 h 164359"/>
                <a:gd name="connsiteX5-69" fmla="*/ 0 w 629019"/>
                <a:gd name="connsiteY5-70" fmla="*/ 6857 h 164359"/>
                <a:gd name="connsiteX0-71" fmla="*/ 0 w 629019"/>
                <a:gd name="connsiteY0-72" fmla="*/ 0 h 157502"/>
                <a:gd name="connsiteX1-73" fmla="*/ 629019 w 629019"/>
                <a:gd name="connsiteY1-74" fmla="*/ 2307 h 157502"/>
                <a:gd name="connsiteX2-75" fmla="*/ 473824 w 629019"/>
                <a:gd name="connsiteY2-76" fmla="*/ 157502 h 157502"/>
                <a:gd name="connsiteX3-77" fmla="*/ 473824 w 629019"/>
                <a:gd name="connsiteY3-78" fmla="*/ 79904 h 157502"/>
                <a:gd name="connsiteX4-79" fmla="*/ 2381 w 629019"/>
                <a:gd name="connsiteY4-80" fmla="*/ 79904 h 157502"/>
                <a:gd name="connsiteX5-81" fmla="*/ 0 w 629019"/>
                <a:gd name="connsiteY5-82" fmla="*/ 0 h 157502"/>
                <a:gd name="connsiteX0-83" fmla="*/ 0 w 629019"/>
                <a:gd name="connsiteY0-84" fmla="*/ 0 h 157502"/>
                <a:gd name="connsiteX1-85" fmla="*/ 471399 w 629019"/>
                <a:gd name="connsiteY1-86" fmla="*/ 399 h 157502"/>
                <a:gd name="connsiteX2-87" fmla="*/ 629019 w 629019"/>
                <a:gd name="connsiteY2-88" fmla="*/ 2307 h 157502"/>
                <a:gd name="connsiteX3-89" fmla="*/ 473824 w 629019"/>
                <a:gd name="connsiteY3-90" fmla="*/ 157502 h 157502"/>
                <a:gd name="connsiteX4-91" fmla="*/ 473824 w 629019"/>
                <a:gd name="connsiteY4-92" fmla="*/ 79904 h 157502"/>
                <a:gd name="connsiteX5-93" fmla="*/ 2381 w 629019"/>
                <a:gd name="connsiteY5-94" fmla="*/ 79904 h 157502"/>
                <a:gd name="connsiteX6-95" fmla="*/ 0 w 629019"/>
                <a:gd name="connsiteY6-96" fmla="*/ 0 h 157502"/>
                <a:gd name="connsiteX0-97" fmla="*/ 1 w 626639"/>
                <a:gd name="connsiteY0-98" fmla="*/ 79505 h 157103"/>
                <a:gd name="connsiteX1-99" fmla="*/ 469019 w 626639"/>
                <a:gd name="connsiteY1-100" fmla="*/ 0 h 157103"/>
                <a:gd name="connsiteX2-101" fmla="*/ 626639 w 626639"/>
                <a:gd name="connsiteY2-102" fmla="*/ 1908 h 157103"/>
                <a:gd name="connsiteX3-103" fmla="*/ 471444 w 626639"/>
                <a:gd name="connsiteY3-104" fmla="*/ 157103 h 157103"/>
                <a:gd name="connsiteX4-105" fmla="*/ 471444 w 626639"/>
                <a:gd name="connsiteY4-106" fmla="*/ 79505 h 157103"/>
                <a:gd name="connsiteX5-107" fmla="*/ 1 w 626639"/>
                <a:gd name="connsiteY5-108" fmla="*/ 79505 h 157103"/>
                <a:gd name="connsiteX0-109" fmla="*/ 2425 w 157620"/>
                <a:gd name="connsiteY0-110" fmla="*/ 79505 h 157103"/>
                <a:gd name="connsiteX1-111" fmla="*/ 0 w 157620"/>
                <a:gd name="connsiteY1-112" fmla="*/ 0 h 157103"/>
                <a:gd name="connsiteX2-113" fmla="*/ 157620 w 157620"/>
                <a:gd name="connsiteY2-114" fmla="*/ 1908 h 157103"/>
                <a:gd name="connsiteX3-115" fmla="*/ 2425 w 157620"/>
                <a:gd name="connsiteY3-116" fmla="*/ 157103 h 157103"/>
                <a:gd name="connsiteX4-117" fmla="*/ 2425 w 157620"/>
                <a:gd name="connsiteY4-118" fmla="*/ 79505 h 157103"/>
                <a:gd name="connsiteX0-119" fmla="*/ 152 w 155347"/>
                <a:gd name="connsiteY0-120" fmla="*/ 79505 h 157103"/>
                <a:gd name="connsiteX1-121" fmla="*/ 1269 w 155347"/>
                <a:gd name="connsiteY1-122" fmla="*/ 0 h 157103"/>
                <a:gd name="connsiteX2-123" fmla="*/ 155347 w 155347"/>
                <a:gd name="connsiteY2-124" fmla="*/ 1908 h 157103"/>
                <a:gd name="connsiteX3-125" fmla="*/ 152 w 155347"/>
                <a:gd name="connsiteY3-126" fmla="*/ 157103 h 157103"/>
                <a:gd name="connsiteX4-127" fmla="*/ 152 w 155347"/>
                <a:gd name="connsiteY4-128" fmla="*/ 79505 h 1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5347" h="157103">
                  <a:moveTo>
                    <a:pt x="152" y="79505"/>
                  </a:moveTo>
                  <a:cubicBezTo>
                    <a:pt x="-656" y="53003"/>
                    <a:pt x="2077" y="26502"/>
                    <a:pt x="1269" y="0"/>
                  </a:cubicBezTo>
                  <a:lnTo>
                    <a:pt x="155347" y="1908"/>
                  </a:lnTo>
                  <a:lnTo>
                    <a:pt x="152" y="157103"/>
                  </a:lnTo>
                  <a:lnTo>
                    <a:pt x="152" y="79505"/>
                  </a:ln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5549E-6 L 1.03593 4.85549E-6 " pathEditMode="relative" rAng="0" ptsTypes="AA">
                                      <p:cBhvr>
                                        <p:cTn id="1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8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63" y="981075"/>
            <a:ext cx="27765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目录</a:t>
            </a:r>
            <a:endParaRPr lang="zh-CN" altLang="en-US" sz="2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-10621963" y="4148138"/>
            <a:ext cx="10585450" cy="1587"/>
          </a:xfrm>
          <a:prstGeom prst="line">
            <a:avLst/>
          </a:prstGeom>
          <a:ln>
            <a:solidFill>
              <a:srgbClr val="F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 bwMode="auto">
          <a:xfrm>
            <a:off x="-6300788" y="3933825"/>
            <a:ext cx="5256213" cy="431800"/>
            <a:chOff x="-7860601" y="3859520"/>
            <a:chExt cx="5256584" cy="432048"/>
          </a:xfrm>
        </p:grpSpPr>
        <p:sp>
          <p:nvSpPr>
            <p:cNvPr id="7" name="圆角矩形 6"/>
            <p:cNvSpPr/>
            <p:nvPr/>
          </p:nvSpPr>
          <p:spPr>
            <a:xfrm>
              <a:off x="-7860601" y="3859520"/>
              <a:ext cx="5256584" cy="432048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D00000"/>
                </a:gs>
                <a:gs pos="100000">
                  <a:srgbClr val="FF0000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179" name="组合 7"/>
            <p:cNvGrpSpPr/>
            <p:nvPr/>
          </p:nvGrpSpPr>
          <p:grpSpPr bwMode="auto">
            <a:xfrm>
              <a:off x="-2820041" y="4013254"/>
              <a:ext cx="124580" cy="124580"/>
              <a:chOff x="1763688" y="3163443"/>
              <a:chExt cx="124580" cy="12458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763797" y="3163785"/>
                <a:ext cx="123834" cy="1238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784435" y="3184434"/>
                <a:ext cx="82556" cy="82598"/>
              </a:xfrm>
              <a:prstGeom prst="ellipse">
                <a:avLst/>
              </a:prstGeom>
              <a:solidFill>
                <a:srgbClr val="F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grpSp>
          <p:nvGrpSpPr>
            <p:cNvPr id="6180" name="组合 8"/>
            <p:cNvGrpSpPr/>
            <p:nvPr/>
          </p:nvGrpSpPr>
          <p:grpSpPr bwMode="auto">
            <a:xfrm>
              <a:off x="-7788593" y="4013254"/>
              <a:ext cx="124580" cy="124580"/>
              <a:chOff x="1763688" y="3163443"/>
              <a:chExt cx="124580" cy="12458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763123" y="3163785"/>
                <a:ext cx="125421" cy="123897"/>
              </a:xfrm>
              <a:prstGeom prst="ellipse">
                <a:avLst/>
              </a:prstGeom>
              <a:solidFill>
                <a:srgbClr val="F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785350" y="3184434"/>
                <a:ext cx="80968" cy="825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 bwMode="auto">
          <a:xfrm>
            <a:off x="1943100" y="4041775"/>
            <a:ext cx="4681538" cy="433388"/>
            <a:chOff x="1763688" y="3988204"/>
            <a:chExt cx="4680520" cy="432048"/>
          </a:xfrm>
        </p:grpSpPr>
        <p:sp>
          <p:nvSpPr>
            <p:cNvPr id="15" name="圆角矩形 14"/>
            <p:cNvSpPr/>
            <p:nvPr/>
          </p:nvSpPr>
          <p:spPr>
            <a:xfrm>
              <a:off x="1763688" y="3988204"/>
              <a:ext cx="4680520" cy="432048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FE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7" name="TextBox 15"/>
            <p:cNvSpPr txBox="1">
              <a:spLocks noChangeArrowheads="1"/>
            </p:cNvSpPr>
            <p:nvPr/>
          </p:nvSpPr>
          <p:spPr bwMode="auto">
            <a:xfrm>
              <a:off x="3095836" y="4019562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1943100" y="3573463"/>
            <a:ext cx="5257800" cy="461962"/>
            <a:chOff x="1824644" y="3933056"/>
            <a:chExt cx="5256584" cy="461665"/>
          </a:xfrm>
        </p:grpSpPr>
        <p:sp>
          <p:nvSpPr>
            <p:cNvPr id="18" name="圆角矩形 17"/>
            <p:cNvSpPr/>
            <p:nvPr/>
          </p:nvSpPr>
          <p:spPr>
            <a:xfrm>
              <a:off x="1824644" y="3945748"/>
              <a:ext cx="5256584" cy="431522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171E28"/>
                </a:gs>
                <a:gs pos="100000">
                  <a:srgbClr val="263142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170" name="组合 18"/>
            <p:cNvGrpSpPr/>
            <p:nvPr/>
          </p:nvGrpSpPr>
          <p:grpSpPr bwMode="auto">
            <a:xfrm>
              <a:off x="6865204" y="4099547"/>
              <a:ext cx="124580" cy="124580"/>
              <a:chOff x="1763688" y="3163443"/>
              <a:chExt cx="124580" cy="12458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763862" y="3163532"/>
                <a:ext cx="123796" cy="1237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784495" y="3184157"/>
                <a:ext cx="82531" cy="82497"/>
              </a:xfrm>
              <a:prstGeom prst="ellipse">
                <a:avLst/>
              </a:prstGeom>
              <a:solidFill>
                <a:srgbClr val="171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71" name="TextBox 19"/>
            <p:cNvSpPr txBox="1">
              <a:spLocks noChangeArrowheads="1"/>
            </p:cNvSpPr>
            <p:nvPr/>
          </p:nvSpPr>
          <p:spPr bwMode="auto">
            <a:xfrm>
              <a:off x="6537384" y="3933056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824644" y="3945748"/>
              <a:ext cx="4680455" cy="431522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171E2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73" name="TextBox 21"/>
            <p:cNvSpPr txBox="1">
              <a:spLocks noChangeArrowheads="1"/>
            </p:cNvSpPr>
            <p:nvPr/>
          </p:nvSpPr>
          <p:spPr bwMode="auto">
            <a:xfrm>
              <a:off x="3156792" y="3977171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1943100" y="4389438"/>
            <a:ext cx="5257800" cy="461962"/>
            <a:chOff x="1829553" y="4653136"/>
            <a:chExt cx="5256584" cy="461665"/>
          </a:xfrm>
        </p:grpSpPr>
        <p:sp>
          <p:nvSpPr>
            <p:cNvPr id="26" name="圆角矩形 25"/>
            <p:cNvSpPr/>
            <p:nvPr/>
          </p:nvSpPr>
          <p:spPr>
            <a:xfrm>
              <a:off x="1829553" y="4665828"/>
              <a:ext cx="5256584" cy="431522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D00000"/>
                </a:gs>
                <a:gs pos="100000">
                  <a:srgbClr val="FF0000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163" name="组合 26"/>
            <p:cNvGrpSpPr/>
            <p:nvPr/>
          </p:nvGrpSpPr>
          <p:grpSpPr bwMode="auto">
            <a:xfrm>
              <a:off x="6870113" y="4819627"/>
              <a:ext cx="124580" cy="124580"/>
              <a:chOff x="1763688" y="3163443"/>
              <a:chExt cx="124580" cy="12458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63862" y="3163532"/>
                <a:ext cx="123796" cy="1237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784495" y="3184157"/>
                <a:ext cx="82531" cy="82497"/>
              </a:xfrm>
              <a:prstGeom prst="ellipse">
                <a:avLst/>
              </a:prstGeom>
              <a:solidFill>
                <a:srgbClr val="F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4" name="TextBox 27"/>
            <p:cNvSpPr txBox="1">
              <a:spLocks noChangeArrowheads="1"/>
            </p:cNvSpPr>
            <p:nvPr/>
          </p:nvSpPr>
          <p:spPr bwMode="auto">
            <a:xfrm>
              <a:off x="6542293" y="4653136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829553" y="4665828"/>
              <a:ext cx="4680455" cy="431522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FE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6" name="TextBox 29"/>
            <p:cNvSpPr txBox="1">
              <a:spLocks noChangeArrowheads="1"/>
            </p:cNvSpPr>
            <p:nvPr/>
          </p:nvSpPr>
          <p:spPr bwMode="auto">
            <a:xfrm>
              <a:off x="3161701" y="4697251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1943100" y="5205413"/>
            <a:ext cx="5257800" cy="461962"/>
            <a:chOff x="1765929" y="5445224"/>
            <a:chExt cx="5256584" cy="461665"/>
          </a:xfrm>
        </p:grpSpPr>
        <p:sp>
          <p:nvSpPr>
            <p:cNvPr id="34" name="圆角矩形 33"/>
            <p:cNvSpPr/>
            <p:nvPr/>
          </p:nvSpPr>
          <p:spPr>
            <a:xfrm>
              <a:off x="1765929" y="5457916"/>
              <a:ext cx="5256584" cy="431522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171E28"/>
                </a:gs>
                <a:gs pos="100000">
                  <a:srgbClr val="263142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6155" name="组合 34"/>
            <p:cNvGrpSpPr/>
            <p:nvPr/>
          </p:nvGrpSpPr>
          <p:grpSpPr bwMode="auto">
            <a:xfrm>
              <a:off x="6806489" y="5611715"/>
              <a:ext cx="124580" cy="124580"/>
              <a:chOff x="1763688" y="3163443"/>
              <a:chExt cx="124580" cy="12458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763862" y="3163532"/>
                <a:ext cx="123796" cy="1237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784495" y="3184157"/>
                <a:ext cx="82531" cy="82497"/>
              </a:xfrm>
              <a:prstGeom prst="ellipse">
                <a:avLst/>
              </a:prstGeom>
              <a:solidFill>
                <a:srgbClr val="171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56" name="TextBox 35"/>
            <p:cNvSpPr txBox="1">
              <a:spLocks noChangeArrowheads="1"/>
            </p:cNvSpPr>
            <p:nvPr/>
          </p:nvSpPr>
          <p:spPr bwMode="auto">
            <a:xfrm>
              <a:off x="6478669" y="5445224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65929" y="5457916"/>
              <a:ext cx="4680455" cy="431522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171E2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859570" y="5632429"/>
              <a:ext cx="80943" cy="824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59" name="TextBox 38"/>
            <p:cNvSpPr txBox="1">
              <a:spLocks noChangeArrowheads="1"/>
            </p:cNvSpPr>
            <p:nvPr/>
          </p:nvSpPr>
          <p:spPr bwMode="auto">
            <a:xfrm>
              <a:off x="3098077" y="5489339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76713" y="4019550"/>
            <a:ext cx="43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4 0.01087 L 1.12101 0.01087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9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52 0.01481 L 0.90556 0.01713 " pathEditMode="relative" rAng="0" ptsTypes="AA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9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57 0.00254 L 0.27066 0.00625 " pathEditMode="relative" rAng="0" ptsTypes="AA">
                                      <p:cBhvr>
                                        <p:cTn id="2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1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0156 0.00949 L 0.90156 -0.1669 " pathEditMode="relative" rAng="0" ptsTypes="AA">
                                      <p:cBhvr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84 0.0037 L 0.27084 -0.18149 " pathEditMode="relative" rAng="0" ptsTypes="AA">
                                      <p:cBhvr>
                                        <p:cTn id="31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93 L 0.00018 -0.18287 " pathEditMode="relative" rAng="0" ptsTypes="AA">
                                      <p:cBhvr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42" grpId="1"/>
      <p:bldP spid="4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943100" y="3975100"/>
            <a:ext cx="5257800" cy="461963"/>
            <a:chOff x="1829553" y="4653136"/>
            <a:chExt cx="5256584" cy="461665"/>
          </a:xfrm>
        </p:grpSpPr>
        <p:sp>
          <p:nvSpPr>
            <p:cNvPr id="3" name="圆角矩形 2"/>
            <p:cNvSpPr/>
            <p:nvPr/>
          </p:nvSpPr>
          <p:spPr>
            <a:xfrm>
              <a:off x="1829553" y="4665828"/>
              <a:ext cx="5256584" cy="431521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D00000"/>
                </a:gs>
                <a:gs pos="100000">
                  <a:srgbClr val="FF0000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206" name="组合 3"/>
            <p:cNvGrpSpPr/>
            <p:nvPr/>
          </p:nvGrpSpPr>
          <p:grpSpPr bwMode="auto">
            <a:xfrm>
              <a:off x="6870113" y="4819627"/>
              <a:ext cx="124580" cy="124580"/>
              <a:chOff x="1763688" y="3163443"/>
              <a:chExt cx="124580" cy="12458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63862" y="3163533"/>
                <a:ext cx="123796" cy="1237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784495" y="3184157"/>
                <a:ext cx="82531" cy="82497"/>
              </a:xfrm>
              <a:prstGeom prst="ellipse">
                <a:avLst/>
              </a:prstGeom>
              <a:solidFill>
                <a:srgbClr val="F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207" name="TextBox 4"/>
            <p:cNvSpPr txBox="1">
              <a:spLocks noChangeArrowheads="1"/>
            </p:cNvSpPr>
            <p:nvPr/>
          </p:nvSpPr>
          <p:spPr bwMode="auto">
            <a:xfrm>
              <a:off x="6542293" y="4653136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829553" y="4665828"/>
              <a:ext cx="4680455" cy="431521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FE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09" name="TextBox 6"/>
            <p:cNvSpPr txBox="1">
              <a:spLocks noChangeArrowheads="1"/>
            </p:cNvSpPr>
            <p:nvPr/>
          </p:nvSpPr>
          <p:spPr bwMode="auto">
            <a:xfrm>
              <a:off x="3161701" y="4697251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00063" y="981075"/>
            <a:ext cx="27765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过渡页</a:t>
            </a:r>
            <a:endParaRPr lang="zh-CN" altLang="en-US" sz="2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943100" y="2778125"/>
            <a:ext cx="5257800" cy="461963"/>
            <a:chOff x="1829553" y="4653136"/>
            <a:chExt cx="5256584" cy="461665"/>
          </a:xfrm>
        </p:grpSpPr>
        <p:sp>
          <p:nvSpPr>
            <p:cNvPr id="12" name="圆角矩形 11"/>
            <p:cNvSpPr/>
            <p:nvPr/>
          </p:nvSpPr>
          <p:spPr>
            <a:xfrm>
              <a:off x="1829553" y="4665828"/>
              <a:ext cx="5256584" cy="431521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D00000"/>
                </a:gs>
                <a:gs pos="100000">
                  <a:srgbClr val="FF0000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9" name="组合 12"/>
            <p:cNvGrpSpPr/>
            <p:nvPr/>
          </p:nvGrpSpPr>
          <p:grpSpPr bwMode="auto">
            <a:xfrm>
              <a:off x="6870113" y="4819627"/>
              <a:ext cx="124580" cy="124580"/>
              <a:chOff x="1763688" y="3163443"/>
              <a:chExt cx="124580" cy="12458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763862" y="3163533"/>
                <a:ext cx="123796" cy="1237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784495" y="3184157"/>
                <a:ext cx="82531" cy="82497"/>
              </a:xfrm>
              <a:prstGeom prst="ellipse">
                <a:avLst/>
              </a:prstGeom>
              <a:solidFill>
                <a:srgbClr val="F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200" name="TextBox 13"/>
            <p:cNvSpPr txBox="1">
              <a:spLocks noChangeArrowheads="1"/>
            </p:cNvSpPr>
            <p:nvPr/>
          </p:nvSpPr>
          <p:spPr bwMode="auto">
            <a:xfrm>
              <a:off x="6542293" y="4653136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829553" y="4665828"/>
              <a:ext cx="4680455" cy="431521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FE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02" name="TextBox 15"/>
            <p:cNvSpPr txBox="1">
              <a:spLocks noChangeArrowheads="1"/>
            </p:cNvSpPr>
            <p:nvPr/>
          </p:nvSpPr>
          <p:spPr bwMode="auto">
            <a:xfrm>
              <a:off x="3161701" y="4697251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943100" y="3573463"/>
            <a:ext cx="5257800" cy="461962"/>
            <a:chOff x="1824644" y="3933056"/>
            <a:chExt cx="5256584" cy="461665"/>
          </a:xfrm>
        </p:grpSpPr>
        <p:sp>
          <p:nvSpPr>
            <p:cNvPr id="20" name="圆角矩形 19"/>
            <p:cNvSpPr/>
            <p:nvPr/>
          </p:nvSpPr>
          <p:spPr>
            <a:xfrm>
              <a:off x="1824644" y="3945748"/>
              <a:ext cx="5256584" cy="431522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171E28"/>
                </a:gs>
                <a:gs pos="100000">
                  <a:srgbClr val="263142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92" name="组合 20"/>
            <p:cNvGrpSpPr/>
            <p:nvPr/>
          </p:nvGrpSpPr>
          <p:grpSpPr bwMode="auto">
            <a:xfrm>
              <a:off x="6865204" y="4099547"/>
              <a:ext cx="124580" cy="124580"/>
              <a:chOff x="1763688" y="3163443"/>
              <a:chExt cx="124580" cy="12458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763862" y="3163532"/>
                <a:ext cx="123796" cy="1237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784495" y="3184157"/>
                <a:ext cx="82531" cy="82497"/>
              </a:xfrm>
              <a:prstGeom prst="ellipse">
                <a:avLst/>
              </a:prstGeom>
              <a:solidFill>
                <a:srgbClr val="171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93" name="TextBox 21"/>
            <p:cNvSpPr txBox="1">
              <a:spLocks noChangeArrowheads="1"/>
            </p:cNvSpPr>
            <p:nvPr/>
          </p:nvSpPr>
          <p:spPr bwMode="auto">
            <a:xfrm>
              <a:off x="6537384" y="3933056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824644" y="3945748"/>
              <a:ext cx="4680455" cy="431522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171E2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95" name="TextBox 23"/>
            <p:cNvSpPr txBox="1">
              <a:spLocks noChangeArrowheads="1"/>
            </p:cNvSpPr>
            <p:nvPr/>
          </p:nvSpPr>
          <p:spPr bwMode="auto">
            <a:xfrm>
              <a:off x="3156792" y="3977171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943100" y="4389438"/>
            <a:ext cx="5257800" cy="461962"/>
            <a:chOff x="1829553" y="4653136"/>
            <a:chExt cx="5256584" cy="461665"/>
          </a:xfrm>
        </p:grpSpPr>
        <p:sp>
          <p:nvSpPr>
            <p:cNvPr id="28" name="圆角矩形 27"/>
            <p:cNvSpPr/>
            <p:nvPr/>
          </p:nvSpPr>
          <p:spPr>
            <a:xfrm>
              <a:off x="1829553" y="4665828"/>
              <a:ext cx="5256584" cy="431522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D00000"/>
                </a:gs>
                <a:gs pos="100000">
                  <a:srgbClr val="FF0000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85" name="组合 28"/>
            <p:cNvGrpSpPr/>
            <p:nvPr/>
          </p:nvGrpSpPr>
          <p:grpSpPr bwMode="auto">
            <a:xfrm>
              <a:off x="6870113" y="4819627"/>
              <a:ext cx="124580" cy="124580"/>
              <a:chOff x="1763688" y="3163443"/>
              <a:chExt cx="124580" cy="12458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763862" y="3163532"/>
                <a:ext cx="123796" cy="1237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784495" y="3184157"/>
                <a:ext cx="82531" cy="82497"/>
              </a:xfrm>
              <a:prstGeom prst="ellipse">
                <a:avLst/>
              </a:prstGeom>
              <a:solidFill>
                <a:srgbClr val="F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86" name="TextBox 29"/>
            <p:cNvSpPr txBox="1">
              <a:spLocks noChangeArrowheads="1"/>
            </p:cNvSpPr>
            <p:nvPr/>
          </p:nvSpPr>
          <p:spPr bwMode="auto">
            <a:xfrm>
              <a:off x="6542293" y="4653136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829553" y="4665828"/>
              <a:ext cx="4680455" cy="431522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FE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8" name="TextBox 31"/>
            <p:cNvSpPr txBox="1">
              <a:spLocks noChangeArrowheads="1"/>
            </p:cNvSpPr>
            <p:nvPr/>
          </p:nvSpPr>
          <p:spPr bwMode="auto">
            <a:xfrm>
              <a:off x="3161701" y="4697251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1943100" y="5205413"/>
            <a:ext cx="5257800" cy="461962"/>
            <a:chOff x="1765929" y="5445224"/>
            <a:chExt cx="5256584" cy="461665"/>
          </a:xfrm>
        </p:grpSpPr>
        <p:sp>
          <p:nvSpPr>
            <p:cNvPr id="36" name="圆角矩形 35"/>
            <p:cNvSpPr/>
            <p:nvPr/>
          </p:nvSpPr>
          <p:spPr>
            <a:xfrm>
              <a:off x="1765929" y="5457916"/>
              <a:ext cx="5256584" cy="431522"/>
            </a:xfrm>
            <a:prstGeom prst="roundRect">
              <a:avLst>
                <a:gd name="adj" fmla="val 10053"/>
              </a:avLst>
            </a:prstGeom>
            <a:gradFill flip="none" rotWithShape="1">
              <a:gsLst>
                <a:gs pos="0">
                  <a:srgbClr val="171E28"/>
                </a:gs>
                <a:gs pos="100000">
                  <a:srgbClr val="263142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81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7177" name="组合 36"/>
            <p:cNvGrpSpPr/>
            <p:nvPr/>
          </p:nvGrpSpPr>
          <p:grpSpPr bwMode="auto">
            <a:xfrm>
              <a:off x="6806489" y="5611715"/>
              <a:ext cx="124580" cy="124580"/>
              <a:chOff x="1763688" y="3163443"/>
              <a:chExt cx="124580" cy="12458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63862" y="3163532"/>
                <a:ext cx="123796" cy="1237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784495" y="3184157"/>
                <a:ext cx="82531" cy="82497"/>
              </a:xfrm>
              <a:prstGeom prst="ellipse">
                <a:avLst/>
              </a:prstGeom>
              <a:solidFill>
                <a:srgbClr val="171E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7178" name="TextBox 37"/>
            <p:cNvSpPr txBox="1">
              <a:spLocks noChangeArrowheads="1"/>
            </p:cNvSpPr>
            <p:nvPr/>
          </p:nvSpPr>
          <p:spPr bwMode="auto">
            <a:xfrm>
              <a:off x="6478669" y="5445224"/>
              <a:ext cx="432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765929" y="5457916"/>
              <a:ext cx="4680455" cy="431522"/>
            </a:xfrm>
            <a:prstGeom prst="roundRect">
              <a:avLst>
                <a:gd name="adj" fmla="val 10053"/>
              </a:avLst>
            </a:prstGeom>
            <a:solidFill>
              <a:schemeClr val="bg1"/>
            </a:solidFill>
            <a:ln>
              <a:solidFill>
                <a:srgbClr val="171E2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859570" y="5632429"/>
              <a:ext cx="80943" cy="824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1" name="TextBox 40"/>
            <p:cNvSpPr txBox="1">
              <a:spLocks noChangeArrowheads="1"/>
            </p:cNvSpPr>
            <p:nvPr/>
          </p:nvSpPr>
          <p:spPr bwMode="auto">
            <a:xfrm>
              <a:off x="3098077" y="5489339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xit" presetSubtype="54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3" y="981075"/>
            <a:ext cx="27765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添加标题</a:t>
            </a:r>
            <a:endParaRPr lang="zh-CN" altLang="en-US" sz="2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2905125" y="2649538"/>
            <a:ext cx="3336925" cy="33369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4573588" y="2736850"/>
            <a:ext cx="1717675" cy="1798638"/>
          </a:xfrm>
          <a:custGeom>
            <a:avLst/>
            <a:gdLst>
              <a:gd name="T0" fmla="*/ 0 w 593"/>
              <a:gd name="T1" fmla="*/ 2147483646 h 621"/>
              <a:gd name="T2" fmla="*/ 1535830280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gradFill rotWithShape="1">
            <a:gsLst>
              <a:gs pos="0">
                <a:srgbClr val="171E28"/>
              </a:gs>
              <a:gs pos="100000">
                <a:srgbClr val="26314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8"/>
          <p:cNvSpPr/>
          <p:nvPr/>
        </p:nvSpPr>
        <p:spPr bwMode="auto">
          <a:xfrm>
            <a:off x="2905125" y="4308475"/>
            <a:ext cx="2016125" cy="1839913"/>
          </a:xfrm>
          <a:custGeom>
            <a:avLst/>
            <a:gdLst>
              <a:gd name="T0" fmla="*/ 0 w 696"/>
              <a:gd name="T1" fmla="*/ 25182179 h 635"/>
              <a:gd name="T2" fmla="*/ 2147483646 w 696"/>
              <a:gd name="T3" fmla="*/ 25182179 h 635"/>
              <a:gd name="T4" fmla="*/ 2147483646 w 696"/>
              <a:gd name="T5" fmla="*/ 2147483646 h 635"/>
              <a:gd name="T6" fmla="*/ 0 w 696"/>
              <a:gd name="T7" fmla="*/ 25182179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gradFill rotWithShape="1">
            <a:gsLst>
              <a:gs pos="0">
                <a:srgbClr val="C00000"/>
              </a:gs>
              <a:gs pos="999">
                <a:srgbClr val="C00000"/>
              </a:gs>
              <a:gs pos="100000">
                <a:srgbClr val="FF0000"/>
              </a:gs>
            </a:gsLst>
            <a:lin ang="81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275013" y="3017838"/>
            <a:ext cx="2598737" cy="2597150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428055731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435976651 h 897"/>
              <a:gd name="T18" fmla="*/ 428055731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2747963" y="2492375"/>
            <a:ext cx="3648075" cy="364807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2903538" y="2878138"/>
            <a:ext cx="995362" cy="1439862"/>
          </a:xfrm>
          <a:custGeom>
            <a:avLst/>
            <a:gdLst>
              <a:gd name="T0" fmla="*/ 2147483646 w 344"/>
              <a:gd name="T1" fmla="*/ 0 h 497"/>
              <a:gd name="T2" fmla="*/ 2147483646 w 344"/>
              <a:gd name="T3" fmla="*/ 956760776 h 497"/>
              <a:gd name="T4" fmla="*/ 1080517534 w 344"/>
              <a:gd name="T5" fmla="*/ 2147483646 h 497"/>
              <a:gd name="T6" fmla="*/ 8376666 w 344"/>
              <a:gd name="T7" fmla="*/ 2147483646 h 497"/>
              <a:gd name="T8" fmla="*/ 2147483646 w 344"/>
              <a:gd name="T9" fmla="*/ 0 h 4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4845050" y="4483100"/>
            <a:ext cx="1384300" cy="1465263"/>
          </a:xfrm>
          <a:custGeom>
            <a:avLst/>
            <a:gdLst>
              <a:gd name="T0" fmla="*/ 2147483646 w 478"/>
              <a:gd name="T1" fmla="*/ 150965526 h 506"/>
              <a:gd name="T2" fmla="*/ 218105443 w 478"/>
              <a:gd name="T3" fmla="*/ 2147483646 h 506"/>
              <a:gd name="T4" fmla="*/ 0 w 478"/>
              <a:gd name="T5" fmla="*/ 2147483646 h 506"/>
              <a:gd name="T6" fmla="*/ 2147483646 w 478"/>
              <a:gd name="T7" fmla="*/ 0 h 506"/>
              <a:gd name="T8" fmla="*/ 2147483646 w 478"/>
              <a:gd name="T9" fmla="*/ 150965526 h 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911225" y="2276475"/>
            <a:ext cx="2733675" cy="815975"/>
            <a:chOff x="911779" y="2276872"/>
            <a:chExt cx="2732501" cy="815982"/>
          </a:xfrm>
        </p:grpSpPr>
        <p:sp>
          <p:nvSpPr>
            <p:cNvPr id="11" name="任意多边形 10"/>
            <p:cNvSpPr/>
            <p:nvPr/>
          </p:nvSpPr>
          <p:spPr>
            <a:xfrm flipH="1">
              <a:off x="1002228" y="2348311"/>
              <a:ext cx="2399269" cy="601667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911779" y="2276872"/>
              <a:ext cx="144401" cy="14446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63353" y="3011891"/>
              <a:ext cx="80927" cy="809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5386388" y="2278063"/>
            <a:ext cx="2570162" cy="774700"/>
            <a:chOff x="5386838" y="2278028"/>
            <a:chExt cx="2569538" cy="774630"/>
          </a:xfrm>
        </p:grpSpPr>
        <p:sp>
          <p:nvSpPr>
            <p:cNvPr id="8228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537613" y="2349459"/>
              <a:ext cx="2271161" cy="601609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7811949" y="2278028"/>
              <a:ext cx="144427" cy="144449"/>
            </a:xfrm>
            <a:prstGeom prst="ellipse">
              <a:avLst/>
            </a:prstGeom>
            <a:solidFill>
              <a:srgbClr val="263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386838" y="2971702"/>
              <a:ext cx="80942" cy="8095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5457825" y="5462588"/>
            <a:ext cx="2498725" cy="833437"/>
            <a:chOff x="5457881" y="5461817"/>
            <a:chExt cx="2498495" cy="834318"/>
          </a:xfrm>
        </p:grpSpPr>
        <p:sp>
          <p:nvSpPr>
            <p:cNvPr id="21" name="任意多边形 20"/>
            <p:cNvSpPr/>
            <p:nvPr/>
          </p:nvSpPr>
          <p:spPr>
            <a:xfrm flipV="1">
              <a:off x="5457881" y="5461817"/>
              <a:ext cx="2350872" cy="775519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7811927" y="6151520"/>
              <a:ext cx="144449" cy="14461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497565" y="5464995"/>
              <a:ext cx="80955" cy="794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900113" y="5367338"/>
            <a:ext cx="2586037" cy="928687"/>
            <a:chOff x="899542" y="5367086"/>
            <a:chExt cx="2587312" cy="929049"/>
          </a:xfrm>
        </p:grpSpPr>
        <p:sp>
          <p:nvSpPr>
            <p:cNvPr id="25" name="任意多边形 24"/>
            <p:cNvSpPr/>
            <p:nvPr/>
          </p:nvSpPr>
          <p:spPr>
            <a:xfrm flipH="1" flipV="1">
              <a:off x="1002780" y="5406788"/>
              <a:ext cx="2398307" cy="830587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899542" y="6151617"/>
              <a:ext cx="144533" cy="14451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405852" y="5367086"/>
              <a:ext cx="81002" cy="809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 bwMode="auto">
          <a:xfrm>
            <a:off x="638175" y="2492375"/>
            <a:ext cx="1701800" cy="1441450"/>
            <a:chOff x="638632" y="2492896"/>
            <a:chExt cx="1701120" cy="1440160"/>
          </a:xfrm>
        </p:grpSpPr>
        <p:sp>
          <p:nvSpPr>
            <p:cNvPr id="29" name="圆角矩形 28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56060" y="2607094"/>
              <a:ext cx="71409" cy="1211765"/>
            </a:xfrm>
            <a:prstGeom prst="roundRect">
              <a:avLst>
                <a:gd name="adj" fmla="val 4007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1" name="TextBox 30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6831013" y="2492375"/>
            <a:ext cx="1701800" cy="1441450"/>
            <a:chOff x="6831320" y="2492896"/>
            <a:chExt cx="1701120" cy="1440160"/>
          </a:xfrm>
        </p:grpSpPr>
        <p:sp>
          <p:nvSpPr>
            <p:cNvPr id="33" name="圆角矩形 32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8353124" y="2607094"/>
              <a:ext cx="71409" cy="1211765"/>
            </a:xfrm>
            <a:prstGeom prst="roundRect">
              <a:avLst>
                <a:gd name="adj" fmla="val 40073"/>
              </a:avLst>
            </a:prstGeom>
            <a:solidFill>
              <a:srgbClr val="263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8" name="TextBox 34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6904038" y="4687888"/>
            <a:ext cx="1700212" cy="1439862"/>
            <a:chOff x="6903328" y="4687202"/>
            <a:chExt cx="1701120" cy="1440160"/>
          </a:xfrm>
        </p:grpSpPr>
        <p:sp>
          <p:nvSpPr>
            <p:cNvPr id="37" name="圆角矩形 36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388433" y="4801526"/>
              <a:ext cx="71476" cy="1211513"/>
            </a:xfrm>
            <a:prstGeom prst="roundRect">
              <a:avLst>
                <a:gd name="adj" fmla="val 40073"/>
              </a:avLst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5" name="TextBox 38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638175" y="4687888"/>
            <a:ext cx="1701800" cy="1439862"/>
            <a:chOff x="638632" y="4687202"/>
            <a:chExt cx="1701120" cy="1440160"/>
          </a:xfrm>
        </p:grpSpPr>
        <p:sp>
          <p:nvSpPr>
            <p:cNvPr id="41" name="圆角矩形 40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756060" y="4799937"/>
              <a:ext cx="71409" cy="1211514"/>
            </a:xfrm>
            <a:prstGeom prst="roundRect">
              <a:avLst>
                <a:gd name="adj" fmla="val 4007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12" name="TextBox 42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3" y="981075"/>
            <a:ext cx="27765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添加标题</a:t>
            </a:r>
            <a:endParaRPr lang="zh-CN" altLang="en-US" sz="2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171700" y="4710113"/>
            <a:ext cx="4799013" cy="261937"/>
            <a:chOff x="2171700" y="3735388"/>
            <a:chExt cx="4799013" cy="261937"/>
          </a:xfrm>
        </p:grpSpPr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2171700" y="3735388"/>
              <a:ext cx="4799013" cy="2619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48" name="Rectangle 11"/>
            <p:cNvSpPr>
              <a:spLocks noChangeArrowheads="1"/>
            </p:cNvSpPr>
            <p:nvPr/>
          </p:nvSpPr>
          <p:spPr bwMode="auto">
            <a:xfrm>
              <a:off x="2171700" y="3735388"/>
              <a:ext cx="1922463" cy="2619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171700" y="2874963"/>
            <a:ext cx="4799013" cy="263525"/>
            <a:chOff x="2171700" y="2271713"/>
            <a:chExt cx="4799013" cy="26352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71700" y="2271713"/>
              <a:ext cx="4799013" cy="26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46" name="Rectangle 12"/>
            <p:cNvSpPr>
              <a:spLocks noChangeArrowheads="1"/>
            </p:cNvSpPr>
            <p:nvPr/>
          </p:nvSpPr>
          <p:spPr bwMode="auto">
            <a:xfrm>
              <a:off x="2171700" y="2271713"/>
              <a:ext cx="1300163" cy="263525"/>
            </a:xfrm>
            <a:prstGeom prst="rect">
              <a:avLst/>
            </a:prstGeom>
            <a:solidFill>
              <a:srgbClr val="222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173288" y="3471863"/>
            <a:ext cx="4799012" cy="261937"/>
            <a:chOff x="2171700" y="2805113"/>
            <a:chExt cx="4799013" cy="261937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171700" y="2805113"/>
              <a:ext cx="4799013" cy="2619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44" name="Rectangle 13"/>
            <p:cNvSpPr>
              <a:spLocks noChangeArrowheads="1"/>
            </p:cNvSpPr>
            <p:nvPr/>
          </p:nvSpPr>
          <p:spPr bwMode="auto">
            <a:xfrm>
              <a:off x="2171700" y="2805113"/>
              <a:ext cx="2433638" cy="261937"/>
            </a:xfrm>
            <a:prstGeom prst="rect">
              <a:avLst/>
            </a:prstGeom>
            <a:solidFill>
              <a:srgbClr val="F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2173288" y="4089400"/>
            <a:ext cx="4799012" cy="263525"/>
            <a:chOff x="2171700" y="3284538"/>
            <a:chExt cx="4799013" cy="263525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171700" y="3284538"/>
              <a:ext cx="4799013" cy="263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42" name="Rectangle 14"/>
            <p:cNvSpPr>
              <a:spLocks noChangeArrowheads="1"/>
            </p:cNvSpPr>
            <p:nvPr/>
          </p:nvSpPr>
          <p:spPr bwMode="auto">
            <a:xfrm>
              <a:off x="2171700" y="3284538"/>
              <a:ext cx="925513" cy="263525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173288" y="5329238"/>
            <a:ext cx="4799012" cy="261937"/>
            <a:chOff x="2171700" y="4335463"/>
            <a:chExt cx="4799013" cy="261937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171700" y="4335463"/>
              <a:ext cx="4799013" cy="2619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40" name="Rectangle 15"/>
            <p:cNvSpPr>
              <a:spLocks noChangeArrowheads="1"/>
            </p:cNvSpPr>
            <p:nvPr/>
          </p:nvSpPr>
          <p:spPr bwMode="auto">
            <a:xfrm>
              <a:off x="2171700" y="4335463"/>
              <a:ext cx="1481138" cy="261937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00113" y="2852738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00113" y="3449638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00113" y="4068763"/>
            <a:ext cx="10080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00113" y="4686300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00113" y="5303838"/>
            <a:ext cx="1008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092950" y="285273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092950" y="344963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092950" y="4068763"/>
            <a:ext cx="10080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092950" y="4686300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099300" y="530383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908175" y="2874963"/>
            <a:ext cx="46038" cy="263525"/>
          </a:xfrm>
          <a:prstGeom prst="roundRect">
            <a:avLst/>
          </a:prstGeom>
          <a:solidFill>
            <a:srgbClr val="222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908175" y="3470275"/>
            <a:ext cx="46038" cy="26352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08175" y="4089400"/>
            <a:ext cx="46038" cy="263525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908175" y="4708525"/>
            <a:ext cx="46038" cy="26352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908175" y="5327650"/>
            <a:ext cx="46038" cy="263525"/>
          </a:xfrm>
          <a:prstGeom prst="roundRect">
            <a:avLst/>
          </a:prstGeom>
          <a:solidFill>
            <a:srgbClr val="A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63" y="981075"/>
            <a:ext cx="277653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添加标题</a:t>
            </a:r>
            <a:endParaRPr lang="zh-CN" altLang="en-US" sz="2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3" name="Picture 3" descr="C:\Documents and Settings\Administrator\桌面\用\shutterstock_803810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b="16985"/>
          <a:stretch>
            <a:fillRect/>
          </a:stretch>
        </p:blipFill>
        <p:spPr bwMode="auto">
          <a:xfrm>
            <a:off x="0" y="1917700"/>
            <a:ext cx="91440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4356100" y="2133600"/>
            <a:ext cx="3455988" cy="2663825"/>
          </a:xfrm>
          <a:prstGeom prst="roundRect">
            <a:avLst>
              <a:gd name="adj" fmla="val 4045"/>
            </a:avLst>
          </a:prstGeom>
          <a:solidFill>
            <a:schemeClr val="bg1"/>
          </a:solidFill>
          <a:ln w="3175"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73600" y="2233613"/>
            <a:ext cx="2922588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锐普，中国专业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领跑者。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客户满意率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锐普以不同于传统的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制作模式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创造全新的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体验。</a:t>
            </a:r>
            <a:endParaRPr lang="zh-CN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清晰、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美观、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创意、有效、超值、保密，我们为数百家客户带来意想不到的价值</a:t>
            </a:r>
            <a:endParaRPr lang="zh-CN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C:\Documents and Settings\Administrator\桌面\用\商务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600" y="1700213"/>
            <a:ext cx="5818188" cy="1093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500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3000000" algn="t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5000" spc="3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38100" dir="3000000" algn="t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2600" y="4049713"/>
            <a:ext cx="3348038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Shanghai </a:t>
            </a:r>
            <a:r>
              <a:rPr lang="en-US" altLang="zh-CN" sz="2200" kern="800" dirty="0" err="1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Rapidesign</a:t>
            </a:r>
            <a:r>
              <a:rPr lang="en-US" altLang="zh-CN" sz="2200" kern="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 </a:t>
            </a:r>
            <a:endParaRPr lang="en-US" altLang="zh-CN" sz="2200" kern="8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黑体" panose="0201060906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Advertisement </a:t>
            </a:r>
            <a:endParaRPr lang="en-US" altLang="zh-CN" sz="2200" kern="8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黑体" panose="0201060906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800" dirty="0">
                <a:solidFill>
                  <a:schemeClr val="tx2">
                    <a:lumMod val="75000"/>
                  </a:schemeClr>
                </a:solidFill>
                <a:latin typeface="Franklin Gothic Medium" panose="020B0603020102020204" pitchFamily="34" charset="0"/>
                <a:ea typeface="黑体" panose="02010609060101010101" pitchFamily="2" charset="-122"/>
              </a:rPr>
              <a:t>Co., Ltd.</a:t>
            </a:r>
            <a:endParaRPr lang="zh-CN" altLang="en-US" sz="2200" kern="800" dirty="0">
              <a:solidFill>
                <a:schemeClr val="tx2">
                  <a:lumMod val="75000"/>
                </a:schemeClr>
              </a:solidFill>
              <a:latin typeface="Franklin Gothic Medium" panose="020B0603020102020204" pitchFamily="34" charset="0"/>
              <a:ea typeface="黑体" panose="02010609060101010101" pitchFamily="2" charset="-122"/>
            </a:endParaRPr>
          </a:p>
        </p:txBody>
      </p:sp>
      <p:pic>
        <p:nvPicPr>
          <p:cNvPr id="7" name="Picture 46" descr="D:\重要资料\20110708新LOGO应用\锐普PPT红LOGO-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5759450"/>
            <a:ext cx="14112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82600" y="836613"/>
            <a:ext cx="920750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R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6488" y="836613"/>
            <a:ext cx="923925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A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84438" y="836613"/>
            <a:ext cx="925512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D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8938" y="836613"/>
            <a:ext cx="825500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P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38375" y="836613"/>
            <a:ext cx="690563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500" dirty="0">
                <a:solidFill>
                  <a:schemeClr val="bg1"/>
                </a:solidFill>
                <a:effectLst>
                  <a:outerShdw blurRad="25400" dist="38100" dir="5100000" algn="tl" rotWithShape="0">
                    <a:prstClr val="black">
                      <a:alpha val="40000"/>
                    </a:prstClr>
                  </a:outerShdw>
                </a:effectLst>
                <a:latin typeface="Franklin Gothic Medium" panose="020B0603020102020204" pitchFamily="34" charset="0"/>
                <a:ea typeface="+mn-ea"/>
              </a:rPr>
              <a:t>I</a:t>
            </a:r>
            <a:endParaRPr lang="zh-CN" altLang="en-US" sz="7500" dirty="0">
              <a:solidFill>
                <a:schemeClr val="bg1"/>
              </a:solidFill>
              <a:effectLst>
                <a:outerShdw blurRad="25400" dist="38100" dir="5100000" algn="tl" rotWithShape="0">
                  <a:prstClr val="black">
                    <a:alpha val="40000"/>
                  </a:prstClr>
                </a:outerShdw>
              </a:effectLst>
              <a:latin typeface="Franklin Gothic Medium" panose="020B0603020102020204" pitchFamily="34" charset="0"/>
              <a:ea typeface="+mn-ea"/>
            </a:endParaRPr>
          </a:p>
        </p:txBody>
      </p:sp>
      <p:pic>
        <p:nvPicPr>
          <p:cNvPr id="13" name="Picture 47" descr="C:\Documents and Settings\Administrator\桌面\用\shutterstock_354839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52"/>
          <a:stretch>
            <a:fillRect/>
          </a:stretch>
        </p:blipFill>
        <p:spPr bwMode="auto">
          <a:xfrm>
            <a:off x="0" y="0"/>
            <a:ext cx="914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42"/>
          <p:cNvSpPr/>
          <p:nvPr/>
        </p:nvSpPr>
        <p:spPr>
          <a:xfrm>
            <a:off x="366713" y="460375"/>
            <a:ext cx="8455025" cy="1462088"/>
          </a:xfrm>
          <a:custGeom>
            <a:avLst/>
            <a:gdLst>
              <a:gd name="connsiteX0" fmla="*/ 0 w 8436113"/>
              <a:gd name="connsiteY0" fmla="*/ 80491 h 1440160"/>
              <a:gd name="connsiteX1" fmla="*/ 80491 w 8436113"/>
              <a:gd name="connsiteY1" fmla="*/ 0 h 1440160"/>
              <a:gd name="connsiteX2" fmla="*/ 8355622 w 8436113"/>
              <a:gd name="connsiteY2" fmla="*/ 0 h 1440160"/>
              <a:gd name="connsiteX3" fmla="*/ 8436113 w 8436113"/>
              <a:gd name="connsiteY3" fmla="*/ 80491 h 1440160"/>
              <a:gd name="connsiteX4" fmla="*/ 8436113 w 8436113"/>
              <a:gd name="connsiteY4" fmla="*/ 1359669 h 1440160"/>
              <a:gd name="connsiteX5" fmla="*/ 8355622 w 8436113"/>
              <a:gd name="connsiteY5" fmla="*/ 1440160 h 1440160"/>
              <a:gd name="connsiteX6" fmla="*/ 80491 w 8436113"/>
              <a:gd name="connsiteY6" fmla="*/ 1440160 h 1440160"/>
              <a:gd name="connsiteX7" fmla="*/ 0 w 8436113"/>
              <a:gd name="connsiteY7" fmla="*/ 1359669 h 1440160"/>
              <a:gd name="connsiteX8" fmla="*/ 0 w 8436113"/>
              <a:gd name="connsiteY8" fmla="*/ 80491 h 1440160"/>
              <a:gd name="connsiteX0-1" fmla="*/ 0 w 8436113"/>
              <a:gd name="connsiteY0-2" fmla="*/ 80491 h 1455136"/>
              <a:gd name="connsiteX1-3" fmla="*/ 80491 w 8436113"/>
              <a:gd name="connsiteY1-4" fmla="*/ 0 h 1455136"/>
              <a:gd name="connsiteX2-5" fmla="*/ 8355622 w 8436113"/>
              <a:gd name="connsiteY2-6" fmla="*/ 0 h 1455136"/>
              <a:gd name="connsiteX3-7" fmla="*/ 8436113 w 8436113"/>
              <a:gd name="connsiteY3-8" fmla="*/ 80491 h 1455136"/>
              <a:gd name="connsiteX4-9" fmla="*/ 8436113 w 8436113"/>
              <a:gd name="connsiteY4-10" fmla="*/ 1359669 h 1455136"/>
              <a:gd name="connsiteX5-11" fmla="*/ 8355622 w 8436113"/>
              <a:gd name="connsiteY5-12" fmla="*/ 1440160 h 1455136"/>
              <a:gd name="connsiteX6-13" fmla="*/ 80491 w 8436113"/>
              <a:gd name="connsiteY6-14" fmla="*/ 1440160 h 1455136"/>
              <a:gd name="connsiteX7-15" fmla="*/ 4763 w 8436113"/>
              <a:gd name="connsiteY7-16" fmla="*/ 1433488 h 1455136"/>
              <a:gd name="connsiteX8-17" fmla="*/ 0 w 8436113"/>
              <a:gd name="connsiteY8-18" fmla="*/ 80491 h 1455136"/>
              <a:gd name="connsiteX0-19" fmla="*/ 2380 w 8438493"/>
              <a:gd name="connsiteY0-20" fmla="*/ 80491 h 1455136"/>
              <a:gd name="connsiteX1-21" fmla="*/ 82871 w 8438493"/>
              <a:gd name="connsiteY1-22" fmla="*/ 0 h 1455136"/>
              <a:gd name="connsiteX2-23" fmla="*/ 8358002 w 8438493"/>
              <a:gd name="connsiteY2-24" fmla="*/ 0 h 1455136"/>
              <a:gd name="connsiteX3-25" fmla="*/ 8438493 w 8438493"/>
              <a:gd name="connsiteY3-26" fmla="*/ 80491 h 1455136"/>
              <a:gd name="connsiteX4-27" fmla="*/ 8438493 w 8438493"/>
              <a:gd name="connsiteY4-28" fmla="*/ 1359669 h 1455136"/>
              <a:gd name="connsiteX5-29" fmla="*/ 8358002 w 8438493"/>
              <a:gd name="connsiteY5-30" fmla="*/ 1440160 h 1455136"/>
              <a:gd name="connsiteX6-31" fmla="*/ 82871 w 8438493"/>
              <a:gd name="connsiteY6-32" fmla="*/ 1440160 h 1455136"/>
              <a:gd name="connsiteX7-33" fmla="*/ 0 w 8438493"/>
              <a:gd name="connsiteY7-34" fmla="*/ 1433488 h 1455136"/>
              <a:gd name="connsiteX8-35" fmla="*/ 2380 w 8438493"/>
              <a:gd name="connsiteY8-36" fmla="*/ 80491 h 1455136"/>
              <a:gd name="connsiteX0-37" fmla="*/ 2380 w 8438493"/>
              <a:gd name="connsiteY0-38" fmla="*/ 80491 h 1440160"/>
              <a:gd name="connsiteX1-39" fmla="*/ 82871 w 8438493"/>
              <a:gd name="connsiteY1-40" fmla="*/ 0 h 1440160"/>
              <a:gd name="connsiteX2-41" fmla="*/ 8358002 w 8438493"/>
              <a:gd name="connsiteY2-42" fmla="*/ 0 h 1440160"/>
              <a:gd name="connsiteX3-43" fmla="*/ 8438493 w 8438493"/>
              <a:gd name="connsiteY3-44" fmla="*/ 80491 h 1440160"/>
              <a:gd name="connsiteX4-45" fmla="*/ 8438493 w 8438493"/>
              <a:gd name="connsiteY4-46" fmla="*/ 1359669 h 1440160"/>
              <a:gd name="connsiteX5-47" fmla="*/ 8358002 w 8438493"/>
              <a:gd name="connsiteY5-48" fmla="*/ 1440160 h 1440160"/>
              <a:gd name="connsiteX6-49" fmla="*/ 0 w 8438493"/>
              <a:gd name="connsiteY6-50" fmla="*/ 1433488 h 1440160"/>
              <a:gd name="connsiteX7-51" fmla="*/ 2380 w 8438493"/>
              <a:gd name="connsiteY7-52" fmla="*/ 80491 h 1440160"/>
              <a:gd name="connsiteX0-53" fmla="*/ 4761 w 8440874"/>
              <a:gd name="connsiteY0-54" fmla="*/ 80491 h 1443013"/>
              <a:gd name="connsiteX1-55" fmla="*/ 85252 w 8440874"/>
              <a:gd name="connsiteY1-56" fmla="*/ 0 h 1443013"/>
              <a:gd name="connsiteX2-57" fmla="*/ 8360383 w 8440874"/>
              <a:gd name="connsiteY2-58" fmla="*/ 0 h 1443013"/>
              <a:gd name="connsiteX3-59" fmla="*/ 8440874 w 8440874"/>
              <a:gd name="connsiteY3-60" fmla="*/ 80491 h 1443013"/>
              <a:gd name="connsiteX4-61" fmla="*/ 8440874 w 8440874"/>
              <a:gd name="connsiteY4-62" fmla="*/ 1359669 h 1443013"/>
              <a:gd name="connsiteX5-63" fmla="*/ 8360383 w 8440874"/>
              <a:gd name="connsiteY5-64" fmla="*/ 1440160 h 1443013"/>
              <a:gd name="connsiteX6-65" fmla="*/ 0 w 8440874"/>
              <a:gd name="connsiteY6-66" fmla="*/ 1443013 h 1443013"/>
              <a:gd name="connsiteX7-67" fmla="*/ 4761 w 8440874"/>
              <a:gd name="connsiteY7-68" fmla="*/ 80491 h 1443013"/>
              <a:gd name="connsiteX0-69" fmla="*/ 4761 w 8448018"/>
              <a:gd name="connsiteY0-70" fmla="*/ 80491 h 1443097"/>
              <a:gd name="connsiteX1-71" fmla="*/ 85252 w 8448018"/>
              <a:gd name="connsiteY1-72" fmla="*/ 0 h 1443097"/>
              <a:gd name="connsiteX2-73" fmla="*/ 8360383 w 8448018"/>
              <a:gd name="connsiteY2-74" fmla="*/ 0 h 1443097"/>
              <a:gd name="connsiteX3-75" fmla="*/ 8440874 w 8448018"/>
              <a:gd name="connsiteY3-76" fmla="*/ 80491 h 1443097"/>
              <a:gd name="connsiteX4-77" fmla="*/ 8448018 w 8448018"/>
              <a:gd name="connsiteY4-78" fmla="*/ 1412057 h 1443097"/>
              <a:gd name="connsiteX5-79" fmla="*/ 8360383 w 8448018"/>
              <a:gd name="connsiteY5-80" fmla="*/ 1440160 h 1443097"/>
              <a:gd name="connsiteX6-81" fmla="*/ 0 w 8448018"/>
              <a:gd name="connsiteY6-82" fmla="*/ 1443013 h 1443097"/>
              <a:gd name="connsiteX7-83" fmla="*/ 4761 w 8448018"/>
              <a:gd name="connsiteY7-84" fmla="*/ 80491 h 1443097"/>
              <a:gd name="connsiteX0-85" fmla="*/ 4761 w 8448018"/>
              <a:gd name="connsiteY0-86" fmla="*/ 80491 h 1596586"/>
              <a:gd name="connsiteX1-87" fmla="*/ 85252 w 8448018"/>
              <a:gd name="connsiteY1-88" fmla="*/ 0 h 1596586"/>
              <a:gd name="connsiteX2-89" fmla="*/ 8360383 w 8448018"/>
              <a:gd name="connsiteY2-90" fmla="*/ 0 h 1596586"/>
              <a:gd name="connsiteX3-91" fmla="*/ 8440874 w 8448018"/>
              <a:gd name="connsiteY3-92" fmla="*/ 80491 h 1596586"/>
              <a:gd name="connsiteX4-93" fmla="*/ 8448018 w 8448018"/>
              <a:gd name="connsiteY4-94" fmla="*/ 1412057 h 1596586"/>
              <a:gd name="connsiteX5-95" fmla="*/ 0 w 8448018"/>
              <a:gd name="connsiteY5-96" fmla="*/ 1443013 h 1596586"/>
              <a:gd name="connsiteX6-97" fmla="*/ 4761 w 8448018"/>
              <a:gd name="connsiteY6-98" fmla="*/ 80491 h 1596586"/>
              <a:gd name="connsiteX0-99" fmla="*/ 4761 w 8448018"/>
              <a:gd name="connsiteY0-100" fmla="*/ 80491 h 1609016"/>
              <a:gd name="connsiteX1-101" fmla="*/ 85252 w 8448018"/>
              <a:gd name="connsiteY1-102" fmla="*/ 0 h 1609016"/>
              <a:gd name="connsiteX2-103" fmla="*/ 8360383 w 8448018"/>
              <a:gd name="connsiteY2-104" fmla="*/ 0 h 1609016"/>
              <a:gd name="connsiteX3-105" fmla="*/ 8440874 w 8448018"/>
              <a:gd name="connsiteY3-106" fmla="*/ 80491 h 1609016"/>
              <a:gd name="connsiteX4-107" fmla="*/ 8448018 w 8448018"/>
              <a:gd name="connsiteY4-108" fmla="*/ 1438251 h 1609016"/>
              <a:gd name="connsiteX5-109" fmla="*/ 0 w 8448018"/>
              <a:gd name="connsiteY5-110" fmla="*/ 1443013 h 1609016"/>
              <a:gd name="connsiteX6-111" fmla="*/ 4761 w 8448018"/>
              <a:gd name="connsiteY6-112" fmla="*/ 80491 h 1609016"/>
              <a:gd name="connsiteX0-113" fmla="*/ 4761 w 8448018"/>
              <a:gd name="connsiteY0-114" fmla="*/ 80491 h 1541138"/>
              <a:gd name="connsiteX1-115" fmla="*/ 85252 w 8448018"/>
              <a:gd name="connsiteY1-116" fmla="*/ 0 h 1541138"/>
              <a:gd name="connsiteX2-117" fmla="*/ 8360383 w 8448018"/>
              <a:gd name="connsiteY2-118" fmla="*/ 0 h 1541138"/>
              <a:gd name="connsiteX3-119" fmla="*/ 8440874 w 8448018"/>
              <a:gd name="connsiteY3-120" fmla="*/ 80491 h 1541138"/>
              <a:gd name="connsiteX4-121" fmla="*/ 8448018 w 8448018"/>
              <a:gd name="connsiteY4-122" fmla="*/ 1438251 h 1541138"/>
              <a:gd name="connsiteX5-123" fmla="*/ 0 w 8448018"/>
              <a:gd name="connsiteY5-124" fmla="*/ 1443013 h 1541138"/>
              <a:gd name="connsiteX6-125" fmla="*/ 4761 w 8448018"/>
              <a:gd name="connsiteY6-126" fmla="*/ 80491 h 1541138"/>
              <a:gd name="connsiteX0-127" fmla="*/ 4761 w 8448018"/>
              <a:gd name="connsiteY0-128" fmla="*/ 80491 h 1443013"/>
              <a:gd name="connsiteX1-129" fmla="*/ 85252 w 8448018"/>
              <a:gd name="connsiteY1-130" fmla="*/ 0 h 1443013"/>
              <a:gd name="connsiteX2-131" fmla="*/ 8360383 w 8448018"/>
              <a:gd name="connsiteY2-132" fmla="*/ 0 h 1443013"/>
              <a:gd name="connsiteX3-133" fmla="*/ 8440874 w 8448018"/>
              <a:gd name="connsiteY3-134" fmla="*/ 80491 h 1443013"/>
              <a:gd name="connsiteX4-135" fmla="*/ 8448018 w 8448018"/>
              <a:gd name="connsiteY4-136" fmla="*/ 1438251 h 1443013"/>
              <a:gd name="connsiteX5-137" fmla="*/ 0 w 8448018"/>
              <a:gd name="connsiteY5-138" fmla="*/ 1443013 h 1443013"/>
              <a:gd name="connsiteX6-139" fmla="*/ 4761 w 8448018"/>
              <a:gd name="connsiteY6-140" fmla="*/ 80491 h 1443013"/>
              <a:gd name="connsiteX0-141" fmla="*/ 4761 w 8459924"/>
              <a:gd name="connsiteY0-142" fmla="*/ 80491 h 1443014"/>
              <a:gd name="connsiteX1-143" fmla="*/ 85252 w 8459924"/>
              <a:gd name="connsiteY1-144" fmla="*/ 0 h 1443014"/>
              <a:gd name="connsiteX2-145" fmla="*/ 8360383 w 8459924"/>
              <a:gd name="connsiteY2-146" fmla="*/ 0 h 1443014"/>
              <a:gd name="connsiteX3-147" fmla="*/ 8440874 w 8459924"/>
              <a:gd name="connsiteY3-148" fmla="*/ 80491 h 1443014"/>
              <a:gd name="connsiteX4-149" fmla="*/ 8459924 w 8459924"/>
              <a:gd name="connsiteY4-150" fmla="*/ 1443014 h 1443014"/>
              <a:gd name="connsiteX5-151" fmla="*/ 0 w 8459924"/>
              <a:gd name="connsiteY5-152" fmla="*/ 1443013 h 1443014"/>
              <a:gd name="connsiteX6-153" fmla="*/ 4761 w 8459924"/>
              <a:gd name="connsiteY6-154" fmla="*/ 80491 h 1443014"/>
              <a:gd name="connsiteX0-155" fmla="*/ 4761 w 8460611"/>
              <a:gd name="connsiteY0-156" fmla="*/ 80491 h 1443014"/>
              <a:gd name="connsiteX1-157" fmla="*/ 85252 w 8460611"/>
              <a:gd name="connsiteY1-158" fmla="*/ 0 h 1443014"/>
              <a:gd name="connsiteX2-159" fmla="*/ 8360383 w 8460611"/>
              <a:gd name="connsiteY2-160" fmla="*/ 0 h 1443014"/>
              <a:gd name="connsiteX3-161" fmla="*/ 8459924 w 8460611"/>
              <a:gd name="connsiteY3-162" fmla="*/ 75728 h 1443014"/>
              <a:gd name="connsiteX4-163" fmla="*/ 8459924 w 8460611"/>
              <a:gd name="connsiteY4-164" fmla="*/ 1443014 h 1443014"/>
              <a:gd name="connsiteX5-165" fmla="*/ 0 w 8460611"/>
              <a:gd name="connsiteY5-166" fmla="*/ 1443013 h 1443014"/>
              <a:gd name="connsiteX6-167" fmla="*/ 4761 w 8460611"/>
              <a:gd name="connsiteY6-168" fmla="*/ 80491 h 1443014"/>
              <a:gd name="connsiteX0-169" fmla="*/ 4761 w 8460611"/>
              <a:gd name="connsiteY0-170" fmla="*/ 87635 h 1450158"/>
              <a:gd name="connsiteX1-171" fmla="*/ 85252 w 8460611"/>
              <a:gd name="connsiteY1-172" fmla="*/ 7144 h 1450158"/>
              <a:gd name="connsiteX2-173" fmla="*/ 8362764 w 8460611"/>
              <a:gd name="connsiteY2-174" fmla="*/ 0 h 1450158"/>
              <a:gd name="connsiteX3-175" fmla="*/ 8459924 w 8460611"/>
              <a:gd name="connsiteY3-176" fmla="*/ 82872 h 1450158"/>
              <a:gd name="connsiteX4-177" fmla="*/ 8459924 w 8460611"/>
              <a:gd name="connsiteY4-178" fmla="*/ 1450158 h 1450158"/>
              <a:gd name="connsiteX5-179" fmla="*/ 0 w 8460611"/>
              <a:gd name="connsiteY5-180" fmla="*/ 1450157 h 1450158"/>
              <a:gd name="connsiteX6-181" fmla="*/ 4761 w 8460611"/>
              <a:gd name="connsiteY6-182" fmla="*/ 87635 h 1450158"/>
              <a:gd name="connsiteX0-183" fmla="*/ 4761 w 8459924"/>
              <a:gd name="connsiteY0-184" fmla="*/ 87635 h 1450158"/>
              <a:gd name="connsiteX1-185" fmla="*/ 85252 w 8459924"/>
              <a:gd name="connsiteY1-186" fmla="*/ 7144 h 1450158"/>
              <a:gd name="connsiteX2-187" fmla="*/ 8362764 w 8459924"/>
              <a:gd name="connsiteY2-188" fmla="*/ 0 h 1450158"/>
              <a:gd name="connsiteX3-189" fmla="*/ 8457542 w 8459924"/>
              <a:gd name="connsiteY3-190" fmla="*/ 82872 h 1450158"/>
              <a:gd name="connsiteX4-191" fmla="*/ 8459924 w 8459924"/>
              <a:gd name="connsiteY4-192" fmla="*/ 1450158 h 1450158"/>
              <a:gd name="connsiteX5-193" fmla="*/ 0 w 8459924"/>
              <a:gd name="connsiteY5-194" fmla="*/ 1450157 h 1450158"/>
              <a:gd name="connsiteX6-195" fmla="*/ 4761 w 8459924"/>
              <a:gd name="connsiteY6-196" fmla="*/ 87635 h 1450158"/>
              <a:gd name="connsiteX0-197" fmla="*/ 4761 w 8459924"/>
              <a:gd name="connsiteY0-198" fmla="*/ 90016 h 1452539"/>
              <a:gd name="connsiteX1-199" fmla="*/ 85252 w 8459924"/>
              <a:gd name="connsiteY1-200" fmla="*/ 0 h 1452539"/>
              <a:gd name="connsiteX2-201" fmla="*/ 8362764 w 8459924"/>
              <a:gd name="connsiteY2-202" fmla="*/ 2381 h 1452539"/>
              <a:gd name="connsiteX3-203" fmla="*/ 8457542 w 8459924"/>
              <a:gd name="connsiteY3-204" fmla="*/ 85253 h 1452539"/>
              <a:gd name="connsiteX4-205" fmla="*/ 8459924 w 8459924"/>
              <a:gd name="connsiteY4-206" fmla="*/ 1452539 h 1452539"/>
              <a:gd name="connsiteX5-207" fmla="*/ 0 w 8459924"/>
              <a:gd name="connsiteY5-208" fmla="*/ 1452538 h 1452539"/>
              <a:gd name="connsiteX6-209" fmla="*/ 4761 w 8459924"/>
              <a:gd name="connsiteY6-210" fmla="*/ 90016 h 1452539"/>
              <a:gd name="connsiteX0-211" fmla="*/ 0 w 8455163"/>
              <a:gd name="connsiteY0-212" fmla="*/ 90016 h 1452539"/>
              <a:gd name="connsiteX1-213" fmla="*/ 80491 w 8455163"/>
              <a:gd name="connsiteY1-214" fmla="*/ 0 h 1452539"/>
              <a:gd name="connsiteX2-215" fmla="*/ 8358003 w 8455163"/>
              <a:gd name="connsiteY2-216" fmla="*/ 2381 h 1452539"/>
              <a:gd name="connsiteX3-217" fmla="*/ 8452781 w 8455163"/>
              <a:gd name="connsiteY3-218" fmla="*/ 85253 h 1452539"/>
              <a:gd name="connsiteX4-219" fmla="*/ 8455163 w 8455163"/>
              <a:gd name="connsiteY4-220" fmla="*/ 1452539 h 1452539"/>
              <a:gd name="connsiteX5-221" fmla="*/ 2382 w 8455163"/>
              <a:gd name="connsiteY5-222" fmla="*/ 1452538 h 1452539"/>
              <a:gd name="connsiteX6-223" fmla="*/ 0 w 8455163"/>
              <a:gd name="connsiteY6-224" fmla="*/ 90016 h 1452539"/>
              <a:gd name="connsiteX0-225" fmla="*/ 0 w 8455163"/>
              <a:gd name="connsiteY0-226" fmla="*/ 97160 h 1459683"/>
              <a:gd name="connsiteX1-227" fmla="*/ 80491 w 8455163"/>
              <a:gd name="connsiteY1-228" fmla="*/ 7144 h 1459683"/>
              <a:gd name="connsiteX2-229" fmla="*/ 8351653 w 8455163"/>
              <a:gd name="connsiteY2-230" fmla="*/ 0 h 1459683"/>
              <a:gd name="connsiteX3-231" fmla="*/ 8452781 w 8455163"/>
              <a:gd name="connsiteY3-232" fmla="*/ 92397 h 1459683"/>
              <a:gd name="connsiteX4-233" fmla="*/ 8455163 w 8455163"/>
              <a:gd name="connsiteY4-234" fmla="*/ 1459683 h 1459683"/>
              <a:gd name="connsiteX5-235" fmla="*/ 2382 w 8455163"/>
              <a:gd name="connsiteY5-236" fmla="*/ 1459682 h 1459683"/>
              <a:gd name="connsiteX6-237" fmla="*/ 0 w 8455163"/>
              <a:gd name="connsiteY6-238" fmla="*/ 97160 h 1459683"/>
              <a:gd name="connsiteX0-239" fmla="*/ 0 w 8459546"/>
              <a:gd name="connsiteY0-240" fmla="*/ 97160 h 1459683"/>
              <a:gd name="connsiteX1-241" fmla="*/ 80491 w 8459546"/>
              <a:gd name="connsiteY1-242" fmla="*/ 7144 h 1459683"/>
              <a:gd name="connsiteX2-243" fmla="*/ 8351653 w 8459546"/>
              <a:gd name="connsiteY2-244" fmla="*/ 0 h 1459683"/>
              <a:gd name="connsiteX3-245" fmla="*/ 8459131 w 8459546"/>
              <a:gd name="connsiteY3-246" fmla="*/ 92397 h 1459683"/>
              <a:gd name="connsiteX4-247" fmla="*/ 8455163 w 8459546"/>
              <a:gd name="connsiteY4-248" fmla="*/ 1459683 h 1459683"/>
              <a:gd name="connsiteX5-249" fmla="*/ 2382 w 8459546"/>
              <a:gd name="connsiteY5-250" fmla="*/ 1459682 h 1459683"/>
              <a:gd name="connsiteX6-251" fmla="*/ 0 w 8459546"/>
              <a:gd name="connsiteY6-252" fmla="*/ 97160 h 1459683"/>
              <a:gd name="connsiteX0-253" fmla="*/ 0 w 8455163"/>
              <a:gd name="connsiteY0-254" fmla="*/ 97160 h 1459683"/>
              <a:gd name="connsiteX1-255" fmla="*/ 80491 w 8455163"/>
              <a:gd name="connsiteY1-256" fmla="*/ 7144 h 1459683"/>
              <a:gd name="connsiteX2-257" fmla="*/ 8351653 w 8455163"/>
              <a:gd name="connsiteY2-258" fmla="*/ 0 h 1459683"/>
              <a:gd name="connsiteX3-259" fmla="*/ 8452781 w 8455163"/>
              <a:gd name="connsiteY3-260" fmla="*/ 95572 h 1459683"/>
              <a:gd name="connsiteX4-261" fmla="*/ 8455163 w 8455163"/>
              <a:gd name="connsiteY4-262" fmla="*/ 1459683 h 1459683"/>
              <a:gd name="connsiteX5-263" fmla="*/ 2382 w 8455163"/>
              <a:gd name="connsiteY5-264" fmla="*/ 1459682 h 1459683"/>
              <a:gd name="connsiteX6-265" fmla="*/ 0 w 8455163"/>
              <a:gd name="connsiteY6-266" fmla="*/ 97160 h 1459683"/>
              <a:gd name="connsiteX0-267" fmla="*/ 7143 w 8462306"/>
              <a:gd name="connsiteY0-268" fmla="*/ 97160 h 1462857"/>
              <a:gd name="connsiteX1-269" fmla="*/ 87634 w 8462306"/>
              <a:gd name="connsiteY1-270" fmla="*/ 7144 h 1462857"/>
              <a:gd name="connsiteX2-271" fmla="*/ 8358796 w 8462306"/>
              <a:gd name="connsiteY2-272" fmla="*/ 0 h 1462857"/>
              <a:gd name="connsiteX3-273" fmla="*/ 8459924 w 8462306"/>
              <a:gd name="connsiteY3-274" fmla="*/ 95572 h 1462857"/>
              <a:gd name="connsiteX4-275" fmla="*/ 8462306 w 8462306"/>
              <a:gd name="connsiteY4-276" fmla="*/ 1459683 h 1462857"/>
              <a:gd name="connsiteX5-277" fmla="*/ 0 w 8462306"/>
              <a:gd name="connsiteY5-278" fmla="*/ 1462857 h 1462857"/>
              <a:gd name="connsiteX6-279" fmla="*/ 7143 w 8462306"/>
              <a:gd name="connsiteY6-280" fmla="*/ 97160 h 1462857"/>
              <a:gd name="connsiteX0-281" fmla="*/ 793 w 8455956"/>
              <a:gd name="connsiteY0-282" fmla="*/ 97160 h 1462857"/>
              <a:gd name="connsiteX1-283" fmla="*/ 81284 w 8455956"/>
              <a:gd name="connsiteY1-284" fmla="*/ 7144 h 1462857"/>
              <a:gd name="connsiteX2-285" fmla="*/ 8352446 w 8455956"/>
              <a:gd name="connsiteY2-286" fmla="*/ 0 h 1462857"/>
              <a:gd name="connsiteX3-287" fmla="*/ 8453574 w 8455956"/>
              <a:gd name="connsiteY3-288" fmla="*/ 95572 h 1462857"/>
              <a:gd name="connsiteX4-289" fmla="*/ 8455956 w 8455956"/>
              <a:gd name="connsiteY4-290" fmla="*/ 1459683 h 1462857"/>
              <a:gd name="connsiteX5-291" fmla="*/ 0 w 8455956"/>
              <a:gd name="connsiteY5-292" fmla="*/ 1462857 h 1462857"/>
              <a:gd name="connsiteX6-293" fmla="*/ 793 w 8455956"/>
              <a:gd name="connsiteY6-294" fmla="*/ 97160 h 14628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455956" h="1462857">
                <a:moveTo>
                  <a:pt x="793" y="97160"/>
                </a:moveTo>
                <a:cubicBezTo>
                  <a:pt x="793" y="52706"/>
                  <a:pt x="36830" y="7144"/>
                  <a:pt x="81284" y="7144"/>
                </a:cubicBezTo>
                <a:lnTo>
                  <a:pt x="8352446" y="0"/>
                </a:lnTo>
                <a:cubicBezTo>
                  <a:pt x="8396900" y="0"/>
                  <a:pt x="8453574" y="51118"/>
                  <a:pt x="8453574" y="95572"/>
                </a:cubicBezTo>
                <a:cubicBezTo>
                  <a:pt x="8455955" y="539427"/>
                  <a:pt x="8453575" y="1015828"/>
                  <a:pt x="8455956" y="1459683"/>
                </a:cubicBezTo>
                <a:lnTo>
                  <a:pt x="0" y="1462857"/>
                </a:lnTo>
                <a:cubicBezTo>
                  <a:pt x="0" y="1036464"/>
                  <a:pt x="793" y="523553"/>
                  <a:pt x="793" y="97160"/>
                </a:cubicBezTo>
                <a:close/>
              </a:path>
            </a:pathLst>
          </a:cu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Freeform 9"/>
          <p:cNvSpPr/>
          <p:nvPr/>
        </p:nvSpPr>
        <p:spPr bwMode="auto">
          <a:xfrm>
            <a:off x="6769100" y="3001963"/>
            <a:ext cx="2033588" cy="1431925"/>
          </a:xfrm>
          <a:custGeom>
            <a:avLst/>
            <a:gdLst>
              <a:gd name="T0" fmla="*/ 0 w 1557"/>
              <a:gd name="T1" fmla="*/ 0 h 1096"/>
              <a:gd name="T2" fmla="*/ 461 w 1557"/>
              <a:gd name="T3" fmla="*/ 35 h 1096"/>
              <a:gd name="T4" fmla="*/ 428 w 1557"/>
              <a:gd name="T5" fmla="*/ 120 h 1096"/>
              <a:gd name="T6" fmla="*/ 1557 w 1557"/>
              <a:gd name="T7" fmla="*/ 812 h 1096"/>
              <a:gd name="T8" fmla="*/ 1557 w 1557"/>
              <a:gd name="T9" fmla="*/ 1096 h 1096"/>
              <a:gd name="T10" fmla="*/ 291 w 1557"/>
              <a:gd name="T11" fmla="*/ 321 h 1096"/>
              <a:gd name="T12" fmla="*/ 248 w 1557"/>
              <a:gd name="T13" fmla="*/ 387 h 1096"/>
              <a:gd name="T14" fmla="*/ 0 w 1557"/>
              <a:gd name="T1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7" h="1096">
                <a:moveTo>
                  <a:pt x="0" y="0"/>
                </a:moveTo>
                <a:lnTo>
                  <a:pt x="461" y="35"/>
                </a:lnTo>
                <a:lnTo>
                  <a:pt x="428" y="120"/>
                </a:lnTo>
                <a:lnTo>
                  <a:pt x="1557" y="812"/>
                </a:lnTo>
                <a:lnTo>
                  <a:pt x="1557" y="1096"/>
                </a:lnTo>
                <a:lnTo>
                  <a:pt x="291" y="321"/>
                </a:lnTo>
                <a:lnTo>
                  <a:pt x="248" y="38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75000"/>
                </a:schemeClr>
              </a:gs>
            </a:gsLst>
            <a:lin ang="8100000" scaled="1"/>
            <a:tileRect/>
          </a:gradFill>
          <a:ln w="9" cap="flat">
            <a:noFill/>
            <a:prstDash val="solid"/>
            <a:miter lim="800000"/>
          </a:ln>
          <a:effectLst>
            <a:outerShdw blurRad="38100" dist="254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5667375" y="4919663"/>
            <a:ext cx="3067050" cy="1593850"/>
          </a:xfrm>
          <a:custGeom>
            <a:avLst/>
            <a:gdLst>
              <a:gd name="T0" fmla="*/ 0 w 2348"/>
              <a:gd name="T1" fmla="*/ 0 h 1221"/>
              <a:gd name="T2" fmla="*/ 434 w 2348"/>
              <a:gd name="T3" fmla="*/ 37 h 1221"/>
              <a:gd name="T4" fmla="*/ 406 w 2348"/>
              <a:gd name="T5" fmla="*/ 101 h 1221"/>
              <a:gd name="T6" fmla="*/ 2348 w 2348"/>
              <a:gd name="T7" fmla="*/ 1221 h 1221"/>
              <a:gd name="T8" fmla="*/ 1864 w 2348"/>
              <a:gd name="T9" fmla="*/ 1221 h 1221"/>
              <a:gd name="T10" fmla="*/ 292 w 2348"/>
              <a:gd name="T11" fmla="*/ 288 h 1221"/>
              <a:gd name="T12" fmla="*/ 248 w 2348"/>
              <a:gd name="T13" fmla="*/ 340 h 1221"/>
              <a:gd name="T14" fmla="*/ 0 w 2348"/>
              <a:gd name="T15" fmla="*/ 0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48" h="1221">
                <a:moveTo>
                  <a:pt x="0" y="0"/>
                </a:moveTo>
                <a:lnTo>
                  <a:pt x="434" y="37"/>
                </a:lnTo>
                <a:lnTo>
                  <a:pt x="406" y="101"/>
                </a:lnTo>
                <a:lnTo>
                  <a:pt x="2348" y="1221"/>
                </a:lnTo>
                <a:lnTo>
                  <a:pt x="1864" y="1221"/>
                </a:lnTo>
                <a:lnTo>
                  <a:pt x="292" y="288"/>
                </a:lnTo>
                <a:lnTo>
                  <a:pt x="248" y="34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85000"/>
                </a:schemeClr>
              </a:gs>
            </a:gsLst>
            <a:lin ang="18900000" scaled="1"/>
            <a:tileRect/>
          </a:gradFill>
          <a:ln w="9" cap="flat">
            <a:noFill/>
            <a:prstDash val="solid"/>
            <a:miter lim="800000"/>
          </a:ln>
          <a:effectLst>
            <a:outerShdw blurRad="38100" dist="254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Freeform 10"/>
          <p:cNvSpPr/>
          <p:nvPr/>
        </p:nvSpPr>
        <p:spPr bwMode="auto">
          <a:xfrm>
            <a:off x="6481763" y="3498850"/>
            <a:ext cx="2320925" cy="1585913"/>
          </a:xfrm>
          <a:custGeom>
            <a:avLst/>
            <a:gdLst>
              <a:gd name="T0" fmla="*/ 0 w 1777"/>
              <a:gd name="T1" fmla="*/ 0 h 1214"/>
              <a:gd name="T2" fmla="*/ 454 w 1777"/>
              <a:gd name="T3" fmla="*/ 38 h 1214"/>
              <a:gd name="T4" fmla="*/ 425 w 1777"/>
              <a:gd name="T5" fmla="*/ 99 h 1214"/>
              <a:gd name="T6" fmla="*/ 1777 w 1777"/>
              <a:gd name="T7" fmla="*/ 921 h 1214"/>
              <a:gd name="T8" fmla="*/ 1777 w 1777"/>
              <a:gd name="T9" fmla="*/ 1214 h 1214"/>
              <a:gd name="T10" fmla="*/ 296 w 1777"/>
              <a:gd name="T11" fmla="*/ 317 h 1214"/>
              <a:gd name="T12" fmla="*/ 248 w 1777"/>
              <a:gd name="T13" fmla="*/ 378 h 1214"/>
              <a:gd name="T14" fmla="*/ 0 w 1777"/>
              <a:gd name="T15" fmla="*/ 0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7" h="1214">
                <a:moveTo>
                  <a:pt x="0" y="0"/>
                </a:moveTo>
                <a:lnTo>
                  <a:pt x="454" y="38"/>
                </a:lnTo>
                <a:lnTo>
                  <a:pt x="425" y="99"/>
                </a:lnTo>
                <a:lnTo>
                  <a:pt x="1777" y="921"/>
                </a:lnTo>
                <a:lnTo>
                  <a:pt x="1777" y="1214"/>
                </a:lnTo>
                <a:lnTo>
                  <a:pt x="296" y="317"/>
                </a:lnTo>
                <a:lnTo>
                  <a:pt x="248" y="3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85000"/>
                </a:schemeClr>
              </a:gs>
            </a:gsLst>
            <a:lin ang="8100000" scaled="1"/>
          </a:gradFill>
          <a:ln w="9" cap="flat">
            <a:noFill/>
            <a:prstDash val="solid"/>
            <a:miter lim="800000"/>
          </a:ln>
          <a:effectLst>
            <a:outerShdw blurRad="381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6197600" y="3975100"/>
            <a:ext cx="2605088" cy="1714500"/>
          </a:xfrm>
          <a:custGeom>
            <a:avLst/>
            <a:gdLst>
              <a:gd name="T0" fmla="*/ 0 w 1994"/>
              <a:gd name="T1" fmla="*/ 0 h 1313"/>
              <a:gd name="T2" fmla="*/ 465 w 1994"/>
              <a:gd name="T3" fmla="*/ 33 h 1313"/>
              <a:gd name="T4" fmla="*/ 418 w 1994"/>
              <a:gd name="T5" fmla="*/ 104 h 1313"/>
              <a:gd name="T6" fmla="*/ 1994 w 1994"/>
              <a:gd name="T7" fmla="*/ 1039 h 1313"/>
              <a:gd name="T8" fmla="*/ 1994 w 1994"/>
              <a:gd name="T9" fmla="*/ 1313 h 1313"/>
              <a:gd name="T10" fmla="*/ 298 w 1994"/>
              <a:gd name="T11" fmla="*/ 316 h 1313"/>
              <a:gd name="T12" fmla="*/ 250 w 1994"/>
              <a:gd name="T13" fmla="*/ 373 h 1313"/>
              <a:gd name="T14" fmla="*/ 0 w 1994"/>
              <a:gd name="T15" fmla="*/ 0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4" h="1313">
                <a:moveTo>
                  <a:pt x="0" y="0"/>
                </a:moveTo>
                <a:lnTo>
                  <a:pt x="465" y="33"/>
                </a:lnTo>
                <a:lnTo>
                  <a:pt x="418" y="104"/>
                </a:lnTo>
                <a:lnTo>
                  <a:pt x="1994" y="1039"/>
                </a:lnTo>
                <a:lnTo>
                  <a:pt x="1994" y="1313"/>
                </a:lnTo>
                <a:lnTo>
                  <a:pt x="298" y="316"/>
                </a:lnTo>
                <a:lnTo>
                  <a:pt x="250" y="3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85000"/>
                </a:schemeClr>
              </a:gs>
            </a:gsLst>
            <a:lin ang="8100000" scaled="1"/>
          </a:gradFill>
          <a:ln w="9" cap="flat">
            <a:noFill/>
            <a:prstDash val="solid"/>
            <a:miter lim="800000"/>
          </a:ln>
          <a:effectLst>
            <a:outerShdw blurRad="38100" dist="254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9" name="Freeform 16"/>
          <p:cNvSpPr/>
          <p:nvPr/>
        </p:nvSpPr>
        <p:spPr bwMode="auto">
          <a:xfrm>
            <a:off x="5400675" y="5362575"/>
            <a:ext cx="2284413" cy="1150938"/>
          </a:xfrm>
          <a:custGeom>
            <a:avLst/>
            <a:gdLst>
              <a:gd name="T0" fmla="*/ 0 w 1749"/>
              <a:gd name="T1" fmla="*/ 0 h 881"/>
              <a:gd name="T2" fmla="*/ 442 w 1749"/>
              <a:gd name="T3" fmla="*/ 33 h 881"/>
              <a:gd name="T4" fmla="*/ 402 w 1749"/>
              <a:gd name="T5" fmla="*/ 99 h 881"/>
              <a:gd name="T6" fmla="*/ 1749 w 1749"/>
              <a:gd name="T7" fmla="*/ 881 h 881"/>
              <a:gd name="T8" fmla="*/ 1295 w 1749"/>
              <a:gd name="T9" fmla="*/ 881 h 881"/>
              <a:gd name="T10" fmla="*/ 291 w 1749"/>
              <a:gd name="T11" fmla="*/ 293 h 881"/>
              <a:gd name="T12" fmla="*/ 246 w 1749"/>
              <a:gd name="T13" fmla="*/ 354 h 881"/>
              <a:gd name="T14" fmla="*/ 0 w 1749"/>
              <a:gd name="T15" fmla="*/ 0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49" h="881">
                <a:moveTo>
                  <a:pt x="0" y="0"/>
                </a:moveTo>
                <a:lnTo>
                  <a:pt x="442" y="33"/>
                </a:lnTo>
                <a:lnTo>
                  <a:pt x="402" y="99"/>
                </a:lnTo>
                <a:lnTo>
                  <a:pt x="1749" y="881"/>
                </a:lnTo>
                <a:lnTo>
                  <a:pt x="1295" y="881"/>
                </a:lnTo>
                <a:lnTo>
                  <a:pt x="291" y="293"/>
                </a:lnTo>
                <a:lnTo>
                  <a:pt x="246" y="3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6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61000">
                <a:schemeClr val="bg1">
                  <a:lumMod val="85000"/>
                </a:schemeClr>
              </a:gs>
            </a:gsLst>
            <a:lin ang="18900000" scaled="1"/>
          </a:gradFill>
          <a:ln w="9" cap="flat">
            <a:noFill/>
            <a:prstDash val="solid"/>
            <a:miter lim="800000"/>
          </a:ln>
          <a:effectLst>
            <a:outerShdw blurRad="381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0" name="Freeform 17"/>
          <p:cNvSpPr/>
          <p:nvPr/>
        </p:nvSpPr>
        <p:spPr bwMode="auto">
          <a:xfrm>
            <a:off x="5141913" y="5803900"/>
            <a:ext cx="1512887" cy="709613"/>
          </a:xfrm>
          <a:custGeom>
            <a:avLst/>
            <a:gdLst>
              <a:gd name="T0" fmla="*/ 0 w 1158"/>
              <a:gd name="T1" fmla="*/ 0 h 543"/>
              <a:gd name="T2" fmla="*/ 430 w 1158"/>
              <a:gd name="T3" fmla="*/ 40 h 543"/>
              <a:gd name="T4" fmla="*/ 402 w 1158"/>
              <a:gd name="T5" fmla="*/ 104 h 543"/>
              <a:gd name="T6" fmla="*/ 1158 w 1158"/>
              <a:gd name="T7" fmla="*/ 543 h 543"/>
              <a:gd name="T8" fmla="*/ 728 w 1158"/>
              <a:gd name="T9" fmla="*/ 543 h 543"/>
              <a:gd name="T10" fmla="*/ 288 w 1158"/>
              <a:gd name="T11" fmla="*/ 285 h 543"/>
              <a:gd name="T12" fmla="*/ 241 w 1158"/>
              <a:gd name="T13" fmla="*/ 349 h 543"/>
              <a:gd name="T14" fmla="*/ 0 w 1158"/>
              <a:gd name="T15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8" h="543">
                <a:moveTo>
                  <a:pt x="0" y="0"/>
                </a:moveTo>
                <a:lnTo>
                  <a:pt x="430" y="40"/>
                </a:lnTo>
                <a:lnTo>
                  <a:pt x="402" y="104"/>
                </a:lnTo>
                <a:lnTo>
                  <a:pt x="1158" y="543"/>
                </a:lnTo>
                <a:lnTo>
                  <a:pt x="728" y="543"/>
                </a:lnTo>
                <a:lnTo>
                  <a:pt x="288" y="285"/>
                </a:lnTo>
                <a:lnTo>
                  <a:pt x="241" y="34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5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70000">
                <a:schemeClr val="bg1">
                  <a:lumMod val="85000"/>
                </a:schemeClr>
              </a:gs>
            </a:gsLst>
            <a:lin ang="18900000" scaled="1"/>
          </a:gradFill>
          <a:ln w="9" cap="flat">
            <a:noFill/>
            <a:prstDash val="solid"/>
            <a:miter lim="800000"/>
          </a:ln>
          <a:effectLst>
            <a:outerShdw blurRad="50800" dist="50800" sx="101000" sy="1010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1" name="Freeform 18"/>
          <p:cNvSpPr/>
          <p:nvPr/>
        </p:nvSpPr>
        <p:spPr bwMode="auto">
          <a:xfrm>
            <a:off x="4881563" y="6245225"/>
            <a:ext cx="736600" cy="268288"/>
          </a:xfrm>
          <a:custGeom>
            <a:avLst/>
            <a:gdLst>
              <a:gd name="T0" fmla="*/ 0 w 563"/>
              <a:gd name="T1" fmla="*/ 0 h 206"/>
              <a:gd name="T2" fmla="*/ 433 w 563"/>
              <a:gd name="T3" fmla="*/ 33 h 206"/>
              <a:gd name="T4" fmla="*/ 397 w 563"/>
              <a:gd name="T5" fmla="*/ 97 h 206"/>
              <a:gd name="T6" fmla="*/ 563 w 563"/>
              <a:gd name="T7" fmla="*/ 206 h 206"/>
              <a:gd name="T8" fmla="*/ 149 w 563"/>
              <a:gd name="T9" fmla="*/ 206 h 206"/>
              <a:gd name="T10" fmla="*/ 0 w 563"/>
              <a:gd name="T11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" h="206">
                <a:moveTo>
                  <a:pt x="0" y="0"/>
                </a:moveTo>
                <a:lnTo>
                  <a:pt x="433" y="33"/>
                </a:lnTo>
                <a:lnTo>
                  <a:pt x="397" y="97"/>
                </a:lnTo>
                <a:lnTo>
                  <a:pt x="563" y="206"/>
                </a:lnTo>
                <a:lnTo>
                  <a:pt x="149" y="20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35000">
                <a:schemeClr val="bg1">
                  <a:lumMod val="65000"/>
                </a:schemeClr>
              </a:gs>
              <a:gs pos="89000">
                <a:schemeClr val="bg1">
                  <a:lumMod val="85000"/>
                </a:schemeClr>
              </a:gs>
              <a:gs pos="70000">
                <a:schemeClr val="bg1">
                  <a:lumMod val="75000"/>
                </a:schemeClr>
              </a:gs>
            </a:gsLst>
            <a:lin ang="18900000" scaled="1"/>
          </a:gradFill>
          <a:ln w="9" cap="flat">
            <a:noFill/>
            <a:prstDash val="solid"/>
            <a:miter lim="800000"/>
          </a:ln>
          <a:effectLst>
            <a:outerShdw blurRad="38100" dist="50800" sx="102000" sy="1020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1284" name="组合 21"/>
          <p:cNvGrpSpPr/>
          <p:nvPr/>
        </p:nvGrpSpPr>
        <p:grpSpPr bwMode="auto">
          <a:xfrm>
            <a:off x="3635375" y="2887663"/>
            <a:ext cx="5167313" cy="3400425"/>
            <a:chOff x="3635896" y="2888122"/>
            <a:chExt cx="5166666" cy="3399840"/>
          </a:xfrm>
        </p:grpSpPr>
        <p:sp>
          <p:nvSpPr>
            <p:cNvPr id="11290" name="Freeform 12"/>
            <p:cNvSpPr/>
            <p:nvPr/>
          </p:nvSpPr>
          <p:spPr bwMode="auto">
            <a:xfrm>
              <a:off x="4791859" y="3525234"/>
              <a:ext cx="4010703" cy="2762728"/>
            </a:xfrm>
            <a:custGeom>
              <a:avLst/>
              <a:gdLst>
                <a:gd name="T0" fmla="*/ 1598026878 w 10066"/>
                <a:gd name="T1" fmla="*/ 654546559 h 10085"/>
                <a:gd name="T2" fmla="*/ 1108585642 w 10066"/>
                <a:gd name="T3" fmla="*/ 461079442 h 10085"/>
                <a:gd name="T4" fmla="*/ 213048974 w 10066"/>
                <a:gd name="T5" fmla="*/ 0 h 10085"/>
                <a:gd name="T6" fmla="*/ 0 w 10066"/>
                <a:gd name="T7" fmla="*/ 269938661 h 10085"/>
                <a:gd name="T8" fmla="*/ 1039685701 w 10066"/>
                <a:gd name="T9" fmla="*/ 532072375 h 10085"/>
                <a:gd name="T10" fmla="*/ 1598026878 w 10066"/>
                <a:gd name="T11" fmla="*/ 756833515 h 10085"/>
                <a:gd name="T12" fmla="*/ 1598026878 w 10066"/>
                <a:gd name="T13" fmla="*/ 654546559 h 100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66" h="10085">
                  <a:moveTo>
                    <a:pt x="10066" y="8722"/>
                  </a:moveTo>
                  <a:lnTo>
                    <a:pt x="6983" y="6144"/>
                  </a:lnTo>
                  <a:cubicBezTo>
                    <a:pt x="5258" y="4423"/>
                    <a:pt x="2086" y="1374"/>
                    <a:pt x="1342" y="0"/>
                  </a:cubicBezTo>
                  <a:cubicBezTo>
                    <a:pt x="1311" y="124"/>
                    <a:pt x="279" y="2730"/>
                    <a:pt x="0" y="3597"/>
                  </a:cubicBezTo>
                  <a:cubicBezTo>
                    <a:pt x="1563" y="3884"/>
                    <a:pt x="4630" y="5977"/>
                    <a:pt x="6549" y="7090"/>
                  </a:cubicBezTo>
                  <a:lnTo>
                    <a:pt x="10066" y="10085"/>
                  </a:lnTo>
                  <a:lnTo>
                    <a:pt x="10066" y="8722"/>
                  </a:lnTo>
                  <a:close/>
                </a:path>
              </a:pathLst>
            </a:custGeom>
            <a:gradFill rotWithShape="0">
              <a:gsLst>
                <a:gs pos="0">
                  <a:srgbClr val="C00000"/>
                </a:gs>
                <a:gs pos="17000">
                  <a:srgbClr val="C00000"/>
                </a:gs>
                <a:gs pos="32001">
                  <a:srgbClr val="FF0000"/>
                </a:gs>
                <a:gs pos="100000">
                  <a:srgbClr val="FE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Freeform 13"/>
            <p:cNvSpPr/>
            <p:nvPr/>
          </p:nvSpPr>
          <p:spPr bwMode="auto">
            <a:xfrm>
              <a:off x="3635896" y="3086068"/>
              <a:ext cx="1898146" cy="1708723"/>
            </a:xfrm>
            <a:custGeom>
              <a:avLst/>
              <a:gdLst>
                <a:gd name="T0" fmla="*/ 0 w 1453"/>
                <a:gd name="T1" fmla="*/ 266227665 h 1308"/>
                <a:gd name="T2" fmla="*/ 2147483646 w 1453"/>
                <a:gd name="T3" fmla="*/ 0 h 1308"/>
                <a:gd name="T4" fmla="*/ 2147483646 w 1453"/>
                <a:gd name="T5" fmla="*/ 133113180 h 1308"/>
                <a:gd name="T6" fmla="*/ 527334483 w 1453"/>
                <a:gd name="T7" fmla="*/ 568292791 h 1308"/>
                <a:gd name="T8" fmla="*/ 1298712016 w 1453"/>
                <a:gd name="T9" fmla="*/ 2147483646 h 1308"/>
                <a:gd name="T10" fmla="*/ 1064909548 w 1453"/>
                <a:gd name="T11" fmla="*/ 2131524821 h 1308"/>
                <a:gd name="T12" fmla="*/ 0 w 1453"/>
                <a:gd name="T13" fmla="*/ 266227665 h 13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3" h="1308">
                  <a:moveTo>
                    <a:pt x="0" y="156"/>
                  </a:moveTo>
                  <a:lnTo>
                    <a:pt x="1321" y="0"/>
                  </a:lnTo>
                  <a:lnTo>
                    <a:pt x="1453" y="78"/>
                  </a:lnTo>
                  <a:lnTo>
                    <a:pt x="309" y="333"/>
                  </a:lnTo>
                  <a:lnTo>
                    <a:pt x="761" y="1308"/>
                  </a:lnTo>
                  <a:lnTo>
                    <a:pt x="624" y="1249"/>
                  </a:lnTo>
                  <a:lnTo>
                    <a:pt x="0" y="156"/>
                  </a:lnTo>
                  <a:close/>
                </a:path>
              </a:pathLst>
            </a:custGeom>
            <a:gradFill rotWithShape="1">
              <a:gsLst>
                <a:gs pos="0">
                  <a:srgbClr val="C00000"/>
                </a:gs>
                <a:gs pos="8000">
                  <a:srgbClr val="FF0000"/>
                </a:gs>
                <a:gs pos="41000">
                  <a:srgbClr val="FF1515"/>
                </a:gs>
                <a:gs pos="78000">
                  <a:srgbClr val="C00000"/>
                </a:gs>
                <a:gs pos="100000">
                  <a:srgbClr val="C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4034807" y="3184034"/>
              <a:ext cx="1497449" cy="1623819"/>
            </a:xfrm>
            <a:custGeom>
              <a:avLst/>
              <a:gdLst>
                <a:gd name="T0" fmla="*/ 1131 w 1148"/>
                <a:gd name="T1" fmla="*/ 0 h 1233"/>
                <a:gd name="T2" fmla="*/ 0 w 1148"/>
                <a:gd name="T3" fmla="*/ 250 h 1233"/>
                <a:gd name="T4" fmla="*/ 449 w 1148"/>
                <a:gd name="T5" fmla="*/ 1233 h 1233"/>
                <a:gd name="T6" fmla="*/ 1148 w 1148"/>
                <a:gd name="T7" fmla="*/ 0 h 1233"/>
                <a:gd name="T8" fmla="*/ 1131 w 1148"/>
                <a:gd name="T9" fmla="*/ 0 h 1233"/>
                <a:gd name="connsiteX0" fmla="*/ 9852 w 9971"/>
                <a:gd name="connsiteY0" fmla="*/ 41 h 10041"/>
                <a:gd name="connsiteX1" fmla="*/ 0 w 9971"/>
                <a:gd name="connsiteY1" fmla="*/ 2069 h 10041"/>
                <a:gd name="connsiteX2" fmla="*/ 3911 w 9971"/>
                <a:gd name="connsiteY2" fmla="*/ 10041 h 10041"/>
                <a:gd name="connsiteX3" fmla="*/ 9971 w 9971"/>
                <a:gd name="connsiteY3" fmla="*/ 0 h 10041"/>
                <a:gd name="connsiteX4" fmla="*/ 9852 w 9971"/>
                <a:gd name="connsiteY4" fmla="*/ 41 h 10041"/>
                <a:gd name="connsiteX0-1" fmla="*/ 10000 w 10000"/>
                <a:gd name="connsiteY0-2" fmla="*/ 0 h 10000"/>
                <a:gd name="connsiteX1-3" fmla="*/ 0 w 10000"/>
                <a:gd name="connsiteY1-4" fmla="*/ 2061 h 10000"/>
                <a:gd name="connsiteX2-5" fmla="*/ 3922 w 10000"/>
                <a:gd name="connsiteY2-6" fmla="*/ 10000 h 10000"/>
                <a:gd name="connsiteX3-7" fmla="*/ 10000 w 10000"/>
                <a:gd name="connsiteY3-8" fmla="*/ 0 h 10000"/>
                <a:gd name="connsiteX0-9" fmla="*/ 10058 w 10058"/>
                <a:gd name="connsiteY0-10" fmla="*/ 0 h 10000"/>
                <a:gd name="connsiteX1-11" fmla="*/ 0 w 10058"/>
                <a:gd name="connsiteY1-12" fmla="*/ 2034 h 10000"/>
                <a:gd name="connsiteX2-13" fmla="*/ 3980 w 10058"/>
                <a:gd name="connsiteY2-14" fmla="*/ 10000 h 10000"/>
                <a:gd name="connsiteX3-15" fmla="*/ 10058 w 10058"/>
                <a:gd name="connsiteY3-16" fmla="*/ 0 h 10000"/>
                <a:gd name="connsiteX0-17" fmla="*/ 10014 w 10014"/>
                <a:gd name="connsiteY0-18" fmla="*/ 0 h 10000"/>
                <a:gd name="connsiteX1-19" fmla="*/ 0 w 10014"/>
                <a:gd name="connsiteY1-20" fmla="*/ 2034 h 10000"/>
                <a:gd name="connsiteX2-21" fmla="*/ 3980 w 10014"/>
                <a:gd name="connsiteY2-22" fmla="*/ 10000 h 10000"/>
                <a:gd name="connsiteX3-23" fmla="*/ 10014 w 10014"/>
                <a:gd name="connsiteY3-24" fmla="*/ 0 h 10000"/>
                <a:gd name="connsiteX0-25" fmla="*/ 10014 w 10014"/>
                <a:gd name="connsiteY0-26" fmla="*/ 0 h 10040"/>
                <a:gd name="connsiteX1-27" fmla="*/ 0 w 10014"/>
                <a:gd name="connsiteY1-28" fmla="*/ 2074 h 10040"/>
                <a:gd name="connsiteX2-29" fmla="*/ 3980 w 10014"/>
                <a:gd name="connsiteY2-30" fmla="*/ 10040 h 10040"/>
                <a:gd name="connsiteX3-31" fmla="*/ 10014 w 10014"/>
                <a:gd name="connsiteY3-32" fmla="*/ 0 h 100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0014" h="10040">
                  <a:moveTo>
                    <a:pt x="10014" y="0"/>
                  </a:moveTo>
                  <a:lnTo>
                    <a:pt x="0" y="2074"/>
                  </a:lnTo>
                  <a:lnTo>
                    <a:pt x="3980" y="10040"/>
                  </a:lnTo>
                  <a:lnTo>
                    <a:pt x="10014" y="0"/>
                  </a:lnTo>
                  <a:close/>
                </a:path>
              </a:pathLst>
            </a:custGeom>
            <a:gradFill flip="none" rotWithShape="1">
              <a:gsLst>
                <a:gs pos="11000">
                  <a:srgbClr val="D00000"/>
                </a:gs>
                <a:gs pos="53000">
                  <a:srgbClr val="A80000"/>
                </a:gs>
                <a:gs pos="99583">
                  <a:srgbClr val="A80000"/>
                </a:gs>
              </a:gsLst>
              <a:path path="circle">
                <a:fillToRect l="50000" t="50000" r="50000" b="50000"/>
              </a:path>
              <a:tileRect/>
            </a:gradFill>
            <a:ln w="9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064723" y="2888122"/>
              <a:ext cx="1869369" cy="1757654"/>
              <a:chOff x="2316501" y="2518107"/>
              <a:chExt cx="1994007" cy="1874844"/>
            </a:xfrm>
            <a:effectLst>
              <a:outerShdw blurRad="1143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Freeform 38"/>
              <p:cNvSpPr/>
              <p:nvPr/>
            </p:nvSpPr>
            <p:spPr bwMode="auto">
              <a:xfrm>
                <a:off x="3215364" y="2518107"/>
                <a:ext cx="379537" cy="951329"/>
              </a:xfrm>
              <a:custGeom>
                <a:avLst/>
                <a:gdLst>
                  <a:gd name="T0" fmla="*/ 70 w 108"/>
                  <a:gd name="T1" fmla="*/ 243 h 254"/>
                  <a:gd name="T2" fmla="*/ 74 w 108"/>
                  <a:gd name="T3" fmla="*/ 207 h 254"/>
                  <a:gd name="T4" fmla="*/ 44 w 108"/>
                  <a:gd name="T5" fmla="*/ 131 h 254"/>
                  <a:gd name="T6" fmla="*/ 13 w 108"/>
                  <a:gd name="T7" fmla="*/ 73 h 254"/>
                  <a:gd name="T8" fmla="*/ 19 w 108"/>
                  <a:gd name="T9" fmla="*/ 13 h 254"/>
                  <a:gd name="T10" fmla="*/ 72 w 108"/>
                  <a:gd name="T11" fmla="*/ 15 h 254"/>
                  <a:gd name="T12" fmla="*/ 88 w 108"/>
                  <a:gd name="T13" fmla="*/ 25 h 254"/>
                  <a:gd name="T14" fmla="*/ 38 w 108"/>
                  <a:gd name="T15" fmla="*/ 41 h 254"/>
                  <a:gd name="T16" fmla="*/ 46 w 108"/>
                  <a:gd name="T17" fmla="*/ 97 h 254"/>
                  <a:gd name="T18" fmla="*/ 85 w 108"/>
                  <a:gd name="T19" fmla="*/ 168 h 254"/>
                  <a:gd name="T20" fmla="*/ 108 w 108"/>
                  <a:gd name="T21" fmla="*/ 254 h 254"/>
                  <a:gd name="T22" fmla="*/ 70 w 108"/>
                  <a:gd name="T23" fmla="*/ 243 h 254"/>
                  <a:gd name="connsiteX0" fmla="*/ 5680 w 9199"/>
                  <a:gd name="connsiteY0" fmla="*/ 9264 h 9697"/>
                  <a:gd name="connsiteX1" fmla="*/ 6051 w 9199"/>
                  <a:gd name="connsiteY1" fmla="*/ 7847 h 9697"/>
                  <a:gd name="connsiteX2" fmla="*/ 3273 w 9199"/>
                  <a:gd name="connsiteY2" fmla="*/ 4854 h 9697"/>
                  <a:gd name="connsiteX3" fmla="*/ 403 w 9199"/>
                  <a:gd name="connsiteY3" fmla="*/ 2571 h 9697"/>
                  <a:gd name="connsiteX4" fmla="*/ 958 w 9199"/>
                  <a:gd name="connsiteY4" fmla="*/ 209 h 9697"/>
                  <a:gd name="connsiteX5" fmla="*/ 5866 w 9199"/>
                  <a:gd name="connsiteY5" fmla="*/ 288 h 9697"/>
                  <a:gd name="connsiteX6" fmla="*/ 7347 w 9199"/>
                  <a:gd name="connsiteY6" fmla="*/ 681 h 9697"/>
                  <a:gd name="connsiteX7" fmla="*/ 3189 w 9199"/>
                  <a:gd name="connsiteY7" fmla="*/ 1336 h 9697"/>
                  <a:gd name="connsiteX8" fmla="*/ 3458 w 9199"/>
                  <a:gd name="connsiteY8" fmla="*/ 3516 h 9697"/>
                  <a:gd name="connsiteX9" fmla="*/ 7069 w 9199"/>
                  <a:gd name="connsiteY9" fmla="*/ 6311 h 9697"/>
                  <a:gd name="connsiteX10" fmla="*/ 9199 w 9199"/>
                  <a:gd name="connsiteY10" fmla="*/ 9697 h 9697"/>
                  <a:gd name="connsiteX11" fmla="*/ 5680 w 9199"/>
                  <a:gd name="connsiteY11" fmla="*/ 9264 h 9697"/>
                  <a:gd name="connsiteX0-1" fmla="*/ 6175 w 10000"/>
                  <a:gd name="connsiteY0-2" fmla="*/ 9553 h 10000"/>
                  <a:gd name="connsiteX1-3" fmla="*/ 6578 w 10000"/>
                  <a:gd name="connsiteY1-4" fmla="*/ 8092 h 10000"/>
                  <a:gd name="connsiteX2-5" fmla="*/ 3558 w 10000"/>
                  <a:gd name="connsiteY2-6" fmla="*/ 5006 h 10000"/>
                  <a:gd name="connsiteX3-7" fmla="*/ 438 w 10000"/>
                  <a:gd name="connsiteY3-8" fmla="*/ 2651 h 10000"/>
                  <a:gd name="connsiteX4-9" fmla="*/ 1041 w 10000"/>
                  <a:gd name="connsiteY4-10" fmla="*/ 216 h 10000"/>
                  <a:gd name="connsiteX5-11" fmla="*/ 6377 w 10000"/>
                  <a:gd name="connsiteY5-12" fmla="*/ 297 h 10000"/>
                  <a:gd name="connsiteX6-13" fmla="*/ 7987 w 10000"/>
                  <a:gd name="connsiteY6-14" fmla="*/ 702 h 10000"/>
                  <a:gd name="connsiteX7-15" fmla="*/ 3403 w 10000"/>
                  <a:gd name="connsiteY7-16" fmla="*/ 1404 h 10000"/>
                  <a:gd name="connsiteX8-17" fmla="*/ 3759 w 10000"/>
                  <a:gd name="connsiteY8-18" fmla="*/ 3626 h 10000"/>
                  <a:gd name="connsiteX9-19" fmla="*/ 7685 w 10000"/>
                  <a:gd name="connsiteY9-20" fmla="*/ 6508 h 10000"/>
                  <a:gd name="connsiteX10-21" fmla="*/ 10000 w 10000"/>
                  <a:gd name="connsiteY10-22" fmla="*/ 10000 h 10000"/>
                  <a:gd name="connsiteX11-23" fmla="*/ 6175 w 10000"/>
                  <a:gd name="connsiteY11-24" fmla="*/ 9553 h 10000"/>
                  <a:gd name="connsiteX0-25" fmla="*/ 6175 w 10000"/>
                  <a:gd name="connsiteY0-26" fmla="*/ 9553 h 10000"/>
                  <a:gd name="connsiteX1-27" fmla="*/ 6578 w 10000"/>
                  <a:gd name="connsiteY1-28" fmla="*/ 8092 h 10000"/>
                  <a:gd name="connsiteX2-29" fmla="*/ 3558 w 10000"/>
                  <a:gd name="connsiteY2-30" fmla="*/ 5006 h 10000"/>
                  <a:gd name="connsiteX3-31" fmla="*/ 438 w 10000"/>
                  <a:gd name="connsiteY3-32" fmla="*/ 2651 h 10000"/>
                  <a:gd name="connsiteX4-33" fmla="*/ 1041 w 10000"/>
                  <a:gd name="connsiteY4-34" fmla="*/ 216 h 10000"/>
                  <a:gd name="connsiteX5-35" fmla="*/ 6377 w 10000"/>
                  <a:gd name="connsiteY5-36" fmla="*/ 297 h 10000"/>
                  <a:gd name="connsiteX6-37" fmla="*/ 7987 w 10000"/>
                  <a:gd name="connsiteY6-38" fmla="*/ 702 h 10000"/>
                  <a:gd name="connsiteX7-39" fmla="*/ 3403 w 10000"/>
                  <a:gd name="connsiteY7-40" fmla="*/ 1404 h 10000"/>
                  <a:gd name="connsiteX8-41" fmla="*/ 3759 w 10000"/>
                  <a:gd name="connsiteY8-42" fmla="*/ 3626 h 10000"/>
                  <a:gd name="connsiteX9-43" fmla="*/ 7685 w 10000"/>
                  <a:gd name="connsiteY9-44" fmla="*/ 6508 h 10000"/>
                  <a:gd name="connsiteX10-45" fmla="*/ 10000 w 10000"/>
                  <a:gd name="connsiteY10-46" fmla="*/ 10000 h 10000"/>
                  <a:gd name="connsiteX11-47" fmla="*/ 6175 w 10000"/>
                  <a:gd name="connsiteY11-48" fmla="*/ 9553 h 10000"/>
                  <a:gd name="connsiteX0-49" fmla="*/ 6175 w 10000"/>
                  <a:gd name="connsiteY0-50" fmla="*/ 9553 h 10000"/>
                  <a:gd name="connsiteX1-51" fmla="*/ 6578 w 10000"/>
                  <a:gd name="connsiteY1-52" fmla="*/ 8092 h 10000"/>
                  <a:gd name="connsiteX2-53" fmla="*/ 3558 w 10000"/>
                  <a:gd name="connsiteY2-54" fmla="*/ 5006 h 10000"/>
                  <a:gd name="connsiteX3-55" fmla="*/ 438 w 10000"/>
                  <a:gd name="connsiteY3-56" fmla="*/ 2651 h 10000"/>
                  <a:gd name="connsiteX4-57" fmla="*/ 1041 w 10000"/>
                  <a:gd name="connsiteY4-58" fmla="*/ 216 h 10000"/>
                  <a:gd name="connsiteX5-59" fmla="*/ 6377 w 10000"/>
                  <a:gd name="connsiteY5-60" fmla="*/ 297 h 10000"/>
                  <a:gd name="connsiteX6-61" fmla="*/ 7987 w 10000"/>
                  <a:gd name="connsiteY6-62" fmla="*/ 702 h 10000"/>
                  <a:gd name="connsiteX7-63" fmla="*/ 3403 w 10000"/>
                  <a:gd name="connsiteY7-64" fmla="*/ 1404 h 10000"/>
                  <a:gd name="connsiteX8-65" fmla="*/ 4079 w 10000"/>
                  <a:gd name="connsiteY8-66" fmla="*/ 3626 h 10000"/>
                  <a:gd name="connsiteX9-67" fmla="*/ 7685 w 10000"/>
                  <a:gd name="connsiteY9-68" fmla="*/ 6508 h 10000"/>
                  <a:gd name="connsiteX10-69" fmla="*/ 10000 w 10000"/>
                  <a:gd name="connsiteY10-70" fmla="*/ 10000 h 10000"/>
                  <a:gd name="connsiteX11-71" fmla="*/ 6175 w 10000"/>
                  <a:gd name="connsiteY11-72" fmla="*/ 9553 h 10000"/>
                  <a:gd name="connsiteX0-73" fmla="*/ 6175 w 10000"/>
                  <a:gd name="connsiteY0-74" fmla="*/ 9584 h 10031"/>
                  <a:gd name="connsiteX1-75" fmla="*/ 6578 w 10000"/>
                  <a:gd name="connsiteY1-76" fmla="*/ 8123 h 10031"/>
                  <a:gd name="connsiteX2-77" fmla="*/ 3558 w 10000"/>
                  <a:gd name="connsiteY2-78" fmla="*/ 5037 h 10031"/>
                  <a:gd name="connsiteX3-79" fmla="*/ 438 w 10000"/>
                  <a:gd name="connsiteY3-80" fmla="*/ 2682 h 10031"/>
                  <a:gd name="connsiteX4-81" fmla="*/ 1041 w 10000"/>
                  <a:gd name="connsiteY4-82" fmla="*/ 247 h 10031"/>
                  <a:gd name="connsiteX5-83" fmla="*/ 6313 w 10000"/>
                  <a:gd name="connsiteY5-84" fmla="*/ 199 h 10031"/>
                  <a:gd name="connsiteX6-85" fmla="*/ 7987 w 10000"/>
                  <a:gd name="connsiteY6-86" fmla="*/ 733 h 10031"/>
                  <a:gd name="connsiteX7-87" fmla="*/ 3403 w 10000"/>
                  <a:gd name="connsiteY7-88" fmla="*/ 1435 h 10031"/>
                  <a:gd name="connsiteX8-89" fmla="*/ 4079 w 10000"/>
                  <a:gd name="connsiteY8-90" fmla="*/ 3657 h 10031"/>
                  <a:gd name="connsiteX9-91" fmla="*/ 7685 w 10000"/>
                  <a:gd name="connsiteY9-92" fmla="*/ 6539 h 10031"/>
                  <a:gd name="connsiteX10-93" fmla="*/ 10000 w 10000"/>
                  <a:gd name="connsiteY10-94" fmla="*/ 10031 h 10031"/>
                  <a:gd name="connsiteX11-95" fmla="*/ 6175 w 10000"/>
                  <a:gd name="connsiteY11-96" fmla="*/ 9584 h 10031"/>
                  <a:gd name="connsiteX0-97" fmla="*/ 6175 w 10000"/>
                  <a:gd name="connsiteY0-98" fmla="*/ 9431 h 9878"/>
                  <a:gd name="connsiteX1-99" fmla="*/ 6578 w 10000"/>
                  <a:gd name="connsiteY1-100" fmla="*/ 7970 h 9878"/>
                  <a:gd name="connsiteX2-101" fmla="*/ 3558 w 10000"/>
                  <a:gd name="connsiteY2-102" fmla="*/ 4884 h 9878"/>
                  <a:gd name="connsiteX3-103" fmla="*/ 438 w 10000"/>
                  <a:gd name="connsiteY3-104" fmla="*/ 2529 h 9878"/>
                  <a:gd name="connsiteX4-105" fmla="*/ 1041 w 10000"/>
                  <a:gd name="connsiteY4-106" fmla="*/ 94 h 9878"/>
                  <a:gd name="connsiteX5-107" fmla="*/ 7987 w 10000"/>
                  <a:gd name="connsiteY5-108" fmla="*/ 580 h 9878"/>
                  <a:gd name="connsiteX6-109" fmla="*/ 3403 w 10000"/>
                  <a:gd name="connsiteY6-110" fmla="*/ 1282 h 9878"/>
                  <a:gd name="connsiteX7-111" fmla="*/ 4079 w 10000"/>
                  <a:gd name="connsiteY7-112" fmla="*/ 3504 h 9878"/>
                  <a:gd name="connsiteX8-113" fmla="*/ 7685 w 10000"/>
                  <a:gd name="connsiteY8-114" fmla="*/ 6386 h 9878"/>
                  <a:gd name="connsiteX9-115" fmla="*/ 10000 w 10000"/>
                  <a:gd name="connsiteY9-116" fmla="*/ 9878 h 9878"/>
                  <a:gd name="connsiteX10-117" fmla="*/ 6175 w 10000"/>
                  <a:gd name="connsiteY10-118" fmla="*/ 9431 h 9878"/>
                  <a:gd name="connsiteX0-119" fmla="*/ 6175 w 10000"/>
                  <a:gd name="connsiteY0-120" fmla="*/ 9583 h 10036"/>
                  <a:gd name="connsiteX1-121" fmla="*/ 6578 w 10000"/>
                  <a:gd name="connsiteY1-122" fmla="*/ 8104 h 10036"/>
                  <a:gd name="connsiteX2-123" fmla="*/ 3558 w 10000"/>
                  <a:gd name="connsiteY2-124" fmla="*/ 4980 h 10036"/>
                  <a:gd name="connsiteX3-125" fmla="*/ 438 w 10000"/>
                  <a:gd name="connsiteY3-126" fmla="*/ 2596 h 10036"/>
                  <a:gd name="connsiteX4-127" fmla="*/ 1041 w 10000"/>
                  <a:gd name="connsiteY4-128" fmla="*/ 131 h 10036"/>
                  <a:gd name="connsiteX5-129" fmla="*/ 7987 w 10000"/>
                  <a:gd name="connsiteY5-130" fmla="*/ 623 h 10036"/>
                  <a:gd name="connsiteX6-131" fmla="*/ 3403 w 10000"/>
                  <a:gd name="connsiteY6-132" fmla="*/ 1334 h 10036"/>
                  <a:gd name="connsiteX7-133" fmla="*/ 4079 w 10000"/>
                  <a:gd name="connsiteY7-134" fmla="*/ 3583 h 10036"/>
                  <a:gd name="connsiteX8-135" fmla="*/ 7685 w 10000"/>
                  <a:gd name="connsiteY8-136" fmla="*/ 6501 h 10036"/>
                  <a:gd name="connsiteX9-137" fmla="*/ 10000 w 10000"/>
                  <a:gd name="connsiteY9-138" fmla="*/ 10036 h 10036"/>
                  <a:gd name="connsiteX10-139" fmla="*/ 6175 w 10000"/>
                  <a:gd name="connsiteY10-140" fmla="*/ 9583 h 10036"/>
                  <a:gd name="connsiteX0-141" fmla="*/ 6175 w 10000"/>
                  <a:gd name="connsiteY0-142" fmla="*/ 9583 h 10036"/>
                  <a:gd name="connsiteX1-143" fmla="*/ 7090 w 10000"/>
                  <a:gd name="connsiteY1-144" fmla="*/ 8000 h 10036"/>
                  <a:gd name="connsiteX2-145" fmla="*/ 3558 w 10000"/>
                  <a:gd name="connsiteY2-146" fmla="*/ 4980 h 10036"/>
                  <a:gd name="connsiteX3-147" fmla="*/ 438 w 10000"/>
                  <a:gd name="connsiteY3-148" fmla="*/ 2596 h 10036"/>
                  <a:gd name="connsiteX4-149" fmla="*/ 1041 w 10000"/>
                  <a:gd name="connsiteY4-150" fmla="*/ 131 h 10036"/>
                  <a:gd name="connsiteX5-151" fmla="*/ 7987 w 10000"/>
                  <a:gd name="connsiteY5-152" fmla="*/ 623 h 10036"/>
                  <a:gd name="connsiteX6-153" fmla="*/ 3403 w 10000"/>
                  <a:gd name="connsiteY6-154" fmla="*/ 1334 h 10036"/>
                  <a:gd name="connsiteX7-155" fmla="*/ 4079 w 10000"/>
                  <a:gd name="connsiteY7-156" fmla="*/ 3583 h 10036"/>
                  <a:gd name="connsiteX8-157" fmla="*/ 7685 w 10000"/>
                  <a:gd name="connsiteY8-158" fmla="*/ 6501 h 10036"/>
                  <a:gd name="connsiteX9-159" fmla="*/ 10000 w 10000"/>
                  <a:gd name="connsiteY9-160" fmla="*/ 10036 h 10036"/>
                  <a:gd name="connsiteX10-161" fmla="*/ 6175 w 10000"/>
                  <a:gd name="connsiteY10-162" fmla="*/ 9583 h 10036"/>
                  <a:gd name="connsiteX0-163" fmla="*/ 6175 w 10000"/>
                  <a:gd name="connsiteY0-164" fmla="*/ 9583 h 10036"/>
                  <a:gd name="connsiteX1-165" fmla="*/ 7090 w 10000"/>
                  <a:gd name="connsiteY1-166" fmla="*/ 8000 h 10036"/>
                  <a:gd name="connsiteX2-167" fmla="*/ 3558 w 10000"/>
                  <a:gd name="connsiteY2-168" fmla="*/ 4980 h 10036"/>
                  <a:gd name="connsiteX3-169" fmla="*/ 438 w 10000"/>
                  <a:gd name="connsiteY3-170" fmla="*/ 2596 h 10036"/>
                  <a:gd name="connsiteX4-171" fmla="*/ 1041 w 10000"/>
                  <a:gd name="connsiteY4-172" fmla="*/ 131 h 10036"/>
                  <a:gd name="connsiteX5-173" fmla="*/ 7987 w 10000"/>
                  <a:gd name="connsiteY5-174" fmla="*/ 623 h 10036"/>
                  <a:gd name="connsiteX6-175" fmla="*/ 3403 w 10000"/>
                  <a:gd name="connsiteY6-176" fmla="*/ 1334 h 10036"/>
                  <a:gd name="connsiteX7-177" fmla="*/ 4079 w 10000"/>
                  <a:gd name="connsiteY7-178" fmla="*/ 3583 h 10036"/>
                  <a:gd name="connsiteX8-179" fmla="*/ 7685 w 10000"/>
                  <a:gd name="connsiteY8-180" fmla="*/ 6501 h 10036"/>
                  <a:gd name="connsiteX9-181" fmla="*/ 10000 w 10000"/>
                  <a:gd name="connsiteY9-182" fmla="*/ 10036 h 10036"/>
                  <a:gd name="connsiteX10-183" fmla="*/ 6175 w 10000"/>
                  <a:gd name="connsiteY10-184" fmla="*/ 9583 h 10036"/>
                  <a:gd name="connsiteX0-185" fmla="*/ 6175 w 10192"/>
                  <a:gd name="connsiteY0-186" fmla="*/ 9583 h 10427"/>
                  <a:gd name="connsiteX1-187" fmla="*/ 7090 w 10192"/>
                  <a:gd name="connsiteY1-188" fmla="*/ 8000 h 10427"/>
                  <a:gd name="connsiteX2-189" fmla="*/ 3558 w 10192"/>
                  <a:gd name="connsiteY2-190" fmla="*/ 4980 h 10427"/>
                  <a:gd name="connsiteX3-191" fmla="*/ 438 w 10192"/>
                  <a:gd name="connsiteY3-192" fmla="*/ 2596 h 10427"/>
                  <a:gd name="connsiteX4-193" fmla="*/ 1041 w 10192"/>
                  <a:gd name="connsiteY4-194" fmla="*/ 131 h 10427"/>
                  <a:gd name="connsiteX5-195" fmla="*/ 7987 w 10192"/>
                  <a:gd name="connsiteY5-196" fmla="*/ 623 h 10427"/>
                  <a:gd name="connsiteX6-197" fmla="*/ 3403 w 10192"/>
                  <a:gd name="connsiteY6-198" fmla="*/ 1334 h 10427"/>
                  <a:gd name="connsiteX7-199" fmla="*/ 4079 w 10192"/>
                  <a:gd name="connsiteY7-200" fmla="*/ 3583 h 10427"/>
                  <a:gd name="connsiteX8-201" fmla="*/ 7685 w 10192"/>
                  <a:gd name="connsiteY8-202" fmla="*/ 6501 h 10427"/>
                  <a:gd name="connsiteX9-203" fmla="*/ 10192 w 10192"/>
                  <a:gd name="connsiteY9-204" fmla="*/ 10427 h 10427"/>
                  <a:gd name="connsiteX10-205" fmla="*/ 6175 w 10192"/>
                  <a:gd name="connsiteY10-206" fmla="*/ 9583 h 1042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0192" h="10427">
                    <a:moveTo>
                      <a:pt x="6175" y="9583"/>
                    </a:moveTo>
                    <a:cubicBezTo>
                      <a:pt x="6175" y="9583"/>
                      <a:pt x="7410" y="8908"/>
                      <a:pt x="7090" y="8000"/>
                    </a:cubicBezTo>
                    <a:cubicBezTo>
                      <a:pt x="6687" y="7301"/>
                      <a:pt x="5672" y="5926"/>
                      <a:pt x="3558" y="4980"/>
                    </a:cubicBezTo>
                    <a:cubicBezTo>
                      <a:pt x="1445" y="3994"/>
                      <a:pt x="438" y="2596"/>
                      <a:pt x="438" y="2596"/>
                    </a:cubicBezTo>
                    <a:cubicBezTo>
                      <a:pt x="438" y="2596"/>
                      <a:pt x="-871" y="666"/>
                      <a:pt x="1041" y="131"/>
                    </a:cubicBezTo>
                    <a:cubicBezTo>
                      <a:pt x="2299" y="-198"/>
                      <a:pt x="6634" y="136"/>
                      <a:pt x="7987" y="623"/>
                    </a:cubicBezTo>
                    <a:cubicBezTo>
                      <a:pt x="8381" y="824"/>
                      <a:pt x="4054" y="841"/>
                      <a:pt x="3403" y="1334"/>
                    </a:cubicBezTo>
                    <a:cubicBezTo>
                      <a:pt x="2752" y="1827"/>
                      <a:pt x="2972" y="2638"/>
                      <a:pt x="4079" y="3583"/>
                    </a:cubicBezTo>
                    <a:cubicBezTo>
                      <a:pt x="5086" y="4487"/>
                      <a:pt x="7181" y="6214"/>
                      <a:pt x="7685" y="6501"/>
                    </a:cubicBezTo>
                    <a:cubicBezTo>
                      <a:pt x="9497" y="7118"/>
                      <a:pt x="10192" y="10427"/>
                      <a:pt x="10192" y="10427"/>
                    </a:cubicBezTo>
                    <a:lnTo>
                      <a:pt x="6175" y="9583"/>
                    </a:lnTo>
                    <a:close/>
                  </a:path>
                </a:pathLst>
              </a:custGeom>
              <a:gradFill>
                <a:gsLst>
                  <a:gs pos="37000">
                    <a:schemeClr val="bg1">
                      <a:lumMod val="50000"/>
                    </a:schemeClr>
                  </a:gs>
                  <a:gs pos="89000">
                    <a:schemeClr val="bg1">
                      <a:lumMod val="85000"/>
                    </a:schemeClr>
                  </a:gs>
                  <a:gs pos="75000">
                    <a:schemeClr val="bg1">
                      <a:lumMod val="85000"/>
                    </a:schemeClr>
                  </a:gs>
                </a:gsLst>
                <a:lin ang="13500000" scaled="1"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dirty="0">
                    <a:latin typeface="+mn-lt"/>
                    <a:ea typeface="+mn-ea"/>
                  </a:rPr>
                  <a:t> </a:t>
                </a:r>
                <a:endParaRPr lang="zh-CN" altLang="en-US" dirty="0">
                  <a:latin typeface="+mn-lt"/>
                  <a:ea typeface="+mn-ea"/>
                </a:endParaRPr>
              </a:p>
            </p:txBody>
          </p:sp>
          <p:sp>
            <p:nvSpPr>
              <p:cNvPr id="28" name="Freeform 37"/>
              <p:cNvSpPr/>
              <p:nvPr/>
            </p:nvSpPr>
            <p:spPr bwMode="auto">
              <a:xfrm>
                <a:off x="3318269" y="2565679"/>
                <a:ext cx="441483" cy="1013444"/>
              </a:xfrm>
              <a:custGeom>
                <a:avLst/>
                <a:gdLst>
                  <a:gd name="T0" fmla="*/ 79 w 129"/>
                  <a:gd name="T1" fmla="*/ 244 h 261"/>
                  <a:gd name="T2" fmla="*/ 54 w 129"/>
                  <a:gd name="T3" fmla="*/ 149 h 261"/>
                  <a:gd name="T4" fmla="*/ 12 w 129"/>
                  <a:gd name="T5" fmla="*/ 37 h 261"/>
                  <a:gd name="T6" fmla="*/ 46 w 129"/>
                  <a:gd name="T7" fmla="*/ 11 h 261"/>
                  <a:gd name="T8" fmla="*/ 122 w 129"/>
                  <a:gd name="T9" fmla="*/ 103 h 261"/>
                  <a:gd name="T10" fmla="*/ 126 w 129"/>
                  <a:gd name="T11" fmla="*/ 172 h 261"/>
                  <a:gd name="T12" fmla="*/ 108 w 129"/>
                  <a:gd name="T13" fmla="*/ 261 h 261"/>
                  <a:gd name="T14" fmla="*/ 97 w 129"/>
                  <a:gd name="T15" fmla="*/ 261 h 261"/>
                  <a:gd name="T16" fmla="*/ 79 w 129"/>
                  <a:gd name="T17" fmla="*/ 244 h 261"/>
                  <a:gd name="connsiteX0" fmla="*/ 5329 w 9118"/>
                  <a:gd name="connsiteY0" fmla="*/ 8942 h 10225"/>
                  <a:gd name="connsiteX1" fmla="*/ 3391 w 9118"/>
                  <a:gd name="connsiteY1" fmla="*/ 5302 h 10225"/>
                  <a:gd name="connsiteX2" fmla="*/ 135 w 9118"/>
                  <a:gd name="connsiteY2" fmla="*/ 1011 h 10225"/>
                  <a:gd name="connsiteX3" fmla="*/ 2771 w 9118"/>
                  <a:gd name="connsiteY3" fmla="*/ 14 h 10225"/>
                  <a:gd name="connsiteX4" fmla="*/ 8662 w 9118"/>
                  <a:gd name="connsiteY4" fmla="*/ 3539 h 10225"/>
                  <a:gd name="connsiteX5" fmla="*/ 8972 w 9118"/>
                  <a:gd name="connsiteY5" fmla="*/ 6183 h 10225"/>
                  <a:gd name="connsiteX6" fmla="*/ 7282 w 9118"/>
                  <a:gd name="connsiteY6" fmla="*/ 10225 h 10225"/>
                  <a:gd name="connsiteX7" fmla="*/ 6724 w 9118"/>
                  <a:gd name="connsiteY7" fmla="*/ 9593 h 10225"/>
                  <a:gd name="connsiteX8" fmla="*/ 5329 w 9118"/>
                  <a:gd name="connsiteY8" fmla="*/ 8942 h 10225"/>
                  <a:gd name="connsiteX0-1" fmla="*/ 5844 w 10000"/>
                  <a:gd name="connsiteY0-2" fmla="*/ 8744 h 9999"/>
                  <a:gd name="connsiteX1-3" fmla="*/ 3719 w 10000"/>
                  <a:gd name="connsiteY1-4" fmla="*/ 5184 h 9999"/>
                  <a:gd name="connsiteX2-5" fmla="*/ 148 w 10000"/>
                  <a:gd name="connsiteY2-6" fmla="*/ 988 h 9999"/>
                  <a:gd name="connsiteX3-7" fmla="*/ 3039 w 10000"/>
                  <a:gd name="connsiteY3-8" fmla="*/ 13 h 9999"/>
                  <a:gd name="connsiteX4-9" fmla="*/ 9500 w 10000"/>
                  <a:gd name="connsiteY4-10" fmla="*/ 3460 h 9999"/>
                  <a:gd name="connsiteX5-11" fmla="*/ 9840 w 10000"/>
                  <a:gd name="connsiteY5-12" fmla="*/ 6046 h 9999"/>
                  <a:gd name="connsiteX6-13" fmla="*/ 7986 w 10000"/>
                  <a:gd name="connsiteY6-14" fmla="*/ 9999 h 9999"/>
                  <a:gd name="connsiteX7-15" fmla="*/ 7104 w 10000"/>
                  <a:gd name="connsiteY7-16" fmla="*/ 9643 h 9999"/>
                  <a:gd name="connsiteX8-17" fmla="*/ 5844 w 10000"/>
                  <a:gd name="connsiteY8-18" fmla="*/ 8744 h 9999"/>
                  <a:gd name="connsiteX0-19" fmla="*/ 5844 w 10000"/>
                  <a:gd name="connsiteY0-20" fmla="*/ 8745 h 10120"/>
                  <a:gd name="connsiteX1-21" fmla="*/ 3719 w 10000"/>
                  <a:gd name="connsiteY1-22" fmla="*/ 5185 h 10120"/>
                  <a:gd name="connsiteX2-23" fmla="*/ 148 w 10000"/>
                  <a:gd name="connsiteY2-24" fmla="*/ 988 h 10120"/>
                  <a:gd name="connsiteX3-25" fmla="*/ 3039 w 10000"/>
                  <a:gd name="connsiteY3-26" fmla="*/ 13 h 10120"/>
                  <a:gd name="connsiteX4-27" fmla="*/ 9500 w 10000"/>
                  <a:gd name="connsiteY4-28" fmla="*/ 3460 h 10120"/>
                  <a:gd name="connsiteX5-29" fmla="*/ 9840 w 10000"/>
                  <a:gd name="connsiteY5-30" fmla="*/ 6047 h 10120"/>
                  <a:gd name="connsiteX6-31" fmla="*/ 7986 w 10000"/>
                  <a:gd name="connsiteY6-32" fmla="*/ 10000 h 10120"/>
                  <a:gd name="connsiteX7-33" fmla="*/ 5844 w 10000"/>
                  <a:gd name="connsiteY7-34" fmla="*/ 8745 h 101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0000" h="10120">
                    <a:moveTo>
                      <a:pt x="5844" y="8745"/>
                    </a:moveTo>
                    <a:cubicBezTo>
                      <a:pt x="5133" y="7942"/>
                      <a:pt x="3719" y="5185"/>
                      <a:pt x="3719" y="5185"/>
                    </a:cubicBezTo>
                    <a:cubicBezTo>
                      <a:pt x="3719" y="5185"/>
                      <a:pt x="-872" y="2036"/>
                      <a:pt x="148" y="988"/>
                    </a:cubicBezTo>
                    <a:cubicBezTo>
                      <a:pt x="914" y="88"/>
                      <a:pt x="3039" y="13"/>
                      <a:pt x="3039" y="13"/>
                    </a:cubicBezTo>
                    <a:cubicBezTo>
                      <a:pt x="3039" y="13"/>
                      <a:pt x="7374" y="-399"/>
                      <a:pt x="9500" y="3460"/>
                    </a:cubicBezTo>
                    <a:cubicBezTo>
                      <a:pt x="10095" y="4397"/>
                      <a:pt x="10092" y="4956"/>
                      <a:pt x="9840" y="6047"/>
                    </a:cubicBezTo>
                    <a:cubicBezTo>
                      <a:pt x="9588" y="7136"/>
                      <a:pt x="7986" y="10000"/>
                      <a:pt x="7986" y="10000"/>
                    </a:cubicBezTo>
                    <a:cubicBezTo>
                      <a:pt x="7320" y="10450"/>
                      <a:pt x="6555" y="9548"/>
                      <a:pt x="5844" y="8745"/>
                    </a:cubicBezTo>
                    <a:close/>
                  </a:path>
                </a:pathLst>
              </a:custGeom>
              <a:gradFill flip="none" rotWithShape="1">
                <a:gsLst>
                  <a:gs pos="35000">
                    <a:schemeClr val="bg1">
                      <a:lumMod val="50000"/>
                    </a:schemeClr>
                  </a:gs>
                  <a:gs pos="89000">
                    <a:schemeClr val="bg1">
                      <a:lumMod val="85000"/>
                    </a:schemeClr>
                  </a:gs>
                  <a:gs pos="7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9" name="Freeform 41"/>
              <p:cNvSpPr/>
              <p:nvPr/>
            </p:nvSpPr>
            <p:spPr bwMode="auto">
              <a:xfrm>
                <a:off x="3384552" y="3502025"/>
                <a:ext cx="925956" cy="818645"/>
              </a:xfrm>
              <a:custGeom>
                <a:avLst/>
                <a:gdLst>
                  <a:gd name="T0" fmla="*/ 77 w 258"/>
                  <a:gd name="T1" fmla="*/ 0 h 220"/>
                  <a:gd name="T2" fmla="*/ 112 w 258"/>
                  <a:gd name="T3" fmla="*/ 17 h 220"/>
                  <a:gd name="T4" fmla="*/ 167 w 258"/>
                  <a:gd name="T5" fmla="*/ 45 h 220"/>
                  <a:gd name="T6" fmla="*/ 228 w 258"/>
                  <a:gd name="T7" fmla="*/ 89 h 220"/>
                  <a:gd name="T8" fmla="*/ 242 w 258"/>
                  <a:gd name="T9" fmla="*/ 142 h 220"/>
                  <a:gd name="T10" fmla="*/ 195 w 258"/>
                  <a:gd name="T11" fmla="*/ 147 h 220"/>
                  <a:gd name="T12" fmla="*/ 122 w 258"/>
                  <a:gd name="T13" fmla="*/ 105 h 220"/>
                  <a:gd name="T14" fmla="*/ 98 w 258"/>
                  <a:gd name="T15" fmla="*/ 89 h 220"/>
                  <a:gd name="T16" fmla="*/ 90 w 258"/>
                  <a:gd name="T17" fmla="*/ 107 h 220"/>
                  <a:gd name="T18" fmla="*/ 166 w 258"/>
                  <a:gd name="T19" fmla="*/ 165 h 220"/>
                  <a:gd name="T20" fmla="*/ 173 w 258"/>
                  <a:gd name="T21" fmla="*/ 188 h 220"/>
                  <a:gd name="T22" fmla="*/ 138 w 258"/>
                  <a:gd name="T23" fmla="*/ 218 h 220"/>
                  <a:gd name="T24" fmla="*/ 99 w 258"/>
                  <a:gd name="T25" fmla="*/ 202 h 220"/>
                  <a:gd name="T26" fmla="*/ 34 w 258"/>
                  <a:gd name="T27" fmla="*/ 157 h 220"/>
                  <a:gd name="T28" fmla="*/ 0 w 258"/>
                  <a:gd name="T29" fmla="*/ 157 h 220"/>
                  <a:gd name="T30" fmla="*/ 68 w 258"/>
                  <a:gd name="T31" fmla="*/ 91 h 220"/>
                  <a:gd name="T32" fmla="*/ 77 w 258"/>
                  <a:gd name="T33" fmla="*/ 0 h 220"/>
                  <a:gd name="connsiteX0" fmla="*/ 2984 w 9561"/>
                  <a:gd name="connsiteY0" fmla="*/ 0 h 9912"/>
                  <a:gd name="connsiteX1" fmla="*/ 4341 w 9561"/>
                  <a:gd name="connsiteY1" fmla="*/ 773 h 9912"/>
                  <a:gd name="connsiteX2" fmla="*/ 6473 w 9561"/>
                  <a:gd name="connsiteY2" fmla="*/ 2045 h 9912"/>
                  <a:gd name="connsiteX3" fmla="*/ 8837 w 9561"/>
                  <a:gd name="connsiteY3" fmla="*/ 4045 h 9912"/>
                  <a:gd name="connsiteX4" fmla="*/ 9380 w 9561"/>
                  <a:gd name="connsiteY4" fmla="*/ 6455 h 9912"/>
                  <a:gd name="connsiteX5" fmla="*/ 7558 w 9561"/>
                  <a:gd name="connsiteY5" fmla="*/ 6682 h 9912"/>
                  <a:gd name="connsiteX6" fmla="*/ 4729 w 9561"/>
                  <a:gd name="connsiteY6" fmla="*/ 4773 h 9912"/>
                  <a:gd name="connsiteX7" fmla="*/ 3798 w 9561"/>
                  <a:gd name="connsiteY7" fmla="*/ 4045 h 9912"/>
                  <a:gd name="connsiteX8" fmla="*/ 3488 w 9561"/>
                  <a:gd name="connsiteY8" fmla="*/ 4864 h 9912"/>
                  <a:gd name="connsiteX9" fmla="*/ 6434 w 9561"/>
                  <a:gd name="connsiteY9" fmla="*/ 7500 h 9912"/>
                  <a:gd name="connsiteX10" fmla="*/ 6705 w 9561"/>
                  <a:gd name="connsiteY10" fmla="*/ 8545 h 9912"/>
                  <a:gd name="connsiteX11" fmla="*/ 5349 w 9561"/>
                  <a:gd name="connsiteY11" fmla="*/ 9909 h 9912"/>
                  <a:gd name="connsiteX12" fmla="*/ 3837 w 9561"/>
                  <a:gd name="connsiteY12" fmla="*/ 9182 h 9912"/>
                  <a:gd name="connsiteX13" fmla="*/ 1318 w 9561"/>
                  <a:gd name="connsiteY13" fmla="*/ 7136 h 9912"/>
                  <a:gd name="connsiteX14" fmla="*/ 0 w 9561"/>
                  <a:gd name="connsiteY14" fmla="*/ 7136 h 9912"/>
                  <a:gd name="connsiteX15" fmla="*/ 2341 w 9561"/>
                  <a:gd name="connsiteY15" fmla="*/ 4021 h 9912"/>
                  <a:gd name="connsiteX16" fmla="*/ 2984 w 9561"/>
                  <a:gd name="connsiteY16" fmla="*/ 0 h 9912"/>
                  <a:gd name="connsiteX0-1" fmla="*/ 3121 w 10001"/>
                  <a:gd name="connsiteY0-2" fmla="*/ 0 h 10000"/>
                  <a:gd name="connsiteX1-3" fmla="*/ 4540 w 10001"/>
                  <a:gd name="connsiteY1-4" fmla="*/ 780 h 10000"/>
                  <a:gd name="connsiteX2-5" fmla="*/ 6770 w 10001"/>
                  <a:gd name="connsiteY2-6" fmla="*/ 2063 h 10000"/>
                  <a:gd name="connsiteX3-7" fmla="*/ 9243 w 10001"/>
                  <a:gd name="connsiteY3-8" fmla="*/ 4081 h 10000"/>
                  <a:gd name="connsiteX4-9" fmla="*/ 9811 w 10001"/>
                  <a:gd name="connsiteY4-10" fmla="*/ 6512 h 10000"/>
                  <a:gd name="connsiteX5-11" fmla="*/ 7905 w 10001"/>
                  <a:gd name="connsiteY5-12" fmla="*/ 6741 h 10000"/>
                  <a:gd name="connsiteX6-13" fmla="*/ 4946 w 10001"/>
                  <a:gd name="connsiteY6-14" fmla="*/ 4815 h 10000"/>
                  <a:gd name="connsiteX7-15" fmla="*/ 3972 w 10001"/>
                  <a:gd name="connsiteY7-16" fmla="*/ 4081 h 10000"/>
                  <a:gd name="connsiteX8-17" fmla="*/ 3648 w 10001"/>
                  <a:gd name="connsiteY8-18" fmla="*/ 4907 h 10000"/>
                  <a:gd name="connsiteX9-19" fmla="*/ 6729 w 10001"/>
                  <a:gd name="connsiteY9-20" fmla="*/ 7567 h 10000"/>
                  <a:gd name="connsiteX10-21" fmla="*/ 7013 w 10001"/>
                  <a:gd name="connsiteY10-22" fmla="*/ 8621 h 10000"/>
                  <a:gd name="connsiteX11-23" fmla="*/ 5595 w 10001"/>
                  <a:gd name="connsiteY11-24" fmla="*/ 9997 h 10000"/>
                  <a:gd name="connsiteX12-25" fmla="*/ 4013 w 10001"/>
                  <a:gd name="connsiteY12-26" fmla="*/ 9264 h 10000"/>
                  <a:gd name="connsiteX13-27" fmla="*/ 1379 w 10001"/>
                  <a:gd name="connsiteY13-28" fmla="*/ 7199 h 10000"/>
                  <a:gd name="connsiteX14-29" fmla="*/ 0 w 10001"/>
                  <a:gd name="connsiteY14-30" fmla="*/ 7199 h 10000"/>
                  <a:gd name="connsiteX15-31" fmla="*/ 3121 w 10001"/>
                  <a:gd name="connsiteY15-32" fmla="*/ 0 h 10000"/>
                  <a:gd name="connsiteX0-33" fmla="*/ 3121 w 10001"/>
                  <a:gd name="connsiteY0-34" fmla="*/ 0 h 10000"/>
                  <a:gd name="connsiteX1-35" fmla="*/ 4540 w 10001"/>
                  <a:gd name="connsiteY1-36" fmla="*/ 780 h 10000"/>
                  <a:gd name="connsiteX2-37" fmla="*/ 6770 w 10001"/>
                  <a:gd name="connsiteY2-38" fmla="*/ 2063 h 10000"/>
                  <a:gd name="connsiteX3-39" fmla="*/ 9243 w 10001"/>
                  <a:gd name="connsiteY3-40" fmla="*/ 4081 h 10000"/>
                  <a:gd name="connsiteX4-41" fmla="*/ 9811 w 10001"/>
                  <a:gd name="connsiteY4-42" fmla="*/ 6512 h 10000"/>
                  <a:gd name="connsiteX5-43" fmla="*/ 7905 w 10001"/>
                  <a:gd name="connsiteY5-44" fmla="*/ 6741 h 10000"/>
                  <a:gd name="connsiteX6-45" fmla="*/ 4946 w 10001"/>
                  <a:gd name="connsiteY6-46" fmla="*/ 4815 h 10000"/>
                  <a:gd name="connsiteX7-47" fmla="*/ 3972 w 10001"/>
                  <a:gd name="connsiteY7-48" fmla="*/ 4081 h 10000"/>
                  <a:gd name="connsiteX8-49" fmla="*/ 3648 w 10001"/>
                  <a:gd name="connsiteY8-50" fmla="*/ 4907 h 10000"/>
                  <a:gd name="connsiteX9-51" fmla="*/ 6729 w 10001"/>
                  <a:gd name="connsiteY9-52" fmla="*/ 7567 h 10000"/>
                  <a:gd name="connsiteX10-53" fmla="*/ 7013 w 10001"/>
                  <a:gd name="connsiteY10-54" fmla="*/ 8621 h 10000"/>
                  <a:gd name="connsiteX11-55" fmla="*/ 5595 w 10001"/>
                  <a:gd name="connsiteY11-56" fmla="*/ 9997 h 10000"/>
                  <a:gd name="connsiteX12-57" fmla="*/ 4013 w 10001"/>
                  <a:gd name="connsiteY12-58" fmla="*/ 9264 h 10000"/>
                  <a:gd name="connsiteX13-59" fmla="*/ 1379 w 10001"/>
                  <a:gd name="connsiteY13-60" fmla="*/ 7199 h 10000"/>
                  <a:gd name="connsiteX14-61" fmla="*/ 0 w 10001"/>
                  <a:gd name="connsiteY14-62" fmla="*/ 7199 h 10000"/>
                  <a:gd name="connsiteX15-63" fmla="*/ 3121 w 10001"/>
                  <a:gd name="connsiteY15-64" fmla="*/ 0 h 10000"/>
                  <a:gd name="connsiteX0-65" fmla="*/ 3121 w 10001"/>
                  <a:gd name="connsiteY0-66" fmla="*/ 0 h 10000"/>
                  <a:gd name="connsiteX1-67" fmla="*/ 4540 w 10001"/>
                  <a:gd name="connsiteY1-68" fmla="*/ 780 h 10000"/>
                  <a:gd name="connsiteX2-69" fmla="*/ 9243 w 10001"/>
                  <a:gd name="connsiteY2-70" fmla="*/ 4081 h 10000"/>
                  <a:gd name="connsiteX3-71" fmla="*/ 9811 w 10001"/>
                  <a:gd name="connsiteY3-72" fmla="*/ 6512 h 10000"/>
                  <a:gd name="connsiteX4-73" fmla="*/ 7905 w 10001"/>
                  <a:gd name="connsiteY4-74" fmla="*/ 6741 h 10000"/>
                  <a:gd name="connsiteX5-75" fmla="*/ 4946 w 10001"/>
                  <a:gd name="connsiteY5-76" fmla="*/ 4815 h 10000"/>
                  <a:gd name="connsiteX6-77" fmla="*/ 3972 w 10001"/>
                  <a:gd name="connsiteY6-78" fmla="*/ 4081 h 10000"/>
                  <a:gd name="connsiteX7-79" fmla="*/ 3648 w 10001"/>
                  <a:gd name="connsiteY7-80" fmla="*/ 4907 h 10000"/>
                  <a:gd name="connsiteX8-81" fmla="*/ 6729 w 10001"/>
                  <a:gd name="connsiteY8-82" fmla="*/ 7567 h 10000"/>
                  <a:gd name="connsiteX9-83" fmla="*/ 7013 w 10001"/>
                  <a:gd name="connsiteY9-84" fmla="*/ 8621 h 10000"/>
                  <a:gd name="connsiteX10-85" fmla="*/ 5595 w 10001"/>
                  <a:gd name="connsiteY10-86" fmla="*/ 9997 h 10000"/>
                  <a:gd name="connsiteX11-87" fmla="*/ 4013 w 10001"/>
                  <a:gd name="connsiteY11-88" fmla="*/ 9264 h 10000"/>
                  <a:gd name="connsiteX12-89" fmla="*/ 1379 w 10001"/>
                  <a:gd name="connsiteY12-90" fmla="*/ 7199 h 10000"/>
                  <a:gd name="connsiteX13-91" fmla="*/ 0 w 10001"/>
                  <a:gd name="connsiteY13-92" fmla="*/ 7199 h 10000"/>
                  <a:gd name="connsiteX14-93" fmla="*/ 3121 w 10001"/>
                  <a:gd name="connsiteY14-94" fmla="*/ 0 h 10000"/>
                  <a:gd name="connsiteX0-95" fmla="*/ 3121 w 10001"/>
                  <a:gd name="connsiteY0-96" fmla="*/ 0 h 10088"/>
                  <a:gd name="connsiteX1-97" fmla="*/ 4540 w 10001"/>
                  <a:gd name="connsiteY1-98" fmla="*/ 780 h 10088"/>
                  <a:gd name="connsiteX2-99" fmla="*/ 9243 w 10001"/>
                  <a:gd name="connsiteY2-100" fmla="*/ 4081 h 10088"/>
                  <a:gd name="connsiteX3-101" fmla="*/ 9811 w 10001"/>
                  <a:gd name="connsiteY3-102" fmla="*/ 6512 h 10088"/>
                  <a:gd name="connsiteX4-103" fmla="*/ 7905 w 10001"/>
                  <a:gd name="connsiteY4-104" fmla="*/ 6741 h 10088"/>
                  <a:gd name="connsiteX5-105" fmla="*/ 4946 w 10001"/>
                  <a:gd name="connsiteY5-106" fmla="*/ 4815 h 10088"/>
                  <a:gd name="connsiteX6-107" fmla="*/ 3972 w 10001"/>
                  <a:gd name="connsiteY6-108" fmla="*/ 4081 h 10088"/>
                  <a:gd name="connsiteX7-109" fmla="*/ 3648 w 10001"/>
                  <a:gd name="connsiteY7-110" fmla="*/ 4907 h 10088"/>
                  <a:gd name="connsiteX8-111" fmla="*/ 6729 w 10001"/>
                  <a:gd name="connsiteY8-112" fmla="*/ 7567 h 10088"/>
                  <a:gd name="connsiteX9-113" fmla="*/ 7013 w 10001"/>
                  <a:gd name="connsiteY9-114" fmla="*/ 8621 h 10088"/>
                  <a:gd name="connsiteX10-115" fmla="*/ 5595 w 10001"/>
                  <a:gd name="connsiteY10-116" fmla="*/ 9997 h 10088"/>
                  <a:gd name="connsiteX11-117" fmla="*/ 1379 w 10001"/>
                  <a:gd name="connsiteY11-118" fmla="*/ 7199 h 10088"/>
                  <a:gd name="connsiteX12-119" fmla="*/ 0 w 10001"/>
                  <a:gd name="connsiteY12-120" fmla="*/ 7199 h 10088"/>
                  <a:gd name="connsiteX13-121" fmla="*/ 3121 w 10001"/>
                  <a:gd name="connsiteY13-122" fmla="*/ 0 h 10088"/>
                  <a:gd name="connsiteX0-123" fmla="*/ 3121 w 10001"/>
                  <a:gd name="connsiteY0-124" fmla="*/ 0 h 10124"/>
                  <a:gd name="connsiteX1-125" fmla="*/ 4540 w 10001"/>
                  <a:gd name="connsiteY1-126" fmla="*/ 780 h 10124"/>
                  <a:gd name="connsiteX2-127" fmla="*/ 9243 w 10001"/>
                  <a:gd name="connsiteY2-128" fmla="*/ 4081 h 10124"/>
                  <a:gd name="connsiteX3-129" fmla="*/ 9811 w 10001"/>
                  <a:gd name="connsiteY3-130" fmla="*/ 6512 h 10124"/>
                  <a:gd name="connsiteX4-131" fmla="*/ 7905 w 10001"/>
                  <a:gd name="connsiteY4-132" fmla="*/ 6741 h 10124"/>
                  <a:gd name="connsiteX5-133" fmla="*/ 4946 w 10001"/>
                  <a:gd name="connsiteY5-134" fmla="*/ 4815 h 10124"/>
                  <a:gd name="connsiteX6-135" fmla="*/ 3972 w 10001"/>
                  <a:gd name="connsiteY6-136" fmla="*/ 4081 h 10124"/>
                  <a:gd name="connsiteX7-137" fmla="*/ 3648 w 10001"/>
                  <a:gd name="connsiteY7-138" fmla="*/ 4907 h 10124"/>
                  <a:gd name="connsiteX8-139" fmla="*/ 6729 w 10001"/>
                  <a:gd name="connsiteY8-140" fmla="*/ 7567 h 10124"/>
                  <a:gd name="connsiteX9-141" fmla="*/ 7142 w 10001"/>
                  <a:gd name="connsiteY9-142" fmla="*/ 8767 h 10124"/>
                  <a:gd name="connsiteX10-143" fmla="*/ 5595 w 10001"/>
                  <a:gd name="connsiteY10-144" fmla="*/ 9997 h 10124"/>
                  <a:gd name="connsiteX11-145" fmla="*/ 1379 w 10001"/>
                  <a:gd name="connsiteY11-146" fmla="*/ 7199 h 10124"/>
                  <a:gd name="connsiteX12-147" fmla="*/ 0 w 10001"/>
                  <a:gd name="connsiteY12-148" fmla="*/ 7199 h 10124"/>
                  <a:gd name="connsiteX13-149" fmla="*/ 3121 w 10001"/>
                  <a:gd name="connsiteY13-150" fmla="*/ 0 h 10124"/>
                  <a:gd name="connsiteX0-151" fmla="*/ 3121 w 10001"/>
                  <a:gd name="connsiteY0-152" fmla="*/ 0 h 10089"/>
                  <a:gd name="connsiteX1-153" fmla="*/ 4540 w 10001"/>
                  <a:gd name="connsiteY1-154" fmla="*/ 780 h 10089"/>
                  <a:gd name="connsiteX2-155" fmla="*/ 9243 w 10001"/>
                  <a:gd name="connsiteY2-156" fmla="*/ 4081 h 10089"/>
                  <a:gd name="connsiteX3-157" fmla="*/ 9811 w 10001"/>
                  <a:gd name="connsiteY3-158" fmla="*/ 6512 h 10089"/>
                  <a:gd name="connsiteX4-159" fmla="*/ 7905 w 10001"/>
                  <a:gd name="connsiteY4-160" fmla="*/ 6741 h 10089"/>
                  <a:gd name="connsiteX5-161" fmla="*/ 4946 w 10001"/>
                  <a:gd name="connsiteY5-162" fmla="*/ 4815 h 10089"/>
                  <a:gd name="connsiteX6-163" fmla="*/ 3972 w 10001"/>
                  <a:gd name="connsiteY6-164" fmla="*/ 4081 h 10089"/>
                  <a:gd name="connsiteX7-165" fmla="*/ 3648 w 10001"/>
                  <a:gd name="connsiteY7-166" fmla="*/ 4907 h 10089"/>
                  <a:gd name="connsiteX8-167" fmla="*/ 6729 w 10001"/>
                  <a:gd name="connsiteY8-168" fmla="*/ 7567 h 10089"/>
                  <a:gd name="connsiteX9-169" fmla="*/ 7142 w 10001"/>
                  <a:gd name="connsiteY9-170" fmla="*/ 8767 h 10089"/>
                  <a:gd name="connsiteX10-171" fmla="*/ 5595 w 10001"/>
                  <a:gd name="connsiteY10-172" fmla="*/ 9997 h 10089"/>
                  <a:gd name="connsiteX11-173" fmla="*/ 1379 w 10001"/>
                  <a:gd name="connsiteY11-174" fmla="*/ 7199 h 10089"/>
                  <a:gd name="connsiteX12-175" fmla="*/ 0 w 10001"/>
                  <a:gd name="connsiteY12-176" fmla="*/ 7199 h 10089"/>
                  <a:gd name="connsiteX13-177" fmla="*/ 3121 w 10001"/>
                  <a:gd name="connsiteY13-178" fmla="*/ 0 h 10089"/>
                  <a:gd name="connsiteX0-179" fmla="*/ 3121 w 10001"/>
                  <a:gd name="connsiteY0-180" fmla="*/ 0 h 9998"/>
                  <a:gd name="connsiteX1-181" fmla="*/ 4540 w 10001"/>
                  <a:gd name="connsiteY1-182" fmla="*/ 780 h 9998"/>
                  <a:gd name="connsiteX2-183" fmla="*/ 9243 w 10001"/>
                  <a:gd name="connsiteY2-184" fmla="*/ 4081 h 9998"/>
                  <a:gd name="connsiteX3-185" fmla="*/ 9811 w 10001"/>
                  <a:gd name="connsiteY3-186" fmla="*/ 6512 h 9998"/>
                  <a:gd name="connsiteX4-187" fmla="*/ 7905 w 10001"/>
                  <a:gd name="connsiteY4-188" fmla="*/ 6741 h 9998"/>
                  <a:gd name="connsiteX5-189" fmla="*/ 4946 w 10001"/>
                  <a:gd name="connsiteY5-190" fmla="*/ 4815 h 9998"/>
                  <a:gd name="connsiteX6-191" fmla="*/ 3972 w 10001"/>
                  <a:gd name="connsiteY6-192" fmla="*/ 4081 h 9998"/>
                  <a:gd name="connsiteX7-193" fmla="*/ 3648 w 10001"/>
                  <a:gd name="connsiteY7-194" fmla="*/ 4907 h 9998"/>
                  <a:gd name="connsiteX8-195" fmla="*/ 6729 w 10001"/>
                  <a:gd name="connsiteY8-196" fmla="*/ 7567 h 9998"/>
                  <a:gd name="connsiteX9-197" fmla="*/ 5595 w 10001"/>
                  <a:gd name="connsiteY9-198" fmla="*/ 9997 h 9998"/>
                  <a:gd name="connsiteX10-199" fmla="*/ 1379 w 10001"/>
                  <a:gd name="connsiteY10-200" fmla="*/ 7199 h 9998"/>
                  <a:gd name="connsiteX11-201" fmla="*/ 0 w 10001"/>
                  <a:gd name="connsiteY11-202" fmla="*/ 7199 h 9998"/>
                  <a:gd name="connsiteX12-203" fmla="*/ 3121 w 10001"/>
                  <a:gd name="connsiteY12-204" fmla="*/ 0 h 9998"/>
                  <a:gd name="connsiteX0-205" fmla="*/ 3121 w 10000"/>
                  <a:gd name="connsiteY0-206" fmla="*/ 0 h 10001"/>
                  <a:gd name="connsiteX1-207" fmla="*/ 4540 w 10000"/>
                  <a:gd name="connsiteY1-208" fmla="*/ 780 h 10001"/>
                  <a:gd name="connsiteX2-209" fmla="*/ 9242 w 10000"/>
                  <a:gd name="connsiteY2-210" fmla="*/ 4082 h 10001"/>
                  <a:gd name="connsiteX3-211" fmla="*/ 9810 w 10000"/>
                  <a:gd name="connsiteY3-212" fmla="*/ 6513 h 10001"/>
                  <a:gd name="connsiteX4-213" fmla="*/ 7904 w 10000"/>
                  <a:gd name="connsiteY4-214" fmla="*/ 6742 h 10001"/>
                  <a:gd name="connsiteX5-215" fmla="*/ 4946 w 10000"/>
                  <a:gd name="connsiteY5-216" fmla="*/ 4816 h 10001"/>
                  <a:gd name="connsiteX6-217" fmla="*/ 3972 w 10000"/>
                  <a:gd name="connsiteY6-218" fmla="*/ 4082 h 10001"/>
                  <a:gd name="connsiteX7-219" fmla="*/ 3648 w 10000"/>
                  <a:gd name="connsiteY7-220" fmla="*/ 4908 h 10001"/>
                  <a:gd name="connsiteX8-221" fmla="*/ 6728 w 10000"/>
                  <a:gd name="connsiteY8-222" fmla="*/ 7569 h 10001"/>
                  <a:gd name="connsiteX9-223" fmla="*/ 5594 w 10000"/>
                  <a:gd name="connsiteY9-224" fmla="*/ 9999 h 10001"/>
                  <a:gd name="connsiteX10-225" fmla="*/ 1379 w 10000"/>
                  <a:gd name="connsiteY10-226" fmla="*/ 7200 h 10001"/>
                  <a:gd name="connsiteX11-227" fmla="*/ 0 w 10000"/>
                  <a:gd name="connsiteY11-228" fmla="*/ 7200 h 10001"/>
                  <a:gd name="connsiteX12-229" fmla="*/ 3121 w 10000"/>
                  <a:gd name="connsiteY12-230" fmla="*/ 0 h 10001"/>
                  <a:gd name="connsiteX0-231" fmla="*/ 3121 w 10000"/>
                  <a:gd name="connsiteY0-232" fmla="*/ 0 h 10007"/>
                  <a:gd name="connsiteX1-233" fmla="*/ 4540 w 10000"/>
                  <a:gd name="connsiteY1-234" fmla="*/ 780 h 10007"/>
                  <a:gd name="connsiteX2-235" fmla="*/ 9242 w 10000"/>
                  <a:gd name="connsiteY2-236" fmla="*/ 4082 h 10007"/>
                  <a:gd name="connsiteX3-237" fmla="*/ 9810 w 10000"/>
                  <a:gd name="connsiteY3-238" fmla="*/ 6513 h 10007"/>
                  <a:gd name="connsiteX4-239" fmla="*/ 7904 w 10000"/>
                  <a:gd name="connsiteY4-240" fmla="*/ 6742 h 10007"/>
                  <a:gd name="connsiteX5-241" fmla="*/ 4946 w 10000"/>
                  <a:gd name="connsiteY5-242" fmla="*/ 4816 h 10007"/>
                  <a:gd name="connsiteX6-243" fmla="*/ 3972 w 10000"/>
                  <a:gd name="connsiteY6-244" fmla="*/ 4082 h 10007"/>
                  <a:gd name="connsiteX7-245" fmla="*/ 3648 w 10000"/>
                  <a:gd name="connsiteY7-246" fmla="*/ 4908 h 10007"/>
                  <a:gd name="connsiteX8-247" fmla="*/ 6728 w 10000"/>
                  <a:gd name="connsiteY8-248" fmla="*/ 7569 h 10007"/>
                  <a:gd name="connsiteX9-249" fmla="*/ 5594 w 10000"/>
                  <a:gd name="connsiteY9-250" fmla="*/ 9999 h 10007"/>
                  <a:gd name="connsiteX10-251" fmla="*/ 1379 w 10000"/>
                  <a:gd name="connsiteY10-252" fmla="*/ 7200 h 10007"/>
                  <a:gd name="connsiteX11-253" fmla="*/ 0 w 10000"/>
                  <a:gd name="connsiteY11-254" fmla="*/ 7200 h 10007"/>
                  <a:gd name="connsiteX12-255" fmla="*/ 3121 w 10000"/>
                  <a:gd name="connsiteY12-256" fmla="*/ 0 h 100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10000" h="10007">
                    <a:moveTo>
                      <a:pt x="3121" y="0"/>
                    </a:moveTo>
                    <a:cubicBezTo>
                      <a:pt x="3121" y="0"/>
                      <a:pt x="4216" y="229"/>
                      <a:pt x="4540" y="780"/>
                    </a:cubicBezTo>
                    <a:cubicBezTo>
                      <a:pt x="5559" y="1460"/>
                      <a:pt x="8364" y="3127"/>
                      <a:pt x="9242" y="4082"/>
                    </a:cubicBezTo>
                    <a:cubicBezTo>
                      <a:pt x="9242" y="4082"/>
                      <a:pt x="10458" y="4954"/>
                      <a:pt x="9810" y="6513"/>
                    </a:cubicBezTo>
                    <a:cubicBezTo>
                      <a:pt x="8918" y="7614"/>
                      <a:pt x="7904" y="6742"/>
                      <a:pt x="7904" y="6742"/>
                    </a:cubicBezTo>
                    <a:lnTo>
                      <a:pt x="4946" y="4816"/>
                    </a:lnTo>
                    <a:lnTo>
                      <a:pt x="3972" y="4082"/>
                    </a:lnTo>
                    <a:lnTo>
                      <a:pt x="3648" y="4908"/>
                    </a:lnTo>
                    <a:cubicBezTo>
                      <a:pt x="3648" y="4908"/>
                      <a:pt x="6324" y="7292"/>
                      <a:pt x="6728" y="7569"/>
                    </a:cubicBezTo>
                    <a:cubicBezTo>
                      <a:pt x="7515" y="9028"/>
                      <a:pt x="6897" y="10118"/>
                      <a:pt x="5594" y="9999"/>
                    </a:cubicBezTo>
                    <a:cubicBezTo>
                      <a:pt x="4291" y="9880"/>
                      <a:pt x="2311" y="7667"/>
                      <a:pt x="1379" y="7200"/>
                    </a:cubicBezTo>
                    <a:cubicBezTo>
                      <a:pt x="447" y="6734"/>
                      <a:pt x="460" y="7200"/>
                      <a:pt x="0" y="7200"/>
                    </a:cubicBezTo>
                    <a:cubicBezTo>
                      <a:pt x="290" y="6000"/>
                      <a:pt x="1747" y="779"/>
                      <a:pt x="3121" y="0"/>
                    </a:cubicBezTo>
                    <a:close/>
                  </a:path>
                </a:pathLst>
              </a:custGeom>
              <a:gradFill flip="none" rotWithShape="1">
                <a:gsLst>
                  <a:gs pos="38000">
                    <a:schemeClr val="bg1">
                      <a:lumMod val="85000"/>
                    </a:schemeClr>
                  </a:gs>
                  <a:gs pos="90000">
                    <a:schemeClr val="bg1">
                      <a:lumMod val="50000"/>
                    </a:schemeClr>
                  </a:gs>
                </a:gsLst>
                <a:lin ang="135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Freeform 39"/>
              <p:cNvSpPr/>
              <p:nvPr/>
            </p:nvSpPr>
            <p:spPr bwMode="auto">
              <a:xfrm>
                <a:off x="2379144" y="3925887"/>
                <a:ext cx="850044" cy="259657"/>
              </a:xfrm>
              <a:custGeom>
                <a:avLst/>
                <a:gdLst>
                  <a:gd name="T0" fmla="*/ 169 w 219"/>
                  <a:gd name="T1" fmla="*/ 23 h 65"/>
                  <a:gd name="T2" fmla="*/ 193 w 219"/>
                  <a:gd name="T3" fmla="*/ 0 h 65"/>
                  <a:gd name="T4" fmla="*/ 219 w 219"/>
                  <a:gd name="T5" fmla="*/ 29 h 65"/>
                  <a:gd name="T6" fmla="*/ 190 w 219"/>
                  <a:gd name="T7" fmla="*/ 44 h 65"/>
                  <a:gd name="T8" fmla="*/ 144 w 219"/>
                  <a:gd name="T9" fmla="*/ 61 h 65"/>
                  <a:gd name="T10" fmla="*/ 93 w 219"/>
                  <a:gd name="T11" fmla="*/ 61 h 65"/>
                  <a:gd name="T12" fmla="*/ 32 w 219"/>
                  <a:gd name="T13" fmla="*/ 53 h 65"/>
                  <a:gd name="T14" fmla="*/ 12 w 219"/>
                  <a:gd name="T15" fmla="*/ 51 h 65"/>
                  <a:gd name="T16" fmla="*/ 0 w 219"/>
                  <a:gd name="T17" fmla="*/ 39 h 65"/>
                  <a:gd name="T18" fmla="*/ 14 w 219"/>
                  <a:gd name="T19" fmla="*/ 31 h 65"/>
                  <a:gd name="T20" fmla="*/ 59 w 219"/>
                  <a:gd name="T21" fmla="*/ 30 h 65"/>
                  <a:gd name="T22" fmla="*/ 100 w 219"/>
                  <a:gd name="T23" fmla="*/ 33 h 65"/>
                  <a:gd name="T24" fmla="*/ 135 w 219"/>
                  <a:gd name="T25" fmla="*/ 30 h 65"/>
                  <a:gd name="T26" fmla="*/ 169 w 219"/>
                  <a:gd name="T27" fmla="*/ 23 h 65"/>
                  <a:gd name="connsiteX0" fmla="*/ 7717 w 10203"/>
                  <a:gd name="connsiteY0" fmla="*/ 3538 h 9658"/>
                  <a:gd name="connsiteX1" fmla="*/ 8813 w 10203"/>
                  <a:gd name="connsiteY1" fmla="*/ 0 h 9658"/>
                  <a:gd name="connsiteX2" fmla="*/ 10203 w 10203"/>
                  <a:gd name="connsiteY2" fmla="*/ 3776 h 9658"/>
                  <a:gd name="connsiteX3" fmla="*/ 8676 w 10203"/>
                  <a:gd name="connsiteY3" fmla="*/ 6769 h 9658"/>
                  <a:gd name="connsiteX4" fmla="*/ 6575 w 10203"/>
                  <a:gd name="connsiteY4" fmla="*/ 9385 h 9658"/>
                  <a:gd name="connsiteX5" fmla="*/ 4247 w 10203"/>
                  <a:gd name="connsiteY5" fmla="*/ 9385 h 9658"/>
                  <a:gd name="connsiteX6" fmla="*/ 1461 w 10203"/>
                  <a:gd name="connsiteY6" fmla="*/ 8154 h 9658"/>
                  <a:gd name="connsiteX7" fmla="*/ 548 w 10203"/>
                  <a:gd name="connsiteY7" fmla="*/ 7846 h 9658"/>
                  <a:gd name="connsiteX8" fmla="*/ 0 w 10203"/>
                  <a:gd name="connsiteY8" fmla="*/ 6000 h 9658"/>
                  <a:gd name="connsiteX9" fmla="*/ 639 w 10203"/>
                  <a:gd name="connsiteY9" fmla="*/ 4769 h 9658"/>
                  <a:gd name="connsiteX10" fmla="*/ 2694 w 10203"/>
                  <a:gd name="connsiteY10" fmla="*/ 4615 h 9658"/>
                  <a:gd name="connsiteX11" fmla="*/ 4566 w 10203"/>
                  <a:gd name="connsiteY11" fmla="*/ 5077 h 9658"/>
                  <a:gd name="connsiteX12" fmla="*/ 6164 w 10203"/>
                  <a:gd name="connsiteY12" fmla="*/ 4615 h 9658"/>
                  <a:gd name="connsiteX13" fmla="*/ 7717 w 10203"/>
                  <a:gd name="connsiteY13" fmla="*/ 3538 h 9658"/>
                  <a:gd name="connsiteX0-1" fmla="*/ 7563 w 10001"/>
                  <a:gd name="connsiteY0-2" fmla="*/ 3663 h 10000"/>
                  <a:gd name="connsiteX1-3" fmla="*/ 8780 w 10001"/>
                  <a:gd name="connsiteY1-4" fmla="*/ 0 h 10000"/>
                  <a:gd name="connsiteX2-5" fmla="*/ 10000 w 10001"/>
                  <a:gd name="connsiteY2-6" fmla="*/ 3910 h 10000"/>
                  <a:gd name="connsiteX3-7" fmla="*/ 8503 w 10001"/>
                  <a:gd name="connsiteY3-8" fmla="*/ 7009 h 10000"/>
                  <a:gd name="connsiteX4-9" fmla="*/ 6444 w 10001"/>
                  <a:gd name="connsiteY4-10" fmla="*/ 9717 h 10000"/>
                  <a:gd name="connsiteX5-11" fmla="*/ 4163 w 10001"/>
                  <a:gd name="connsiteY5-12" fmla="*/ 9717 h 10000"/>
                  <a:gd name="connsiteX6-13" fmla="*/ 1432 w 10001"/>
                  <a:gd name="connsiteY6-14" fmla="*/ 8443 h 10000"/>
                  <a:gd name="connsiteX7-15" fmla="*/ 537 w 10001"/>
                  <a:gd name="connsiteY7-16" fmla="*/ 8124 h 10000"/>
                  <a:gd name="connsiteX8-17" fmla="*/ 0 w 10001"/>
                  <a:gd name="connsiteY8-18" fmla="*/ 6212 h 10000"/>
                  <a:gd name="connsiteX9-19" fmla="*/ 626 w 10001"/>
                  <a:gd name="connsiteY9-20" fmla="*/ 4938 h 10000"/>
                  <a:gd name="connsiteX10-21" fmla="*/ 2640 w 10001"/>
                  <a:gd name="connsiteY10-22" fmla="*/ 4778 h 10000"/>
                  <a:gd name="connsiteX11-23" fmla="*/ 4475 w 10001"/>
                  <a:gd name="connsiteY11-24" fmla="*/ 5257 h 10000"/>
                  <a:gd name="connsiteX12-25" fmla="*/ 6041 w 10001"/>
                  <a:gd name="connsiteY12-26" fmla="*/ 4778 h 10000"/>
                  <a:gd name="connsiteX13-27" fmla="*/ 7563 w 10001"/>
                  <a:gd name="connsiteY13-28" fmla="*/ 3663 h 10000"/>
                  <a:gd name="connsiteX0-29" fmla="*/ 7563 w 10050"/>
                  <a:gd name="connsiteY0-30" fmla="*/ 3663 h 10000"/>
                  <a:gd name="connsiteX1-31" fmla="*/ 8780 w 10050"/>
                  <a:gd name="connsiteY1-32" fmla="*/ 0 h 10000"/>
                  <a:gd name="connsiteX2-33" fmla="*/ 10000 w 10050"/>
                  <a:gd name="connsiteY2-34" fmla="*/ 3910 h 10000"/>
                  <a:gd name="connsiteX3-35" fmla="*/ 8503 w 10050"/>
                  <a:gd name="connsiteY3-36" fmla="*/ 7009 h 10000"/>
                  <a:gd name="connsiteX4-37" fmla="*/ 6444 w 10050"/>
                  <a:gd name="connsiteY4-38" fmla="*/ 9717 h 10000"/>
                  <a:gd name="connsiteX5-39" fmla="*/ 4163 w 10050"/>
                  <a:gd name="connsiteY5-40" fmla="*/ 9717 h 10000"/>
                  <a:gd name="connsiteX6-41" fmla="*/ 1432 w 10050"/>
                  <a:gd name="connsiteY6-42" fmla="*/ 8443 h 10000"/>
                  <a:gd name="connsiteX7-43" fmla="*/ 537 w 10050"/>
                  <a:gd name="connsiteY7-44" fmla="*/ 8124 h 10000"/>
                  <a:gd name="connsiteX8-45" fmla="*/ 0 w 10050"/>
                  <a:gd name="connsiteY8-46" fmla="*/ 6212 h 10000"/>
                  <a:gd name="connsiteX9-47" fmla="*/ 626 w 10050"/>
                  <a:gd name="connsiteY9-48" fmla="*/ 4938 h 10000"/>
                  <a:gd name="connsiteX10-49" fmla="*/ 2640 w 10050"/>
                  <a:gd name="connsiteY10-50" fmla="*/ 4778 h 10000"/>
                  <a:gd name="connsiteX11-51" fmla="*/ 4475 w 10050"/>
                  <a:gd name="connsiteY11-52" fmla="*/ 5257 h 10000"/>
                  <a:gd name="connsiteX12-53" fmla="*/ 6041 w 10050"/>
                  <a:gd name="connsiteY12-54" fmla="*/ 4778 h 10000"/>
                  <a:gd name="connsiteX13-55" fmla="*/ 7563 w 10050"/>
                  <a:gd name="connsiteY13-56" fmla="*/ 3663 h 10000"/>
                  <a:gd name="connsiteX0-57" fmla="*/ 7563 w 10050"/>
                  <a:gd name="connsiteY0-58" fmla="*/ 3663 h 10631"/>
                  <a:gd name="connsiteX1-59" fmla="*/ 8780 w 10050"/>
                  <a:gd name="connsiteY1-60" fmla="*/ 0 h 10631"/>
                  <a:gd name="connsiteX2-61" fmla="*/ 10000 w 10050"/>
                  <a:gd name="connsiteY2-62" fmla="*/ 3910 h 10631"/>
                  <a:gd name="connsiteX3-63" fmla="*/ 8503 w 10050"/>
                  <a:gd name="connsiteY3-64" fmla="*/ 7009 h 10631"/>
                  <a:gd name="connsiteX4-65" fmla="*/ 6444 w 10050"/>
                  <a:gd name="connsiteY4-66" fmla="*/ 9717 h 10631"/>
                  <a:gd name="connsiteX5-67" fmla="*/ 4135 w 10050"/>
                  <a:gd name="connsiteY5-68" fmla="*/ 10631 h 10631"/>
                  <a:gd name="connsiteX6-69" fmla="*/ 1432 w 10050"/>
                  <a:gd name="connsiteY6-70" fmla="*/ 8443 h 10631"/>
                  <a:gd name="connsiteX7-71" fmla="*/ 537 w 10050"/>
                  <a:gd name="connsiteY7-72" fmla="*/ 8124 h 10631"/>
                  <a:gd name="connsiteX8-73" fmla="*/ 0 w 10050"/>
                  <a:gd name="connsiteY8-74" fmla="*/ 6212 h 10631"/>
                  <a:gd name="connsiteX9-75" fmla="*/ 626 w 10050"/>
                  <a:gd name="connsiteY9-76" fmla="*/ 4938 h 10631"/>
                  <a:gd name="connsiteX10-77" fmla="*/ 2640 w 10050"/>
                  <a:gd name="connsiteY10-78" fmla="*/ 4778 h 10631"/>
                  <a:gd name="connsiteX11-79" fmla="*/ 4475 w 10050"/>
                  <a:gd name="connsiteY11-80" fmla="*/ 5257 h 10631"/>
                  <a:gd name="connsiteX12-81" fmla="*/ 6041 w 10050"/>
                  <a:gd name="connsiteY12-82" fmla="*/ 4778 h 10631"/>
                  <a:gd name="connsiteX13-83" fmla="*/ 7563 w 10050"/>
                  <a:gd name="connsiteY13-84" fmla="*/ 3663 h 10631"/>
                  <a:gd name="connsiteX0-85" fmla="*/ 7563 w 10050"/>
                  <a:gd name="connsiteY0-86" fmla="*/ 3663 h 10634"/>
                  <a:gd name="connsiteX1-87" fmla="*/ 8780 w 10050"/>
                  <a:gd name="connsiteY1-88" fmla="*/ 0 h 10634"/>
                  <a:gd name="connsiteX2-89" fmla="*/ 10000 w 10050"/>
                  <a:gd name="connsiteY2-90" fmla="*/ 3910 h 10634"/>
                  <a:gd name="connsiteX3-91" fmla="*/ 8503 w 10050"/>
                  <a:gd name="connsiteY3-92" fmla="*/ 7009 h 10634"/>
                  <a:gd name="connsiteX4-93" fmla="*/ 6444 w 10050"/>
                  <a:gd name="connsiteY4-94" fmla="*/ 9717 h 10634"/>
                  <a:gd name="connsiteX5-95" fmla="*/ 4135 w 10050"/>
                  <a:gd name="connsiteY5-96" fmla="*/ 10631 h 10634"/>
                  <a:gd name="connsiteX6-97" fmla="*/ 1404 w 10050"/>
                  <a:gd name="connsiteY6-98" fmla="*/ 9458 h 10634"/>
                  <a:gd name="connsiteX7-99" fmla="*/ 537 w 10050"/>
                  <a:gd name="connsiteY7-100" fmla="*/ 8124 h 10634"/>
                  <a:gd name="connsiteX8-101" fmla="*/ 0 w 10050"/>
                  <a:gd name="connsiteY8-102" fmla="*/ 6212 h 10634"/>
                  <a:gd name="connsiteX9-103" fmla="*/ 626 w 10050"/>
                  <a:gd name="connsiteY9-104" fmla="*/ 4938 h 10634"/>
                  <a:gd name="connsiteX10-105" fmla="*/ 2640 w 10050"/>
                  <a:gd name="connsiteY10-106" fmla="*/ 4778 h 10634"/>
                  <a:gd name="connsiteX11-107" fmla="*/ 4475 w 10050"/>
                  <a:gd name="connsiteY11-108" fmla="*/ 5257 h 10634"/>
                  <a:gd name="connsiteX12-109" fmla="*/ 6041 w 10050"/>
                  <a:gd name="connsiteY12-110" fmla="*/ 4778 h 10634"/>
                  <a:gd name="connsiteX13-111" fmla="*/ 7563 w 10050"/>
                  <a:gd name="connsiteY13-112" fmla="*/ 3663 h 10634"/>
                  <a:gd name="connsiteX0-113" fmla="*/ 7563 w 10050"/>
                  <a:gd name="connsiteY0-114" fmla="*/ 3663 h 10634"/>
                  <a:gd name="connsiteX1-115" fmla="*/ 8780 w 10050"/>
                  <a:gd name="connsiteY1-116" fmla="*/ 0 h 10634"/>
                  <a:gd name="connsiteX2-117" fmla="*/ 10000 w 10050"/>
                  <a:gd name="connsiteY2-118" fmla="*/ 3910 h 10634"/>
                  <a:gd name="connsiteX3-119" fmla="*/ 8503 w 10050"/>
                  <a:gd name="connsiteY3-120" fmla="*/ 7009 h 10634"/>
                  <a:gd name="connsiteX4-121" fmla="*/ 6444 w 10050"/>
                  <a:gd name="connsiteY4-122" fmla="*/ 9717 h 10634"/>
                  <a:gd name="connsiteX5-123" fmla="*/ 4135 w 10050"/>
                  <a:gd name="connsiteY5-124" fmla="*/ 10631 h 10634"/>
                  <a:gd name="connsiteX6-125" fmla="*/ 1404 w 10050"/>
                  <a:gd name="connsiteY6-126" fmla="*/ 9458 h 10634"/>
                  <a:gd name="connsiteX7-127" fmla="*/ 537 w 10050"/>
                  <a:gd name="connsiteY7-128" fmla="*/ 8124 h 10634"/>
                  <a:gd name="connsiteX8-129" fmla="*/ 0 w 10050"/>
                  <a:gd name="connsiteY8-130" fmla="*/ 6212 h 10634"/>
                  <a:gd name="connsiteX9-131" fmla="*/ 626 w 10050"/>
                  <a:gd name="connsiteY9-132" fmla="*/ 4938 h 10634"/>
                  <a:gd name="connsiteX10-133" fmla="*/ 2640 w 10050"/>
                  <a:gd name="connsiteY10-134" fmla="*/ 4778 h 10634"/>
                  <a:gd name="connsiteX11-135" fmla="*/ 4475 w 10050"/>
                  <a:gd name="connsiteY11-136" fmla="*/ 5257 h 10634"/>
                  <a:gd name="connsiteX12-137" fmla="*/ 6041 w 10050"/>
                  <a:gd name="connsiteY12-138" fmla="*/ 4778 h 10634"/>
                  <a:gd name="connsiteX13-139" fmla="*/ 7563 w 10050"/>
                  <a:gd name="connsiteY13-140" fmla="*/ 3663 h 10634"/>
                  <a:gd name="connsiteX0-141" fmla="*/ 7563 w 10050"/>
                  <a:gd name="connsiteY0-142" fmla="*/ 3663 h 10704"/>
                  <a:gd name="connsiteX1-143" fmla="*/ 8780 w 10050"/>
                  <a:gd name="connsiteY1-144" fmla="*/ 0 h 10704"/>
                  <a:gd name="connsiteX2-145" fmla="*/ 10000 w 10050"/>
                  <a:gd name="connsiteY2-146" fmla="*/ 3910 h 10704"/>
                  <a:gd name="connsiteX3-147" fmla="*/ 8503 w 10050"/>
                  <a:gd name="connsiteY3-148" fmla="*/ 7009 h 10704"/>
                  <a:gd name="connsiteX4-149" fmla="*/ 6444 w 10050"/>
                  <a:gd name="connsiteY4-150" fmla="*/ 9717 h 10704"/>
                  <a:gd name="connsiteX5-151" fmla="*/ 6379 w 10050"/>
                  <a:gd name="connsiteY5-152" fmla="*/ 10489 h 10704"/>
                  <a:gd name="connsiteX6-153" fmla="*/ 4135 w 10050"/>
                  <a:gd name="connsiteY6-154" fmla="*/ 10631 h 10704"/>
                  <a:gd name="connsiteX7-155" fmla="*/ 1404 w 10050"/>
                  <a:gd name="connsiteY7-156" fmla="*/ 9458 h 10704"/>
                  <a:gd name="connsiteX8-157" fmla="*/ 537 w 10050"/>
                  <a:gd name="connsiteY8-158" fmla="*/ 8124 h 10704"/>
                  <a:gd name="connsiteX9-159" fmla="*/ 0 w 10050"/>
                  <a:gd name="connsiteY9-160" fmla="*/ 6212 h 10704"/>
                  <a:gd name="connsiteX10-161" fmla="*/ 626 w 10050"/>
                  <a:gd name="connsiteY10-162" fmla="*/ 4938 h 10704"/>
                  <a:gd name="connsiteX11-163" fmla="*/ 2640 w 10050"/>
                  <a:gd name="connsiteY11-164" fmla="*/ 4778 h 10704"/>
                  <a:gd name="connsiteX12-165" fmla="*/ 4475 w 10050"/>
                  <a:gd name="connsiteY12-166" fmla="*/ 5257 h 10704"/>
                  <a:gd name="connsiteX13-167" fmla="*/ 6041 w 10050"/>
                  <a:gd name="connsiteY13-168" fmla="*/ 4778 h 10704"/>
                  <a:gd name="connsiteX14" fmla="*/ 7563 w 10050"/>
                  <a:gd name="connsiteY14" fmla="*/ 3663 h 10704"/>
                  <a:gd name="connsiteX0-169" fmla="*/ 7563 w 10050"/>
                  <a:gd name="connsiteY0-170" fmla="*/ 3663 h 10704"/>
                  <a:gd name="connsiteX1-171" fmla="*/ 8780 w 10050"/>
                  <a:gd name="connsiteY1-172" fmla="*/ 0 h 10704"/>
                  <a:gd name="connsiteX2-173" fmla="*/ 10000 w 10050"/>
                  <a:gd name="connsiteY2-174" fmla="*/ 3910 h 10704"/>
                  <a:gd name="connsiteX3-175" fmla="*/ 8503 w 10050"/>
                  <a:gd name="connsiteY3-176" fmla="*/ 7009 h 10704"/>
                  <a:gd name="connsiteX4-177" fmla="*/ 6671 w 10050"/>
                  <a:gd name="connsiteY4-178" fmla="*/ 9920 h 10704"/>
                  <a:gd name="connsiteX5-179" fmla="*/ 6379 w 10050"/>
                  <a:gd name="connsiteY5-180" fmla="*/ 10489 h 10704"/>
                  <a:gd name="connsiteX6-181" fmla="*/ 4135 w 10050"/>
                  <a:gd name="connsiteY6-182" fmla="*/ 10631 h 10704"/>
                  <a:gd name="connsiteX7-183" fmla="*/ 1404 w 10050"/>
                  <a:gd name="connsiteY7-184" fmla="*/ 9458 h 10704"/>
                  <a:gd name="connsiteX8-185" fmla="*/ 537 w 10050"/>
                  <a:gd name="connsiteY8-186" fmla="*/ 8124 h 10704"/>
                  <a:gd name="connsiteX9-187" fmla="*/ 0 w 10050"/>
                  <a:gd name="connsiteY9-188" fmla="*/ 6212 h 10704"/>
                  <a:gd name="connsiteX10-189" fmla="*/ 626 w 10050"/>
                  <a:gd name="connsiteY10-190" fmla="*/ 4938 h 10704"/>
                  <a:gd name="connsiteX11-191" fmla="*/ 2640 w 10050"/>
                  <a:gd name="connsiteY11-192" fmla="*/ 4778 h 10704"/>
                  <a:gd name="connsiteX12-193" fmla="*/ 4475 w 10050"/>
                  <a:gd name="connsiteY12-194" fmla="*/ 5257 h 10704"/>
                  <a:gd name="connsiteX13-195" fmla="*/ 6041 w 10050"/>
                  <a:gd name="connsiteY13-196" fmla="*/ 4778 h 10704"/>
                  <a:gd name="connsiteX14-197" fmla="*/ 7563 w 10050"/>
                  <a:gd name="connsiteY14-198" fmla="*/ 3663 h 10704"/>
                  <a:gd name="connsiteX0-199" fmla="*/ 7563 w 10050"/>
                  <a:gd name="connsiteY0-200" fmla="*/ 3663 h 10704"/>
                  <a:gd name="connsiteX1-201" fmla="*/ 8780 w 10050"/>
                  <a:gd name="connsiteY1-202" fmla="*/ 0 h 10704"/>
                  <a:gd name="connsiteX2-203" fmla="*/ 10000 w 10050"/>
                  <a:gd name="connsiteY2-204" fmla="*/ 3910 h 10704"/>
                  <a:gd name="connsiteX3-205" fmla="*/ 8503 w 10050"/>
                  <a:gd name="connsiteY3-206" fmla="*/ 7009 h 10704"/>
                  <a:gd name="connsiteX4-207" fmla="*/ 6671 w 10050"/>
                  <a:gd name="connsiteY4-208" fmla="*/ 9920 h 10704"/>
                  <a:gd name="connsiteX5-209" fmla="*/ 6379 w 10050"/>
                  <a:gd name="connsiteY5-210" fmla="*/ 10489 h 10704"/>
                  <a:gd name="connsiteX6-211" fmla="*/ 4135 w 10050"/>
                  <a:gd name="connsiteY6-212" fmla="*/ 10631 h 10704"/>
                  <a:gd name="connsiteX7-213" fmla="*/ 1404 w 10050"/>
                  <a:gd name="connsiteY7-214" fmla="*/ 9458 h 10704"/>
                  <a:gd name="connsiteX8-215" fmla="*/ 537 w 10050"/>
                  <a:gd name="connsiteY8-216" fmla="*/ 8124 h 10704"/>
                  <a:gd name="connsiteX9-217" fmla="*/ 0 w 10050"/>
                  <a:gd name="connsiteY9-218" fmla="*/ 6212 h 10704"/>
                  <a:gd name="connsiteX10-219" fmla="*/ 626 w 10050"/>
                  <a:gd name="connsiteY10-220" fmla="*/ 4938 h 10704"/>
                  <a:gd name="connsiteX11-221" fmla="*/ 2640 w 10050"/>
                  <a:gd name="connsiteY11-222" fmla="*/ 4778 h 10704"/>
                  <a:gd name="connsiteX12-223" fmla="*/ 4475 w 10050"/>
                  <a:gd name="connsiteY12-224" fmla="*/ 5257 h 10704"/>
                  <a:gd name="connsiteX13-225" fmla="*/ 7563 w 10050"/>
                  <a:gd name="connsiteY13-226" fmla="*/ 3663 h 10704"/>
                  <a:gd name="connsiteX0-227" fmla="*/ 7563 w 10050"/>
                  <a:gd name="connsiteY0-228" fmla="*/ 3663 h 10704"/>
                  <a:gd name="connsiteX1-229" fmla="*/ 8780 w 10050"/>
                  <a:gd name="connsiteY1-230" fmla="*/ 0 h 10704"/>
                  <a:gd name="connsiteX2-231" fmla="*/ 10000 w 10050"/>
                  <a:gd name="connsiteY2-232" fmla="*/ 3910 h 10704"/>
                  <a:gd name="connsiteX3-233" fmla="*/ 8503 w 10050"/>
                  <a:gd name="connsiteY3-234" fmla="*/ 7009 h 10704"/>
                  <a:gd name="connsiteX4-235" fmla="*/ 6671 w 10050"/>
                  <a:gd name="connsiteY4-236" fmla="*/ 9920 h 10704"/>
                  <a:gd name="connsiteX5-237" fmla="*/ 6379 w 10050"/>
                  <a:gd name="connsiteY5-238" fmla="*/ 10489 h 10704"/>
                  <a:gd name="connsiteX6-239" fmla="*/ 4135 w 10050"/>
                  <a:gd name="connsiteY6-240" fmla="*/ 10631 h 10704"/>
                  <a:gd name="connsiteX7-241" fmla="*/ 1404 w 10050"/>
                  <a:gd name="connsiteY7-242" fmla="*/ 9458 h 10704"/>
                  <a:gd name="connsiteX8-243" fmla="*/ 537 w 10050"/>
                  <a:gd name="connsiteY8-244" fmla="*/ 8124 h 10704"/>
                  <a:gd name="connsiteX9-245" fmla="*/ 0 w 10050"/>
                  <a:gd name="connsiteY9-246" fmla="*/ 6212 h 10704"/>
                  <a:gd name="connsiteX10-247" fmla="*/ 626 w 10050"/>
                  <a:gd name="connsiteY10-248" fmla="*/ 4938 h 10704"/>
                  <a:gd name="connsiteX11-249" fmla="*/ 2640 w 10050"/>
                  <a:gd name="connsiteY11-250" fmla="*/ 4778 h 10704"/>
                  <a:gd name="connsiteX12-251" fmla="*/ 4475 w 10050"/>
                  <a:gd name="connsiteY12-252" fmla="*/ 5257 h 10704"/>
                  <a:gd name="connsiteX13-253" fmla="*/ 7563 w 10050"/>
                  <a:gd name="connsiteY13-254" fmla="*/ 3663 h 10704"/>
                  <a:gd name="connsiteX0-255" fmla="*/ 7563 w 10050"/>
                  <a:gd name="connsiteY0-256" fmla="*/ 3663 h 10704"/>
                  <a:gd name="connsiteX1-257" fmla="*/ 8780 w 10050"/>
                  <a:gd name="connsiteY1-258" fmla="*/ 0 h 10704"/>
                  <a:gd name="connsiteX2-259" fmla="*/ 10000 w 10050"/>
                  <a:gd name="connsiteY2-260" fmla="*/ 3910 h 10704"/>
                  <a:gd name="connsiteX3-261" fmla="*/ 8503 w 10050"/>
                  <a:gd name="connsiteY3-262" fmla="*/ 7009 h 10704"/>
                  <a:gd name="connsiteX4-263" fmla="*/ 6671 w 10050"/>
                  <a:gd name="connsiteY4-264" fmla="*/ 9920 h 10704"/>
                  <a:gd name="connsiteX5-265" fmla="*/ 6379 w 10050"/>
                  <a:gd name="connsiteY5-266" fmla="*/ 10489 h 10704"/>
                  <a:gd name="connsiteX6-267" fmla="*/ 4135 w 10050"/>
                  <a:gd name="connsiteY6-268" fmla="*/ 10631 h 10704"/>
                  <a:gd name="connsiteX7-269" fmla="*/ 1404 w 10050"/>
                  <a:gd name="connsiteY7-270" fmla="*/ 9458 h 10704"/>
                  <a:gd name="connsiteX8-271" fmla="*/ 537 w 10050"/>
                  <a:gd name="connsiteY8-272" fmla="*/ 8124 h 10704"/>
                  <a:gd name="connsiteX9-273" fmla="*/ 0 w 10050"/>
                  <a:gd name="connsiteY9-274" fmla="*/ 6212 h 10704"/>
                  <a:gd name="connsiteX10-275" fmla="*/ 626 w 10050"/>
                  <a:gd name="connsiteY10-276" fmla="*/ 4938 h 10704"/>
                  <a:gd name="connsiteX11-277" fmla="*/ 2640 w 10050"/>
                  <a:gd name="connsiteY11-278" fmla="*/ 4778 h 10704"/>
                  <a:gd name="connsiteX12-279" fmla="*/ 4475 w 10050"/>
                  <a:gd name="connsiteY12-280" fmla="*/ 5257 h 10704"/>
                  <a:gd name="connsiteX13-281" fmla="*/ 7563 w 10050"/>
                  <a:gd name="connsiteY13-282" fmla="*/ 3663 h 10704"/>
                  <a:gd name="connsiteX0-283" fmla="*/ 7563 w 10050"/>
                  <a:gd name="connsiteY0-284" fmla="*/ 3663 h 10704"/>
                  <a:gd name="connsiteX1-285" fmla="*/ 8780 w 10050"/>
                  <a:gd name="connsiteY1-286" fmla="*/ 0 h 10704"/>
                  <a:gd name="connsiteX2-287" fmla="*/ 10000 w 10050"/>
                  <a:gd name="connsiteY2-288" fmla="*/ 3910 h 10704"/>
                  <a:gd name="connsiteX3-289" fmla="*/ 8503 w 10050"/>
                  <a:gd name="connsiteY3-290" fmla="*/ 7009 h 10704"/>
                  <a:gd name="connsiteX4-291" fmla="*/ 6671 w 10050"/>
                  <a:gd name="connsiteY4-292" fmla="*/ 9920 h 10704"/>
                  <a:gd name="connsiteX5-293" fmla="*/ 6379 w 10050"/>
                  <a:gd name="connsiteY5-294" fmla="*/ 10489 h 10704"/>
                  <a:gd name="connsiteX6-295" fmla="*/ 4135 w 10050"/>
                  <a:gd name="connsiteY6-296" fmla="*/ 10631 h 10704"/>
                  <a:gd name="connsiteX7-297" fmla="*/ 1404 w 10050"/>
                  <a:gd name="connsiteY7-298" fmla="*/ 9458 h 10704"/>
                  <a:gd name="connsiteX8-299" fmla="*/ 537 w 10050"/>
                  <a:gd name="connsiteY8-300" fmla="*/ 8124 h 10704"/>
                  <a:gd name="connsiteX9-301" fmla="*/ 0 w 10050"/>
                  <a:gd name="connsiteY9-302" fmla="*/ 6212 h 10704"/>
                  <a:gd name="connsiteX10-303" fmla="*/ 626 w 10050"/>
                  <a:gd name="connsiteY10-304" fmla="*/ 4938 h 10704"/>
                  <a:gd name="connsiteX11-305" fmla="*/ 2640 w 10050"/>
                  <a:gd name="connsiteY11-306" fmla="*/ 4778 h 10704"/>
                  <a:gd name="connsiteX12-307" fmla="*/ 7563 w 10050"/>
                  <a:gd name="connsiteY12-308" fmla="*/ 3663 h 10704"/>
                  <a:gd name="connsiteX0-309" fmla="*/ 7563 w 10050"/>
                  <a:gd name="connsiteY0-310" fmla="*/ 3663 h 10704"/>
                  <a:gd name="connsiteX1-311" fmla="*/ 8780 w 10050"/>
                  <a:gd name="connsiteY1-312" fmla="*/ 0 h 10704"/>
                  <a:gd name="connsiteX2-313" fmla="*/ 10000 w 10050"/>
                  <a:gd name="connsiteY2-314" fmla="*/ 3910 h 10704"/>
                  <a:gd name="connsiteX3-315" fmla="*/ 8503 w 10050"/>
                  <a:gd name="connsiteY3-316" fmla="*/ 7009 h 10704"/>
                  <a:gd name="connsiteX4-317" fmla="*/ 6671 w 10050"/>
                  <a:gd name="connsiteY4-318" fmla="*/ 9920 h 10704"/>
                  <a:gd name="connsiteX5-319" fmla="*/ 6379 w 10050"/>
                  <a:gd name="connsiteY5-320" fmla="*/ 10489 h 10704"/>
                  <a:gd name="connsiteX6-321" fmla="*/ 4135 w 10050"/>
                  <a:gd name="connsiteY6-322" fmla="*/ 10631 h 10704"/>
                  <a:gd name="connsiteX7-323" fmla="*/ 1404 w 10050"/>
                  <a:gd name="connsiteY7-324" fmla="*/ 9458 h 10704"/>
                  <a:gd name="connsiteX8-325" fmla="*/ 537 w 10050"/>
                  <a:gd name="connsiteY8-326" fmla="*/ 8124 h 10704"/>
                  <a:gd name="connsiteX9-327" fmla="*/ 0 w 10050"/>
                  <a:gd name="connsiteY9-328" fmla="*/ 6212 h 10704"/>
                  <a:gd name="connsiteX10-329" fmla="*/ 626 w 10050"/>
                  <a:gd name="connsiteY10-330" fmla="*/ 4938 h 10704"/>
                  <a:gd name="connsiteX11-331" fmla="*/ 2640 w 10050"/>
                  <a:gd name="connsiteY11-332" fmla="*/ 4778 h 10704"/>
                  <a:gd name="connsiteX12-333" fmla="*/ 7563 w 10050"/>
                  <a:gd name="connsiteY12-334" fmla="*/ 3663 h 10704"/>
                  <a:gd name="connsiteX0-335" fmla="*/ 7563 w 10050"/>
                  <a:gd name="connsiteY0-336" fmla="*/ 3663 h 10704"/>
                  <a:gd name="connsiteX1-337" fmla="*/ 8780 w 10050"/>
                  <a:gd name="connsiteY1-338" fmla="*/ 0 h 10704"/>
                  <a:gd name="connsiteX2-339" fmla="*/ 10000 w 10050"/>
                  <a:gd name="connsiteY2-340" fmla="*/ 3910 h 10704"/>
                  <a:gd name="connsiteX3-341" fmla="*/ 8503 w 10050"/>
                  <a:gd name="connsiteY3-342" fmla="*/ 7009 h 10704"/>
                  <a:gd name="connsiteX4-343" fmla="*/ 6671 w 10050"/>
                  <a:gd name="connsiteY4-344" fmla="*/ 9920 h 10704"/>
                  <a:gd name="connsiteX5-345" fmla="*/ 6379 w 10050"/>
                  <a:gd name="connsiteY5-346" fmla="*/ 10489 h 10704"/>
                  <a:gd name="connsiteX6-347" fmla="*/ 4135 w 10050"/>
                  <a:gd name="connsiteY6-348" fmla="*/ 10631 h 10704"/>
                  <a:gd name="connsiteX7-349" fmla="*/ 1404 w 10050"/>
                  <a:gd name="connsiteY7-350" fmla="*/ 9458 h 10704"/>
                  <a:gd name="connsiteX8-351" fmla="*/ 537 w 10050"/>
                  <a:gd name="connsiteY8-352" fmla="*/ 8124 h 10704"/>
                  <a:gd name="connsiteX9-353" fmla="*/ 0 w 10050"/>
                  <a:gd name="connsiteY9-354" fmla="*/ 6212 h 10704"/>
                  <a:gd name="connsiteX10-355" fmla="*/ 626 w 10050"/>
                  <a:gd name="connsiteY10-356" fmla="*/ 4938 h 10704"/>
                  <a:gd name="connsiteX11-357" fmla="*/ 2640 w 10050"/>
                  <a:gd name="connsiteY11-358" fmla="*/ 4778 h 10704"/>
                  <a:gd name="connsiteX12-359" fmla="*/ 7563 w 10050"/>
                  <a:gd name="connsiteY12-360" fmla="*/ 3663 h 10704"/>
                  <a:gd name="connsiteX0-361" fmla="*/ 7563 w 10050"/>
                  <a:gd name="connsiteY0-362" fmla="*/ 3663 h 10704"/>
                  <a:gd name="connsiteX1-363" fmla="*/ 8780 w 10050"/>
                  <a:gd name="connsiteY1-364" fmla="*/ 0 h 10704"/>
                  <a:gd name="connsiteX2-365" fmla="*/ 10000 w 10050"/>
                  <a:gd name="connsiteY2-366" fmla="*/ 3910 h 10704"/>
                  <a:gd name="connsiteX3-367" fmla="*/ 8503 w 10050"/>
                  <a:gd name="connsiteY3-368" fmla="*/ 7009 h 10704"/>
                  <a:gd name="connsiteX4-369" fmla="*/ 6671 w 10050"/>
                  <a:gd name="connsiteY4-370" fmla="*/ 9920 h 10704"/>
                  <a:gd name="connsiteX5-371" fmla="*/ 6379 w 10050"/>
                  <a:gd name="connsiteY5-372" fmla="*/ 10489 h 10704"/>
                  <a:gd name="connsiteX6-373" fmla="*/ 4135 w 10050"/>
                  <a:gd name="connsiteY6-374" fmla="*/ 10631 h 10704"/>
                  <a:gd name="connsiteX7-375" fmla="*/ 1404 w 10050"/>
                  <a:gd name="connsiteY7-376" fmla="*/ 9458 h 10704"/>
                  <a:gd name="connsiteX8-377" fmla="*/ 537 w 10050"/>
                  <a:gd name="connsiteY8-378" fmla="*/ 8124 h 10704"/>
                  <a:gd name="connsiteX9-379" fmla="*/ 0 w 10050"/>
                  <a:gd name="connsiteY9-380" fmla="*/ 6212 h 10704"/>
                  <a:gd name="connsiteX10-381" fmla="*/ 626 w 10050"/>
                  <a:gd name="connsiteY10-382" fmla="*/ 4938 h 10704"/>
                  <a:gd name="connsiteX11-383" fmla="*/ 2640 w 10050"/>
                  <a:gd name="connsiteY11-384" fmla="*/ 4778 h 10704"/>
                  <a:gd name="connsiteX12-385" fmla="*/ 7563 w 10050"/>
                  <a:gd name="connsiteY12-386" fmla="*/ 3663 h 10704"/>
                  <a:gd name="connsiteX0-387" fmla="*/ 7563 w 10050"/>
                  <a:gd name="connsiteY0-388" fmla="*/ 3663 h 10704"/>
                  <a:gd name="connsiteX1-389" fmla="*/ 8780 w 10050"/>
                  <a:gd name="connsiteY1-390" fmla="*/ 0 h 10704"/>
                  <a:gd name="connsiteX2-391" fmla="*/ 10000 w 10050"/>
                  <a:gd name="connsiteY2-392" fmla="*/ 3910 h 10704"/>
                  <a:gd name="connsiteX3-393" fmla="*/ 8503 w 10050"/>
                  <a:gd name="connsiteY3-394" fmla="*/ 7009 h 10704"/>
                  <a:gd name="connsiteX4-395" fmla="*/ 6671 w 10050"/>
                  <a:gd name="connsiteY4-396" fmla="*/ 9920 h 10704"/>
                  <a:gd name="connsiteX5-397" fmla="*/ 6379 w 10050"/>
                  <a:gd name="connsiteY5-398" fmla="*/ 10489 h 10704"/>
                  <a:gd name="connsiteX6-399" fmla="*/ 4135 w 10050"/>
                  <a:gd name="connsiteY6-400" fmla="*/ 10631 h 10704"/>
                  <a:gd name="connsiteX7-401" fmla="*/ 1404 w 10050"/>
                  <a:gd name="connsiteY7-402" fmla="*/ 9458 h 10704"/>
                  <a:gd name="connsiteX8-403" fmla="*/ 537 w 10050"/>
                  <a:gd name="connsiteY8-404" fmla="*/ 8124 h 10704"/>
                  <a:gd name="connsiteX9-405" fmla="*/ 0 w 10050"/>
                  <a:gd name="connsiteY9-406" fmla="*/ 6212 h 10704"/>
                  <a:gd name="connsiteX10-407" fmla="*/ 626 w 10050"/>
                  <a:gd name="connsiteY10-408" fmla="*/ 4938 h 10704"/>
                  <a:gd name="connsiteX11-409" fmla="*/ 2640 w 10050"/>
                  <a:gd name="connsiteY11-410" fmla="*/ 4778 h 10704"/>
                  <a:gd name="connsiteX12-411" fmla="*/ 7563 w 10050"/>
                  <a:gd name="connsiteY12-412" fmla="*/ 3663 h 10704"/>
                  <a:gd name="connsiteX0-413" fmla="*/ 7664 w 10151"/>
                  <a:gd name="connsiteY0-414" fmla="*/ 3663 h 10704"/>
                  <a:gd name="connsiteX1-415" fmla="*/ 8881 w 10151"/>
                  <a:gd name="connsiteY1-416" fmla="*/ 0 h 10704"/>
                  <a:gd name="connsiteX2-417" fmla="*/ 10101 w 10151"/>
                  <a:gd name="connsiteY2-418" fmla="*/ 3910 h 10704"/>
                  <a:gd name="connsiteX3-419" fmla="*/ 8604 w 10151"/>
                  <a:gd name="connsiteY3-420" fmla="*/ 7009 h 10704"/>
                  <a:gd name="connsiteX4-421" fmla="*/ 6772 w 10151"/>
                  <a:gd name="connsiteY4-422" fmla="*/ 9920 h 10704"/>
                  <a:gd name="connsiteX5-423" fmla="*/ 6480 w 10151"/>
                  <a:gd name="connsiteY5-424" fmla="*/ 10489 h 10704"/>
                  <a:gd name="connsiteX6-425" fmla="*/ 4236 w 10151"/>
                  <a:gd name="connsiteY6-426" fmla="*/ 10631 h 10704"/>
                  <a:gd name="connsiteX7-427" fmla="*/ 1505 w 10151"/>
                  <a:gd name="connsiteY7-428" fmla="*/ 9458 h 10704"/>
                  <a:gd name="connsiteX8-429" fmla="*/ 638 w 10151"/>
                  <a:gd name="connsiteY8-430" fmla="*/ 8124 h 10704"/>
                  <a:gd name="connsiteX9-431" fmla="*/ 101 w 10151"/>
                  <a:gd name="connsiteY9-432" fmla="*/ 6212 h 10704"/>
                  <a:gd name="connsiteX10-433" fmla="*/ 2741 w 10151"/>
                  <a:gd name="connsiteY10-434" fmla="*/ 4778 h 10704"/>
                  <a:gd name="connsiteX11-435" fmla="*/ 7664 w 10151"/>
                  <a:gd name="connsiteY11-436" fmla="*/ 3663 h 10704"/>
                  <a:gd name="connsiteX0-437" fmla="*/ 7664 w 10151"/>
                  <a:gd name="connsiteY0-438" fmla="*/ 3663 h 11069"/>
                  <a:gd name="connsiteX1-439" fmla="*/ 8881 w 10151"/>
                  <a:gd name="connsiteY1-440" fmla="*/ 0 h 11069"/>
                  <a:gd name="connsiteX2-441" fmla="*/ 10101 w 10151"/>
                  <a:gd name="connsiteY2-442" fmla="*/ 3910 h 11069"/>
                  <a:gd name="connsiteX3-443" fmla="*/ 8604 w 10151"/>
                  <a:gd name="connsiteY3-444" fmla="*/ 7009 h 11069"/>
                  <a:gd name="connsiteX4-445" fmla="*/ 6772 w 10151"/>
                  <a:gd name="connsiteY4-446" fmla="*/ 9920 h 11069"/>
                  <a:gd name="connsiteX5-447" fmla="*/ 6480 w 10151"/>
                  <a:gd name="connsiteY5-448" fmla="*/ 10489 h 11069"/>
                  <a:gd name="connsiteX6-449" fmla="*/ 4208 w 10151"/>
                  <a:gd name="connsiteY6-450" fmla="*/ 11037 h 11069"/>
                  <a:gd name="connsiteX7-451" fmla="*/ 1505 w 10151"/>
                  <a:gd name="connsiteY7-452" fmla="*/ 9458 h 11069"/>
                  <a:gd name="connsiteX8-453" fmla="*/ 638 w 10151"/>
                  <a:gd name="connsiteY8-454" fmla="*/ 8124 h 11069"/>
                  <a:gd name="connsiteX9-455" fmla="*/ 101 w 10151"/>
                  <a:gd name="connsiteY9-456" fmla="*/ 6212 h 11069"/>
                  <a:gd name="connsiteX10-457" fmla="*/ 2741 w 10151"/>
                  <a:gd name="connsiteY10-458" fmla="*/ 4778 h 11069"/>
                  <a:gd name="connsiteX11-459" fmla="*/ 7664 w 10151"/>
                  <a:gd name="connsiteY11-460" fmla="*/ 3663 h 110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10151" h="11069">
                    <a:moveTo>
                      <a:pt x="7664" y="3663"/>
                    </a:moveTo>
                    <a:cubicBezTo>
                      <a:pt x="8914" y="1750"/>
                      <a:pt x="8881" y="1592"/>
                      <a:pt x="8881" y="0"/>
                    </a:cubicBezTo>
                    <a:cubicBezTo>
                      <a:pt x="9328" y="3505"/>
                      <a:pt x="10394" y="2778"/>
                      <a:pt x="10101" y="3910"/>
                    </a:cubicBezTo>
                    <a:cubicBezTo>
                      <a:pt x="9799" y="5078"/>
                      <a:pt x="9159" y="6007"/>
                      <a:pt x="8604" y="7009"/>
                    </a:cubicBezTo>
                    <a:cubicBezTo>
                      <a:pt x="8049" y="8011"/>
                      <a:pt x="7126" y="9340"/>
                      <a:pt x="6772" y="9920"/>
                    </a:cubicBezTo>
                    <a:cubicBezTo>
                      <a:pt x="6418" y="10500"/>
                      <a:pt x="6865" y="10337"/>
                      <a:pt x="6480" y="10489"/>
                    </a:cubicBezTo>
                    <a:cubicBezTo>
                      <a:pt x="6095" y="10641"/>
                      <a:pt x="5037" y="11209"/>
                      <a:pt x="4208" y="11037"/>
                    </a:cubicBezTo>
                    <a:cubicBezTo>
                      <a:pt x="3379" y="10865"/>
                      <a:pt x="2100" y="9943"/>
                      <a:pt x="1505" y="9458"/>
                    </a:cubicBezTo>
                    <a:cubicBezTo>
                      <a:pt x="910" y="8973"/>
                      <a:pt x="872" y="8665"/>
                      <a:pt x="638" y="8124"/>
                    </a:cubicBezTo>
                    <a:cubicBezTo>
                      <a:pt x="404" y="7583"/>
                      <a:pt x="-250" y="6770"/>
                      <a:pt x="101" y="6212"/>
                    </a:cubicBezTo>
                    <a:cubicBezTo>
                      <a:pt x="452" y="5654"/>
                      <a:pt x="1481" y="5203"/>
                      <a:pt x="2741" y="4778"/>
                    </a:cubicBezTo>
                    <a:cubicBezTo>
                      <a:pt x="4001" y="4353"/>
                      <a:pt x="6414" y="5576"/>
                      <a:pt x="7664" y="3663"/>
                    </a:cubicBezTo>
                    <a:close/>
                  </a:path>
                </a:pathLst>
              </a:custGeom>
              <a:gradFill flip="none" rotWithShape="1">
                <a:gsLst>
                  <a:gs pos="19000">
                    <a:schemeClr val="bg1">
                      <a:lumMod val="85000"/>
                    </a:schemeClr>
                  </a:gs>
                  <a:gs pos="58000">
                    <a:schemeClr val="bg1">
                      <a:lumMod val="50000"/>
                    </a:schemeClr>
                  </a:gs>
                  <a:gs pos="88000">
                    <a:schemeClr val="bg1">
                      <a:lumMod val="50000"/>
                    </a:schemeClr>
                  </a:gs>
                </a:gsLst>
                <a:lin ang="189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1" name="Freeform 40"/>
              <p:cNvSpPr/>
              <p:nvPr/>
            </p:nvSpPr>
            <p:spPr bwMode="auto">
              <a:xfrm>
                <a:off x="2316501" y="4014790"/>
                <a:ext cx="993437" cy="378161"/>
              </a:xfrm>
              <a:custGeom>
                <a:avLst/>
                <a:gdLst>
                  <a:gd name="T0" fmla="*/ 271 w 271"/>
                  <a:gd name="T1" fmla="*/ 13 h 101"/>
                  <a:gd name="T2" fmla="*/ 244 w 271"/>
                  <a:gd name="T3" fmla="*/ 0 h 101"/>
                  <a:gd name="T4" fmla="*/ 169 w 271"/>
                  <a:gd name="T5" fmla="*/ 32 h 101"/>
                  <a:gd name="T6" fmla="*/ 40 w 271"/>
                  <a:gd name="T7" fmla="*/ 22 h 101"/>
                  <a:gd name="T8" fmla="*/ 25 w 271"/>
                  <a:gd name="T9" fmla="*/ 10 h 101"/>
                  <a:gd name="T10" fmla="*/ 6 w 271"/>
                  <a:gd name="T11" fmla="*/ 19 h 101"/>
                  <a:gd name="T12" fmla="*/ 2 w 271"/>
                  <a:gd name="T13" fmla="*/ 35 h 101"/>
                  <a:gd name="T14" fmla="*/ 73 w 271"/>
                  <a:gd name="T15" fmla="*/ 93 h 101"/>
                  <a:gd name="T16" fmla="*/ 180 w 271"/>
                  <a:gd name="T17" fmla="*/ 78 h 101"/>
                  <a:gd name="T18" fmla="*/ 244 w 271"/>
                  <a:gd name="T19" fmla="*/ 42 h 101"/>
                  <a:gd name="T20" fmla="*/ 271 w 271"/>
                  <a:gd name="T21" fmla="*/ 13 h 101"/>
                  <a:gd name="connsiteX0" fmla="*/ 9938 w 9938"/>
                  <a:gd name="connsiteY0" fmla="*/ 1789 h 9967"/>
                  <a:gd name="connsiteX1" fmla="*/ 8989 w 9938"/>
                  <a:gd name="connsiteY1" fmla="*/ 0 h 9967"/>
                  <a:gd name="connsiteX2" fmla="*/ 6174 w 9938"/>
                  <a:gd name="connsiteY2" fmla="*/ 3670 h 9967"/>
                  <a:gd name="connsiteX3" fmla="*/ 1414 w 9938"/>
                  <a:gd name="connsiteY3" fmla="*/ 2680 h 9967"/>
                  <a:gd name="connsiteX4" fmla="*/ 861 w 9938"/>
                  <a:gd name="connsiteY4" fmla="*/ 1492 h 9967"/>
                  <a:gd name="connsiteX5" fmla="*/ 159 w 9938"/>
                  <a:gd name="connsiteY5" fmla="*/ 2383 h 9967"/>
                  <a:gd name="connsiteX6" fmla="*/ 12 w 9938"/>
                  <a:gd name="connsiteY6" fmla="*/ 3967 h 9967"/>
                  <a:gd name="connsiteX7" fmla="*/ 2632 w 9938"/>
                  <a:gd name="connsiteY7" fmla="*/ 9710 h 9967"/>
                  <a:gd name="connsiteX8" fmla="*/ 6580 w 9938"/>
                  <a:gd name="connsiteY8" fmla="*/ 8225 h 9967"/>
                  <a:gd name="connsiteX9" fmla="*/ 8942 w 9938"/>
                  <a:gd name="connsiteY9" fmla="*/ 4660 h 9967"/>
                  <a:gd name="connsiteX10" fmla="*/ 9938 w 9938"/>
                  <a:gd name="connsiteY10" fmla="*/ 1789 h 9967"/>
                  <a:gd name="connsiteX0-1" fmla="*/ 10000 w 10000"/>
                  <a:gd name="connsiteY0-2" fmla="*/ 1795 h 10000"/>
                  <a:gd name="connsiteX1-3" fmla="*/ 9045 w 10000"/>
                  <a:gd name="connsiteY1-4" fmla="*/ 0 h 10000"/>
                  <a:gd name="connsiteX2-5" fmla="*/ 6213 w 10000"/>
                  <a:gd name="connsiteY2-6" fmla="*/ 3682 h 10000"/>
                  <a:gd name="connsiteX3-7" fmla="*/ 1423 w 10000"/>
                  <a:gd name="connsiteY3-8" fmla="*/ 2689 h 10000"/>
                  <a:gd name="connsiteX4-9" fmla="*/ 866 w 10000"/>
                  <a:gd name="connsiteY4-10" fmla="*/ 1497 h 10000"/>
                  <a:gd name="connsiteX5-11" fmla="*/ 160 w 10000"/>
                  <a:gd name="connsiteY5-12" fmla="*/ 2391 h 10000"/>
                  <a:gd name="connsiteX6-13" fmla="*/ 12 w 10000"/>
                  <a:gd name="connsiteY6-14" fmla="*/ 3980 h 10000"/>
                  <a:gd name="connsiteX7-15" fmla="*/ 2648 w 10000"/>
                  <a:gd name="connsiteY7-16" fmla="*/ 9742 h 10000"/>
                  <a:gd name="connsiteX8-17" fmla="*/ 6621 w 10000"/>
                  <a:gd name="connsiteY8-18" fmla="*/ 8252 h 10000"/>
                  <a:gd name="connsiteX9-19" fmla="*/ 8998 w 10000"/>
                  <a:gd name="connsiteY9-20" fmla="*/ 4675 h 10000"/>
                  <a:gd name="connsiteX10-21" fmla="*/ 10000 w 10000"/>
                  <a:gd name="connsiteY10-22" fmla="*/ 1795 h 10000"/>
                  <a:gd name="connsiteX0-23" fmla="*/ 10000 w 10000"/>
                  <a:gd name="connsiteY0-24" fmla="*/ 1795 h 10000"/>
                  <a:gd name="connsiteX1-25" fmla="*/ 9045 w 10000"/>
                  <a:gd name="connsiteY1-26" fmla="*/ 0 h 10000"/>
                  <a:gd name="connsiteX2-27" fmla="*/ 6213 w 10000"/>
                  <a:gd name="connsiteY2-28" fmla="*/ 3682 h 10000"/>
                  <a:gd name="connsiteX3-29" fmla="*/ 1423 w 10000"/>
                  <a:gd name="connsiteY3-30" fmla="*/ 2689 h 10000"/>
                  <a:gd name="connsiteX4-31" fmla="*/ 866 w 10000"/>
                  <a:gd name="connsiteY4-32" fmla="*/ 1497 h 10000"/>
                  <a:gd name="connsiteX5-33" fmla="*/ 160 w 10000"/>
                  <a:gd name="connsiteY5-34" fmla="*/ 2391 h 10000"/>
                  <a:gd name="connsiteX6-35" fmla="*/ 12 w 10000"/>
                  <a:gd name="connsiteY6-36" fmla="*/ 3980 h 10000"/>
                  <a:gd name="connsiteX7-37" fmla="*/ 2648 w 10000"/>
                  <a:gd name="connsiteY7-38" fmla="*/ 9742 h 10000"/>
                  <a:gd name="connsiteX8-39" fmla="*/ 6621 w 10000"/>
                  <a:gd name="connsiteY8-40" fmla="*/ 8252 h 10000"/>
                  <a:gd name="connsiteX9-41" fmla="*/ 8998 w 10000"/>
                  <a:gd name="connsiteY9-42" fmla="*/ 4675 h 10000"/>
                  <a:gd name="connsiteX10-43" fmla="*/ 10000 w 10000"/>
                  <a:gd name="connsiteY10-44" fmla="*/ 1795 h 10000"/>
                  <a:gd name="connsiteX0-45" fmla="*/ 10000 w 10000"/>
                  <a:gd name="connsiteY0-46" fmla="*/ 1795 h 10000"/>
                  <a:gd name="connsiteX1-47" fmla="*/ 9045 w 10000"/>
                  <a:gd name="connsiteY1-48" fmla="*/ 0 h 10000"/>
                  <a:gd name="connsiteX2-49" fmla="*/ 6213 w 10000"/>
                  <a:gd name="connsiteY2-50" fmla="*/ 3682 h 10000"/>
                  <a:gd name="connsiteX3-51" fmla="*/ 1423 w 10000"/>
                  <a:gd name="connsiteY3-52" fmla="*/ 2689 h 10000"/>
                  <a:gd name="connsiteX4-53" fmla="*/ 866 w 10000"/>
                  <a:gd name="connsiteY4-54" fmla="*/ 1497 h 10000"/>
                  <a:gd name="connsiteX5-55" fmla="*/ 160 w 10000"/>
                  <a:gd name="connsiteY5-56" fmla="*/ 2391 h 10000"/>
                  <a:gd name="connsiteX6-57" fmla="*/ 12 w 10000"/>
                  <a:gd name="connsiteY6-58" fmla="*/ 3980 h 10000"/>
                  <a:gd name="connsiteX7-59" fmla="*/ 2648 w 10000"/>
                  <a:gd name="connsiteY7-60" fmla="*/ 9742 h 10000"/>
                  <a:gd name="connsiteX8-61" fmla="*/ 6621 w 10000"/>
                  <a:gd name="connsiteY8-62" fmla="*/ 8252 h 10000"/>
                  <a:gd name="connsiteX9-63" fmla="*/ 8998 w 10000"/>
                  <a:gd name="connsiteY9-64" fmla="*/ 4675 h 10000"/>
                  <a:gd name="connsiteX10-65" fmla="*/ 10000 w 10000"/>
                  <a:gd name="connsiteY10-66" fmla="*/ 1795 h 10000"/>
                  <a:gd name="connsiteX0-67" fmla="*/ 10000 w 10000"/>
                  <a:gd name="connsiteY0-68" fmla="*/ 1795 h 10000"/>
                  <a:gd name="connsiteX1-69" fmla="*/ 9045 w 10000"/>
                  <a:gd name="connsiteY1-70" fmla="*/ 0 h 10000"/>
                  <a:gd name="connsiteX2-71" fmla="*/ 6213 w 10000"/>
                  <a:gd name="connsiteY2-72" fmla="*/ 3682 h 10000"/>
                  <a:gd name="connsiteX3-73" fmla="*/ 1423 w 10000"/>
                  <a:gd name="connsiteY3-74" fmla="*/ 2689 h 10000"/>
                  <a:gd name="connsiteX4-75" fmla="*/ 866 w 10000"/>
                  <a:gd name="connsiteY4-76" fmla="*/ 1497 h 10000"/>
                  <a:gd name="connsiteX5-77" fmla="*/ 160 w 10000"/>
                  <a:gd name="connsiteY5-78" fmla="*/ 2391 h 10000"/>
                  <a:gd name="connsiteX6-79" fmla="*/ 12 w 10000"/>
                  <a:gd name="connsiteY6-80" fmla="*/ 3980 h 10000"/>
                  <a:gd name="connsiteX7-81" fmla="*/ 2648 w 10000"/>
                  <a:gd name="connsiteY7-82" fmla="*/ 9742 h 10000"/>
                  <a:gd name="connsiteX8-83" fmla="*/ 6621 w 10000"/>
                  <a:gd name="connsiteY8-84" fmla="*/ 8252 h 10000"/>
                  <a:gd name="connsiteX9-85" fmla="*/ 8880 w 10000"/>
                  <a:gd name="connsiteY9-86" fmla="*/ 4297 h 10000"/>
                  <a:gd name="connsiteX10-87" fmla="*/ 10000 w 10000"/>
                  <a:gd name="connsiteY10-88" fmla="*/ 1795 h 10000"/>
                  <a:gd name="connsiteX0-89" fmla="*/ 10000 w 10000"/>
                  <a:gd name="connsiteY0-90" fmla="*/ 1795 h 10000"/>
                  <a:gd name="connsiteX1-91" fmla="*/ 9045 w 10000"/>
                  <a:gd name="connsiteY1-92" fmla="*/ 0 h 10000"/>
                  <a:gd name="connsiteX2-93" fmla="*/ 6213 w 10000"/>
                  <a:gd name="connsiteY2-94" fmla="*/ 3682 h 10000"/>
                  <a:gd name="connsiteX3-95" fmla="*/ 1376 w 10000"/>
                  <a:gd name="connsiteY3-96" fmla="*/ 2689 h 10000"/>
                  <a:gd name="connsiteX4-97" fmla="*/ 866 w 10000"/>
                  <a:gd name="connsiteY4-98" fmla="*/ 1497 h 10000"/>
                  <a:gd name="connsiteX5-99" fmla="*/ 160 w 10000"/>
                  <a:gd name="connsiteY5-100" fmla="*/ 2391 h 10000"/>
                  <a:gd name="connsiteX6-101" fmla="*/ 12 w 10000"/>
                  <a:gd name="connsiteY6-102" fmla="*/ 3980 h 10000"/>
                  <a:gd name="connsiteX7-103" fmla="*/ 2648 w 10000"/>
                  <a:gd name="connsiteY7-104" fmla="*/ 9742 h 10000"/>
                  <a:gd name="connsiteX8-105" fmla="*/ 6621 w 10000"/>
                  <a:gd name="connsiteY8-106" fmla="*/ 8252 h 10000"/>
                  <a:gd name="connsiteX9-107" fmla="*/ 8880 w 10000"/>
                  <a:gd name="connsiteY9-108" fmla="*/ 4297 h 10000"/>
                  <a:gd name="connsiteX10-109" fmla="*/ 10000 w 10000"/>
                  <a:gd name="connsiteY10-110" fmla="*/ 1795 h 10000"/>
                  <a:gd name="connsiteX0-111" fmla="*/ 10000 w 10000"/>
                  <a:gd name="connsiteY0-112" fmla="*/ 1795 h 10000"/>
                  <a:gd name="connsiteX1-113" fmla="*/ 9045 w 10000"/>
                  <a:gd name="connsiteY1-114" fmla="*/ 0 h 10000"/>
                  <a:gd name="connsiteX2-115" fmla="*/ 6213 w 10000"/>
                  <a:gd name="connsiteY2-116" fmla="*/ 3682 h 10000"/>
                  <a:gd name="connsiteX3-117" fmla="*/ 1376 w 10000"/>
                  <a:gd name="connsiteY3-118" fmla="*/ 2689 h 10000"/>
                  <a:gd name="connsiteX4-119" fmla="*/ 866 w 10000"/>
                  <a:gd name="connsiteY4-120" fmla="*/ 1497 h 10000"/>
                  <a:gd name="connsiteX5-121" fmla="*/ 160 w 10000"/>
                  <a:gd name="connsiteY5-122" fmla="*/ 2391 h 10000"/>
                  <a:gd name="connsiteX6-123" fmla="*/ 12 w 10000"/>
                  <a:gd name="connsiteY6-124" fmla="*/ 3980 h 10000"/>
                  <a:gd name="connsiteX7-125" fmla="*/ 2648 w 10000"/>
                  <a:gd name="connsiteY7-126" fmla="*/ 9742 h 10000"/>
                  <a:gd name="connsiteX8-127" fmla="*/ 6621 w 10000"/>
                  <a:gd name="connsiteY8-128" fmla="*/ 8252 h 10000"/>
                  <a:gd name="connsiteX9-129" fmla="*/ 8880 w 10000"/>
                  <a:gd name="connsiteY9-130" fmla="*/ 4297 h 10000"/>
                  <a:gd name="connsiteX10-131" fmla="*/ 10000 w 10000"/>
                  <a:gd name="connsiteY10-132" fmla="*/ 1795 h 10000"/>
                  <a:gd name="connsiteX0-133" fmla="*/ 10000 w 10000"/>
                  <a:gd name="connsiteY0-134" fmla="*/ 1795 h 10000"/>
                  <a:gd name="connsiteX1-135" fmla="*/ 9045 w 10000"/>
                  <a:gd name="connsiteY1-136" fmla="*/ 0 h 10000"/>
                  <a:gd name="connsiteX2-137" fmla="*/ 6213 w 10000"/>
                  <a:gd name="connsiteY2-138" fmla="*/ 3682 h 10000"/>
                  <a:gd name="connsiteX3-139" fmla="*/ 1376 w 10000"/>
                  <a:gd name="connsiteY3-140" fmla="*/ 2689 h 10000"/>
                  <a:gd name="connsiteX4-141" fmla="*/ 866 w 10000"/>
                  <a:gd name="connsiteY4-142" fmla="*/ 1497 h 10000"/>
                  <a:gd name="connsiteX5-143" fmla="*/ 160 w 10000"/>
                  <a:gd name="connsiteY5-144" fmla="*/ 2391 h 10000"/>
                  <a:gd name="connsiteX6-145" fmla="*/ 12 w 10000"/>
                  <a:gd name="connsiteY6-146" fmla="*/ 3980 h 10000"/>
                  <a:gd name="connsiteX7-147" fmla="*/ 2648 w 10000"/>
                  <a:gd name="connsiteY7-148" fmla="*/ 9742 h 10000"/>
                  <a:gd name="connsiteX8-149" fmla="*/ 6621 w 10000"/>
                  <a:gd name="connsiteY8-150" fmla="*/ 8252 h 10000"/>
                  <a:gd name="connsiteX9-151" fmla="*/ 8880 w 10000"/>
                  <a:gd name="connsiteY9-152" fmla="*/ 4297 h 10000"/>
                  <a:gd name="connsiteX10-153" fmla="*/ 10000 w 10000"/>
                  <a:gd name="connsiteY10-154" fmla="*/ 1795 h 10000"/>
                  <a:gd name="connsiteX0-155" fmla="*/ 10000 w 10000"/>
                  <a:gd name="connsiteY0-156" fmla="*/ 1795 h 10000"/>
                  <a:gd name="connsiteX1-157" fmla="*/ 9045 w 10000"/>
                  <a:gd name="connsiteY1-158" fmla="*/ 0 h 10000"/>
                  <a:gd name="connsiteX2-159" fmla="*/ 6213 w 10000"/>
                  <a:gd name="connsiteY2-160" fmla="*/ 3682 h 10000"/>
                  <a:gd name="connsiteX3-161" fmla="*/ 1376 w 10000"/>
                  <a:gd name="connsiteY3-162" fmla="*/ 2689 h 10000"/>
                  <a:gd name="connsiteX4-163" fmla="*/ 866 w 10000"/>
                  <a:gd name="connsiteY4-164" fmla="*/ 1497 h 10000"/>
                  <a:gd name="connsiteX5-165" fmla="*/ 160 w 10000"/>
                  <a:gd name="connsiteY5-166" fmla="*/ 2391 h 10000"/>
                  <a:gd name="connsiteX6-167" fmla="*/ 12 w 10000"/>
                  <a:gd name="connsiteY6-168" fmla="*/ 3980 h 10000"/>
                  <a:gd name="connsiteX7-169" fmla="*/ 2648 w 10000"/>
                  <a:gd name="connsiteY7-170" fmla="*/ 9742 h 10000"/>
                  <a:gd name="connsiteX8-171" fmla="*/ 6621 w 10000"/>
                  <a:gd name="connsiteY8-172" fmla="*/ 8252 h 10000"/>
                  <a:gd name="connsiteX9-173" fmla="*/ 8880 w 10000"/>
                  <a:gd name="connsiteY9-174" fmla="*/ 4297 h 10000"/>
                  <a:gd name="connsiteX10-175" fmla="*/ 10000 w 10000"/>
                  <a:gd name="connsiteY10-176" fmla="*/ 1795 h 10000"/>
                  <a:gd name="connsiteX0-177" fmla="*/ 10046 w 10046"/>
                  <a:gd name="connsiteY0-178" fmla="*/ 1795 h 10000"/>
                  <a:gd name="connsiteX1-179" fmla="*/ 9091 w 10046"/>
                  <a:gd name="connsiteY1-180" fmla="*/ 0 h 10000"/>
                  <a:gd name="connsiteX2-181" fmla="*/ 6259 w 10046"/>
                  <a:gd name="connsiteY2-182" fmla="*/ 3682 h 10000"/>
                  <a:gd name="connsiteX3-183" fmla="*/ 1422 w 10046"/>
                  <a:gd name="connsiteY3-184" fmla="*/ 2689 h 10000"/>
                  <a:gd name="connsiteX4-185" fmla="*/ 912 w 10046"/>
                  <a:gd name="connsiteY4-186" fmla="*/ 1497 h 10000"/>
                  <a:gd name="connsiteX5-187" fmla="*/ 58 w 10046"/>
                  <a:gd name="connsiteY5-188" fmla="*/ 3980 h 10000"/>
                  <a:gd name="connsiteX6-189" fmla="*/ 2694 w 10046"/>
                  <a:gd name="connsiteY6-190" fmla="*/ 9742 h 10000"/>
                  <a:gd name="connsiteX7-191" fmla="*/ 6667 w 10046"/>
                  <a:gd name="connsiteY7-192" fmla="*/ 8252 h 10000"/>
                  <a:gd name="connsiteX8-193" fmla="*/ 8926 w 10046"/>
                  <a:gd name="connsiteY8-194" fmla="*/ 4297 h 10000"/>
                  <a:gd name="connsiteX9-195" fmla="*/ 10046 w 10046"/>
                  <a:gd name="connsiteY9-196" fmla="*/ 1795 h 10000"/>
                  <a:gd name="connsiteX0-197" fmla="*/ 9989 w 9989"/>
                  <a:gd name="connsiteY0-198" fmla="*/ 1795 h 10000"/>
                  <a:gd name="connsiteX1-199" fmla="*/ 9034 w 9989"/>
                  <a:gd name="connsiteY1-200" fmla="*/ 0 h 10000"/>
                  <a:gd name="connsiteX2-201" fmla="*/ 6202 w 9989"/>
                  <a:gd name="connsiteY2-202" fmla="*/ 3682 h 10000"/>
                  <a:gd name="connsiteX3-203" fmla="*/ 1365 w 9989"/>
                  <a:gd name="connsiteY3-204" fmla="*/ 2689 h 10000"/>
                  <a:gd name="connsiteX4-205" fmla="*/ 855 w 9989"/>
                  <a:gd name="connsiteY4-206" fmla="*/ 1497 h 10000"/>
                  <a:gd name="connsiteX5-207" fmla="*/ 1 w 9989"/>
                  <a:gd name="connsiteY5-208" fmla="*/ 3980 h 10000"/>
                  <a:gd name="connsiteX6-209" fmla="*/ 2637 w 9989"/>
                  <a:gd name="connsiteY6-210" fmla="*/ 9742 h 10000"/>
                  <a:gd name="connsiteX7-211" fmla="*/ 6610 w 9989"/>
                  <a:gd name="connsiteY7-212" fmla="*/ 8252 h 10000"/>
                  <a:gd name="connsiteX8-213" fmla="*/ 8869 w 9989"/>
                  <a:gd name="connsiteY8-214" fmla="*/ 4297 h 10000"/>
                  <a:gd name="connsiteX9-215" fmla="*/ 9989 w 9989"/>
                  <a:gd name="connsiteY9-216" fmla="*/ 1795 h 10000"/>
                  <a:gd name="connsiteX0-217" fmla="*/ 9835 w 9835"/>
                  <a:gd name="connsiteY0-218" fmla="*/ 1795 h 10000"/>
                  <a:gd name="connsiteX1-219" fmla="*/ 8879 w 9835"/>
                  <a:gd name="connsiteY1-220" fmla="*/ 0 h 10000"/>
                  <a:gd name="connsiteX2-221" fmla="*/ 6044 w 9835"/>
                  <a:gd name="connsiteY2-222" fmla="*/ 3682 h 10000"/>
                  <a:gd name="connsiteX3-223" fmla="*/ 1202 w 9835"/>
                  <a:gd name="connsiteY3-224" fmla="*/ 2689 h 10000"/>
                  <a:gd name="connsiteX4-225" fmla="*/ 691 w 9835"/>
                  <a:gd name="connsiteY4-226" fmla="*/ 1497 h 10000"/>
                  <a:gd name="connsiteX5-227" fmla="*/ 1 w 9835"/>
                  <a:gd name="connsiteY5-228" fmla="*/ 3854 h 10000"/>
                  <a:gd name="connsiteX6-229" fmla="*/ 2475 w 9835"/>
                  <a:gd name="connsiteY6-230" fmla="*/ 9742 h 10000"/>
                  <a:gd name="connsiteX7-231" fmla="*/ 6452 w 9835"/>
                  <a:gd name="connsiteY7-232" fmla="*/ 8252 h 10000"/>
                  <a:gd name="connsiteX8-233" fmla="*/ 8714 w 9835"/>
                  <a:gd name="connsiteY8-234" fmla="*/ 4297 h 10000"/>
                  <a:gd name="connsiteX9-235" fmla="*/ 9835 w 9835"/>
                  <a:gd name="connsiteY9-236" fmla="*/ 1795 h 10000"/>
                  <a:gd name="connsiteX0-237" fmla="*/ 10000 w 10000"/>
                  <a:gd name="connsiteY0-238" fmla="*/ 1795 h 10000"/>
                  <a:gd name="connsiteX1-239" fmla="*/ 9028 w 10000"/>
                  <a:gd name="connsiteY1-240" fmla="*/ 0 h 10000"/>
                  <a:gd name="connsiteX2-241" fmla="*/ 6145 w 10000"/>
                  <a:gd name="connsiteY2-242" fmla="*/ 3682 h 10000"/>
                  <a:gd name="connsiteX3-243" fmla="*/ 1222 w 10000"/>
                  <a:gd name="connsiteY3-244" fmla="*/ 2689 h 10000"/>
                  <a:gd name="connsiteX4-245" fmla="*/ 703 w 10000"/>
                  <a:gd name="connsiteY4-246" fmla="*/ 1497 h 10000"/>
                  <a:gd name="connsiteX5-247" fmla="*/ 1 w 10000"/>
                  <a:gd name="connsiteY5-248" fmla="*/ 3854 h 10000"/>
                  <a:gd name="connsiteX6-249" fmla="*/ 2517 w 10000"/>
                  <a:gd name="connsiteY6-250" fmla="*/ 9742 h 10000"/>
                  <a:gd name="connsiteX7-251" fmla="*/ 6560 w 10000"/>
                  <a:gd name="connsiteY7-252" fmla="*/ 8252 h 10000"/>
                  <a:gd name="connsiteX8-253" fmla="*/ 8860 w 10000"/>
                  <a:gd name="connsiteY8-254" fmla="*/ 4297 h 10000"/>
                  <a:gd name="connsiteX9-255" fmla="*/ 10000 w 10000"/>
                  <a:gd name="connsiteY9-256" fmla="*/ 1795 h 10000"/>
                  <a:gd name="connsiteX0-257" fmla="*/ 10000 w 10000"/>
                  <a:gd name="connsiteY0-258" fmla="*/ 1795 h 10000"/>
                  <a:gd name="connsiteX1-259" fmla="*/ 9028 w 10000"/>
                  <a:gd name="connsiteY1-260" fmla="*/ 0 h 10000"/>
                  <a:gd name="connsiteX2-261" fmla="*/ 6145 w 10000"/>
                  <a:gd name="connsiteY2-262" fmla="*/ 3682 h 10000"/>
                  <a:gd name="connsiteX3-263" fmla="*/ 1222 w 10000"/>
                  <a:gd name="connsiteY3-264" fmla="*/ 2689 h 10000"/>
                  <a:gd name="connsiteX4-265" fmla="*/ 703 w 10000"/>
                  <a:gd name="connsiteY4-266" fmla="*/ 1497 h 10000"/>
                  <a:gd name="connsiteX5-267" fmla="*/ 1 w 10000"/>
                  <a:gd name="connsiteY5-268" fmla="*/ 3854 h 10000"/>
                  <a:gd name="connsiteX6-269" fmla="*/ 2517 w 10000"/>
                  <a:gd name="connsiteY6-270" fmla="*/ 9742 h 10000"/>
                  <a:gd name="connsiteX7-271" fmla="*/ 6560 w 10000"/>
                  <a:gd name="connsiteY7-272" fmla="*/ 8252 h 10000"/>
                  <a:gd name="connsiteX8-273" fmla="*/ 8860 w 10000"/>
                  <a:gd name="connsiteY8-274" fmla="*/ 4297 h 10000"/>
                  <a:gd name="connsiteX9-275" fmla="*/ 10000 w 10000"/>
                  <a:gd name="connsiteY9-276" fmla="*/ 1795 h 10000"/>
                  <a:gd name="connsiteX0-277" fmla="*/ 10000 w 10000"/>
                  <a:gd name="connsiteY0-278" fmla="*/ 1795 h 10000"/>
                  <a:gd name="connsiteX1-279" fmla="*/ 9028 w 10000"/>
                  <a:gd name="connsiteY1-280" fmla="*/ 0 h 10000"/>
                  <a:gd name="connsiteX2-281" fmla="*/ 6145 w 10000"/>
                  <a:gd name="connsiteY2-282" fmla="*/ 3682 h 10000"/>
                  <a:gd name="connsiteX3-283" fmla="*/ 1222 w 10000"/>
                  <a:gd name="connsiteY3-284" fmla="*/ 2689 h 10000"/>
                  <a:gd name="connsiteX4-285" fmla="*/ 703 w 10000"/>
                  <a:gd name="connsiteY4-286" fmla="*/ 1497 h 10000"/>
                  <a:gd name="connsiteX5-287" fmla="*/ 1 w 10000"/>
                  <a:gd name="connsiteY5-288" fmla="*/ 3854 h 10000"/>
                  <a:gd name="connsiteX6-289" fmla="*/ 2517 w 10000"/>
                  <a:gd name="connsiteY6-290" fmla="*/ 9742 h 10000"/>
                  <a:gd name="connsiteX7-291" fmla="*/ 6560 w 10000"/>
                  <a:gd name="connsiteY7-292" fmla="*/ 8252 h 10000"/>
                  <a:gd name="connsiteX8-293" fmla="*/ 8860 w 10000"/>
                  <a:gd name="connsiteY8-294" fmla="*/ 4297 h 10000"/>
                  <a:gd name="connsiteX9-295" fmla="*/ 10000 w 10000"/>
                  <a:gd name="connsiteY9-296" fmla="*/ 1795 h 10000"/>
                  <a:gd name="connsiteX0-297" fmla="*/ 10072 w 10072"/>
                  <a:gd name="connsiteY0-298" fmla="*/ 1795 h 10000"/>
                  <a:gd name="connsiteX1-299" fmla="*/ 9100 w 10072"/>
                  <a:gd name="connsiteY1-300" fmla="*/ 0 h 10000"/>
                  <a:gd name="connsiteX2-301" fmla="*/ 6217 w 10072"/>
                  <a:gd name="connsiteY2-302" fmla="*/ 3682 h 10000"/>
                  <a:gd name="connsiteX3-303" fmla="*/ 1294 w 10072"/>
                  <a:gd name="connsiteY3-304" fmla="*/ 2689 h 10000"/>
                  <a:gd name="connsiteX4-305" fmla="*/ 775 w 10072"/>
                  <a:gd name="connsiteY4-306" fmla="*/ 1749 h 10000"/>
                  <a:gd name="connsiteX5-307" fmla="*/ 73 w 10072"/>
                  <a:gd name="connsiteY5-308" fmla="*/ 3854 h 10000"/>
                  <a:gd name="connsiteX6-309" fmla="*/ 2589 w 10072"/>
                  <a:gd name="connsiteY6-310" fmla="*/ 9742 h 10000"/>
                  <a:gd name="connsiteX7-311" fmla="*/ 6632 w 10072"/>
                  <a:gd name="connsiteY7-312" fmla="*/ 8252 h 10000"/>
                  <a:gd name="connsiteX8-313" fmla="*/ 8932 w 10072"/>
                  <a:gd name="connsiteY8-314" fmla="*/ 4297 h 10000"/>
                  <a:gd name="connsiteX9-315" fmla="*/ 10072 w 10072"/>
                  <a:gd name="connsiteY9-316" fmla="*/ 1795 h 10000"/>
                  <a:gd name="connsiteX0-317" fmla="*/ 10015 w 10015"/>
                  <a:gd name="connsiteY0-318" fmla="*/ 1795 h 10000"/>
                  <a:gd name="connsiteX1-319" fmla="*/ 9043 w 10015"/>
                  <a:gd name="connsiteY1-320" fmla="*/ 0 h 10000"/>
                  <a:gd name="connsiteX2-321" fmla="*/ 6160 w 10015"/>
                  <a:gd name="connsiteY2-322" fmla="*/ 3682 h 10000"/>
                  <a:gd name="connsiteX3-323" fmla="*/ 1237 w 10015"/>
                  <a:gd name="connsiteY3-324" fmla="*/ 2689 h 10000"/>
                  <a:gd name="connsiteX4-325" fmla="*/ 718 w 10015"/>
                  <a:gd name="connsiteY4-326" fmla="*/ 1749 h 10000"/>
                  <a:gd name="connsiteX5-327" fmla="*/ 16 w 10015"/>
                  <a:gd name="connsiteY5-328" fmla="*/ 3854 h 10000"/>
                  <a:gd name="connsiteX6-329" fmla="*/ 2532 w 10015"/>
                  <a:gd name="connsiteY6-330" fmla="*/ 9742 h 10000"/>
                  <a:gd name="connsiteX7-331" fmla="*/ 6575 w 10015"/>
                  <a:gd name="connsiteY7-332" fmla="*/ 8252 h 10000"/>
                  <a:gd name="connsiteX8-333" fmla="*/ 8875 w 10015"/>
                  <a:gd name="connsiteY8-334" fmla="*/ 4297 h 10000"/>
                  <a:gd name="connsiteX9-335" fmla="*/ 10015 w 10015"/>
                  <a:gd name="connsiteY9-336" fmla="*/ 1795 h 10000"/>
                  <a:gd name="connsiteX0-337" fmla="*/ 10015 w 10015"/>
                  <a:gd name="connsiteY0-338" fmla="*/ 1795 h 10000"/>
                  <a:gd name="connsiteX1-339" fmla="*/ 9043 w 10015"/>
                  <a:gd name="connsiteY1-340" fmla="*/ 0 h 10000"/>
                  <a:gd name="connsiteX2-341" fmla="*/ 6160 w 10015"/>
                  <a:gd name="connsiteY2-342" fmla="*/ 3682 h 10000"/>
                  <a:gd name="connsiteX3-343" fmla="*/ 1237 w 10015"/>
                  <a:gd name="connsiteY3-344" fmla="*/ 2689 h 10000"/>
                  <a:gd name="connsiteX4-345" fmla="*/ 718 w 10015"/>
                  <a:gd name="connsiteY4-346" fmla="*/ 1749 h 10000"/>
                  <a:gd name="connsiteX5-347" fmla="*/ 16 w 10015"/>
                  <a:gd name="connsiteY5-348" fmla="*/ 3854 h 10000"/>
                  <a:gd name="connsiteX6-349" fmla="*/ 2532 w 10015"/>
                  <a:gd name="connsiteY6-350" fmla="*/ 9742 h 10000"/>
                  <a:gd name="connsiteX7-351" fmla="*/ 6575 w 10015"/>
                  <a:gd name="connsiteY7-352" fmla="*/ 8252 h 10000"/>
                  <a:gd name="connsiteX8-353" fmla="*/ 8875 w 10015"/>
                  <a:gd name="connsiteY8-354" fmla="*/ 4297 h 10000"/>
                  <a:gd name="connsiteX9-355" fmla="*/ 10015 w 10015"/>
                  <a:gd name="connsiteY9-356" fmla="*/ 1795 h 10000"/>
                  <a:gd name="connsiteX0-357" fmla="*/ 10015 w 10015"/>
                  <a:gd name="connsiteY0-358" fmla="*/ 1795 h 10000"/>
                  <a:gd name="connsiteX1-359" fmla="*/ 9043 w 10015"/>
                  <a:gd name="connsiteY1-360" fmla="*/ 0 h 10000"/>
                  <a:gd name="connsiteX2-361" fmla="*/ 6160 w 10015"/>
                  <a:gd name="connsiteY2-362" fmla="*/ 3682 h 10000"/>
                  <a:gd name="connsiteX3-363" fmla="*/ 1237 w 10015"/>
                  <a:gd name="connsiteY3-364" fmla="*/ 2689 h 10000"/>
                  <a:gd name="connsiteX4-365" fmla="*/ 718 w 10015"/>
                  <a:gd name="connsiteY4-366" fmla="*/ 1749 h 10000"/>
                  <a:gd name="connsiteX5-367" fmla="*/ 16 w 10015"/>
                  <a:gd name="connsiteY5-368" fmla="*/ 3854 h 10000"/>
                  <a:gd name="connsiteX6-369" fmla="*/ 2532 w 10015"/>
                  <a:gd name="connsiteY6-370" fmla="*/ 9742 h 10000"/>
                  <a:gd name="connsiteX7-371" fmla="*/ 6575 w 10015"/>
                  <a:gd name="connsiteY7-372" fmla="*/ 8252 h 10000"/>
                  <a:gd name="connsiteX8-373" fmla="*/ 8875 w 10015"/>
                  <a:gd name="connsiteY8-374" fmla="*/ 4297 h 10000"/>
                  <a:gd name="connsiteX9-375" fmla="*/ 10015 w 10015"/>
                  <a:gd name="connsiteY9-376" fmla="*/ 1795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15" h="10000">
                    <a:moveTo>
                      <a:pt x="10015" y="1795"/>
                    </a:moveTo>
                    <a:cubicBezTo>
                      <a:pt x="8995" y="504"/>
                      <a:pt x="9043" y="0"/>
                      <a:pt x="9043" y="0"/>
                    </a:cubicBezTo>
                    <a:cubicBezTo>
                      <a:pt x="7048" y="2926"/>
                      <a:pt x="7666" y="2455"/>
                      <a:pt x="6160" y="3682"/>
                    </a:cubicBezTo>
                    <a:cubicBezTo>
                      <a:pt x="4145" y="5323"/>
                      <a:pt x="2047" y="3209"/>
                      <a:pt x="1237" y="2689"/>
                    </a:cubicBezTo>
                    <a:cubicBezTo>
                      <a:pt x="834" y="2430"/>
                      <a:pt x="802" y="2059"/>
                      <a:pt x="718" y="1749"/>
                    </a:cubicBezTo>
                    <a:cubicBezTo>
                      <a:pt x="418" y="1439"/>
                      <a:pt x="-94" y="2396"/>
                      <a:pt x="16" y="3854"/>
                    </a:cubicBezTo>
                    <a:cubicBezTo>
                      <a:pt x="126" y="5312"/>
                      <a:pt x="830" y="8153"/>
                      <a:pt x="2532" y="9742"/>
                    </a:cubicBezTo>
                    <a:cubicBezTo>
                      <a:pt x="4308" y="10537"/>
                      <a:pt x="5631" y="9345"/>
                      <a:pt x="6575" y="8252"/>
                    </a:cubicBezTo>
                    <a:cubicBezTo>
                      <a:pt x="7557" y="7259"/>
                      <a:pt x="8875" y="4297"/>
                      <a:pt x="8875" y="4297"/>
                    </a:cubicBezTo>
                    <a:lnTo>
                      <a:pt x="10015" y="1795"/>
                    </a:lnTo>
                    <a:close/>
                  </a:path>
                </a:pathLst>
              </a:custGeom>
              <a:gradFill flip="none" rotWithShape="1">
                <a:gsLst>
                  <a:gs pos="32000">
                    <a:schemeClr val="bg1">
                      <a:lumMod val="85000"/>
                    </a:schemeClr>
                  </a:gs>
                  <a:gs pos="64000">
                    <a:srgbClr val="BABABA"/>
                  </a:gs>
                  <a:gs pos="90000">
                    <a:schemeClr val="bg1">
                      <a:lumMod val="50000"/>
                    </a:schemeClr>
                  </a:gs>
                </a:gsLst>
                <a:lin ang="18900000" scaled="1"/>
                <a:tileRect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6"/>
              <p:cNvSpPr/>
              <p:nvPr/>
            </p:nvSpPr>
            <p:spPr bwMode="auto">
              <a:xfrm>
                <a:off x="3028951" y="3370263"/>
                <a:ext cx="762000" cy="979488"/>
              </a:xfrm>
              <a:custGeom>
                <a:avLst/>
                <a:gdLst>
                  <a:gd name="T0" fmla="*/ 111 w 203"/>
                  <a:gd name="T1" fmla="*/ 6 h 261"/>
                  <a:gd name="T2" fmla="*/ 12 w 203"/>
                  <a:gd name="T3" fmla="*/ 126 h 261"/>
                  <a:gd name="T4" fmla="*/ 166 w 203"/>
                  <a:gd name="T5" fmla="*/ 130 h 261"/>
                  <a:gd name="T6" fmla="*/ 111 w 203"/>
                  <a:gd name="T7" fmla="*/ 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3" h="261">
                    <a:moveTo>
                      <a:pt x="111" y="6"/>
                    </a:moveTo>
                    <a:cubicBezTo>
                      <a:pt x="0" y="0"/>
                      <a:pt x="2" y="109"/>
                      <a:pt x="12" y="126"/>
                    </a:cubicBezTo>
                    <a:cubicBezTo>
                      <a:pt x="14" y="147"/>
                      <a:pt x="88" y="261"/>
                      <a:pt x="166" y="130"/>
                    </a:cubicBezTo>
                    <a:cubicBezTo>
                      <a:pt x="171" y="111"/>
                      <a:pt x="203" y="22"/>
                      <a:pt x="111" y="6"/>
                    </a:cubicBezTo>
                    <a:close/>
                  </a:path>
                </a:pathLst>
              </a:custGeom>
              <a:gradFill>
                <a:gsLst>
                  <a:gs pos="37000">
                    <a:schemeClr val="bg1">
                      <a:lumMod val="85000"/>
                    </a:schemeClr>
                  </a:gs>
                  <a:gs pos="90000">
                    <a:schemeClr val="bg1">
                      <a:lumMod val="65000"/>
                    </a:schemeClr>
                  </a:gs>
                </a:gsLst>
                <a:lin ang="13500000" scaled="1"/>
              </a:gradFill>
              <a:ln w="9" cap="flat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33" name="矩形 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7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0" y="1916113"/>
            <a:ext cx="9144000" cy="0"/>
          </a:xfrm>
          <a:prstGeom prst="line">
            <a:avLst/>
          </a:prstGeom>
          <a:ln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 bwMode="auto">
          <a:xfrm>
            <a:off x="-180975" y="1708150"/>
            <a:ext cx="209550" cy="417513"/>
            <a:chOff x="78581" y="1708415"/>
            <a:chExt cx="209550" cy="417348"/>
          </a:xfrm>
        </p:grpSpPr>
        <p:sp>
          <p:nvSpPr>
            <p:cNvPr id="36" name="右箭头 1052"/>
            <p:cNvSpPr/>
            <p:nvPr/>
          </p:nvSpPr>
          <p:spPr>
            <a:xfrm>
              <a:off x="78581" y="1708415"/>
              <a:ext cx="209550" cy="209467"/>
            </a:xfrm>
            <a:custGeom>
              <a:avLst/>
              <a:gdLst>
                <a:gd name="connsiteX0" fmla="*/ 0 w 626638"/>
                <a:gd name="connsiteY0" fmla="*/ 77598 h 310391"/>
                <a:gd name="connsiteX1" fmla="*/ 471443 w 626638"/>
                <a:gd name="connsiteY1" fmla="*/ 77598 h 310391"/>
                <a:gd name="connsiteX2" fmla="*/ 471443 w 626638"/>
                <a:gd name="connsiteY2" fmla="*/ 0 h 310391"/>
                <a:gd name="connsiteX3" fmla="*/ 626638 w 626638"/>
                <a:gd name="connsiteY3" fmla="*/ 155196 h 310391"/>
                <a:gd name="connsiteX4" fmla="*/ 471443 w 626638"/>
                <a:gd name="connsiteY4" fmla="*/ 310391 h 310391"/>
                <a:gd name="connsiteX5" fmla="*/ 471443 w 626638"/>
                <a:gd name="connsiteY5" fmla="*/ 232793 h 310391"/>
                <a:gd name="connsiteX6" fmla="*/ 0 w 626638"/>
                <a:gd name="connsiteY6" fmla="*/ 232793 h 310391"/>
                <a:gd name="connsiteX7" fmla="*/ 0 w 626638"/>
                <a:gd name="connsiteY7" fmla="*/ 77598 h 310391"/>
                <a:gd name="connsiteX0-1" fmla="*/ 2381 w 629019"/>
                <a:gd name="connsiteY0-2" fmla="*/ 77598 h 310391"/>
                <a:gd name="connsiteX1-3" fmla="*/ 473824 w 629019"/>
                <a:gd name="connsiteY1-4" fmla="*/ 77598 h 310391"/>
                <a:gd name="connsiteX2-5" fmla="*/ 473824 w 629019"/>
                <a:gd name="connsiteY2-6" fmla="*/ 0 h 310391"/>
                <a:gd name="connsiteX3-7" fmla="*/ 629019 w 629019"/>
                <a:gd name="connsiteY3-8" fmla="*/ 155196 h 310391"/>
                <a:gd name="connsiteX4-9" fmla="*/ 473824 w 629019"/>
                <a:gd name="connsiteY4-10" fmla="*/ 310391 h 310391"/>
                <a:gd name="connsiteX5-11" fmla="*/ 473824 w 629019"/>
                <a:gd name="connsiteY5-12" fmla="*/ 232793 h 310391"/>
                <a:gd name="connsiteX6-13" fmla="*/ 2381 w 629019"/>
                <a:gd name="connsiteY6-14" fmla="*/ 232793 h 310391"/>
                <a:gd name="connsiteX7-15" fmla="*/ 0 w 629019"/>
                <a:gd name="connsiteY7-16" fmla="*/ 152889 h 310391"/>
                <a:gd name="connsiteX8" fmla="*/ 2381 w 629019"/>
                <a:gd name="connsiteY8" fmla="*/ 77598 h 310391"/>
                <a:gd name="connsiteX0-17" fmla="*/ 2381 w 629019"/>
                <a:gd name="connsiteY0-18" fmla="*/ 77598 h 310391"/>
                <a:gd name="connsiteX1-19" fmla="*/ 473824 w 629019"/>
                <a:gd name="connsiteY1-20" fmla="*/ 77598 h 310391"/>
                <a:gd name="connsiteX2-21" fmla="*/ 473824 w 629019"/>
                <a:gd name="connsiteY2-22" fmla="*/ 0 h 310391"/>
                <a:gd name="connsiteX3-23" fmla="*/ 629019 w 629019"/>
                <a:gd name="connsiteY3-24" fmla="*/ 155196 h 310391"/>
                <a:gd name="connsiteX4-25" fmla="*/ 473824 w 629019"/>
                <a:gd name="connsiteY4-26" fmla="*/ 310391 h 310391"/>
                <a:gd name="connsiteX5-27" fmla="*/ 473824 w 629019"/>
                <a:gd name="connsiteY5-28" fmla="*/ 232793 h 310391"/>
                <a:gd name="connsiteX6-29" fmla="*/ 0 w 629019"/>
                <a:gd name="connsiteY6-30" fmla="*/ 152889 h 310391"/>
                <a:gd name="connsiteX7-31" fmla="*/ 2381 w 629019"/>
                <a:gd name="connsiteY7-32" fmla="*/ 77598 h 310391"/>
                <a:gd name="connsiteX0-33" fmla="*/ 2381 w 629019"/>
                <a:gd name="connsiteY0-34" fmla="*/ 77598 h 232793"/>
                <a:gd name="connsiteX1-35" fmla="*/ 473824 w 629019"/>
                <a:gd name="connsiteY1-36" fmla="*/ 77598 h 232793"/>
                <a:gd name="connsiteX2-37" fmla="*/ 473824 w 629019"/>
                <a:gd name="connsiteY2-38" fmla="*/ 0 h 232793"/>
                <a:gd name="connsiteX3-39" fmla="*/ 629019 w 629019"/>
                <a:gd name="connsiteY3-40" fmla="*/ 155196 h 232793"/>
                <a:gd name="connsiteX4-41" fmla="*/ 473824 w 629019"/>
                <a:gd name="connsiteY4-42" fmla="*/ 232793 h 232793"/>
                <a:gd name="connsiteX5-43" fmla="*/ 0 w 629019"/>
                <a:gd name="connsiteY5-44" fmla="*/ 152889 h 232793"/>
                <a:gd name="connsiteX6-45" fmla="*/ 2381 w 629019"/>
                <a:gd name="connsiteY6-46" fmla="*/ 77598 h 232793"/>
                <a:gd name="connsiteX0-47" fmla="*/ 2381 w 629019"/>
                <a:gd name="connsiteY0-48" fmla="*/ 77598 h 155196"/>
                <a:gd name="connsiteX1-49" fmla="*/ 473824 w 629019"/>
                <a:gd name="connsiteY1-50" fmla="*/ 77598 h 155196"/>
                <a:gd name="connsiteX2-51" fmla="*/ 473824 w 629019"/>
                <a:gd name="connsiteY2-52" fmla="*/ 0 h 155196"/>
                <a:gd name="connsiteX3-53" fmla="*/ 629019 w 629019"/>
                <a:gd name="connsiteY3-54" fmla="*/ 155196 h 155196"/>
                <a:gd name="connsiteX4-55" fmla="*/ 0 w 629019"/>
                <a:gd name="connsiteY4-56" fmla="*/ 152889 h 155196"/>
                <a:gd name="connsiteX5-57" fmla="*/ 2381 w 629019"/>
                <a:gd name="connsiteY5-58" fmla="*/ 77598 h 155196"/>
                <a:gd name="connsiteX0-59" fmla="*/ 2381 w 629019"/>
                <a:gd name="connsiteY0-60" fmla="*/ 77598 h 155196"/>
                <a:gd name="connsiteX1-61" fmla="*/ 473824 w 629019"/>
                <a:gd name="connsiteY1-62" fmla="*/ 77598 h 155196"/>
                <a:gd name="connsiteX2-63" fmla="*/ 473824 w 629019"/>
                <a:gd name="connsiteY2-64" fmla="*/ 0 h 155196"/>
                <a:gd name="connsiteX3-65" fmla="*/ 629019 w 629019"/>
                <a:gd name="connsiteY3-66" fmla="*/ 155196 h 155196"/>
                <a:gd name="connsiteX4-67" fmla="*/ 473170 w 629019"/>
                <a:gd name="connsiteY4-68" fmla="*/ 153289 h 155196"/>
                <a:gd name="connsiteX5-69" fmla="*/ 0 w 629019"/>
                <a:gd name="connsiteY5-70" fmla="*/ 152889 h 155196"/>
                <a:gd name="connsiteX6-71" fmla="*/ 2381 w 629019"/>
                <a:gd name="connsiteY6-72" fmla="*/ 77598 h 155196"/>
                <a:gd name="connsiteX0-73" fmla="*/ 0 w 629019"/>
                <a:gd name="connsiteY0-74" fmla="*/ 152889 h 155196"/>
                <a:gd name="connsiteX1-75" fmla="*/ 473824 w 629019"/>
                <a:gd name="connsiteY1-76" fmla="*/ 77598 h 155196"/>
                <a:gd name="connsiteX2-77" fmla="*/ 473824 w 629019"/>
                <a:gd name="connsiteY2-78" fmla="*/ 0 h 155196"/>
                <a:gd name="connsiteX3-79" fmla="*/ 629019 w 629019"/>
                <a:gd name="connsiteY3-80" fmla="*/ 155196 h 155196"/>
                <a:gd name="connsiteX4-81" fmla="*/ 473170 w 629019"/>
                <a:gd name="connsiteY4-82" fmla="*/ 153289 h 155196"/>
                <a:gd name="connsiteX5-83" fmla="*/ 0 w 629019"/>
                <a:gd name="connsiteY5-84" fmla="*/ 152889 h 155196"/>
                <a:gd name="connsiteX0-85" fmla="*/ 0 w 155849"/>
                <a:gd name="connsiteY0-86" fmla="*/ 153289 h 155196"/>
                <a:gd name="connsiteX1-87" fmla="*/ 654 w 155849"/>
                <a:gd name="connsiteY1-88" fmla="*/ 77598 h 155196"/>
                <a:gd name="connsiteX2-89" fmla="*/ 654 w 155849"/>
                <a:gd name="connsiteY2-90" fmla="*/ 0 h 155196"/>
                <a:gd name="connsiteX3-91" fmla="*/ 155849 w 155849"/>
                <a:gd name="connsiteY3-92" fmla="*/ 155196 h 155196"/>
                <a:gd name="connsiteX4-93" fmla="*/ 0 w 155849"/>
                <a:gd name="connsiteY4-94" fmla="*/ 153289 h 1551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5849" h="155196">
                  <a:moveTo>
                    <a:pt x="0" y="153289"/>
                  </a:moveTo>
                  <a:lnTo>
                    <a:pt x="654" y="77598"/>
                  </a:lnTo>
                  <a:lnTo>
                    <a:pt x="654" y="0"/>
                  </a:lnTo>
                  <a:lnTo>
                    <a:pt x="155849" y="155196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右箭头 113"/>
            <p:cNvSpPr/>
            <p:nvPr/>
          </p:nvSpPr>
          <p:spPr>
            <a:xfrm>
              <a:off x="78581" y="1914708"/>
              <a:ext cx="209550" cy="211055"/>
            </a:xfrm>
            <a:custGeom>
              <a:avLst/>
              <a:gdLst>
                <a:gd name="connsiteX0" fmla="*/ 0 w 626638"/>
                <a:gd name="connsiteY0" fmla="*/ 77598 h 310391"/>
                <a:gd name="connsiteX1" fmla="*/ 471443 w 626638"/>
                <a:gd name="connsiteY1" fmla="*/ 77598 h 310391"/>
                <a:gd name="connsiteX2" fmla="*/ 471443 w 626638"/>
                <a:gd name="connsiteY2" fmla="*/ 0 h 310391"/>
                <a:gd name="connsiteX3" fmla="*/ 626638 w 626638"/>
                <a:gd name="connsiteY3" fmla="*/ 155196 h 310391"/>
                <a:gd name="connsiteX4" fmla="*/ 471443 w 626638"/>
                <a:gd name="connsiteY4" fmla="*/ 310391 h 310391"/>
                <a:gd name="connsiteX5" fmla="*/ 471443 w 626638"/>
                <a:gd name="connsiteY5" fmla="*/ 232793 h 310391"/>
                <a:gd name="connsiteX6" fmla="*/ 0 w 626638"/>
                <a:gd name="connsiteY6" fmla="*/ 232793 h 310391"/>
                <a:gd name="connsiteX7" fmla="*/ 0 w 626638"/>
                <a:gd name="connsiteY7" fmla="*/ 77598 h 310391"/>
                <a:gd name="connsiteX0-1" fmla="*/ 2381 w 629019"/>
                <a:gd name="connsiteY0-2" fmla="*/ 77598 h 310391"/>
                <a:gd name="connsiteX1-3" fmla="*/ 473824 w 629019"/>
                <a:gd name="connsiteY1-4" fmla="*/ 77598 h 310391"/>
                <a:gd name="connsiteX2-5" fmla="*/ 473824 w 629019"/>
                <a:gd name="connsiteY2-6" fmla="*/ 0 h 310391"/>
                <a:gd name="connsiteX3-7" fmla="*/ 629019 w 629019"/>
                <a:gd name="connsiteY3-8" fmla="*/ 155196 h 310391"/>
                <a:gd name="connsiteX4-9" fmla="*/ 473824 w 629019"/>
                <a:gd name="connsiteY4-10" fmla="*/ 310391 h 310391"/>
                <a:gd name="connsiteX5-11" fmla="*/ 473824 w 629019"/>
                <a:gd name="connsiteY5-12" fmla="*/ 232793 h 310391"/>
                <a:gd name="connsiteX6-13" fmla="*/ 2381 w 629019"/>
                <a:gd name="connsiteY6-14" fmla="*/ 232793 h 310391"/>
                <a:gd name="connsiteX7-15" fmla="*/ 0 w 629019"/>
                <a:gd name="connsiteY7-16" fmla="*/ 152889 h 310391"/>
                <a:gd name="connsiteX8" fmla="*/ 2381 w 629019"/>
                <a:gd name="connsiteY8" fmla="*/ 77598 h 310391"/>
                <a:gd name="connsiteX0-17" fmla="*/ 2381 w 629019"/>
                <a:gd name="connsiteY0-18" fmla="*/ 0 h 232793"/>
                <a:gd name="connsiteX1-19" fmla="*/ 473824 w 629019"/>
                <a:gd name="connsiteY1-20" fmla="*/ 0 h 232793"/>
                <a:gd name="connsiteX2-21" fmla="*/ 629019 w 629019"/>
                <a:gd name="connsiteY2-22" fmla="*/ 77598 h 232793"/>
                <a:gd name="connsiteX3-23" fmla="*/ 473824 w 629019"/>
                <a:gd name="connsiteY3-24" fmla="*/ 232793 h 232793"/>
                <a:gd name="connsiteX4-25" fmla="*/ 473824 w 629019"/>
                <a:gd name="connsiteY4-26" fmla="*/ 155195 h 232793"/>
                <a:gd name="connsiteX5-27" fmla="*/ 2381 w 629019"/>
                <a:gd name="connsiteY5-28" fmla="*/ 155195 h 232793"/>
                <a:gd name="connsiteX6-29" fmla="*/ 0 w 629019"/>
                <a:gd name="connsiteY6-30" fmla="*/ 75291 h 232793"/>
                <a:gd name="connsiteX7-31" fmla="*/ 2381 w 629019"/>
                <a:gd name="connsiteY7-32" fmla="*/ 0 h 232793"/>
                <a:gd name="connsiteX0-33" fmla="*/ 2381 w 629019"/>
                <a:gd name="connsiteY0-34" fmla="*/ 0 h 232793"/>
                <a:gd name="connsiteX1-35" fmla="*/ 629019 w 629019"/>
                <a:gd name="connsiteY1-36" fmla="*/ 77598 h 232793"/>
                <a:gd name="connsiteX2-37" fmla="*/ 473824 w 629019"/>
                <a:gd name="connsiteY2-38" fmla="*/ 232793 h 232793"/>
                <a:gd name="connsiteX3-39" fmla="*/ 473824 w 629019"/>
                <a:gd name="connsiteY3-40" fmla="*/ 155195 h 232793"/>
                <a:gd name="connsiteX4-41" fmla="*/ 2381 w 629019"/>
                <a:gd name="connsiteY4-42" fmla="*/ 155195 h 232793"/>
                <a:gd name="connsiteX5-43" fmla="*/ 0 w 629019"/>
                <a:gd name="connsiteY5-44" fmla="*/ 75291 h 232793"/>
                <a:gd name="connsiteX6-45" fmla="*/ 2381 w 629019"/>
                <a:gd name="connsiteY6-46" fmla="*/ 0 h 232793"/>
                <a:gd name="connsiteX0-47" fmla="*/ 0 w 629019"/>
                <a:gd name="connsiteY0-48" fmla="*/ 13716 h 171218"/>
                <a:gd name="connsiteX1-49" fmla="*/ 629019 w 629019"/>
                <a:gd name="connsiteY1-50" fmla="*/ 16023 h 171218"/>
                <a:gd name="connsiteX2-51" fmla="*/ 473824 w 629019"/>
                <a:gd name="connsiteY2-52" fmla="*/ 171218 h 171218"/>
                <a:gd name="connsiteX3-53" fmla="*/ 473824 w 629019"/>
                <a:gd name="connsiteY3-54" fmla="*/ 93620 h 171218"/>
                <a:gd name="connsiteX4-55" fmla="*/ 2381 w 629019"/>
                <a:gd name="connsiteY4-56" fmla="*/ 93620 h 171218"/>
                <a:gd name="connsiteX5-57" fmla="*/ 0 w 629019"/>
                <a:gd name="connsiteY5-58" fmla="*/ 13716 h 171218"/>
                <a:gd name="connsiteX0-59" fmla="*/ 0 w 629019"/>
                <a:gd name="connsiteY0-60" fmla="*/ 6857 h 164359"/>
                <a:gd name="connsiteX1-61" fmla="*/ 629019 w 629019"/>
                <a:gd name="connsiteY1-62" fmla="*/ 9164 h 164359"/>
                <a:gd name="connsiteX2-63" fmla="*/ 473824 w 629019"/>
                <a:gd name="connsiteY2-64" fmla="*/ 164359 h 164359"/>
                <a:gd name="connsiteX3-65" fmla="*/ 473824 w 629019"/>
                <a:gd name="connsiteY3-66" fmla="*/ 86761 h 164359"/>
                <a:gd name="connsiteX4-67" fmla="*/ 2381 w 629019"/>
                <a:gd name="connsiteY4-68" fmla="*/ 86761 h 164359"/>
                <a:gd name="connsiteX5-69" fmla="*/ 0 w 629019"/>
                <a:gd name="connsiteY5-70" fmla="*/ 6857 h 164359"/>
                <a:gd name="connsiteX0-71" fmla="*/ 0 w 629019"/>
                <a:gd name="connsiteY0-72" fmla="*/ 0 h 157502"/>
                <a:gd name="connsiteX1-73" fmla="*/ 629019 w 629019"/>
                <a:gd name="connsiteY1-74" fmla="*/ 2307 h 157502"/>
                <a:gd name="connsiteX2-75" fmla="*/ 473824 w 629019"/>
                <a:gd name="connsiteY2-76" fmla="*/ 157502 h 157502"/>
                <a:gd name="connsiteX3-77" fmla="*/ 473824 w 629019"/>
                <a:gd name="connsiteY3-78" fmla="*/ 79904 h 157502"/>
                <a:gd name="connsiteX4-79" fmla="*/ 2381 w 629019"/>
                <a:gd name="connsiteY4-80" fmla="*/ 79904 h 157502"/>
                <a:gd name="connsiteX5-81" fmla="*/ 0 w 629019"/>
                <a:gd name="connsiteY5-82" fmla="*/ 0 h 157502"/>
                <a:gd name="connsiteX0-83" fmla="*/ 0 w 629019"/>
                <a:gd name="connsiteY0-84" fmla="*/ 0 h 157502"/>
                <a:gd name="connsiteX1-85" fmla="*/ 471399 w 629019"/>
                <a:gd name="connsiteY1-86" fmla="*/ 399 h 157502"/>
                <a:gd name="connsiteX2-87" fmla="*/ 629019 w 629019"/>
                <a:gd name="connsiteY2-88" fmla="*/ 2307 h 157502"/>
                <a:gd name="connsiteX3-89" fmla="*/ 473824 w 629019"/>
                <a:gd name="connsiteY3-90" fmla="*/ 157502 h 157502"/>
                <a:gd name="connsiteX4-91" fmla="*/ 473824 w 629019"/>
                <a:gd name="connsiteY4-92" fmla="*/ 79904 h 157502"/>
                <a:gd name="connsiteX5-93" fmla="*/ 2381 w 629019"/>
                <a:gd name="connsiteY5-94" fmla="*/ 79904 h 157502"/>
                <a:gd name="connsiteX6-95" fmla="*/ 0 w 629019"/>
                <a:gd name="connsiteY6-96" fmla="*/ 0 h 157502"/>
                <a:gd name="connsiteX0-97" fmla="*/ 1 w 626639"/>
                <a:gd name="connsiteY0-98" fmla="*/ 79505 h 157103"/>
                <a:gd name="connsiteX1-99" fmla="*/ 469019 w 626639"/>
                <a:gd name="connsiteY1-100" fmla="*/ 0 h 157103"/>
                <a:gd name="connsiteX2-101" fmla="*/ 626639 w 626639"/>
                <a:gd name="connsiteY2-102" fmla="*/ 1908 h 157103"/>
                <a:gd name="connsiteX3-103" fmla="*/ 471444 w 626639"/>
                <a:gd name="connsiteY3-104" fmla="*/ 157103 h 157103"/>
                <a:gd name="connsiteX4-105" fmla="*/ 471444 w 626639"/>
                <a:gd name="connsiteY4-106" fmla="*/ 79505 h 157103"/>
                <a:gd name="connsiteX5-107" fmla="*/ 1 w 626639"/>
                <a:gd name="connsiteY5-108" fmla="*/ 79505 h 157103"/>
                <a:gd name="connsiteX0-109" fmla="*/ 2425 w 157620"/>
                <a:gd name="connsiteY0-110" fmla="*/ 79505 h 157103"/>
                <a:gd name="connsiteX1-111" fmla="*/ 0 w 157620"/>
                <a:gd name="connsiteY1-112" fmla="*/ 0 h 157103"/>
                <a:gd name="connsiteX2-113" fmla="*/ 157620 w 157620"/>
                <a:gd name="connsiteY2-114" fmla="*/ 1908 h 157103"/>
                <a:gd name="connsiteX3-115" fmla="*/ 2425 w 157620"/>
                <a:gd name="connsiteY3-116" fmla="*/ 157103 h 157103"/>
                <a:gd name="connsiteX4-117" fmla="*/ 2425 w 157620"/>
                <a:gd name="connsiteY4-118" fmla="*/ 79505 h 157103"/>
                <a:gd name="connsiteX0-119" fmla="*/ 152 w 155347"/>
                <a:gd name="connsiteY0-120" fmla="*/ 79505 h 157103"/>
                <a:gd name="connsiteX1-121" fmla="*/ 1269 w 155347"/>
                <a:gd name="connsiteY1-122" fmla="*/ 0 h 157103"/>
                <a:gd name="connsiteX2-123" fmla="*/ 155347 w 155347"/>
                <a:gd name="connsiteY2-124" fmla="*/ 1908 h 157103"/>
                <a:gd name="connsiteX3-125" fmla="*/ 152 w 155347"/>
                <a:gd name="connsiteY3-126" fmla="*/ 157103 h 157103"/>
                <a:gd name="connsiteX4-127" fmla="*/ 152 w 155347"/>
                <a:gd name="connsiteY4-128" fmla="*/ 79505 h 1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5347" h="157103">
                  <a:moveTo>
                    <a:pt x="152" y="79505"/>
                  </a:moveTo>
                  <a:cubicBezTo>
                    <a:pt x="-656" y="53003"/>
                    <a:pt x="2077" y="26502"/>
                    <a:pt x="1269" y="0"/>
                  </a:cubicBezTo>
                  <a:lnTo>
                    <a:pt x="155347" y="1908"/>
                  </a:lnTo>
                  <a:lnTo>
                    <a:pt x="152" y="157103"/>
                  </a:lnTo>
                  <a:lnTo>
                    <a:pt x="152" y="79505"/>
                  </a:lnTo>
                  <a:close/>
                </a:path>
              </a:pathLst>
            </a:cu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5549E-6 L 1.03593 4.85549E-6 " pathEditMode="relative" rAng="0" ptsTypes="AA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3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</Words>
  <Application>WPS 演示</Application>
  <PresentationFormat>全屏显示(4:3)</PresentationFormat>
  <Paragraphs>159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Franklin Gothic Medium</vt:lpstr>
      <vt:lpstr>微软雅黑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M120073D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2012-05-15T08:53:00Z</dcterms:created>
  <dcterms:modified xsi:type="dcterms:W3CDTF">2018-08-28T07:17:56Z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