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汉仪综艺体简" panose="02010609000101010101" pitchFamily="49" charset="-122"/>
      <p:regular r:id="rId18"/>
    </p:embeddedFont>
    <p:embeddedFont>
      <p:font typeface="方正超粗黑简体" panose="03000509000000000000" pitchFamily="65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Broadway" panose="04040905080B02020502" pitchFamily="82" charset="0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502" y="49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9D6B6-32E8-4002-96BE-AC7353CD17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F3A5-6998-4833-AA7A-0D0267878B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55A15-8F13-4070-A6E8-DBAE03ED6E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3034F-E9A1-43A3-8E49-0BCCD194E2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6123A-6CFF-4367-AB84-6B964BB664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545E6-3B62-4242-81B9-04217433AB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F3692-4A6A-4576-BD03-16C8658AB7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73217-F857-4AA0-A885-AAE9DD3768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BEF3-7AC8-4B71-836E-C0693EDD1C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461A-567F-490D-AAC3-84BE347F37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0463F-6E98-40E5-A8AB-57C597026F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FA50-5DAD-4D79-A17C-0CEF22207E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F366F-0B14-41FD-8550-21A79EC34D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01C37-379E-4C88-93D3-07E29AB832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1DA04-6B12-453E-8C18-BECFFBD059A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6F616-EF9C-482D-B113-22BA2DB945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004副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0"/>
            <a:ext cx="9256713" cy="565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135188"/>
            <a:ext cx="916622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-30163" y="461963"/>
            <a:ext cx="9172576" cy="51673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2700" y="5641975"/>
            <a:ext cx="9172575" cy="85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9688" y="0"/>
            <a:ext cx="7753351" cy="4619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724775" y="0"/>
            <a:ext cx="1431925" cy="461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7519988" y="28575"/>
            <a:ext cx="1730375" cy="433388"/>
            <a:chOff x="5923664" y="3247114"/>
            <a:chExt cx="1730282" cy="432532"/>
          </a:xfrm>
        </p:grpSpPr>
        <p:sp>
          <p:nvSpPr>
            <p:cNvPr id="9" name="TextBox 13"/>
            <p:cNvSpPr txBox="1"/>
            <p:nvPr/>
          </p:nvSpPr>
          <p:spPr>
            <a:xfrm>
              <a:off x="5923664" y="3318009"/>
              <a:ext cx="1730282" cy="361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970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50" b="1" dirty="0">
                  <a:solidFill>
                    <a:schemeClr val="bg1">
                      <a:alpha val="20000"/>
                    </a:schemeClr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BUSINESS</a:t>
              </a:r>
              <a:endParaRPr lang="zh-CN" altLang="en-US" sz="1750" b="1" dirty="0">
                <a:solidFill>
                  <a:schemeClr val="bg1">
                    <a:alpha val="20000"/>
                  </a:schemeClr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0" name="TextBox 14"/>
            <p:cNvSpPr txBox="1"/>
            <p:nvPr/>
          </p:nvSpPr>
          <p:spPr>
            <a:xfrm>
              <a:off x="6096736" y="3247114"/>
              <a:ext cx="1539204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bg1">
                      <a:alpha val="20000"/>
                    </a:schemeClr>
                  </a:solidFill>
                </a:rPr>
                <a:t>COMPETITIVE ADVANTAGE</a:t>
              </a:r>
              <a:endParaRPr lang="zh-CN" altLang="en-US" sz="700" dirty="0">
                <a:solidFill>
                  <a:schemeClr val="bg1">
                    <a:alpha val="20000"/>
                  </a:schemeClr>
                </a:solidFill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235700" y="100013"/>
            <a:ext cx="355600" cy="180975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432550" y="207963"/>
            <a:ext cx="355600" cy="222250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572250" y="14288"/>
            <a:ext cx="1082675" cy="130175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067550" y="128588"/>
            <a:ext cx="452438" cy="69850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546975" y="306388"/>
            <a:ext cx="219075" cy="103187"/>
          </a:xfrm>
          <a:prstGeom prst="rect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F4560-7A6C-45EA-8628-C1AC75D1CACC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948D17-9322-40EA-A3AA-980965E018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1AB6B-C333-4BD1-B664-E25A03C8F88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B9658-7931-4DA0-B321-28B6651336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EC9A-7675-48A8-BD9E-0F24A022FDE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5DD8A-89B8-48FB-A438-F953F8032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2E9414-A5E9-445F-8F85-D754A640B1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8B52BF-038C-4BD7-BE9C-DF581C43C0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28575"/>
            <a:ext cx="9185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5" y="1073150"/>
            <a:ext cx="93376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36513" y="5629275"/>
            <a:ext cx="9193213" cy="1079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38906" y="308754"/>
            <a:ext cx="5169198" cy="940322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25400" prstMaterial="metal">
              <a:bevelT w="50800" h="254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5000">
                <a:ln w="50800"/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66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endParaRPr lang="zh-CN" altLang="en-US" dirty="0">
              <a:solidFill>
                <a:srgbClr val="FF66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38" y="1365250"/>
            <a:ext cx="21859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适用于商务及相关类别的演示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5372100" y="4422775"/>
            <a:ext cx="3109913" cy="815975"/>
            <a:chOff x="6081027" y="3209014"/>
            <a:chExt cx="3110147" cy="816881"/>
          </a:xfrm>
        </p:grpSpPr>
        <p:sp>
          <p:nvSpPr>
            <p:cNvPr id="11" name="TextBox 10"/>
            <p:cNvSpPr txBox="1"/>
            <p:nvPr/>
          </p:nvSpPr>
          <p:spPr>
            <a:xfrm>
              <a:off x="6081027" y="3318009"/>
              <a:ext cx="31101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>
                      <a:alpha val="20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4000" dirty="0">
                <a:solidFill>
                  <a:schemeClr val="tx1">
                    <a:alpha val="20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736" y="3209014"/>
              <a:ext cx="306686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tx1">
                      <a:alpha val="20000"/>
                    </a:schemeClr>
                  </a:solidFill>
                </a:rPr>
                <a:t>COMPETITIVE ADVANTAGE</a:t>
              </a:r>
              <a:endParaRPr lang="zh-CN" altLang="en-US" sz="15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任意多边形 16"/>
          <p:cNvSpPr/>
          <p:nvPr/>
        </p:nvSpPr>
        <p:spPr>
          <a:xfrm>
            <a:off x="622300" y="3789363"/>
            <a:ext cx="2822575" cy="1925637"/>
          </a:xfrm>
          <a:custGeom>
            <a:avLst/>
            <a:gdLst>
              <a:gd name="connsiteX0" fmla="*/ 26505 w 5446644"/>
              <a:gd name="connsiteY0" fmla="*/ 755374 h 1431235"/>
              <a:gd name="connsiteX1" fmla="*/ 636105 w 5446644"/>
              <a:gd name="connsiteY1" fmla="*/ 755374 h 1431235"/>
              <a:gd name="connsiteX2" fmla="*/ 622852 w 5446644"/>
              <a:gd name="connsiteY2" fmla="*/ 1417983 h 1431235"/>
              <a:gd name="connsiteX3" fmla="*/ 1298713 w 5446644"/>
              <a:gd name="connsiteY3" fmla="*/ 1431235 h 1431235"/>
              <a:gd name="connsiteX4" fmla="*/ 1298713 w 5446644"/>
              <a:gd name="connsiteY4" fmla="*/ 410818 h 1431235"/>
              <a:gd name="connsiteX5" fmla="*/ 1484244 w 5446644"/>
              <a:gd name="connsiteY5" fmla="*/ 410818 h 1431235"/>
              <a:gd name="connsiteX6" fmla="*/ 1484244 w 5446644"/>
              <a:gd name="connsiteY6" fmla="*/ 954157 h 1431235"/>
              <a:gd name="connsiteX7" fmla="*/ 5446644 w 5446644"/>
              <a:gd name="connsiteY7" fmla="*/ 940904 h 1431235"/>
              <a:gd name="connsiteX8" fmla="*/ 5446644 w 5446644"/>
              <a:gd name="connsiteY8" fmla="*/ 265044 h 1431235"/>
              <a:gd name="connsiteX9" fmla="*/ 3710609 w 5446644"/>
              <a:gd name="connsiteY9" fmla="*/ 265044 h 1431235"/>
              <a:gd name="connsiteX10" fmla="*/ 3737113 w 5446644"/>
              <a:gd name="connsiteY10" fmla="*/ 132522 h 1431235"/>
              <a:gd name="connsiteX11" fmla="*/ 1298713 w 5446644"/>
              <a:gd name="connsiteY11" fmla="*/ 132522 h 1431235"/>
              <a:gd name="connsiteX12" fmla="*/ 1298713 w 5446644"/>
              <a:gd name="connsiteY12" fmla="*/ 0 h 1431235"/>
              <a:gd name="connsiteX13" fmla="*/ 622852 w 5446644"/>
              <a:gd name="connsiteY13" fmla="*/ 0 h 1431235"/>
              <a:gd name="connsiteX14" fmla="*/ 622852 w 5446644"/>
              <a:gd name="connsiteY14" fmla="*/ 304800 h 1431235"/>
              <a:gd name="connsiteX15" fmla="*/ 0 w 5446644"/>
              <a:gd name="connsiteY15" fmla="*/ 304800 h 1431235"/>
              <a:gd name="connsiteX16" fmla="*/ 26505 w 5446644"/>
              <a:gd name="connsiteY16" fmla="*/ 755374 h 1431235"/>
              <a:gd name="connsiteX0-1" fmla="*/ 26505 w 5446644"/>
              <a:gd name="connsiteY0-2" fmla="*/ 755374 h 1431235"/>
              <a:gd name="connsiteX1-3" fmla="*/ 636105 w 5446644"/>
              <a:gd name="connsiteY1-4" fmla="*/ 755374 h 1431235"/>
              <a:gd name="connsiteX2-5" fmla="*/ 622852 w 5446644"/>
              <a:gd name="connsiteY2-6" fmla="*/ 1417983 h 1431235"/>
              <a:gd name="connsiteX3-7" fmla="*/ 1298713 w 5446644"/>
              <a:gd name="connsiteY3-8" fmla="*/ 1431235 h 1431235"/>
              <a:gd name="connsiteX4-9" fmla="*/ 1298713 w 5446644"/>
              <a:gd name="connsiteY4-10" fmla="*/ 410818 h 1431235"/>
              <a:gd name="connsiteX5-11" fmla="*/ 1484244 w 5446644"/>
              <a:gd name="connsiteY5-12" fmla="*/ 410818 h 1431235"/>
              <a:gd name="connsiteX6-13" fmla="*/ 1484244 w 5446644"/>
              <a:gd name="connsiteY6-14" fmla="*/ 954157 h 1431235"/>
              <a:gd name="connsiteX7-15" fmla="*/ 5446644 w 5446644"/>
              <a:gd name="connsiteY7-16" fmla="*/ 940904 h 1431235"/>
              <a:gd name="connsiteX8-17" fmla="*/ 5446644 w 5446644"/>
              <a:gd name="connsiteY8-18" fmla="*/ 265044 h 1431235"/>
              <a:gd name="connsiteX9-19" fmla="*/ 3710609 w 5446644"/>
              <a:gd name="connsiteY9-20" fmla="*/ 265044 h 1431235"/>
              <a:gd name="connsiteX10-21" fmla="*/ 3702263 w 5446644"/>
              <a:gd name="connsiteY10-22" fmla="*/ 120906 h 1431235"/>
              <a:gd name="connsiteX11-23" fmla="*/ 1298713 w 5446644"/>
              <a:gd name="connsiteY11-24" fmla="*/ 132522 h 1431235"/>
              <a:gd name="connsiteX12-25" fmla="*/ 1298713 w 5446644"/>
              <a:gd name="connsiteY12-26" fmla="*/ 0 h 1431235"/>
              <a:gd name="connsiteX13-27" fmla="*/ 622852 w 5446644"/>
              <a:gd name="connsiteY13-28" fmla="*/ 0 h 1431235"/>
              <a:gd name="connsiteX14-29" fmla="*/ 622852 w 5446644"/>
              <a:gd name="connsiteY14-30" fmla="*/ 304800 h 1431235"/>
              <a:gd name="connsiteX15-31" fmla="*/ 0 w 5446644"/>
              <a:gd name="connsiteY15-32" fmla="*/ 304800 h 1431235"/>
              <a:gd name="connsiteX16-33" fmla="*/ 26505 w 5446644"/>
              <a:gd name="connsiteY16-34" fmla="*/ 755374 h 1431235"/>
              <a:gd name="connsiteX0-35" fmla="*/ 26505 w 5446644"/>
              <a:gd name="connsiteY0-36" fmla="*/ 755374 h 1431235"/>
              <a:gd name="connsiteX1-37" fmla="*/ 636105 w 5446644"/>
              <a:gd name="connsiteY1-38" fmla="*/ 755374 h 1431235"/>
              <a:gd name="connsiteX2-39" fmla="*/ 622852 w 5446644"/>
              <a:gd name="connsiteY2-40" fmla="*/ 1417983 h 1431235"/>
              <a:gd name="connsiteX3-41" fmla="*/ 1298713 w 5446644"/>
              <a:gd name="connsiteY3-42" fmla="*/ 1431235 h 1431235"/>
              <a:gd name="connsiteX4-43" fmla="*/ 1298713 w 5446644"/>
              <a:gd name="connsiteY4-44" fmla="*/ 410818 h 1431235"/>
              <a:gd name="connsiteX5-45" fmla="*/ 1484244 w 5446644"/>
              <a:gd name="connsiteY5-46" fmla="*/ 410818 h 1431235"/>
              <a:gd name="connsiteX6-47" fmla="*/ 1484244 w 5446644"/>
              <a:gd name="connsiteY6-48" fmla="*/ 954157 h 1431235"/>
              <a:gd name="connsiteX7-49" fmla="*/ 5446644 w 5446644"/>
              <a:gd name="connsiteY7-50" fmla="*/ 940904 h 1431235"/>
              <a:gd name="connsiteX8-51" fmla="*/ 3710609 w 5446644"/>
              <a:gd name="connsiteY8-52" fmla="*/ 265044 h 1431235"/>
              <a:gd name="connsiteX9-53" fmla="*/ 3702263 w 5446644"/>
              <a:gd name="connsiteY9-54" fmla="*/ 120906 h 1431235"/>
              <a:gd name="connsiteX10-55" fmla="*/ 1298713 w 5446644"/>
              <a:gd name="connsiteY10-56" fmla="*/ 132522 h 1431235"/>
              <a:gd name="connsiteX11-57" fmla="*/ 1298713 w 5446644"/>
              <a:gd name="connsiteY11-58" fmla="*/ 0 h 1431235"/>
              <a:gd name="connsiteX12-59" fmla="*/ 622852 w 5446644"/>
              <a:gd name="connsiteY12-60" fmla="*/ 0 h 1431235"/>
              <a:gd name="connsiteX13-61" fmla="*/ 622852 w 5446644"/>
              <a:gd name="connsiteY13-62" fmla="*/ 304800 h 1431235"/>
              <a:gd name="connsiteX14-63" fmla="*/ 0 w 5446644"/>
              <a:gd name="connsiteY14-64" fmla="*/ 304800 h 1431235"/>
              <a:gd name="connsiteX15-65" fmla="*/ 26505 w 5446644"/>
              <a:gd name="connsiteY15-66" fmla="*/ 755374 h 1431235"/>
              <a:gd name="connsiteX0-67" fmla="*/ 26505 w 3767192"/>
              <a:gd name="connsiteY0-68" fmla="*/ 755374 h 1431235"/>
              <a:gd name="connsiteX1-69" fmla="*/ 636105 w 3767192"/>
              <a:gd name="connsiteY1-70" fmla="*/ 755374 h 1431235"/>
              <a:gd name="connsiteX2-71" fmla="*/ 622852 w 3767192"/>
              <a:gd name="connsiteY2-72" fmla="*/ 1417983 h 1431235"/>
              <a:gd name="connsiteX3-73" fmla="*/ 1298713 w 3767192"/>
              <a:gd name="connsiteY3-74" fmla="*/ 1431235 h 1431235"/>
              <a:gd name="connsiteX4-75" fmla="*/ 1298713 w 3767192"/>
              <a:gd name="connsiteY4-76" fmla="*/ 410818 h 1431235"/>
              <a:gd name="connsiteX5-77" fmla="*/ 1484244 w 3767192"/>
              <a:gd name="connsiteY5-78" fmla="*/ 410818 h 1431235"/>
              <a:gd name="connsiteX6-79" fmla="*/ 1484244 w 3767192"/>
              <a:gd name="connsiteY6-80" fmla="*/ 954157 h 1431235"/>
              <a:gd name="connsiteX7-81" fmla="*/ 3767192 w 3767192"/>
              <a:gd name="connsiteY7-82" fmla="*/ 940904 h 1431235"/>
              <a:gd name="connsiteX8-83" fmla="*/ 3710609 w 3767192"/>
              <a:gd name="connsiteY8-84" fmla="*/ 265044 h 1431235"/>
              <a:gd name="connsiteX9-85" fmla="*/ 3702263 w 3767192"/>
              <a:gd name="connsiteY9-86" fmla="*/ 120906 h 1431235"/>
              <a:gd name="connsiteX10-87" fmla="*/ 1298713 w 3767192"/>
              <a:gd name="connsiteY10-88" fmla="*/ 132522 h 1431235"/>
              <a:gd name="connsiteX11-89" fmla="*/ 1298713 w 3767192"/>
              <a:gd name="connsiteY11-90" fmla="*/ 0 h 1431235"/>
              <a:gd name="connsiteX12-91" fmla="*/ 622852 w 3767192"/>
              <a:gd name="connsiteY12-92" fmla="*/ 0 h 1431235"/>
              <a:gd name="connsiteX13-93" fmla="*/ 622852 w 3767192"/>
              <a:gd name="connsiteY13-94" fmla="*/ 304800 h 1431235"/>
              <a:gd name="connsiteX14-95" fmla="*/ 0 w 3767192"/>
              <a:gd name="connsiteY14-96" fmla="*/ 304800 h 1431235"/>
              <a:gd name="connsiteX15-97" fmla="*/ 26505 w 3767192"/>
              <a:gd name="connsiteY15-98" fmla="*/ 755374 h 1431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3767192" h="1431235">
                <a:moveTo>
                  <a:pt x="26505" y="755374"/>
                </a:moveTo>
                <a:lnTo>
                  <a:pt x="636105" y="755374"/>
                </a:lnTo>
                <a:lnTo>
                  <a:pt x="622852" y="1417983"/>
                </a:lnTo>
                <a:lnTo>
                  <a:pt x="1298713" y="1431235"/>
                </a:lnTo>
                <a:lnTo>
                  <a:pt x="1298713" y="410818"/>
                </a:lnTo>
                <a:lnTo>
                  <a:pt x="1484244" y="410818"/>
                </a:lnTo>
                <a:lnTo>
                  <a:pt x="1484244" y="954157"/>
                </a:lnTo>
                <a:lnTo>
                  <a:pt x="3767192" y="940904"/>
                </a:lnTo>
                <a:lnTo>
                  <a:pt x="3710609" y="265044"/>
                </a:lnTo>
                <a:lnTo>
                  <a:pt x="3702263" y="120906"/>
                </a:lnTo>
                <a:lnTo>
                  <a:pt x="1298713" y="132522"/>
                </a:lnTo>
                <a:lnTo>
                  <a:pt x="1298713" y="0"/>
                </a:lnTo>
                <a:lnTo>
                  <a:pt x="622852" y="0"/>
                </a:lnTo>
                <a:lnTo>
                  <a:pt x="622852" y="304800"/>
                </a:lnTo>
                <a:lnTo>
                  <a:pt x="0" y="304800"/>
                </a:lnTo>
                <a:lnTo>
                  <a:pt x="26505" y="755374"/>
                </a:lnTo>
                <a:close/>
              </a:path>
            </a:pathLst>
          </a:custGeom>
          <a:noFill/>
          <a:ln w="95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3481388" y="-949325"/>
            <a:ext cx="3444875" cy="2393950"/>
          </a:xfrm>
          <a:prstGeom prst="rect">
            <a:avLst/>
          </a:prstGeom>
          <a:solidFill>
            <a:srgbClr val="FF66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11488" y="-1917700"/>
            <a:ext cx="2497137" cy="1735137"/>
          </a:xfrm>
          <a:prstGeom prst="rect">
            <a:avLst/>
          </a:prstGeom>
          <a:solidFill>
            <a:srgbClr val="FF66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299575" y="66675"/>
            <a:ext cx="3222625" cy="5670550"/>
          </a:xfrm>
          <a:prstGeom prst="rect">
            <a:avLst/>
          </a:prstGeom>
          <a:solidFill>
            <a:srgbClr val="FF66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028700" y="4910138"/>
            <a:ext cx="990600" cy="687387"/>
          </a:xfrm>
          <a:prstGeom prst="rect">
            <a:avLst/>
          </a:prstGeom>
          <a:solidFill>
            <a:srgbClr val="FF66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repeatCount="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8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8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repeatCount="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990600" y="1976438"/>
            <a:ext cx="7158038" cy="1798637"/>
            <a:chOff x="3131981" y="1712356"/>
            <a:chExt cx="2953589" cy="564036"/>
          </a:xfrm>
        </p:grpSpPr>
        <p:grpSp>
          <p:nvGrpSpPr>
            <p:cNvPr id="5" name="组合 4"/>
            <p:cNvGrpSpPr/>
            <p:nvPr/>
          </p:nvGrpSpPr>
          <p:grpSpPr>
            <a:xfrm>
              <a:off x="3131981" y="1712356"/>
              <a:ext cx="2953589" cy="564036"/>
              <a:chOff x="1413367" y="1417424"/>
              <a:chExt cx="1515889" cy="6480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矩形 6"/>
              <p:cNvSpPr/>
              <p:nvPr/>
            </p:nvSpPr>
            <p:spPr>
              <a:xfrm>
                <a:off x="1413367" y="1417424"/>
                <a:ext cx="1515889" cy="648072"/>
              </a:xfrm>
              <a:prstGeom prst="rect">
                <a:avLst/>
              </a:prstGeom>
              <a:gradFill flip="none" rotWithShape="1">
                <a:gsLst>
                  <a:gs pos="74000">
                    <a:schemeClr val="tx1">
                      <a:lumMod val="85000"/>
                      <a:lumOff val="15000"/>
                    </a:schemeClr>
                  </a:gs>
                  <a:gs pos="37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135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1413367" y="1426236"/>
                <a:ext cx="1515889" cy="345905"/>
              </a:xfrm>
              <a:custGeom>
                <a:avLst/>
                <a:gdLst>
                  <a:gd name="connsiteX0" fmla="*/ 0 w 1495425"/>
                  <a:gd name="connsiteY0" fmla="*/ 19050 h 352425"/>
                  <a:gd name="connsiteX1" fmla="*/ 0 w 1495425"/>
                  <a:gd name="connsiteY1" fmla="*/ 352425 h 352425"/>
                  <a:gd name="connsiteX2" fmla="*/ 1495425 w 1495425"/>
                  <a:gd name="connsiteY2" fmla="*/ 314325 h 352425"/>
                  <a:gd name="connsiteX3" fmla="*/ 1495425 w 1495425"/>
                  <a:gd name="connsiteY3" fmla="*/ 0 h 352425"/>
                  <a:gd name="connsiteX4" fmla="*/ 0 w 1495425"/>
                  <a:gd name="connsiteY4" fmla="*/ 19050 h 352425"/>
                  <a:gd name="connsiteX0-1" fmla="*/ 0 w 1495425"/>
                  <a:gd name="connsiteY0-2" fmla="*/ 6749 h 340124"/>
                  <a:gd name="connsiteX1-3" fmla="*/ 0 w 1495425"/>
                  <a:gd name="connsiteY1-4" fmla="*/ 340124 h 340124"/>
                  <a:gd name="connsiteX2-5" fmla="*/ 1495425 w 1495425"/>
                  <a:gd name="connsiteY2-6" fmla="*/ 302024 h 340124"/>
                  <a:gd name="connsiteX3-7" fmla="*/ 1495425 w 1495425"/>
                  <a:gd name="connsiteY3-8" fmla="*/ 0 h 340124"/>
                  <a:gd name="connsiteX4-9" fmla="*/ 0 w 1495425"/>
                  <a:gd name="connsiteY4-10" fmla="*/ 6749 h 340124"/>
                  <a:gd name="connsiteX0-11" fmla="*/ 0 w 1495425"/>
                  <a:gd name="connsiteY0-12" fmla="*/ 6749 h 340124"/>
                  <a:gd name="connsiteX1-13" fmla="*/ 0 w 1495425"/>
                  <a:gd name="connsiteY1-14" fmla="*/ 340124 h 340124"/>
                  <a:gd name="connsiteX2-15" fmla="*/ 1487224 w 1495425"/>
                  <a:gd name="connsiteY2-16" fmla="*/ 302024 h 340124"/>
                  <a:gd name="connsiteX3-17" fmla="*/ 1495425 w 1495425"/>
                  <a:gd name="connsiteY3-18" fmla="*/ 0 h 340124"/>
                  <a:gd name="connsiteX4-19" fmla="*/ 0 w 1495425"/>
                  <a:gd name="connsiteY4-20" fmla="*/ 6749 h 340124"/>
                  <a:gd name="connsiteX0-21" fmla="*/ 0 w 1487224"/>
                  <a:gd name="connsiteY0-22" fmla="*/ 10849 h 344224"/>
                  <a:gd name="connsiteX1-23" fmla="*/ 0 w 1487224"/>
                  <a:gd name="connsiteY1-24" fmla="*/ 344224 h 344224"/>
                  <a:gd name="connsiteX2-25" fmla="*/ 1487224 w 1487224"/>
                  <a:gd name="connsiteY2-26" fmla="*/ 306124 h 344224"/>
                  <a:gd name="connsiteX3-27" fmla="*/ 1487224 w 1487224"/>
                  <a:gd name="connsiteY3-28" fmla="*/ 0 h 344224"/>
                  <a:gd name="connsiteX4-29" fmla="*/ 0 w 1487224"/>
                  <a:gd name="connsiteY4-30" fmla="*/ 10849 h 344224"/>
                  <a:gd name="connsiteX0-31" fmla="*/ 0 w 1487224"/>
                  <a:gd name="connsiteY0-32" fmla="*/ 0 h 333375"/>
                  <a:gd name="connsiteX1-33" fmla="*/ 0 w 1487224"/>
                  <a:gd name="connsiteY1-34" fmla="*/ 333375 h 333375"/>
                  <a:gd name="connsiteX2-35" fmla="*/ 1487224 w 1487224"/>
                  <a:gd name="connsiteY2-36" fmla="*/ 295275 h 333375"/>
                  <a:gd name="connsiteX3-37" fmla="*/ 1487224 w 1487224"/>
                  <a:gd name="connsiteY3-38" fmla="*/ 1452 h 333375"/>
                  <a:gd name="connsiteX4-39" fmla="*/ 0 w 1487224"/>
                  <a:gd name="connsiteY4-40" fmla="*/ 0 h 333375"/>
                  <a:gd name="connsiteX0-41" fmla="*/ 0 w 1487224"/>
                  <a:gd name="connsiteY0-42" fmla="*/ 6748 h 340123"/>
                  <a:gd name="connsiteX1-43" fmla="*/ 0 w 1487224"/>
                  <a:gd name="connsiteY1-44" fmla="*/ 340123 h 340123"/>
                  <a:gd name="connsiteX2-45" fmla="*/ 1487224 w 1487224"/>
                  <a:gd name="connsiteY2-46" fmla="*/ 302023 h 340123"/>
                  <a:gd name="connsiteX3-47" fmla="*/ 1483123 w 1487224"/>
                  <a:gd name="connsiteY3-48" fmla="*/ 0 h 340123"/>
                  <a:gd name="connsiteX4-49" fmla="*/ 0 w 1487224"/>
                  <a:gd name="connsiteY4-50" fmla="*/ 6748 h 340123"/>
                  <a:gd name="connsiteX0-51" fmla="*/ 0 w 1487224"/>
                  <a:gd name="connsiteY0-52" fmla="*/ 2648 h 336023"/>
                  <a:gd name="connsiteX1-53" fmla="*/ 0 w 1487224"/>
                  <a:gd name="connsiteY1-54" fmla="*/ 336023 h 336023"/>
                  <a:gd name="connsiteX2-55" fmla="*/ 1487224 w 1487224"/>
                  <a:gd name="connsiteY2-56" fmla="*/ 297923 h 336023"/>
                  <a:gd name="connsiteX3-57" fmla="*/ 1483123 w 1487224"/>
                  <a:gd name="connsiteY3-58" fmla="*/ 0 h 336023"/>
                  <a:gd name="connsiteX4-59" fmla="*/ 0 w 1487224"/>
                  <a:gd name="connsiteY4-60" fmla="*/ 2648 h 336023"/>
                  <a:gd name="connsiteX0-61" fmla="*/ 0 w 1487224"/>
                  <a:gd name="connsiteY0-62" fmla="*/ 2648 h 336023"/>
                  <a:gd name="connsiteX1-63" fmla="*/ 0 w 1487224"/>
                  <a:gd name="connsiteY1-64" fmla="*/ 336023 h 336023"/>
                  <a:gd name="connsiteX2-65" fmla="*/ 1487224 w 1487224"/>
                  <a:gd name="connsiteY2-66" fmla="*/ 297923 h 336023"/>
                  <a:gd name="connsiteX3-67" fmla="*/ 1483123 w 1487224"/>
                  <a:gd name="connsiteY3-68" fmla="*/ 0 h 336023"/>
                  <a:gd name="connsiteX4-69" fmla="*/ 0 w 1487224"/>
                  <a:gd name="connsiteY4-70" fmla="*/ 2648 h 336023"/>
                  <a:gd name="connsiteX0-71" fmla="*/ 0 w 1487224"/>
                  <a:gd name="connsiteY0-72" fmla="*/ 2648 h 347044"/>
                  <a:gd name="connsiteX1-73" fmla="*/ 0 w 1487224"/>
                  <a:gd name="connsiteY1-74" fmla="*/ 336023 h 347044"/>
                  <a:gd name="connsiteX2-75" fmla="*/ 1487224 w 1487224"/>
                  <a:gd name="connsiteY2-76" fmla="*/ 297923 h 347044"/>
                  <a:gd name="connsiteX3-77" fmla="*/ 1483123 w 1487224"/>
                  <a:gd name="connsiteY3-78" fmla="*/ 0 h 347044"/>
                  <a:gd name="connsiteX4-79" fmla="*/ 0 w 1487224"/>
                  <a:gd name="connsiteY4-80" fmla="*/ 2648 h 347044"/>
                  <a:gd name="connsiteX0-81" fmla="*/ 0 w 1483123"/>
                  <a:gd name="connsiteY0-82" fmla="*/ 2648 h 345904"/>
                  <a:gd name="connsiteX1-83" fmla="*/ 0 w 1483123"/>
                  <a:gd name="connsiteY1-84" fmla="*/ 336023 h 345904"/>
                  <a:gd name="connsiteX2-85" fmla="*/ 1483123 w 1483123"/>
                  <a:gd name="connsiteY2-86" fmla="*/ 261019 h 345904"/>
                  <a:gd name="connsiteX3-87" fmla="*/ 1483123 w 1483123"/>
                  <a:gd name="connsiteY3-88" fmla="*/ 0 h 345904"/>
                  <a:gd name="connsiteX4-89" fmla="*/ 0 w 1483123"/>
                  <a:gd name="connsiteY4-90" fmla="*/ 2648 h 3459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3123" h="345904">
                    <a:moveTo>
                      <a:pt x="0" y="2648"/>
                    </a:moveTo>
                    <a:lnTo>
                      <a:pt x="0" y="336023"/>
                    </a:lnTo>
                    <a:cubicBezTo>
                      <a:pt x="516244" y="405332"/>
                      <a:pt x="856167" y="80998"/>
                      <a:pt x="1483123" y="261019"/>
                    </a:cubicBezTo>
                    <a:lnTo>
                      <a:pt x="1483123" y="0"/>
                    </a:lnTo>
                    <a:lnTo>
                      <a:pt x="0" y="264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9000"/>
                    </a:schemeClr>
                  </a:gs>
                  <a:gs pos="51000">
                    <a:schemeClr val="bg1">
                      <a:alpha val="21000"/>
                    </a:schemeClr>
                  </a:gs>
                  <a:gs pos="0">
                    <a:schemeClr val="bg1">
                      <a:alpha val="18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31" name="矩形 25"/>
            <p:cNvSpPr>
              <a:spLocks noChangeArrowheads="1"/>
            </p:cNvSpPr>
            <p:nvPr/>
          </p:nvSpPr>
          <p:spPr bwMode="auto">
            <a:xfrm>
              <a:off x="3236490" y="1810504"/>
              <a:ext cx="2749569" cy="37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990600" y="1976438"/>
            <a:ext cx="7158038" cy="1798637"/>
            <a:chOff x="3131981" y="1712356"/>
            <a:chExt cx="2953589" cy="564036"/>
          </a:xfrm>
        </p:grpSpPr>
        <p:grpSp>
          <p:nvGrpSpPr>
            <p:cNvPr id="10" name="组合 9"/>
            <p:cNvGrpSpPr/>
            <p:nvPr/>
          </p:nvGrpSpPr>
          <p:grpSpPr>
            <a:xfrm>
              <a:off x="3131981" y="1712356"/>
              <a:ext cx="2953589" cy="564036"/>
              <a:chOff x="1413367" y="1417424"/>
              <a:chExt cx="1515889" cy="6480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矩形 11"/>
              <p:cNvSpPr/>
              <p:nvPr/>
            </p:nvSpPr>
            <p:spPr>
              <a:xfrm>
                <a:off x="1413367" y="1417424"/>
                <a:ext cx="1515889" cy="648072"/>
              </a:xfrm>
              <a:prstGeom prst="rect">
                <a:avLst/>
              </a:prstGeom>
              <a:gradFill flip="none" rotWithShape="1">
                <a:gsLst>
                  <a:gs pos="74000">
                    <a:schemeClr val="tx1">
                      <a:lumMod val="85000"/>
                      <a:lumOff val="15000"/>
                    </a:schemeClr>
                  </a:gs>
                  <a:gs pos="37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135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1413367" y="1426236"/>
                <a:ext cx="1515889" cy="345905"/>
              </a:xfrm>
              <a:custGeom>
                <a:avLst/>
                <a:gdLst>
                  <a:gd name="connsiteX0" fmla="*/ 0 w 1495425"/>
                  <a:gd name="connsiteY0" fmla="*/ 19050 h 352425"/>
                  <a:gd name="connsiteX1" fmla="*/ 0 w 1495425"/>
                  <a:gd name="connsiteY1" fmla="*/ 352425 h 352425"/>
                  <a:gd name="connsiteX2" fmla="*/ 1495425 w 1495425"/>
                  <a:gd name="connsiteY2" fmla="*/ 314325 h 352425"/>
                  <a:gd name="connsiteX3" fmla="*/ 1495425 w 1495425"/>
                  <a:gd name="connsiteY3" fmla="*/ 0 h 352425"/>
                  <a:gd name="connsiteX4" fmla="*/ 0 w 1495425"/>
                  <a:gd name="connsiteY4" fmla="*/ 19050 h 352425"/>
                  <a:gd name="connsiteX0-1" fmla="*/ 0 w 1495425"/>
                  <a:gd name="connsiteY0-2" fmla="*/ 6749 h 340124"/>
                  <a:gd name="connsiteX1-3" fmla="*/ 0 w 1495425"/>
                  <a:gd name="connsiteY1-4" fmla="*/ 340124 h 340124"/>
                  <a:gd name="connsiteX2-5" fmla="*/ 1495425 w 1495425"/>
                  <a:gd name="connsiteY2-6" fmla="*/ 302024 h 340124"/>
                  <a:gd name="connsiteX3-7" fmla="*/ 1495425 w 1495425"/>
                  <a:gd name="connsiteY3-8" fmla="*/ 0 h 340124"/>
                  <a:gd name="connsiteX4-9" fmla="*/ 0 w 1495425"/>
                  <a:gd name="connsiteY4-10" fmla="*/ 6749 h 340124"/>
                  <a:gd name="connsiteX0-11" fmla="*/ 0 w 1495425"/>
                  <a:gd name="connsiteY0-12" fmla="*/ 6749 h 340124"/>
                  <a:gd name="connsiteX1-13" fmla="*/ 0 w 1495425"/>
                  <a:gd name="connsiteY1-14" fmla="*/ 340124 h 340124"/>
                  <a:gd name="connsiteX2-15" fmla="*/ 1487224 w 1495425"/>
                  <a:gd name="connsiteY2-16" fmla="*/ 302024 h 340124"/>
                  <a:gd name="connsiteX3-17" fmla="*/ 1495425 w 1495425"/>
                  <a:gd name="connsiteY3-18" fmla="*/ 0 h 340124"/>
                  <a:gd name="connsiteX4-19" fmla="*/ 0 w 1495425"/>
                  <a:gd name="connsiteY4-20" fmla="*/ 6749 h 340124"/>
                  <a:gd name="connsiteX0-21" fmla="*/ 0 w 1487224"/>
                  <a:gd name="connsiteY0-22" fmla="*/ 10849 h 344224"/>
                  <a:gd name="connsiteX1-23" fmla="*/ 0 w 1487224"/>
                  <a:gd name="connsiteY1-24" fmla="*/ 344224 h 344224"/>
                  <a:gd name="connsiteX2-25" fmla="*/ 1487224 w 1487224"/>
                  <a:gd name="connsiteY2-26" fmla="*/ 306124 h 344224"/>
                  <a:gd name="connsiteX3-27" fmla="*/ 1487224 w 1487224"/>
                  <a:gd name="connsiteY3-28" fmla="*/ 0 h 344224"/>
                  <a:gd name="connsiteX4-29" fmla="*/ 0 w 1487224"/>
                  <a:gd name="connsiteY4-30" fmla="*/ 10849 h 344224"/>
                  <a:gd name="connsiteX0-31" fmla="*/ 0 w 1487224"/>
                  <a:gd name="connsiteY0-32" fmla="*/ 0 h 333375"/>
                  <a:gd name="connsiteX1-33" fmla="*/ 0 w 1487224"/>
                  <a:gd name="connsiteY1-34" fmla="*/ 333375 h 333375"/>
                  <a:gd name="connsiteX2-35" fmla="*/ 1487224 w 1487224"/>
                  <a:gd name="connsiteY2-36" fmla="*/ 295275 h 333375"/>
                  <a:gd name="connsiteX3-37" fmla="*/ 1487224 w 1487224"/>
                  <a:gd name="connsiteY3-38" fmla="*/ 1452 h 333375"/>
                  <a:gd name="connsiteX4-39" fmla="*/ 0 w 1487224"/>
                  <a:gd name="connsiteY4-40" fmla="*/ 0 h 333375"/>
                  <a:gd name="connsiteX0-41" fmla="*/ 0 w 1487224"/>
                  <a:gd name="connsiteY0-42" fmla="*/ 6748 h 340123"/>
                  <a:gd name="connsiteX1-43" fmla="*/ 0 w 1487224"/>
                  <a:gd name="connsiteY1-44" fmla="*/ 340123 h 340123"/>
                  <a:gd name="connsiteX2-45" fmla="*/ 1487224 w 1487224"/>
                  <a:gd name="connsiteY2-46" fmla="*/ 302023 h 340123"/>
                  <a:gd name="connsiteX3-47" fmla="*/ 1483123 w 1487224"/>
                  <a:gd name="connsiteY3-48" fmla="*/ 0 h 340123"/>
                  <a:gd name="connsiteX4-49" fmla="*/ 0 w 1487224"/>
                  <a:gd name="connsiteY4-50" fmla="*/ 6748 h 340123"/>
                  <a:gd name="connsiteX0-51" fmla="*/ 0 w 1487224"/>
                  <a:gd name="connsiteY0-52" fmla="*/ 2648 h 336023"/>
                  <a:gd name="connsiteX1-53" fmla="*/ 0 w 1487224"/>
                  <a:gd name="connsiteY1-54" fmla="*/ 336023 h 336023"/>
                  <a:gd name="connsiteX2-55" fmla="*/ 1487224 w 1487224"/>
                  <a:gd name="connsiteY2-56" fmla="*/ 297923 h 336023"/>
                  <a:gd name="connsiteX3-57" fmla="*/ 1483123 w 1487224"/>
                  <a:gd name="connsiteY3-58" fmla="*/ 0 h 336023"/>
                  <a:gd name="connsiteX4-59" fmla="*/ 0 w 1487224"/>
                  <a:gd name="connsiteY4-60" fmla="*/ 2648 h 336023"/>
                  <a:gd name="connsiteX0-61" fmla="*/ 0 w 1487224"/>
                  <a:gd name="connsiteY0-62" fmla="*/ 2648 h 336023"/>
                  <a:gd name="connsiteX1-63" fmla="*/ 0 w 1487224"/>
                  <a:gd name="connsiteY1-64" fmla="*/ 336023 h 336023"/>
                  <a:gd name="connsiteX2-65" fmla="*/ 1487224 w 1487224"/>
                  <a:gd name="connsiteY2-66" fmla="*/ 297923 h 336023"/>
                  <a:gd name="connsiteX3-67" fmla="*/ 1483123 w 1487224"/>
                  <a:gd name="connsiteY3-68" fmla="*/ 0 h 336023"/>
                  <a:gd name="connsiteX4-69" fmla="*/ 0 w 1487224"/>
                  <a:gd name="connsiteY4-70" fmla="*/ 2648 h 336023"/>
                  <a:gd name="connsiteX0-71" fmla="*/ 0 w 1487224"/>
                  <a:gd name="connsiteY0-72" fmla="*/ 2648 h 347044"/>
                  <a:gd name="connsiteX1-73" fmla="*/ 0 w 1487224"/>
                  <a:gd name="connsiteY1-74" fmla="*/ 336023 h 347044"/>
                  <a:gd name="connsiteX2-75" fmla="*/ 1487224 w 1487224"/>
                  <a:gd name="connsiteY2-76" fmla="*/ 297923 h 347044"/>
                  <a:gd name="connsiteX3-77" fmla="*/ 1483123 w 1487224"/>
                  <a:gd name="connsiteY3-78" fmla="*/ 0 h 347044"/>
                  <a:gd name="connsiteX4-79" fmla="*/ 0 w 1487224"/>
                  <a:gd name="connsiteY4-80" fmla="*/ 2648 h 347044"/>
                  <a:gd name="connsiteX0-81" fmla="*/ 0 w 1483123"/>
                  <a:gd name="connsiteY0-82" fmla="*/ 2648 h 345904"/>
                  <a:gd name="connsiteX1-83" fmla="*/ 0 w 1483123"/>
                  <a:gd name="connsiteY1-84" fmla="*/ 336023 h 345904"/>
                  <a:gd name="connsiteX2-85" fmla="*/ 1483123 w 1483123"/>
                  <a:gd name="connsiteY2-86" fmla="*/ 261019 h 345904"/>
                  <a:gd name="connsiteX3-87" fmla="*/ 1483123 w 1483123"/>
                  <a:gd name="connsiteY3-88" fmla="*/ 0 h 345904"/>
                  <a:gd name="connsiteX4-89" fmla="*/ 0 w 1483123"/>
                  <a:gd name="connsiteY4-90" fmla="*/ 2648 h 3459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3123" h="345904">
                    <a:moveTo>
                      <a:pt x="0" y="2648"/>
                    </a:moveTo>
                    <a:lnTo>
                      <a:pt x="0" y="336023"/>
                    </a:lnTo>
                    <a:cubicBezTo>
                      <a:pt x="516244" y="405332"/>
                      <a:pt x="856167" y="80998"/>
                      <a:pt x="1483123" y="261019"/>
                    </a:cubicBezTo>
                    <a:lnTo>
                      <a:pt x="1483123" y="0"/>
                    </a:lnTo>
                    <a:lnTo>
                      <a:pt x="0" y="264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9000"/>
                    </a:schemeClr>
                  </a:gs>
                  <a:gs pos="51000">
                    <a:schemeClr val="bg1">
                      <a:alpha val="21000"/>
                    </a:schemeClr>
                  </a:gs>
                  <a:gs pos="0">
                    <a:schemeClr val="bg1">
                      <a:alpha val="18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29" name="矩形 25"/>
            <p:cNvSpPr>
              <a:spLocks noChangeArrowheads="1"/>
            </p:cNvSpPr>
            <p:nvPr/>
          </p:nvSpPr>
          <p:spPr bwMode="auto">
            <a:xfrm>
              <a:off x="3236490" y="1810504"/>
              <a:ext cx="2749569" cy="37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990600" y="1976438"/>
            <a:ext cx="7158038" cy="1798637"/>
            <a:chOff x="3131981" y="1712356"/>
            <a:chExt cx="2953589" cy="564036"/>
          </a:xfrm>
        </p:grpSpPr>
        <p:grpSp>
          <p:nvGrpSpPr>
            <p:cNvPr id="15" name="组合 14"/>
            <p:cNvGrpSpPr/>
            <p:nvPr/>
          </p:nvGrpSpPr>
          <p:grpSpPr>
            <a:xfrm>
              <a:off x="3131981" y="1712356"/>
              <a:ext cx="2953589" cy="564036"/>
              <a:chOff x="1413367" y="1417424"/>
              <a:chExt cx="1515889" cy="6480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矩形 16"/>
              <p:cNvSpPr/>
              <p:nvPr/>
            </p:nvSpPr>
            <p:spPr>
              <a:xfrm>
                <a:off x="1413367" y="1417424"/>
                <a:ext cx="1515889" cy="648072"/>
              </a:xfrm>
              <a:prstGeom prst="rect">
                <a:avLst/>
              </a:prstGeom>
              <a:gradFill flip="none" rotWithShape="1">
                <a:gsLst>
                  <a:gs pos="74000">
                    <a:schemeClr val="tx1">
                      <a:lumMod val="85000"/>
                      <a:lumOff val="15000"/>
                    </a:schemeClr>
                  </a:gs>
                  <a:gs pos="37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135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413367" y="1426236"/>
                <a:ext cx="1515889" cy="345905"/>
              </a:xfrm>
              <a:custGeom>
                <a:avLst/>
                <a:gdLst>
                  <a:gd name="connsiteX0" fmla="*/ 0 w 1495425"/>
                  <a:gd name="connsiteY0" fmla="*/ 19050 h 352425"/>
                  <a:gd name="connsiteX1" fmla="*/ 0 w 1495425"/>
                  <a:gd name="connsiteY1" fmla="*/ 352425 h 352425"/>
                  <a:gd name="connsiteX2" fmla="*/ 1495425 w 1495425"/>
                  <a:gd name="connsiteY2" fmla="*/ 314325 h 352425"/>
                  <a:gd name="connsiteX3" fmla="*/ 1495425 w 1495425"/>
                  <a:gd name="connsiteY3" fmla="*/ 0 h 352425"/>
                  <a:gd name="connsiteX4" fmla="*/ 0 w 1495425"/>
                  <a:gd name="connsiteY4" fmla="*/ 19050 h 352425"/>
                  <a:gd name="connsiteX0-1" fmla="*/ 0 w 1495425"/>
                  <a:gd name="connsiteY0-2" fmla="*/ 6749 h 340124"/>
                  <a:gd name="connsiteX1-3" fmla="*/ 0 w 1495425"/>
                  <a:gd name="connsiteY1-4" fmla="*/ 340124 h 340124"/>
                  <a:gd name="connsiteX2-5" fmla="*/ 1495425 w 1495425"/>
                  <a:gd name="connsiteY2-6" fmla="*/ 302024 h 340124"/>
                  <a:gd name="connsiteX3-7" fmla="*/ 1495425 w 1495425"/>
                  <a:gd name="connsiteY3-8" fmla="*/ 0 h 340124"/>
                  <a:gd name="connsiteX4-9" fmla="*/ 0 w 1495425"/>
                  <a:gd name="connsiteY4-10" fmla="*/ 6749 h 340124"/>
                  <a:gd name="connsiteX0-11" fmla="*/ 0 w 1495425"/>
                  <a:gd name="connsiteY0-12" fmla="*/ 6749 h 340124"/>
                  <a:gd name="connsiteX1-13" fmla="*/ 0 w 1495425"/>
                  <a:gd name="connsiteY1-14" fmla="*/ 340124 h 340124"/>
                  <a:gd name="connsiteX2-15" fmla="*/ 1487224 w 1495425"/>
                  <a:gd name="connsiteY2-16" fmla="*/ 302024 h 340124"/>
                  <a:gd name="connsiteX3-17" fmla="*/ 1495425 w 1495425"/>
                  <a:gd name="connsiteY3-18" fmla="*/ 0 h 340124"/>
                  <a:gd name="connsiteX4-19" fmla="*/ 0 w 1495425"/>
                  <a:gd name="connsiteY4-20" fmla="*/ 6749 h 340124"/>
                  <a:gd name="connsiteX0-21" fmla="*/ 0 w 1487224"/>
                  <a:gd name="connsiteY0-22" fmla="*/ 10849 h 344224"/>
                  <a:gd name="connsiteX1-23" fmla="*/ 0 w 1487224"/>
                  <a:gd name="connsiteY1-24" fmla="*/ 344224 h 344224"/>
                  <a:gd name="connsiteX2-25" fmla="*/ 1487224 w 1487224"/>
                  <a:gd name="connsiteY2-26" fmla="*/ 306124 h 344224"/>
                  <a:gd name="connsiteX3-27" fmla="*/ 1487224 w 1487224"/>
                  <a:gd name="connsiteY3-28" fmla="*/ 0 h 344224"/>
                  <a:gd name="connsiteX4-29" fmla="*/ 0 w 1487224"/>
                  <a:gd name="connsiteY4-30" fmla="*/ 10849 h 344224"/>
                  <a:gd name="connsiteX0-31" fmla="*/ 0 w 1487224"/>
                  <a:gd name="connsiteY0-32" fmla="*/ 0 h 333375"/>
                  <a:gd name="connsiteX1-33" fmla="*/ 0 w 1487224"/>
                  <a:gd name="connsiteY1-34" fmla="*/ 333375 h 333375"/>
                  <a:gd name="connsiteX2-35" fmla="*/ 1487224 w 1487224"/>
                  <a:gd name="connsiteY2-36" fmla="*/ 295275 h 333375"/>
                  <a:gd name="connsiteX3-37" fmla="*/ 1487224 w 1487224"/>
                  <a:gd name="connsiteY3-38" fmla="*/ 1452 h 333375"/>
                  <a:gd name="connsiteX4-39" fmla="*/ 0 w 1487224"/>
                  <a:gd name="connsiteY4-40" fmla="*/ 0 h 333375"/>
                  <a:gd name="connsiteX0-41" fmla="*/ 0 w 1487224"/>
                  <a:gd name="connsiteY0-42" fmla="*/ 6748 h 340123"/>
                  <a:gd name="connsiteX1-43" fmla="*/ 0 w 1487224"/>
                  <a:gd name="connsiteY1-44" fmla="*/ 340123 h 340123"/>
                  <a:gd name="connsiteX2-45" fmla="*/ 1487224 w 1487224"/>
                  <a:gd name="connsiteY2-46" fmla="*/ 302023 h 340123"/>
                  <a:gd name="connsiteX3-47" fmla="*/ 1483123 w 1487224"/>
                  <a:gd name="connsiteY3-48" fmla="*/ 0 h 340123"/>
                  <a:gd name="connsiteX4-49" fmla="*/ 0 w 1487224"/>
                  <a:gd name="connsiteY4-50" fmla="*/ 6748 h 340123"/>
                  <a:gd name="connsiteX0-51" fmla="*/ 0 w 1487224"/>
                  <a:gd name="connsiteY0-52" fmla="*/ 2648 h 336023"/>
                  <a:gd name="connsiteX1-53" fmla="*/ 0 w 1487224"/>
                  <a:gd name="connsiteY1-54" fmla="*/ 336023 h 336023"/>
                  <a:gd name="connsiteX2-55" fmla="*/ 1487224 w 1487224"/>
                  <a:gd name="connsiteY2-56" fmla="*/ 297923 h 336023"/>
                  <a:gd name="connsiteX3-57" fmla="*/ 1483123 w 1487224"/>
                  <a:gd name="connsiteY3-58" fmla="*/ 0 h 336023"/>
                  <a:gd name="connsiteX4-59" fmla="*/ 0 w 1487224"/>
                  <a:gd name="connsiteY4-60" fmla="*/ 2648 h 336023"/>
                  <a:gd name="connsiteX0-61" fmla="*/ 0 w 1487224"/>
                  <a:gd name="connsiteY0-62" fmla="*/ 2648 h 336023"/>
                  <a:gd name="connsiteX1-63" fmla="*/ 0 w 1487224"/>
                  <a:gd name="connsiteY1-64" fmla="*/ 336023 h 336023"/>
                  <a:gd name="connsiteX2-65" fmla="*/ 1487224 w 1487224"/>
                  <a:gd name="connsiteY2-66" fmla="*/ 297923 h 336023"/>
                  <a:gd name="connsiteX3-67" fmla="*/ 1483123 w 1487224"/>
                  <a:gd name="connsiteY3-68" fmla="*/ 0 h 336023"/>
                  <a:gd name="connsiteX4-69" fmla="*/ 0 w 1487224"/>
                  <a:gd name="connsiteY4-70" fmla="*/ 2648 h 336023"/>
                  <a:gd name="connsiteX0-71" fmla="*/ 0 w 1487224"/>
                  <a:gd name="connsiteY0-72" fmla="*/ 2648 h 347044"/>
                  <a:gd name="connsiteX1-73" fmla="*/ 0 w 1487224"/>
                  <a:gd name="connsiteY1-74" fmla="*/ 336023 h 347044"/>
                  <a:gd name="connsiteX2-75" fmla="*/ 1487224 w 1487224"/>
                  <a:gd name="connsiteY2-76" fmla="*/ 297923 h 347044"/>
                  <a:gd name="connsiteX3-77" fmla="*/ 1483123 w 1487224"/>
                  <a:gd name="connsiteY3-78" fmla="*/ 0 h 347044"/>
                  <a:gd name="connsiteX4-79" fmla="*/ 0 w 1487224"/>
                  <a:gd name="connsiteY4-80" fmla="*/ 2648 h 347044"/>
                  <a:gd name="connsiteX0-81" fmla="*/ 0 w 1483123"/>
                  <a:gd name="connsiteY0-82" fmla="*/ 2648 h 345904"/>
                  <a:gd name="connsiteX1-83" fmla="*/ 0 w 1483123"/>
                  <a:gd name="connsiteY1-84" fmla="*/ 336023 h 345904"/>
                  <a:gd name="connsiteX2-85" fmla="*/ 1483123 w 1483123"/>
                  <a:gd name="connsiteY2-86" fmla="*/ 261019 h 345904"/>
                  <a:gd name="connsiteX3-87" fmla="*/ 1483123 w 1483123"/>
                  <a:gd name="connsiteY3-88" fmla="*/ 0 h 345904"/>
                  <a:gd name="connsiteX4-89" fmla="*/ 0 w 1483123"/>
                  <a:gd name="connsiteY4-90" fmla="*/ 2648 h 3459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3123" h="345904">
                    <a:moveTo>
                      <a:pt x="0" y="2648"/>
                    </a:moveTo>
                    <a:lnTo>
                      <a:pt x="0" y="336023"/>
                    </a:lnTo>
                    <a:cubicBezTo>
                      <a:pt x="516244" y="405332"/>
                      <a:pt x="856167" y="80998"/>
                      <a:pt x="1483123" y="261019"/>
                    </a:cubicBezTo>
                    <a:lnTo>
                      <a:pt x="1483123" y="0"/>
                    </a:lnTo>
                    <a:lnTo>
                      <a:pt x="0" y="264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9000"/>
                    </a:schemeClr>
                  </a:gs>
                  <a:gs pos="51000">
                    <a:schemeClr val="bg1">
                      <a:alpha val="21000"/>
                    </a:schemeClr>
                  </a:gs>
                  <a:gs pos="0">
                    <a:schemeClr val="bg1">
                      <a:alpha val="18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27" name="矩形 25"/>
            <p:cNvSpPr>
              <a:spLocks noChangeArrowheads="1"/>
            </p:cNvSpPr>
            <p:nvPr/>
          </p:nvSpPr>
          <p:spPr bwMode="auto">
            <a:xfrm>
              <a:off x="3236490" y="1810504"/>
              <a:ext cx="2749569" cy="37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65100" y="0"/>
            <a:ext cx="831850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90600" y="1976438"/>
            <a:ext cx="7158038" cy="1798637"/>
            <a:chOff x="3131981" y="1712356"/>
            <a:chExt cx="2953589" cy="564036"/>
          </a:xfrm>
        </p:grpSpPr>
        <p:grpSp>
          <p:nvGrpSpPr>
            <p:cNvPr id="3" name="组合 2"/>
            <p:cNvGrpSpPr/>
            <p:nvPr/>
          </p:nvGrpSpPr>
          <p:grpSpPr>
            <a:xfrm>
              <a:off x="3131981" y="1712356"/>
              <a:ext cx="2953589" cy="564036"/>
              <a:chOff x="1413367" y="1417424"/>
              <a:chExt cx="1515889" cy="6480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 4"/>
              <p:cNvSpPr/>
              <p:nvPr/>
            </p:nvSpPr>
            <p:spPr>
              <a:xfrm>
                <a:off x="1413367" y="1417424"/>
                <a:ext cx="1515889" cy="648072"/>
              </a:xfrm>
              <a:prstGeom prst="rect">
                <a:avLst/>
              </a:prstGeom>
              <a:gradFill flip="none" rotWithShape="1">
                <a:gsLst>
                  <a:gs pos="74000">
                    <a:schemeClr val="tx1">
                      <a:lumMod val="85000"/>
                      <a:lumOff val="15000"/>
                    </a:schemeClr>
                  </a:gs>
                  <a:gs pos="37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135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1413367" y="1426236"/>
                <a:ext cx="1515889" cy="345905"/>
              </a:xfrm>
              <a:custGeom>
                <a:avLst/>
                <a:gdLst>
                  <a:gd name="connsiteX0" fmla="*/ 0 w 1495425"/>
                  <a:gd name="connsiteY0" fmla="*/ 19050 h 352425"/>
                  <a:gd name="connsiteX1" fmla="*/ 0 w 1495425"/>
                  <a:gd name="connsiteY1" fmla="*/ 352425 h 352425"/>
                  <a:gd name="connsiteX2" fmla="*/ 1495425 w 1495425"/>
                  <a:gd name="connsiteY2" fmla="*/ 314325 h 352425"/>
                  <a:gd name="connsiteX3" fmla="*/ 1495425 w 1495425"/>
                  <a:gd name="connsiteY3" fmla="*/ 0 h 352425"/>
                  <a:gd name="connsiteX4" fmla="*/ 0 w 1495425"/>
                  <a:gd name="connsiteY4" fmla="*/ 19050 h 352425"/>
                  <a:gd name="connsiteX0-1" fmla="*/ 0 w 1495425"/>
                  <a:gd name="connsiteY0-2" fmla="*/ 6749 h 340124"/>
                  <a:gd name="connsiteX1-3" fmla="*/ 0 w 1495425"/>
                  <a:gd name="connsiteY1-4" fmla="*/ 340124 h 340124"/>
                  <a:gd name="connsiteX2-5" fmla="*/ 1495425 w 1495425"/>
                  <a:gd name="connsiteY2-6" fmla="*/ 302024 h 340124"/>
                  <a:gd name="connsiteX3-7" fmla="*/ 1495425 w 1495425"/>
                  <a:gd name="connsiteY3-8" fmla="*/ 0 h 340124"/>
                  <a:gd name="connsiteX4-9" fmla="*/ 0 w 1495425"/>
                  <a:gd name="connsiteY4-10" fmla="*/ 6749 h 340124"/>
                  <a:gd name="connsiteX0-11" fmla="*/ 0 w 1495425"/>
                  <a:gd name="connsiteY0-12" fmla="*/ 6749 h 340124"/>
                  <a:gd name="connsiteX1-13" fmla="*/ 0 w 1495425"/>
                  <a:gd name="connsiteY1-14" fmla="*/ 340124 h 340124"/>
                  <a:gd name="connsiteX2-15" fmla="*/ 1487224 w 1495425"/>
                  <a:gd name="connsiteY2-16" fmla="*/ 302024 h 340124"/>
                  <a:gd name="connsiteX3-17" fmla="*/ 1495425 w 1495425"/>
                  <a:gd name="connsiteY3-18" fmla="*/ 0 h 340124"/>
                  <a:gd name="connsiteX4-19" fmla="*/ 0 w 1495425"/>
                  <a:gd name="connsiteY4-20" fmla="*/ 6749 h 340124"/>
                  <a:gd name="connsiteX0-21" fmla="*/ 0 w 1487224"/>
                  <a:gd name="connsiteY0-22" fmla="*/ 10849 h 344224"/>
                  <a:gd name="connsiteX1-23" fmla="*/ 0 w 1487224"/>
                  <a:gd name="connsiteY1-24" fmla="*/ 344224 h 344224"/>
                  <a:gd name="connsiteX2-25" fmla="*/ 1487224 w 1487224"/>
                  <a:gd name="connsiteY2-26" fmla="*/ 306124 h 344224"/>
                  <a:gd name="connsiteX3-27" fmla="*/ 1487224 w 1487224"/>
                  <a:gd name="connsiteY3-28" fmla="*/ 0 h 344224"/>
                  <a:gd name="connsiteX4-29" fmla="*/ 0 w 1487224"/>
                  <a:gd name="connsiteY4-30" fmla="*/ 10849 h 344224"/>
                  <a:gd name="connsiteX0-31" fmla="*/ 0 w 1487224"/>
                  <a:gd name="connsiteY0-32" fmla="*/ 0 h 333375"/>
                  <a:gd name="connsiteX1-33" fmla="*/ 0 w 1487224"/>
                  <a:gd name="connsiteY1-34" fmla="*/ 333375 h 333375"/>
                  <a:gd name="connsiteX2-35" fmla="*/ 1487224 w 1487224"/>
                  <a:gd name="connsiteY2-36" fmla="*/ 295275 h 333375"/>
                  <a:gd name="connsiteX3-37" fmla="*/ 1487224 w 1487224"/>
                  <a:gd name="connsiteY3-38" fmla="*/ 1452 h 333375"/>
                  <a:gd name="connsiteX4-39" fmla="*/ 0 w 1487224"/>
                  <a:gd name="connsiteY4-40" fmla="*/ 0 h 333375"/>
                  <a:gd name="connsiteX0-41" fmla="*/ 0 w 1487224"/>
                  <a:gd name="connsiteY0-42" fmla="*/ 6748 h 340123"/>
                  <a:gd name="connsiteX1-43" fmla="*/ 0 w 1487224"/>
                  <a:gd name="connsiteY1-44" fmla="*/ 340123 h 340123"/>
                  <a:gd name="connsiteX2-45" fmla="*/ 1487224 w 1487224"/>
                  <a:gd name="connsiteY2-46" fmla="*/ 302023 h 340123"/>
                  <a:gd name="connsiteX3-47" fmla="*/ 1483123 w 1487224"/>
                  <a:gd name="connsiteY3-48" fmla="*/ 0 h 340123"/>
                  <a:gd name="connsiteX4-49" fmla="*/ 0 w 1487224"/>
                  <a:gd name="connsiteY4-50" fmla="*/ 6748 h 340123"/>
                  <a:gd name="connsiteX0-51" fmla="*/ 0 w 1487224"/>
                  <a:gd name="connsiteY0-52" fmla="*/ 2648 h 336023"/>
                  <a:gd name="connsiteX1-53" fmla="*/ 0 w 1487224"/>
                  <a:gd name="connsiteY1-54" fmla="*/ 336023 h 336023"/>
                  <a:gd name="connsiteX2-55" fmla="*/ 1487224 w 1487224"/>
                  <a:gd name="connsiteY2-56" fmla="*/ 297923 h 336023"/>
                  <a:gd name="connsiteX3-57" fmla="*/ 1483123 w 1487224"/>
                  <a:gd name="connsiteY3-58" fmla="*/ 0 h 336023"/>
                  <a:gd name="connsiteX4-59" fmla="*/ 0 w 1487224"/>
                  <a:gd name="connsiteY4-60" fmla="*/ 2648 h 336023"/>
                  <a:gd name="connsiteX0-61" fmla="*/ 0 w 1487224"/>
                  <a:gd name="connsiteY0-62" fmla="*/ 2648 h 336023"/>
                  <a:gd name="connsiteX1-63" fmla="*/ 0 w 1487224"/>
                  <a:gd name="connsiteY1-64" fmla="*/ 336023 h 336023"/>
                  <a:gd name="connsiteX2-65" fmla="*/ 1487224 w 1487224"/>
                  <a:gd name="connsiteY2-66" fmla="*/ 297923 h 336023"/>
                  <a:gd name="connsiteX3-67" fmla="*/ 1483123 w 1487224"/>
                  <a:gd name="connsiteY3-68" fmla="*/ 0 h 336023"/>
                  <a:gd name="connsiteX4-69" fmla="*/ 0 w 1487224"/>
                  <a:gd name="connsiteY4-70" fmla="*/ 2648 h 336023"/>
                  <a:gd name="connsiteX0-71" fmla="*/ 0 w 1487224"/>
                  <a:gd name="connsiteY0-72" fmla="*/ 2648 h 347044"/>
                  <a:gd name="connsiteX1-73" fmla="*/ 0 w 1487224"/>
                  <a:gd name="connsiteY1-74" fmla="*/ 336023 h 347044"/>
                  <a:gd name="connsiteX2-75" fmla="*/ 1487224 w 1487224"/>
                  <a:gd name="connsiteY2-76" fmla="*/ 297923 h 347044"/>
                  <a:gd name="connsiteX3-77" fmla="*/ 1483123 w 1487224"/>
                  <a:gd name="connsiteY3-78" fmla="*/ 0 h 347044"/>
                  <a:gd name="connsiteX4-79" fmla="*/ 0 w 1487224"/>
                  <a:gd name="connsiteY4-80" fmla="*/ 2648 h 347044"/>
                  <a:gd name="connsiteX0-81" fmla="*/ 0 w 1483123"/>
                  <a:gd name="connsiteY0-82" fmla="*/ 2648 h 345904"/>
                  <a:gd name="connsiteX1-83" fmla="*/ 0 w 1483123"/>
                  <a:gd name="connsiteY1-84" fmla="*/ 336023 h 345904"/>
                  <a:gd name="connsiteX2-85" fmla="*/ 1483123 w 1483123"/>
                  <a:gd name="connsiteY2-86" fmla="*/ 261019 h 345904"/>
                  <a:gd name="connsiteX3-87" fmla="*/ 1483123 w 1483123"/>
                  <a:gd name="connsiteY3-88" fmla="*/ 0 h 345904"/>
                  <a:gd name="connsiteX4-89" fmla="*/ 0 w 1483123"/>
                  <a:gd name="connsiteY4-90" fmla="*/ 2648 h 3459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3123" h="345904">
                    <a:moveTo>
                      <a:pt x="0" y="2648"/>
                    </a:moveTo>
                    <a:lnTo>
                      <a:pt x="0" y="336023"/>
                    </a:lnTo>
                    <a:cubicBezTo>
                      <a:pt x="516244" y="405332"/>
                      <a:pt x="856167" y="80998"/>
                      <a:pt x="1483123" y="261019"/>
                    </a:cubicBezTo>
                    <a:lnTo>
                      <a:pt x="1483123" y="0"/>
                    </a:lnTo>
                    <a:lnTo>
                      <a:pt x="0" y="264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9000"/>
                    </a:schemeClr>
                  </a:gs>
                  <a:gs pos="51000">
                    <a:schemeClr val="bg1">
                      <a:alpha val="21000"/>
                    </a:schemeClr>
                  </a:gs>
                  <a:gs pos="0">
                    <a:schemeClr val="bg1">
                      <a:alpha val="18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89" name="矩形 25"/>
            <p:cNvSpPr>
              <a:spLocks noChangeArrowheads="1"/>
            </p:cNvSpPr>
            <p:nvPr/>
          </p:nvSpPr>
          <p:spPr bwMode="auto">
            <a:xfrm>
              <a:off x="3236490" y="1810504"/>
              <a:ext cx="2749569" cy="37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587625" y="1616075"/>
            <a:ext cx="4673600" cy="415925"/>
            <a:chOff x="1699355" y="1615761"/>
            <a:chExt cx="4672873" cy="415478"/>
          </a:xfrm>
        </p:grpSpPr>
        <p:sp>
          <p:nvSpPr>
            <p:cNvPr id="8" name="梯形 7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587625" y="2403475"/>
            <a:ext cx="4673600" cy="415925"/>
            <a:chOff x="1699355" y="1615761"/>
            <a:chExt cx="4672873" cy="415478"/>
          </a:xfrm>
        </p:grpSpPr>
        <p:sp>
          <p:nvSpPr>
            <p:cNvPr id="11" name="梯形 10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587625" y="3190875"/>
            <a:ext cx="4673600" cy="415925"/>
            <a:chOff x="1699355" y="1615761"/>
            <a:chExt cx="4672873" cy="415478"/>
          </a:xfrm>
        </p:grpSpPr>
        <p:sp>
          <p:nvSpPr>
            <p:cNvPr id="14" name="梯形 13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587625" y="3989388"/>
            <a:ext cx="4673600" cy="415925"/>
            <a:chOff x="1699355" y="1615761"/>
            <a:chExt cx="4672873" cy="415478"/>
          </a:xfrm>
        </p:grpSpPr>
        <p:sp>
          <p:nvSpPr>
            <p:cNvPr id="17" name="梯形 16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5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0"/>
          <p:cNvGrpSpPr/>
          <p:nvPr/>
        </p:nvGrpSpPr>
        <p:grpSpPr bwMode="auto">
          <a:xfrm>
            <a:off x="1938338" y="2190750"/>
            <a:ext cx="846137" cy="784225"/>
            <a:chOff x="713623" y="3613404"/>
            <a:chExt cx="1545502" cy="784580"/>
          </a:xfrm>
        </p:grpSpPr>
        <p:grpSp>
          <p:nvGrpSpPr>
            <p:cNvPr id="6174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22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23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21" name="矩形 33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2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24" name="组合 10"/>
          <p:cNvGrpSpPr/>
          <p:nvPr/>
        </p:nvGrpSpPr>
        <p:grpSpPr bwMode="auto">
          <a:xfrm>
            <a:off x="1938338" y="2978150"/>
            <a:ext cx="846137" cy="784225"/>
            <a:chOff x="713623" y="3613404"/>
            <a:chExt cx="1545502" cy="784580"/>
          </a:xfrm>
        </p:grpSpPr>
        <p:grpSp>
          <p:nvGrpSpPr>
            <p:cNvPr id="6168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27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28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26" name="矩形 33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3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29" name="组合 10"/>
          <p:cNvGrpSpPr/>
          <p:nvPr/>
        </p:nvGrpSpPr>
        <p:grpSpPr bwMode="auto">
          <a:xfrm>
            <a:off x="1938338" y="3765550"/>
            <a:ext cx="846137" cy="784225"/>
            <a:chOff x="713623" y="3613404"/>
            <a:chExt cx="1545502" cy="784580"/>
          </a:xfrm>
        </p:grpSpPr>
        <p:grpSp>
          <p:nvGrpSpPr>
            <p:cNvPr id="6162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32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33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31" name="矩形 33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4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34" name="组合 10"/>
          <p:cNvGrpSpPr/>
          <p:nvPr/>
        </p:nvGrpSpPr>
        <p:grpSpPr bwMode="auto">
          <a:xfrm>
            <a:off x="1939925" y="1406525"/>
            <a:ext cx="846138" cy="784225"/>
            <a:chOff x="713623" y="3613404"/>
            <a:chExt cx="1545502" cy="784580"/>
          </a:xfrm>
        </p:grpSpPr>
        <p:grpSp>
          <p:nvGrpSpPr>
            <p:cNvPr id="6156" name="组合 134"/>
            <p:cNvGrpSpPr/>
            <p:nvPr/>
          </p:nvGrpSpPr>
          <p:grpSpPr bwMode="auto">
            <a:xfrm>
              <a:off x="713623" y="3818577"/>
              <a:ext cx="1545502" cy="422664"/>
              <a:chOff x="-57945" y="1303465"/>
              <a:chExt cx="1208564" cy="515244"/>
            </a:xfrm>
          </p:grpSpPr>
          <p:sp>
            <p:nvSpPr>
              <p:cNvPr id="37" name="五边形 112"/>
              <p:cNvSpPr/>
              <p:nvPr/>
            </p:nvSpPr>
            <p:spPr>
              <a:xfrm>
                <a:off x="-57945" y="1303109"/>
                <a:ext cx="1208564" cy="515003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38" name="五边形 45"/>
              <p:cNvSpPr/>
              <p:nvPr/>
            </p:nvSpPr>
            <p:spPr>
              <a:xfrm>
                <a:off x="-57106" y="1580182"/>
                <a:ext cx="1189469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189469" h="238527">
                    <a:moveTo>
                      <a:pt x="0" y="0"/>
                    </a:moveTo>
                    <a:lnTo>
                      <a:pt x="1189469" y="0"/>
                    </a:lnTo>
                    <a:lnTo>
                      <a:pt x="950942" y="238527"/>
                    </a:lnTo>
                    <a:lnTo>
                      <a:pt x="0" y="238527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</p:grpSp>
        <p:sp>
          <p:nvSpPr>
            <p:cNvPr id="36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1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65100" y="0"/>
            <a:ext cx="831850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938338" y="2190750"/>
            <a:ext cx="5322887" cy="784225"/>
            <a:chOff x="1938622" y="2216000"/>
            <a:chExt cx="5322605" cy="784830"/>
          </a:xfrm>
        </p:grpSpPr>
        <p:grpSp>
          <p:nvGrpSpPr>
            <p:cNvPr id="7213" name="组合 3"/>
            <p:cNvGrpSpPr/>
            <p:nvPr/>
          </p:nvGrpSpPr>
          <p:grpSpPr bwMode="auto">
            <a:xfrm>
              <a:off x="2588354" y="2428561"/>
              <a:ext cx="4672873" cy="415478"/>
              <a:chOff x="1699355" y="1615761"/>
              <a:chExt cx="4672873" cy="415478"/>
            </a:xfrm>
          </p:grpSpPr>
          <p:sp>
            <p:nvSpPr>
              <p:cNvPr id="9" name="梯形 8"/>
              <p:cNvSpPr/>
              <p:nvPr/>
            </p:nvSpPr>
            <p:spPr bwMode="auto">
              <a:xfrm rot="5400000" flipV="1">
                <a:off x="3828223" y="-513258"/>
                <a:ext cx="414657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003732" y="1681227"/>
                <a:ext cx="1725521" cy="308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14" name="组合 10"/>
            <p:cNvGrpSpPr/>
            <p:nvPr/>
          </p:nvGrpSpPr>
          <p:grpSpPr bwMode="auto">
            <a:xfrm>
              <a:off x="1938622" y="2216000"/>
              <a:ext cx="846510" cy="784830"/>
              <a:chOff x="713623" y="3613404"/>
              <a:chExt cx="1545502" cy="784580"/>
            </a:xfrm>
          </p:grpSpPr>
          <p:grpSp>
            <p:nvGrpSpPr>
              <p:cNvPr id="7215" name="组合 134"/>
              <p:cNvGrpSpPr/>
              <p:nvPr/>
            </p:nvGrpSpPr>
            <p:grpSpPr bwMode="auto">
              <a:xfrm>
                <a:off x="713623" y="3818577"/>
                <a:ext cx="1545502" cy="422664"/>
                <a:chOff x="-57945" y="1303465"/>
                <a:chExt cx="1208564" cy="515244"/>
              </a:xfrm>
            </p:grpSpPr>
            <p:sp>
              <p:nvSpPr>
                <p:cNvPr id="7" name="五边形 112"/>
                <p:cNvSpPr/>
                <p:nvPr/>
              </p:nvSpPr>
              <p:spPr>
                <a:xfrm>
                  <a:off x="-57945" y="1303109"/>
                  <a:ext cx="1207967" cy="515003"/>
                </a:xfrm>
                <a:custGeom>
                  <a:avLst/>
                  <a:gdLst>
                    <a:gd name="connsiteX0" fmla="*/ 0 w 1107074"/>
                    <a:gd name="connsiteY0" fmla="*/ 0 h 515244"/>
                    <a:gd name="connsiteX1" fmla="*/ 849452 w 1107074"/>
                    <a:gd name="connsiteY1" fmla="*/ 0 h 515244"/>
                    <a:gd name="connsiteX2" fmla="*/ 1107074 w 1107074"/>
                    <a:gd name="connsiteY2" fmla="*/ 257622 h 515244"/>
                    <a:gd name="connsiteX3" fmla="*/ 849452 w 1107074"/>
                    <a:gd name="connsiteY3" fmla="*/ 515244 h 515244"/>
                    <a:gd name="connsiteX4" fmla="*/ 0 w 1107074"/>
                    <a:gd name="connsiteY4" fmla="*/ 515244 h 515244"/>
                    <a:gd name="connsiteX5" fmla="*/ 0 w 1107074"/>
                    <a:gd name="connsiteY5" fmla="*/ 0 h 515244"/>
                    <a:gd name="connsiteX0-1" fmla="*/ 9692 w 1116766"/>
                    <a:gd name="connsiteY0-2" fmla="*/ 0 h 515244"/>
                    <a:gd name="connsiteX1-3" fmla="*/ 859144 w 1116766"/>
                    <a:gd name="connsiteY1-4" fmla="*/ 0 h 515244"/>
                    <a:gd name="connsiteX2-5" fmla="*/ 1116766 w 1116766"/>
                    <a:gd name="connsiteY2-6" fmla="*/ 257622 h 515244"/>
                    <a:gd name="connsiteX3-7" fmla="*/ 859144 w 1116766"/>
                    <a:gd name="connsiteY3-8" fmla="*/ 515244 h 515244"/>
                    <a:gd name="connsiteX4-9" fmla="*/ 9692 w 1116766"/>
                    <a:gd name="connsiteY4-10" fmla="*/ 515244 h 515244"/>
                    <a:gd name="connsiteX5-11" fmla="*/ 0 w 1116766"/>
                    <a:gd name="connsiteY5-12" fmla="*/ 275927 h 515244"/>
                    <a:gd name="connsiteX6" fmla="*/ 9692 w 1116766"/>
                    <a:gd name="connsiteY6" fmla="*/ 0 h 515244"/>
                    <a:gd name="connsiteX0-13" fmla="*/ 0 w 1107074"/>
                    <a:gd name="connsiteY0-14" fmla="*/ 0 h 515244"/>
                    <a:gd name="connsiteX1-15" fmla="*/ 849452 w 1107074"/>
                    <a:gd name="connsiteY1-16" fmla="*/ 0 h 515244"/>
                    <a:gd name="connsiteX2-17" fmla="*/ 1107074 w 1107074"/>
                    <a:gd name="connsiteY2-18" fmla="*/ 257622 h 515244"/>
                    <a:gd name="connsiteX3-19" fmla="*/ 849452 w 1107074"/>
                    <a:gd name="connsiteY3-20" fmla="*/ 515244 h 515244"/>
                    <a:gd name="connsiteX4-21" fmla="*/ 0 w 1107074"/>
                    <a:gd name="connsiteY4-22" fmla="*/ 515244 h 515244"/>
                    <a:gd name="connsiteX5-23" fmla="*/ 226528 w 1107074"/>
                    <a:gd name="connsiteY5-24" fmla="*/ 275927 h 515244"/>
                    <a:gd name="connsiteX6-25" fmla="*/ 0 w 1107074"/>
                    <a:gd name="connsiteY6-26" fmla="*/ 0 h 5152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1107074" h="515244">
                      <a:moveTo>
                        <a:pt x="0" y="0"/>
                      </a:moveTo>
                      <a:lnTo>
                        <a:pt x="849452" y="0"/>
                      </a:lnTo>
                      <a:lnTo>
                        <a:pt x="1107074" y="257622"/>
                      </a:lnTo>
                      <a:lnTo>
                        <a:pt x="849452" y="515244"/>
                      </a:lnTo>
                      <a:lnTo>
                        <a:pt x="0" y="515244"/>
                      </a:lnTo>
                      <a:lnTo>
                        <a:pt x="226528" y="2759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  <p:sp>
              <p:nvSpPr>
                <p:cNvPr id="8" name="五边形 45"/>
                <p:cNvSpPr/>
                <p:nvPr/>
              </p:nvSpPr>
              <p:spPr>
                <a:xfrm>
                  <a:off x="-57106" y="1580182"/>
                  <a:ext cx="1189469" cy="23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469" h="238527">
                      <a:moveTo>
                        <a:pt x="0" y="0"/>
                      </a:moveTo>
                      <a:lnTo>
                        <a:pt x="1189469" y="0"/>
                      </a:lnTo>
                      <a:lnTo>
                        <a:pt x="950942" y="238527"/>
                      </a:lnTo>
                      <a:lnTo>
                        <a:pt x="0" y="238527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3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</p:grpSp>
          <p:sp>
            <p:nvSpPr>
              <p:cNvPr id="6" name="矩形 33"/>
              <p:cNvSpPr>
                <a:spLocks noChangeArrowheads="1"/>
              </p:cNvSpPr>
              <p:nvPr/>
            </p:nvSpPr>
            <p:spPr bwMode="auto">
              <a:xfrm>
                <a:off x="965765" y="3613404"/>
                <a:ext cx="93322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 bwMode="auto">
          <a:xfrm>
            <a:off x="1938338" y="1403350"/>
            <a:ext cx="5322887" cy="3146425"/>
            <a:chOff x="1938622" y="1403200"/>
            <a:chExt cx="5322605" cy="3147121"/>
          </a:xfrm>
        </p:grpSpPr>
        <p:grpSp>
          <p:nvGrpSpPr>
            <p:cNvPr id="7173" name="组合 15"/>
            <p:cNvGrpSpPr/>
            <p:nvPr/>
          </p:nvGrpSpPr>
          <p:grpSpPr bwMode="auto">
            <a:xfrm>
              <a:off x="2588354" y="1615761"/>
              <a:ext cx="4672873" cy="415478"/>
              <a:chOff x="1699355" y="1615761"/>
              <a:chExt cx="4672873" cy="415478"/>
            </a:xfrm>
          </p:grpSpPr>
          <p:sp>
            <p:nvSpPr>
              <p:cNvPr id="42" name="梯形 41"/>
              <p:cNvSpPr/>
              <p:nvPr/>
            </p:nvSpPr>
            <p:spPr bwMode="auto">
              <a:xfrm rot="5400000" flipV="1">
                <a:off x="3827543" y="-512695"/>
                <a:ext cx="416017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3003732" y="1682662"/>
                <a:ext cx="1725521" cy="308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4" name="组合 22"/>
            <p:cNvGrpSpPr/>
            <p:nvPr/>
          </p:nvGrpSpPr>
          <p:grpSpPr bwMode="auto">
            <a:xfrm>
              <a:off x="2588354" y="2403189"/>
              <a:ext cx="4672873" cy="415478"/>
              <a:chOff x="1699355" y="1615761"/>
              <a:chExt cx="4672873" cy="415478"/>
            </a:xfrm>
          </p:grpSpPr>
          <p:sp>
            <p:nvSpPr>
              <p:cNvPr id="40" name="梯形 39"/>
              <p:cNvSpPr/>
              <p:nvPr/>
            </p:nvSpPr>
            <p:spPr bwMode="auto">
              <a:xfrm rot="5400000" flipV="1">
                <a:off x="3828337" y="-513343"/>
                <a:ext cx="414430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3003732" y="1681220"/>
                <a:ext cx="1725521" cy="308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5" name="组合 29"/>
            <p:cNvGrpSpPr/>
            <p:nvPr/>
          </p:nvGrpSpPr>
          <p:grpSpPr bwMode="auto">
            <a:xfrm>
              <a:off x="2588354" y="3190619"/>
              <a:ext cx="4672873" cy="415478"/>
              <a:chOff x="1699355" y="1615761"/>
              <a:chExt cx="4672873" cy="415478"/>
            </a:xfrm>
          </p:grpSpPr>
          <p:sp>
            <p:nvSpPr>
              <p:cNvPr id="38" name="梯形 37"/>
              <p:cNvSpPr/>
              <p:nvPr/>
            </p:nvSpPr>
            <p:spPr bwMode="auto">
              <a:xfrm rot="5400000" flipV="1">
                <a:off x="3828337" y="-513199"/>
                <a:ext cx="414430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3003732" y="1681365"/>
                <a:ext cx="1725521" cy="308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6" name="组合 36"/>
            <p:cNvGrpSpPr/>
            <p:nvPr/>
          </p:nvGrpSpPr>
          <p:grpSpPr bwMode="auto">
            <a:xfrm>
              <a:off x="2588354" y="3990058"/>
              <a:ext cx="4672873" cy="415478"/>
              <a:chOff x="1699355" y="1615761"/>
              <a:chExt cx="4672873" cy="415478"/>
            </a:xfrm>
          </p:grpSpPr>
          <p:sp>
            <p:nvSpPr>
              <p:cNvPr id="36" name="梯形 35"/>
              <p:cNvSpPr/>
              <p:nvPr/>
            </p:nvSpPr>
            <p:spPr bwMode="auto">
              <a:xfrm rot="5400000" flipV="1">
                <a:off x="3827543" y="-513154"/>
                <a:ext cx="416017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3003732" y="1682203"/>
                <a:ext cx="1725521" cy="308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77" name="组合 10"/>
            <p:cNvGrpSpPr/>
            <p:nvPr/>
          </p:nvGrpSpPr>
          <p:grpSpPr bwMode="auto">
            <a:xfrm>
              <a:off x="1938622" y="1403200"/>
              <a:ext cx="846510" cy="784830"/>
              <a:chOff x="713623" y="3613404"/>
              <a:chExt cx="1545502" cy="784580"/>
            </a:xfrm>
          </p:grpSpPr>
          <p:grpSp>
            <p:nvGrpSpPr>
              <p:cNvPr id="7199" name="组合 134"/>
              <p:cNvGrpSpPr/>
              <p:nvPr/>
            </p:nvGrpSpPr>
            <p:grpSpPr bwMode="auto">
              <a:xfrm>
                <a:off x="713623" y="3818577"/>
                <a:ext cx="1545502" cy="422664"/>
                <a:chOff x="-57945" y="1303465"/>
                <a:chExt cx="1208564" cy="515244"/>
              </a:xfrm>
            </p:grpSpPr>
            <p:sp>
              <p:nvSpPr>
                <p:cNvPr id="34" name="五边形 112"/>
                <p:cNvSpPr/>
                <p:nvPr/>
              </p:nvSpPr>
              <p:spPr>
                <a:xfrm>
                  <a:off x="-57945" y="1302971"/>
                  <a:ext cx="1207967" cy="508914"/>
                </a:xfrm>
                <a:custGeom>
                  <a:avLst/>
                  <a:gdLst>
                    <a:gd name="connsiteX0" fmla="*/ 0 w 1107074"/>
                    <a:gd name="connsiteY0" fmla="*/ 0 h 515244"/>
                    <a:gd name="connsiteX1" fmla="*/ 849452 w 1107074"/>
                    <a:gd name="connsiteY1" fmla="*/ 0 h 515244"/>
                    <a:gd name="connsiteX2" fmla="*/ 1107074 w 1107074"/>
                    <a:gd name="connsiteY2" fmla="*/ 257622 h 515244"/>
                    <a:gd name="connsiteX3" fmla="*/ 849452 w 1107074"/>
                    <a:gd name="connsiteY3" fmla="*/ 515244 h 515244"/>
                    <a:gd name="connsiteX4" fmla="*/ 0 w 1107074"/>
                    <a:gd name="connsiteY4" fmla="*/ 515244 h 515244"/>
                    <a:gd name="connsiteX5" fmla="*/ 0 w 1107074"/>
                    <a:gd name="connsiteY5" fmla="*/ 0 h 515244"/>
                    <a:gd name="connsiteX0-1" fmla="*/ 9692 w 1116766"/>
                    <a:gd name="connsiteY0-2" fmla="*/ 0 h 515244"/>
                    <a:gd name="connsiteX1-3" fmla="*/ 859144 w 1116766"/>
                    <a:gd name="connsiteY1-4" fmla="*/ 0 h 515244"/>
                    <a:gd name="connsiteX2-5" fmla="*/ 1116766 w 1116766"/>
                    <a:gd name="connsiteY2-6" fmla="*/ 257622 h 515244"/>
                    <a:gd name="connsiteX3-7" fmla="*/ 859144 w 1116766"/>
                    <a:gd name="connsiteY3-8" fmla="*/ 515244 h 515244"/>
                    <a:gd name="connsiteX4-9" fmla="*/ 9692 w 1116766"/>
                    <a:gd name="connsiteY4-10" fmla="*/ 515244 h 515244"/>
                    <a:gd name="connsiteX5-11" fmla="*/ 0 w 1116766"/>
                    <a:gd name="connsiteY5-12" fmla="*/ 275927 h 515244"/>
                    <a:gd name="connsiteX6" fmla="*/ 9692 w 1116766"/>
                    <a:gd name="connsiteY6" fmla="*/ 0 h 515244"/>
                    <a:gd name="connsiteX0-13" fmla="*/ 0 w 1107074"/>
                    <a:gd name="connsiteY0-14" fmla="*/ 0 h 515244"/>
                    <a:gd name="connsiteX1-15" fmla="*/ 849452 w 1107074"/>
                    <a:gd name="connsiteY1-16" fmla="*/ 0 h 515244"/>
                    <a:gd name="connsiteX2-17" fmla="*/ 1107074 w 1107074"/>
                    <a:gd name="connsiteY2-18" fmla="*/ 257622 h 515244"/>
                    <a:gd name="connsiteX3-19" fmla="*/ 849452 w 1107074"/>
                    <a:gd name="connsiteY3-20" fmla="*/ 515244 h 515244"/>
                    <a:gd name="connsiteX4-21" fmla="*/ 0 w 1107074"/>
                    <a:gd name="connsiteY4-22" fmla="*/ 515244 h 515244"/>
                    <a:gd name="connsiteX5-23" fmla="*/ 226528 w 1107074"/>
                    <a:gd name="connsiteY5-24" fmla="*/ 275927 h 515244"/>
                    <a:gd name="connsiteX6-25" fmla="*/ 0 w 1107074"/>
                    <a:gd name="connsiteY6-26" fmla="*/ 0 h 5152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1107074" h="515244">
                      <a:moveTo>
                        <a:pt x="0" y="0"/>
                      </a:moveTo>
                      <a:lnTo>
                        <a:pt x="849452" y="0"/>
                      </a:lnTo>
                      <a:lnTo>
                        <a:pt x="1107074" y="257622"/>
                      </a:lnTo>
                      <a:lnTo>
                        <a:pt x="849452" y="515244"/>
                      </a:lnTo>
                      <a:lnTo>
                        <a:pt x="0" y="515244"/>
                      </a:lnTo>
                      <a:lnTo>
                        <a:pt x="226528" y="2759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  <p:sp>
              <p:nvSpPr>
                <p:cNvPr id="35" name="五边形 45"/>
                <p:cNvSpPr/>
                <p:nvPr/>
              </p:nvSpPr>
              <p:spPr>
                <a:xfrm>
                  <a:off x="-57106" y="1580182"/>
                  <a:ext cx="1189469" cy="23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469" h="238527">
                      <a:moveTo>
                        <a:pt x="0" y="0"/>
                      </a:moveTo>
                      <a:lnTo>
                        <a:pt x="1189469" y="0"/>
                      </a:lnTo>
                      <a:lnTo>
                        <a:pt x="950942" y="238527"/>
                      </a:lnTo>
                      <a:lnTo>
                        <a:pt x="0" y="238527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3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</p:grpSp>
          <p:sp>
            <p:nvSpPr>
              <p:cNvPr id="33" name="矩形 33"/>
              <p:cNvSpPr>
                <a:spLocks noChangeArrowheads="1"/>
              </p:cNvSpPr>
              <p:nvPr/>
            </p:nvSpPr>
            <p:spPr bwMode="auto">
              <a:xfrm>
                <a:off x="965765" y="3613404"/>
                <a:ext cx="933220" cy="7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  <p:grpSp>
          <p:nvGrpSpPr>
            <p:cNvPr id="7178" name="组合 10"/>
            <p:cNvGrpSpPr/>
            <p:nvPr/>
          </p:nvGrpSpPr>
          <p:grpSpPr bwMode="auto">
            <a:xfrm>
              <a:off x="1938622" y="2190630"/>
              <a:ext cx="846510" cy="784830"/>
              <a:chOff x="713623" y="3613404"/>
              <a:chExt cx="1545502" cy="784580"/>
            </a:xfrm>
          </p:grpSpPr>
          <p:grpSp>
            <p:nvGrpSpPr>
              <p:cNvPr id="7193" name="组合 134"/>
              <p:cNvGrpSpPr/>
              <p:nvPr/>
            </p:nvGrpSpPr>
            <p:grpSpPr bwMode="auto">
              <a:xfrm>
                <a:off x="713623" y="3818577"/>
                <a:ext cx="1545502" cy="422664"/>
                <a:chOff x="-57945" y="1303465"/>
                <a:chExt cx="1208564" cy="515244"/>
              </a:xfrm>
            </p:grpSpPr>
            <p:sp>
              <p:nvSpPr>
                <p:cNvPr id="30" name="五边形 112"/>
                <p:cNvSpPr/>
                <p:nvPr/>
              </p:nvSpPr>
              <p:spPr>
                <a:xfrm>
                  <a:off x="-57945" y="1303147"/>
                  <a:ext cx="1207967" cy="514720"/>
                </a:xfrm>
                <a:custGeom>
                  <a:avLst/>
                  <a:gdLst>
                    <a:gd name="connsiteX0" fmla="*/ 0 w 1107074"/>
                    <a:gd name="connsiteY0" fmla="*/ 0 h 515244"/>
                    <a:gd name="connsiteX1" fmla="*/ 849452 w 1107074"/>
                    <a:gd name="connsiteY1" fmla="*/ 0 h 515244"/>
                    <a:gd name="connsiteX2" fmla="*/ 1107074 w 1107074"/>
                    <a:gd name="connsiteY2" fmla="*/ 257622 h 515244"/>
                    <a:gd name="connsiteX3" fmla="*/ 849452 w 1107074"/>
                    <a:gd name="connsiteY3" fmla="*/ 515244 h 515244"/>
                    <a:gd name="connsiteX4" fmla="*/ 0 w 1107074"/>
                    <a:gd name="connsiteY4" fmla="*/ 515244 h 515244"/>
                    <a:gd name="connsiteX5" fmla="*/ 0 w 1107074"/>
                    <a:gd name="connsiteY5" fmla="*/ 0 h 515244"/>
                    <a:gd name="connsiteX0-1" fmla="*/ 9692 w 1116766"/>
                    <a:gd name="connsiteY0-2" fmla="*/ 0 h 515244"/>
                    <a:gd name="connsiteX1-3" fmla="*/ 859144 w 1116766"/>
                    <a:gd name="connsiteY1-4" fmla="*/ 0 h 515244"/>
                    <a:gd name="connsiteX2-5" fmla="*/ 1116766 w 1116766"/>
                    <a:gd name="connsiteY2-6" fmla="*/ 257622 h 515244"/>
                    <a:gd name="connsiteX3-7" fmla="*/ 859144 w 1116766"/>
                    <a:gd name="connsiteY3-8" fmla="*/ 515244 h 515244"/>
                    <a:gd name="connsiteX4-9" fmla="*/ 9692 w 1116766"/>
                    <a:gd name="connsiteY4-10" fmla="*/ 515244 h 515244"/>
                    <a:gd name="connsiteX5-11" fmla="*/ 0 w 1116766"/>
                    <a:gd name="connsiteY5-12" fmla="*/ 275927 h 515244"/>
                    <a:gd name="connsiteX6" fmla="*/ 9692 w 1116766"/>
                    <a:gd name="connsiteY6" fmla="*/ 0 h 515244"/>
                    <a:gd name="connsiteX0-13" fmla="*/ 0 w 1107074"/>
                    <a:gd name="connsiteY0-14" fmla="*/ 0 h 515244"/>
                    <a:gd name="connsiteX1-15" fmla="*/ 849452 w 1107074"/>
                    <a:gd name="connsiteY1-16" fmla="*/ 0 h 515244"/>
                    <a:gd name="connsiteX2-17" fmla="*/ 1107074 w 1107074"/>
                    <a:gd name="connsiteY2-18" fmla="*/ 257622 h 515244"/>
                    <a:gd name="connsiteX3-19" fmla="*/ 849452 w 1107074"/>
                    <a:gd name="connsiteY3-20" fmla="*/ 515244 h 515244"/>
                    <a:gd name="connsiteX4-21" fmla="*/ 0 w 1107074"/>
                    <a:gd name="connsiteY4-22" fmla="*/ 515244 h 515244"/>
                    <a:gd name="connsiteX5-23" fmla="*/ 226528 w 1107074"/>
                    <a:gd name="connsiteY5-24" fmla="*/ 275927 h 515244"/>
                    <a:gd name="connsiteX6-25" fmla="*/ 0 w 1107074"/>
                    <a:gd name="connsiteY6-26" fmla="*/ 0 h 5152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1107074" h="515244">
                      <a:moveTo>
                        <a:pt x="0" y="0"/>
                      </a:moveTo>
                      <a:lnTo>
                        <a:pt x="849452" y="0"/>
                      </a:lnTo>
                      <a:lnTo>
                        <a:pt x="1107074" y="257622"/>
                      </a:lnTo>
                      <a:lnTo>
                        <a:pt x="849452" y="515244"/>
                      </a:lnTo>
                      <a:lnTo>
                        <a:pt x="0" y="515244"/>
                      </a:lnTo>
                      <a:lnTo>
                        <a:pt x="226528" y="2759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  <p:sp>
              <p:nvSpPr>
                <p:cNvPr id="31" name="五边形 45"/>
                <p:cNvSpPr/>
                <p:nvPr/>
              </p:nvSpPr>
              <p:spPr>
                <a:xfrm>
                  <a:off x="-57106" y="1580182"/>
                  <a:ext cx="1189469" cy="23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469" h="238527">
                      <a:moveTo>
                        <a:pt x="0" y="0"/>
                      </a:moveTo>
                      <a:lnTo>
                        <a:pt x="1189469" y="0"/>
                      </a:lnTo>
                      <a:lnTo>
                        <a:pt x="950942" y="238527"/>
                      </a:lnTo>
                      <a:lnTo>
                        <a:pt x="0" y="238527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3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</p:grpSp>
          <p:sp>
            <p:nvSpPr>
              <p:cNvPr id="29" name="矩形 33"/>
              <p:cNvSpPr>
                <a:spLocks noChangeArrowheads="1"/>
              </p:cNvSpPr>
              <p:nvPr/>
            </p:nvSpPr>
            <p:spPr bwMode="auto">
              <a:xfrm>
                <a:off x="965765" y="3613548"/>
                <a:ext cx="933220" cy="7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2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  <p:grpSp>
          <p:nvGrpSpPr>
            <p:cNvPr id="7179" name="组合 10"/>
            <p:cNvGrpSpPr/>
            <p:nvPr/>
          </p:nvGrpSpPr>
          <p:grpSpPr bwMode="auto">
            <a:xfrm>
              <a:off x="1938622" y="2978060"/>
              <a:ext cx="846510" cy="784830"/>
              <a:chOff x="713623" y="3613404"/>
              <a:chExt cx="1545502" cy="784580"/>
            </a:xfrm>
          </p:grpSpPr>
          <p:grpSp>
            <p:nvGrpSpPr>
              <p:cNvPr id="7187" name="组合 134"/>
              <p:cNvGrpSpPr/>
              <p:nvPr/>
            </p:nvGrpSpPr>
            <p:grpSpPr bwMode="auto">
              <a:xfrm>
                <a:off x="713623" y="3818577"/>
                <a:ext cx="1545502" cy="422664"/>
                <a:chOff x="-57945" y="1303465"/>
                <a:chExt cx="1208564" cy="515244"/>
              </a:xfrm>
            </p:grpSpPr>
            <p:sp>
              <p:nvSpPr>
                <p:cNvPr id="26" name="五边形 112"/>
                <p:cNvSpPr/>
                <p:nvPr/>
              </p:nvSpPr>
              <p:spPr>
                <a:xfrm>
                  <a:off x="-57945" y="1303322"/>
                  <a:ext cx="1207967" cy="514720"/>
                </a:xfrm>
                <a:custGeom>
                  <a:avLst/>
                  <a:gdLst>
                    <a:gd name="connsiteX0" fmla="*/ 0 w 1107074"/>
                    <a:gd name="connsiteY0" fmla="*/ 0 h 515244"/>
                    <a:gd name="connsiteX1" fmla="*/ 849452 w 1107074"/>
                    <a:gd name="connsiteY1" fmla="*/ 0 h 515244"/>
                    <a:gd name="connsiteX2" fmla="*/ 1107074 w 1107074"/>
                    <a:gd name="connsiteY2" fmla="*/ 257622 h 515244"/>
                    <a:gd name="connsiteX3" fmla="*/ 849452 w 1107074"/>
                    <a:gd name="connsiteY3" fmla="*/ 515244 h 515244"/>
                    <a:gd name="connsiteX4" fmla="*/ 0 w 1107074"/>
                    <a:gd name="connsiteY4" fmla="*/ 515244 h 515244"/>
                    <a:gd name="connsiteX5" fmla="*/ 0 w 1107074"/>
                    <a:gd name="connsiteY5" fmla="*/ 0 h 515244"/>
                    <a:gd name="connsiteX0-1" fmla="*/ 9692 w 1116766"/>
                    <a:gd name="connsiteY0-2" fmla="*/ 0 h 515244"/>
                    <a:gd name="connsiteX1-3" fmla="*/ 859144 w 1116766"/>
                    <a:gd name="connsiteY1-4" fmla="*/ 0 h 515244"/>
                    <a:gd name="connsiteX2-5" fmla="*/ 1116766 w 1116766"/>
                    <a:gd name="connsiteY2-6" fmla="*/ 257622 h 515244"/>
                    <a:gd name="connsiteX3-7" fmla="*/ 859144 w 1116766"/>
                    <a:gd name="connsiteY3-8" fmla="*/ 515244 h 515244"/>
                    <a:gd name="connsiteX4-9" fmla="*/ 9692 w 1116766"/>
                    <a:gd name="connsiteY4-10" fmla="*/ 515244 h 515244"/>
                    <a:gd name="connsiteX5-11" fmla="*/ 0 w 1116766"/>
                    <a:gd name="connsiteY5-12" fmla="*/ 275927 h 515244"/>
                    <a:gd name="connsiteX6" fmla="*/ 9692 w 1116766"/>
                    <a:gd name="connsiteY6" fmla="*/ 0 h 515244"/>
                    <a:gd name="connsiteX0-13" fmla="*/ 0 w 1107074"/>
                    <a:gd name="connsiteY0-14" fmla="*/ 0 h 515244"/>
                    <a:gd name="connsiteX1-15" fmla="*/ 849452 w 1107074"/>
                    <a:gd name="connsiteY1-16" fmla="*/ 0 h 515244"/>
                    <a:gd name="connsiteX2-17" fmla="*/ 1107074 w 1107074"/>
                    <a:gd name="connsiteY2-18" fmla="*/ 257622 h 515244"/>
                    <a:gd name="connsiteX3-19" fmla="*/ 849452 w 1107074"/>
                    <a:gd name="connsiteY3-20" fmla="*/ 515244 h 515244"/>
                    <a:gd name="connsiteX4-21" fmla="*/ 0 w 1107074"/>
                    <a:gd name="connsiteY4-22" fmla="*/ 515244 h 515244"/>
                    <a:gd name="connsiteX5-23" fmla="*/ 226528 w 1107074"/>
                    <a:gd name="connsiteY5-24" fmla="*/ 275927 h 515244"/>
                    <a:gd name="connsiteX6-25" fmla="*/ 0 w 1107074"/>
                    <a:gd name="connsiteY6-26" fmla="*/ 0 h 5152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1107074" h="515244">
                      <a:moveTo>
                        <a:pt x="0" y="0"/>
                      </a:moveTo>
                      <a:lnTo>
                        <a:pt x="849452" y="0"/>
                      </a:lnTo>
                      <a:lnTo>
                        <a:pt x="1107074" y="257622"/>
                      </a:lnTo>
                      <a:lnTo>
                        <a:pt x="849452" y="515244"/>
                      </a:lnTo>
                      <a:lnTo>
                        <a:pt x="0" y="515244"/>
                      </a:lnTo>
                      <a:lnTo>
                        <a:pt x="226528" y="2759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  <p:sp>
              <p:nvSpPr>
                <p:cNvPr id="27" name="五边形 45"/>
                <p:cNvSpPr/>
                <p:nvPr/>
              </p:nvSpPr>
              <p:spPr>
                <a:xfrm>
                  <a:off x="-57106" y="1580182"/>
                  <a:ext cx="1189469" cy="23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469" h="238527">
                      <a:moveTo>
                        <a:pt x="0" y="0"/>
                      </a:moveTo>
                      <a:lnTo>
                        <a:pt x="1189469" y="0"/>
                      </a:lnTo>
                      <a:lnTo>
                        <a:pt x="950942" y="238527"/>
                      </a:lnTo>
                      <a:lnTo>
                        <a:pt x="0" y="238527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3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</p:grpSp>
          <p:sp>
            <p:nvSpPr>
              <p:cNvPr id="25" name="矩形 33"/>
              <p:cNvSpPr>
                <a:spLocks noChangeArrowheads="1"/>
              </p:cNvSpPr>
              <p:nvPr/>
            </p:nvSpPr>
            <p:spPr bwMode="auto">
              <a:xfrm>
                <a:off x="965765" y="3613692"/>
                <a:ext cx="933220" cy="7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3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  <p:grpSp>
          <p:nvGrpSpPr>
            <p:cNvPr id="7180" name="组合 10"/>
            <p:cNvGrpSpPr/>
            <p:nvPr/>
          </p:nvGrpSpPr>
          <p:grpSpPr bwMode="auto">
            <a:xfrm>
              <a:off x="1938622" y="3765491"/>
              <a:ext cx="846510" cy="784830"/>
              <a:chOff x="713623" y="3613404"/>
              <a:chExt cx="1545502" cy="784580"/>
            </a:xfrm>
          </p:grpSpPr>
          <p:grpSp>
            <p:nvGrpSpPr>
              <p:cNvPr id="7181" name="组合 134"/>
              <p:cNvGrpSpPr/>
              <p:nvPr/>
            </p:nvGrpSpPr>
            <p:grpSpPr bwMode="auto">
              <a:xfrm>
                <a:off x="713623" y="3818577"/>
                <a:ext cx="1545502" cy="422664"/>
                <a:chOff x="-57945" y="1303465"/>
                <a:chExt cx="1208564" cy="515244"/>
              </a:xfrm>
            </p:grpSpPr>
            <p:sp>
              <p:nvSpPr>
                <p:cNvPr id="22" name="五边形 112"/>
                <p:cNvSpPr/>
                <p:nvPr/>
              </p:nvSpPr>
              <p:spPr>
                <a:xfrm>
                  <a:off x="-57945" y="1303497"/>
                  <a:ext cx="1207967" cy="514720"/>
                </a:xfrm>
                <a:custGeom>
                  <a:avLst/>
                  <a:gdLst>
                    <a:gd name="connsiteX0" fmla="*/ 0 w 1107074"/>
                    <a:gd name="connsiteY0" fmla="*/ 0 h 515244"/>
                    <a:gd name="connsiteX1" fmla="*/ 849452 w 1107074"/>
                    <a:gd name="connsiteY1" fmla="*/ 0 h 515244"/>
                    <a:gd name="connsiteX2" fmla="*/ 1107074 w 1107074"/>
                    <a:gd name="connsiteY2" fmla="*/ 257622 h 515244"/>
                    <a:gd name="connsiteX3" fmla="*/ 849452 w 1107074"/>
                    <a:gd name="connsiteY3" fmla="*/ 515244 h 515244"/>
                    <a:gd name="connsiteX4" fmla="*/ 0 w 1107074"/>
                    <a:gd name="connsiteY4" fmla="*/ 515244 h 515244"/>
                    <a:gd name="connsiteX5" fmla="*/ 0 w 1107074"/>
                    <a:gd name="connsiteY5" fmla="*/ 0 h 515244"/>
                    <a:gd name="connsiteX0-1" fmla="*/ 9692 w 1116766"/>
                    <a:gd name="connsiteY0-2" fmla="*/ 0 h 515244"/>
                    <a:gd name="connsiteX1-3" fmla="*/ 859144 w 1116766"/>
                    <a:gd name="connsiteY1-4" fmla="*/ 0 h 515244"/>
                    <a:gd name="connsiteX2-5" fmla="*/ 1116766 w 1116766"/>
                    <a:gd name="connsiteY2-6" fmla="*/ 257622 h 515244"/>
                    <a:gd name="connsiteX3-7" fmla="*/ 859144 w 1116766"/>
                    <a:gd name="connsiteY3-8" fmla="*/ 515244 h 515244"/>
                    <a:gd name="connsiteX4-9" fmla="*/ 9692 w 1116766"/>
                    <a:gd name="connsiteY4-10" fmla="*/ 515244 h 515244"/>
                    <a:gd name="connsiteX5-11" fmla="*/ 0 w 1116766"/>
                    <a:gd name="connsiteY5-12" fmla="*/ 275927 h 515244"/>
                    <a:gd name="connsiteX6" fmla="*/ 9692 w 1116766"/>
                    <a:gd name="connsiteY6" fmla="*/ 0 h 515244"/>
                    <a:gd name="connsiteX0-13" fmla="*/ 0 w 1107074"/>
                    <a:gd name="connsiteY0-14" fmla="*/ 0 h 515244"/>
                    <a:gd name="connsiteX1-15" fmla="*/ 849452 w 1107074"/>
                    <a:gd name="connsiteY1-16" fmla="*/ 0 h 515244"/>
                    <a:gd name="connsiteX2-17" fmla="*/ 1107074 w 1107074"/>
                    <a:gd name="connsiteY2-18" fmla="*/ 257622 h 515244"/>
                    <a:gd name="connsiteX3-19" fmla="*/ 849452 w 1107074"/>
                    <a:gd name="connsiteY3-20" fmla="*/ 515244 h 515244"/>
                    <a:gd name="connsiteX4-21" fmla="*/ 0 w 1107074"/>
                    <a:gd name="connsiteY4-22" fmla="*/ 515244 h 515244"/>
                    <a:gd name="connsiteX5-23" fmla="*/ 226528 w 1107074"/>
                    <a:gd name="connsiteY5-24" fmla="*/ 275927 h 515244"/>
                    <a:gd name="connsiteX6-25" fmla="*/ 0 w 1107074"/>
                    <a:gd name="connsiteY6-26" fmla="*/ 0 h 5152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1107074" h="515244">
                      <a:moveTo>
                        <a:pt x="0" y="0"/>
                      </a:moveTo>
                      <a:lnTo>
                        <a:pt x="849452" y="0"/>
                      </a:lnTo>
                      <a:lnTo>
                        <a:pt x="1107074" y="257622"/>
                      </a:lnTo>
                      <a:lnTo>
                        <a:pt x="849452" y="515244"/>
                      </a:lnTo>
                      <a:lnTo>
                        <a:pt x="0" y="515244"/>
                      </a:lnTo>
                      <a:lnTo>
                        <a:pt x="226528" y="2759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  <p:sp>
              <p:nvSpPr>
                <p:cNvPr id="23" name="五边形 45"/>
                <p:cNvSpPr/>
                <p:nvPr/>
              </p:nvSpPr>
              <p:spPr>
                <a:xfrm>
                  <a:off x="-57106" y="1580182"/>
                  <a:ext cx="1189469" cy="23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469" h="238527">
                      <a:moveTo>
                        <a:pt x="0" y="0"/>
                      </a:moveTo>
                      <a:lnTo>
                        <a:pt x="1189469" y="0"/>
                      </a:lnTo>
                      <a:lnTo>
                        <a:pt x="950942" y="238527"/>
                      </a:lnTo>
                      <a:lnTo>
                        <a:pt x="0" y="238527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3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</p:grpSp>
          <p:sp>
            <p:nvSpPr>
              <p:cNvPr id="21" name="矩形 33"/>
              <p:cNvSpPr>
                <a:spLocks noChangeArrowheads="1"/>
              </p:cNvSpPr>
              <p:nvPr/>
            </p:nvSpPr>
            <p:spPr bwMode="auto">
              <a:xfrm>
                <a:off x="965765" y="3613835"/>
                <a:ext cx="933220" cy="784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4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65100" y="0"/>
            <a:ext cx="119697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938338" y="2190750"/>
            <a:ext cx="5322887" cy="784225"/>
            <a:chOff x="1938622" y="2216000"/>
            <a:chExt cx="5322605" cy="784830"/>
          </a:xfrm>
        </p:grpSpPr>
        <p:grpSp>
          <p:nvGrpSpPr>
            <p:cNvPr id="8259" name="组合 32"/>
            <p:cNvGrpSpPr/>
            <p:nvPr/>
          </p:nvGrpSpPr>
          <p:grpSpPr bwMode="auto">
            <a:xfrm>
              <a:off x="2588354" y="2428561"/>
              <a:ext cx="4672873" cy="415478"/>
              <a:chOff x="1699355" y="1615761"/>
              <a:chExt cx="4672873" cy="415478"/>
            </a:xfrm>
          </p:grpSpPr>
          <p:sp>
            <p:nvSpPr>
              <p:cNvPr id="9" name="梯形 8"/>
              <p:cNvSpPr/>
              <p:nvPr/>
            </p:nvSpPr>
            <p:spPr bwMode="auto">
              <a:xfrm rot="5400000" flipV="1">
                <a:off x="3828223" y="-513258"/>
                <a:ext cx="414657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003732" y="1681227"/>
                <a:ext cx="1725521" cy="308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60" name="组合 33"/>
            <p:cNvGrpSpPr/>
            <p:nvPr/>
          </p:nvGrpSpPr>
          <p:grpSpPr bwMode="auto">
            <a:xfrm>
              <a:off x="1938622" y="2216000"/>
              <a:ext cx="846510" cy="784830"/>
              <a:chOff x="713623" y="3613404"/>
              <a:chExt cx="1545502" cy="784580"/>
            </a:xfrm>
          </p:grpSpPr>
          <p:grpSp>
            <p:nvGrpSpPr>
              <p:cNvPr id="8261" name="组合 134"/>
              <p:cNvGrpSpPr/>
              <p:nvPr/>
            </p:nvGrpSpPr>
            <p:grpSpPr bwMode="auto">
              <a:xfrm>
                <a:off x="713623" y="3818577"/>
                <a:ext cx="1545502" cy="422664"/>
                <a:chOff x="-57945" y="1303465"/>
                <a:chExt cx="1208564" cy="515244"/>
              </a:xfrm>
            </p:grpSpPr>
            <p:sp>
              <p:nvSpPr>
                <p:cNvPr id="7" name="五边形 112"/>
                <p:cNvSpPr/>
                <p:nvPr/>
              </p:nvSpPr>
              <p:spPr>
                <a:xfrm>
                  <a:off x="-57945" y="1303109"/>
                  <a:ext cx="1207967" cy="515003"/>
                </a:xfrm>
                <a:custGeom>
                  <a:avLst/>
                  <a:gdLst>
                    <a:gd name="connsiteX0" fmla="*/ 0 w 1107074"/>
                    <a:gd name="connsiteY0" fmla="*/ 0 h 515244"/>
                    <a:gd name="connsiteX1" fmla="*/ 849452 w 1107074"/>
                    <a:gd name="connsiteY1" fmla="*/ 0 h 515244"/>
                    <a:gd name="connsiteX2" fmla="*/ 1107074 w 1107074"/>
                    <a:gd name="connsiteY2" fmla="*/ 257622 h 515244"/>
                    <a:gd name="connsiteX3" fmla="*/ 849452 w 1107074"/>
                    <a:gd name="connsiteY3" fmla="*/ 515244 h 515244"/>
                    <a:gd name="connsiteX4" fmla="*/ 0 w 1107074"/>
                    <a:gd name="connsiteY4" fmla="*/ 515244 h 515244"/>
                    <a:gd name="connsiteX5" fmla="*/ 0 w 1107074"/>
                    <a:gd name="connsiteY5" fmla="*/ 0 h 515244"/>
                    <a:gd name="connsiteX0-1" fmla="*/ 9692 w 1116766"/>
                    <a:gd name="connsiteY0-2" fmla="*/ 0 h 515244"/>
                    <a:gd name="connsiteX1-3" fmla="*/ 859144 w 1116766"/>
                    <a:gd name="connsiteY1-4" fmla="*/ 0 h 515244"/>
                    <a:gd name="connsiteX2-5" fmla="*/ 1116766 w 1116766"/>
                    <a:gd name="connsiteY2-6" fmla="*/ 257622 h 515244"/>
                    <a:gd name="connsiteX3-7" fmla="*/ 859144 w 1116766"/>
                    <a:gd name="connsiteY3-8" fmla="*/ 515244 h 515244"/>
                    <a:gd name="connsiteX4-9" fmla="*/ 9692 w 1116766"/>
                    <a:gd name="connsiteY4-10" fmla="*/ 515244 h 515244"/>
                    <a:gd name="connsiteX5-11" fmla="*/ 0 w 1116766"/>
                    <a:gd name="connsiteY5-12" fmla="*/ 275927 h 515244"/>
                    <a:gd name="connsiteX6" fmla="*/ 9692 w 1116766"/>
                    <a:gd name="connsiteY6" fmla="*/ 0 h 515244"/>
                    <a:gd name="connsiteX0-13" fmla="*/ 0 w 1107074"/>
                    <a:gd name="connsiteY0-14" fmla="*/ 0 h 515244"/>
                    <a:gd name="connsiteX1-15" fmla="*/ 849452 w 1107074"/>
                    <a:gd name="connsiteY1-16" fmla="*/ 0 h 515244"/>
                    <a:gd name="connsiteX2-17" fmla="*/ 1107074 w 1107074"/>
                    <a:gd name="connsiteY2-18" fmla="*/ 257622 h 515244"/>
                    <a:gd name="connsiteX3-19" fmla="*/ 849452 w 1107074"/>
                    <a:gd name="connsiteY3-20" fmla="*/ 515244 h 515244"/>
                    <a:gd name="connsiteX4-21" fmla="*/ 0 w 1107074"/>
                    <a:gd name="connsiteY4-22" fmla="*/ 515244 h 515244"/>
                    <a:gd name="connsiteX5-23" fmla="*/ 226528 w 1107074"/>
                    <a:gd name="connsiteY5-24" fmla="*/ 275927 h 515244"/>
                    <a:gd name="connsiteX6-25" fmla="*/ 0 w 1107074"/>
                    <a:gd name="connsiteY6-26" fmla="*/ 0 h 5152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25" y="connsiteY6-26"/>
                    </a:cxn>
                  </a:cxnLst>
                  <a:rect l="l" t="t" r="r" b="b"/>
                  <a:pathLst>
                    <a:path w="1107074" h="515244">
                      <a:moveTo>
                        <a:pt x="0" y="0"/>
                      </a:moveTo>
                      <a:lnTo>
                        <a:pt x="849452" y="0"/>
                      </a:lnTo>
                      <a:lnTo>
                        <a:pt x="1107074" y="257622"/>
                      </a:lnTo>
                      <a:lnTo>
                        <a:pt x="849452" y="515244"/>
                      </a:lnTo>
                      <a:lnTo>
                        <a:pt x="0" y="515244"/>
                      </a:lnTo>
                      <a:lnTo>
                        <a:pt x="226528" y="2759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  <p:sp>
              <p:nvSpPr>
                <p:cNvPr id="8" name="五边形 45"/>
                <p:cNvSpPr/>
                <p:nvPr/>
              </p:nvSpPr>
              <p:spPr>
                <a:xfrm>
                  <a:off x="-57106" y="1580182"/>
                  <a:ext cx="1189469" cy="238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469" h="238527">
                      <a:moveTo>
                        <a:pt x="0" y="0"/>
                      </a:moveTo>
                      <a:lnTo>
                        <a:pt x="1189469" y="0"/>
                      </a:lnTo>
                      <a:lnTo>
                        <a:pt x="950942" y="238527"/>
                      </a:lnTo>
                      <a:lnTo>
                        <a:pt x="0" y="238527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3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400"/>
                </a:p>
              </p:txBody>
            </p:sp>
          </p:grpSp>
          <p:sp>
            <p:nvSpPr>
              <p:cNvPr id="6" name="矩形 33"/>
              <p:cNvSpPr>
                <a:spLocks noChangeArrowheads="1"/>
              </p:cNvSpPr>
              <p:nvPr/>
            </p:nvSpPr>
            <p:spPr bwMode="auto">
              <a:xfrm>
                <a:off x="965765" y="3613404"/>
                <a:ext cx="93322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sp>
        <p:nvSpPr>
          <p:cNvPr id="11" name="同心圆 10"/>
          <p:cNvSpPr/>
          <p:nvPr/>
        </p:nvSpPr>
        <p:spPr>
          <a:xfrm>
            <a:off x="4298950" y="2611438"/>
            <a:ext cx="484188" cy="484187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4243388" y="2555875"/>
            <a:ext cx="596900" cy="596900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4144963" y="2457450"/>
            <a:ext cx="793750" cy="793750"/>
          </a:xfrm>
          <a:prstGeom prst="donut">
            <a:avLst>
              <a:gd name="adj" fmla="val 9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4200525" y="2513013"/>
            <a:ext cx="681038" cy="681037"/>
          </a:xfrm>
          <a:prstGeom prst="donut">
            <a:avLst>
              <a:gd name="adj" fmla="val 9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4076700" y="2390775"/>
            <a:ext cx="928688" cy="927100"/>
          </a:xfrm>
          <a:prstGeom prst="donut">
            <a:avLst>
              <a:gd name="adj" fmla="val 11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984625" y="2297113"/>
            <a:ext cx="1112838" cy="1112837"/>
          </a:xfrm>
          <a:prstGeom prst="donut">
            <a:avLst>
              <a:gd name="adj" fmla="val 105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3854450" y="2166938"/>
            <a:ext cx="1373188" cy="1373187"/>
          </a:xfrm>
          <a:prstGeom prst="donut">
            <a:avLst>
              <a:gd name="adj" fmla="val 111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3678238" y="1990725"/>
            <a:ext cx="1725612" cy="1725613"/>
          </a:xfrm>
          <a:prstGeom prst="donut">
            <a:avLst>
              <a:gd name="adj" fmla="val 9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3490913" y="1803400"/>
            <a:ext cx="2101850" cy="2101850"/>
          </a:xfrm>
          <a:prstGeom prst="donut">
            <a:avLst>
              <a:gd name="adj" fmla="val 9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3270250" y="1582738"/>
            <a:ext cx="2543175" cy="2543175"/>
          </a:xfrm>
          <a:prstGeom prst="donut">
            <a:avLst>
              <a:gd name="adj" fmla="val 7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4318000" y="2630488"/>
            <a:ext cx="446088" cy="446087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同心圆 21"/>
          <p:cNvSpPr/>
          <p:nvPr/>
        </p:nvSpPr>
        <p:spPr>
          <a:xfrm>
            <a:off x="4275138" y="2587625"/>
            <a:ext cx="531812" cy="531813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4075113" y="2379663"/>
            <a:ext cx="949325" cy="950912"/>
            <a:chOff x="4110797" y="7917589"/>
            <a:chExt cx="947804" cy="950469"/>
          </a:xfrm>
        </p:grpSpPr>
        <p:sp>
          <p:nvSpPr>
            <p:cNvPr id="24" name="圆角矩形 5"/>
            <p:cNvSpPr/>
            <p:nvPr/>
          </p:nvSpPr>
          <p:spPr bwMode="auto">
            <a:xfrm rot="10800000" flipH="1">
              <a:off x="4110797" y="7917589"/>
              <a:ext cx="947804" cy="950469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/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280387" y="8209553"/>
              <a:ext cx="729080" cy="36971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283200" y="1733550"/>
            <a:ext cx="1792288" cy="315913"/>
            <a:chOff x="5414958" y="1683881"/>
            <a:chExt cx="1792292" cy="315913"/>
          </a:xfrm>
        </p:grpSpPr>
        <p:sp>
          <p:nvSpPr>
            <p:cNvPr id="27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56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757863" y="2382838"/>
            <a:ext cx="1793875" cy="315912"/>
            <a:chOff x="5414958" y="1683881"/>
            <a:chExt cx="1792292" cy="315913"/>
          </a:xfrm>
        </p:grpSpPr>
        <p:sp>
          <p:nvSpPr>
            <p:cNvPr id="31" name="圆角矩形 72"/>
            <p:cNvSpPr/>
            <p:nvPr/>
          </p:nvSpPr>
          <p:spPr bwMode="auto">
            <a:xfrm>
              <a:off x="5429232" y="1683881"/>
              <a:ext cx="1778018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5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5743575" y="3030538"/>
            <a:ext cx="1792288" cy="315912"/>
            <a:chOff x="5414958" y="1683881"/>
            <a:chExt cx="1792292" cy="315913"/>
          </a:xfrm>
        </p:grpSpPr>
        <p:sp>
          <p:nvSpPr>
            <p:cNvPr id="35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46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5283200" y="3679825"/>
            <a:ext cx="1792288" cy="315913"/>
            <a:chOff x="5414958" y="1683881"/>
            <a:chExt cx="1792292" cy="315913"/>
          </a:xfrm>
        </p:grpSpPr>
        <p:sp>
          <p:nvSpPr>
            <p:cNvPr id="39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4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 flipH="1">
            <a:off x="1944688" y="1733550"/>
            <a:ext cx="1792287" cy="315913"/>
            <a:chOff x="5414958" y="1683881"/>
            <a:chExt cx="1792292" cy="315913"/>
          </a:xfrm>
        </p:grpSpPr>
        <p:sp>
          <p:nvSpPr>
            <p:cNvPr id="43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36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 flipH="1">
            <a:off x="1497013" y="2382838"/>
            <a:ext cx="1792287" cy="315912"/>
            <a:chOff x="5414958" y="1683881"/>
            <a:chExt cx="1792292" cy="315913"/>
          </a:xfrm>
        </p:grpSpPr>
        <p:sp>
          <p:nvSpPr>
            <p:cNvPr id="47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3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 flipH="1">
            <a:off x="1497013" y="3030538"/>
            <a:ext cx="1792287" cy="315912"/>
            <a:chOff x="5414958" y="1683881"/>
            <a:chExt cx="1792292" cy="315913"/>
          </a:xfrm>
        </p:grpSpPr>
        <p:sp>
          <p:nvSpPr>
            <p:cNvPr id="51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26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 flipH="1">
            <a:off x="1954213" y="3679825"/>
            <a:ext cx="1792287" cy="315913"/>
            <a:chOff x="5414958" y="1683881"/>
            <a:chExt cx="1792292" cy="315913"/>
          </a:xfrm>
        </p:grpSpPr>
        <p:sp>
          <p:nvSpPr>
            <p:cNvPr id="55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五边形 45"/>
            <p:cNvSpPr/>
            <p:nvPr/>
          </p:nvSpPr>
          <p:spPr bwMode="auto">
            <a:xfrm>
              <a:off x="5414958" y="1839912"/>
              <a:ext cx="1777452" cy="144007"/>
            </a:xfrm>
            <a:custGeom>
              <a:avLst/>
              <a:gdLst>
                <a:gd name="connsiteX0" fmla="*/ 0 w 1294257"/>
                <a:gd name="connsiteY0" fmla="*/ 0 h 238527"/>
                <a:gd name="connsiteX1" fmla="*/ 1189469 w 1294257"/>
                <a:gd name="connsiteY1" fmla="*/ 0 h 238527"/>
                <a:gd name="connsiteX2" fmla="*/ 1294257 w 1294257"/>
                <a:gd name="connsiteY2" fmla="*/ 230638 h 238527"/>
                <a:gd name="connsiteX3" fmla="*/ 0 w 1294257"/>
                <a:gd name="connsiteY3" fmla="*/ 238527 h 238527"/>
                <a:gd name="connsiteX4" fmla="*/ 0 w 1294257"/>
                <a:gd name="connsiteY4" fmla="*/ 0 h 238527"/>
                <a:gd name="connsiteX0-1" fmla="*/ 0 w 1294257"/>
                <a:gd name="connsiteY0-2" fmla="*/ 0 h 238527"/>
                <a:gd name="connsiteX1-3" fmla="*/ 1179065 w 1294257"/>
                <a:gd name="connsiteY1-4" fmla="*/ 7889 h 238527"/>
                <a:gd name="connsiteX2-5" fmla="*/ 1294257 w 1294257"/>
                <a:gd name="connsiteY2-6" fmla="*/ 230638 h 238527"/>
                <a:gd name="connsiteX3-7" fmla="*/ 0 w 1294257"/>
                <a:gd name="connsiteY3-8" fmla="*/ 238527 h 238527"/>
                <a:gd name="connsiteX4-9" fmla="*/ 0 w 1294257"/>
                <a:gd name="connsiteY4-10" fmla="*/ 0 h 238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94257" h="238527">
                  <a:moveTo>
                    <a:pt x="0" y="0"/>
                  </a:moveTo>
                  <a:lnTo>
                    <a:pt x="1179065" y="7889"/>
                  </a:lnTo>
                  <a:lnTo>
                    <a:pt x="1294257" y="230638"/>
                  </a:lnTo>
                  <a:lnTo>
                    <a:pt x="0" y="23852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chemeClr val="bg1">
                    <a:alpha val="0"/>
                  </a:schemeClr>
                </a:gs>
                <a:gs pos="95000">
                  <a:schemeClr val="bg1">
                    <a:alpha val="3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  <p:sp>
          <p:nvSpPr>
            <p:cNvPr id="822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5100" y="0"/>
            <a:ext cx="187642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97013" y="1582738"/>
            <a:ext cx="6054725" cy="2543175"/>
            <a:chOff x="1496949" y="1582281"/>
            <a:chExt cx="6053999" cy="2543175"/>
          </a:xfrm>
        </p:grpSpPr>
        <p:sp>
          <p:nvSpPr>
            <p:cNvPr id="3" name="同心圆 2"/>
            <p:cNvSpPr/>
            <p:nvPr/>
          </p:nvSpPr>
          <p:spPr>
            <a:xfrm>
              <a:off x="4298550" y="2610981"/>
              <a:ext cx="484130" cy="484187"/>
            </a:xfrm>
            <a:prstGeom prst="donut">
              <a:avLst>
                <a:gd name="adj" fmla="val 114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同心圆 3"/>
            <p:cNvSpPr/>
            <p:nvPr/>
          </p:nvSpPr>
          <p:spPr>
            <a:xfrm>
              <a:off x="4242995" y="2555418"/>
              <a:ext cx="596828" cy="596900"/>
            </a:xfrm>
            <a:prstGeom prst="donut">
              <a:avLst>
                <a:gd name="adj" fmla="val 7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>
              <a:off x="4144581" y="2456993"/>
              <a:ext cx="793655" cy="793750"/>
            </a:xfrm>
            <a:prstGeom prst="donut">
              <a:avLst>
                <a:gd name="adj" fmla="val 94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同心圆 5"/>
            <p:cNvSpPr/>
            <p:nvPr/>
          </p:nvSpPr>
          <p:spPr>
            <a:xfrm>
              <a:off x="4200137" y="2512556"/>
              <a:ext cx="680956" cy="681037"/>
            </a:xfrm>
            <a:prstGeom prst="donut">
              <a:avLst>
                <a:gd name="adj" fmla="val 9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同心圆 6"/>
            <p:cNvSpPr/>
            <p:nvPr/>
          </p:nvSpPr>
          <p:spPr>
            <a:xfrm>
              <a:off x="4076327" y="2390318"/>
              <a:ext cx="928577" cy="927100"/>
            </a:xfrm>
            <a:prstGeom prst="donut">
              <a:avLst>
                <a:gd name="adj" fmla="val 114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同心圆 7"/>
            <p:cNvSpPr/>
            <p:nvPr/>
          </p:nvSpPr>
          <p:spPr>
            <a:xfrm>
              <a:off x="3984263" y="2296656"/>
              <a:ext cx="1112705" cy="1112837"/>
            </a:xfrm>
            <a:prstGeom prst="donut">
              <a:avLst>
                <a:gd name="adj" fmla="val 105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同心圆 8"/>
            <p:cNvSpPr/>
            <p:nvPr/>
          </p:nvSpPr>
          <p:spPr>
            <a:xfrm>
              <a:off x="3854103" y="2166481"/>
              <a:ext cx="1373023" cy="1373187"/>
            </a:xfrm>
            <a:prstGeom prst="donut">
              <a:avLst>
                <a:gd name="adj" fmla="val 111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同心圆 9"/>
            <p:cNvSpPr/>
            <p:nvPr/>
          </p:nvSpPr>
          <p:spPr>
            <a:xfrm>
              <a:off x="3677912" y="1990268"/>
              <a:ext cx="1725405" cy="1725613"/>
            </a:xfrm>
            <a:prstGeom prst="donut">
              <a:avLst>
                <a:gd name="adj" fmla="val 99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3490610" y="1802943"/>
              <a:ext cx="2101598" cy="2101850"/>
            </a:xfrm>
            <a:prstGeom prst="donut">
              <a:avLst>
                <a:gd name="adj" fmla="val 93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11"/>
            <p:cNvSpPr/>
            <p:nvPr/>
          </p:nvSpPr>
          <p:spPr>
            <a:xfrm>
              <a:off x="3269973" y="1582281"/>
              <a:ext cx="2542870" cy="2543175"/>
            </a:xfrm>
            <a:prstGeom prst="donut">
              <a:avLst>
                <a:gd name="adj" fmla="val 7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同心圆 12"/>
            <p:cNvSpPr/>
            <p:nvPr/>
          </p:nvSpPr>
          <p:spPr>
            <a:xfrm>
              <a:off x="4317598" y="2630031"/>
              <a:ext cx="446035" cy="446087"/>
            </a:xfrm>
            <a:prstGeom prst="donut">
              <a:avLst>
                <a:gd name="adj" fmla="val 114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同心圆 13"/>
            <p:cNvSpPr/>
            <p:nvPr/>
          </p:nvSpPr>
          <p:spPr>
            <a:xfrm>
              <a:off x="4274741" y="2587168"/>
              <a:ext cx="531748" cy="531813"/>
            </a:xfrm>
            <a:prstGeom prst="donut">
              <a:avLst>
                <a:gd name="adj" fmla="val 7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54" name="组合 93"/>
            <p:cNvGrpSpPr/>
            <p:nvPr/>
          </p:nvGrpSpPr>
          <p:grpSpPr bwMode="auto">
            <a:xfrm>
              <a:off x="4075112" y="2379206"/>
              <a:ext cx="949325" cy="950913"/>
              <a:chOff x="4110797" y="7917589"/>
              <a:chExt cx="947804" cy="950469"/>
            </a:xfrm>
          </p:grpSpPr>
          <p:sp>
            <p:nvSpPr>
              <p:cNvPr id="48" name="圆角矩形 5"/>
              <p:cNvSpPr/>
              <p:nvPr/>
            </p:nvSpPr>
            <p:spPr bwMode="auto">
              <a:xfrm rot="10800000" flipH="1">
                <a:off x="4110426" y="7917589"/>
                <a:ext cx="947690" cy="950468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  <p:sp>
            <p:nvSpPr>
              <p:cNvPr id="49" name="TextBox 23"/>
              <p:cNvSpPr txBox="1">
                <a:spLocks noChangeArrowheads="1"/>
              </p:cNvSpPr>
              <p:nvPr/>
            </p:nvSpPr>
            <p:spPr bwMode="auto">
              <a:xfrm>
                <a:off x="4279995" y="8209553"/>
                <a:ext cx="728992" cy="3697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55" name="组合 96"/>
            <p:cNvGrpSpPr/>
            <p:nvPr/>
          </p:nvGrpSpPr>
          <p:grpSpPr bwMode="auto">
            <a:xfrm>
              <a:off x="5283890" y="1733784"/>
              <a:ext cx="1792292" cy="315913"/>
              <a:chOff x="5414958" y="1683881"/>
              <a:chExt cx="1792292" cy="315913"/>
            </a:xfrm>
          </p:grpSpPr>
          <p:sp>
            <p:nvSpPr>
              <p:cNvPr id="45" name="圆角矩形 72"/>
              <p:cNvSpPr/>
              <p:nvPr/>
            </p:nvSpPr>
            <p:spPr bwMode="auto">
              <a:xfrm>
                <a:off x="5429623" y="1683190"/>
                <a:ext cx="1777787" cy="300038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302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56" name="组合 100"/>
            <p:cNvGrpSpPr/>
            <p:nvPr/>
          </p:nvGrpSpPr>
          <p:grpSpPr bwMode="auto">
            <a:xfrm>
              <a:off x="5758656" y="2382448"/>
              <a:ext cx="1792292" cy="315913"/>
              <a:chOff x="5414958" y="1683881"/>
              <a:chExt cx="1792292" cy="315913"/>
            </a:xfrm>
          </p:grpSpPr>
          <p:sp>
            <p:nvSpPr>
              <p:cNvPr id="42" name="圆角矩形 72"/>
              <p:cNvSpPr/>
              <p:nvPr/>
            </p:nvSpPr>
            <p:spPr bwMode="auto">
              <a:xfrm>
                <a:off x="5429463" y="1683814"/>
                <a:ext cx="1777787" cy="300037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297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57" name="组合 104"/>
            <p:cNvGrpSpPr/>
            <p:nvPr/>
          </p:nvGrpSpPr>
          <p:grpSpPr bwMode="auto">
            <a:xfrm>
              <a:off x="5743816" y="3031111"/>
              <a:ext cx="1792292" cy="315913"/>
              <a:chOff x="5414958" y="1683881"/>
              <a:chExt cx="1792292" cy="315913"/>
            </a:xfrm>
          </p:grpSpPr>
          <p:sp>
            <p:nvSpPr>
              <p:cNvPr id="39" name="圆角矩形 72"/>
              <p:cNvSpPr/>
              <p:nvPr/>
            </p:nvSpPr>
            <p:spPr bwMode="auto">
              <a:xfrm>
                <a:off x="5430017" y="1684438"/>
                <a:ext cx="1777787" cy="300038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292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58" name="组合 108"/>
            <p:cNvGrpSpPr/>
            <p:nvPr/>
          </p:nvGrpSpPr>
          <p:grpSpPr bwMode="auto">
            <a:xfrm>
              <a:off x="5283890" y="3679775"/>
              <a:ext cx="1792292" cy="315913"/>
              <a:chOff x="5414958" y="1683881"/>
              <a:chExt cx="1792292" cy="315913"/>
            </a:xfrm>
          </p:grpSpPr>
          <p:sp>
            <p:nvSpPr>
              <p:cNvPr id="36" name="圆角矩形 72"/>
              <p:cNvSpPr/>
              <p:nvPr/>
            </p:nvSpPr>
            <p:spPr bwMode="auto">
              <a:xfrm>
                <a:off x="5429623" y="1683474"/>
                <a:ext cx="1777787" cy="300038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287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59" name="组合 112"/>
            <p:cNvGrpSpPr/>
            <p:nvPr/>
          </p:nvGrpSpPr>
          <p:grpSpPr bwMode="auto">
            <a:xfrm flipH="1">
              <a:off x="1944832" y="1733784"/>
              <a:ext cx="1792292" cy="315913"/>
              <a:chOff x="5414958" y="1683881"/>
              <a:chExt cx="1792292" cy="315913"/>
            </a:xfrm>
          </p:grpSpPr>
          <p:sp>
            <p:nvSpPr>
              <p:cNvPr id="33" name="圆角矩形 72"/>
              <p:cNvSpPr/>
              <p:nvPr/>
            </p:nvSpPr>
            <p:spPr bwMode="auto">
              <a:xfrm>
                <a:off x="5429725" y="1683190"/>
                <a:ext cx="1777787" cy="300038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282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60" name="组合 116"/>
            <p:cNvGrpSpPr/>
            <p:nvPr/>
          </p:nvGrpSpPr>
          <p:grpSpPr bwMode="auto">
            <a:xfrm flipH="1">
              <a:off x="1496949" y="2382448"/>
              <a:ext cx="1792292" cy="315913"/>
              <a:chOff x="5414958" y="1683881"/>
              <a:chExt cx="1792292" cy="315913"/>
            </a:xfrm>
          </p:grpSpPr>
          <p:sp>
            <p:nvSpPr>
              <p:cNvPr id="30" name="圆角矩形 72"/>
              <p:cNvSpPr/>
              <p:nvPr/>
            </p:nvSpPr>
            <p:spPr bwMode="auto">
              <a:xfrm>
                <a:off x="5429463" y="1683814"/>
                <a:ext cx="1777787" cy="300037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277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61" name="组合 120"/>
            <p:cNvGrpSpPr/>
            <p:nvPr/>
          </p:nvGrpSpPr>
          <p:grpSpPr bwMode="auto">
            <a:xfrm flipH="1">
              <a:off x="1496949" y="3031111"/>
              <a:ext cx="1792292" cy="315913"/>
              <a:chOff x="5414958" y="1683881"/>
              <a:chExt cx="1792292" cy="315913"/>
            </a:xfrm>
          </p:grpSpPr>
          <p:sp>
            <p:nvSpPr>
              <p:cNvPr id="27" name="圆角矩形 72"/>
              <p:cNvSpPr/>
              <p:nvPr/>
            </p:nvSpPr>
            <p:spPr bwMode="auto">
              <a:xfrm>
                <a:off x="5429463" y="1684438"/>
                <a:ext cx="1777787" cy="300038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272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62" name="组合 124"/>
            <p:cNvGrpSpPr/>
            <p:nvPr/>
          </p:nvGrpSpPr>
          <p:grpSpPr bwMode="auto">
            <a:xfrm flipH="1">
              <a:off x="1954357" y="3679775"/>
              <a:ext cx="1792292" cy="315913"/>
              <a:chOff x="5414958" y="1683881"/>
              <a:chExt cx="1792292" cy="315913"/>
            </a:xfrm>
          </p:grpSpPr>
          <p:sp>
            <p:nvSpPr>
              <p:cNvPr id="24" name="圆角矩形 72"/>
              <p:cNvSpPr/>
              <p:nvPr/>
            </p:nvSpPr>
            <p:spPr bwMode="auto">
              <a:xfrm>
                <a:off x="5429726" y="1683474"/>
                <a:ext cx="1777787" cy="300038"/>
              </a:xfrm>
              <a:custGeom>
                <a:avLst/>
                <a:gdLst>
                  <a:gd name="connsiteX0" fmla="*/ 0 w 1778000"/>
                  <a:gd name="connsiteY0" fmla="*/ 0 h 300038"/>
                  <a:gd name="connsiteX1" fmla="*/ 0 w 1778000"/>
                  <a:gd name="connsiteY1" fmla="*/ 0 h 300038"/>
                  <a:gd name="connsiteX2" fmla="*/ 1778000 w 1778000"/>
                  <a:gd name="connsiteY2" fmla="*/ 0 h 300038"/>
                  <a:gd name="connsiteX3" fmla="*/ 1778000 w 1778000"/>
                  <a:gd name="connsiteY3" fmla="*/ 0 h 300038"/>
                  <a:gd name="connsiteX4" fmla="*/ 1778000 w 1778000"/>
                  <a:gd name="connsiteY4" fmla="*/ 300038 h 300038"/>
                  <a:gd name="connsiteX5" fmla="*/ 1778000 w 1778000"/>
                  <a:gd name="connsiteY5" fmla="*/ 300038 h 300038"/>
                  <a:gd name="connsiteX6" fmla="*/ 0 w 1778000"/>
                  <a:gd name="connsiteY6" fmla="*/ 300038 h 300038"/>
                  <a:gd name="connsiteX7" fmla="*/ 0 w 1778000"/>
                  <a:gd name="connsiteY7" fmla="*/ 300038 h 300038"/>
                  <a:gd name="connsiteX8" fmla="*/ 0 w 1778000"/>
                  <a:gd name="connsiteY8" fmla="*/ 0 h 300038"/>
                  <a:gd name="connsiteX0-1" fmla="*/ 0 w 1778000"/>
                  <a:gd name="connsiteY0-2" fmla="*/ 0 h 300038"/>
                  <a:gd name="connsiteX1-3" fmla="*/ 0 w 1778000"/>
                  <a:gd name="connsiteY1-4" fmla="*/ 0 h 300038"/>
                  <a:gd name="connsiteX2-5" fmla="*/ 1778000 w 1778000"/>
                  <a:gd name="connsiteY2-6" fmla="*/ 0 h 300038"/>
                  <a:gd name="connsiteX3-7" fmla="*/ 1778000 w 1778000"/>
                  <a:gd name="connsiteY3-8" fmla="*/ 0 h 300038"/>
                  <a:gd name="connsiteX4-9" fmla="*/ 1774825 w 1778000"/>
                  <a:gd name="connsiteY4-10" fmla="*/ 154444 h 300038"/>
                  <a:gd name="connsiteX5-11" fmla="*/ 1778000 w 1778000"/>
                  <a:gd name="connsiteY5-12" fmla="*/ 300038 h 300038"/>
                  <a:gd name="connsiteX6-13" fmla="*/ 1778000 w 1778000"/>
                  <a:gd name="connsiteY6-14" fmla="*/ 300038 h 300038"/>
                  <a:gd name="connsiteX7-15" fmla="*/ 0 w 1778000"/>
                  <a:gd name="connsiteY7-16" fmla="*/ 300038 h 300038"/>
                  <a:gd name="connsiteX8-17" fmla="*/ 0 w 1778000"/>
                  <a:gd name="connsiteY8-18" fmla="*/ 300038 h 300038"/>
                  <a:gd name="connsiteX9" fmla="*/ 0 w 1778000"/>
                  <a:gd name="connsiteY9" fmla="*/ 0 h 300038"/>
                  <a:gd name="connsiteX0-19" fmla="*/ 0 w 1778000"/>
                  <a:gd name="connsiteY0-20" fmla="*/ 0 h 300038"/>
                  <a:gd name="connsiteX1-21" fmla="*/ 0 w 1778000"/>
                  <a:gd name="connsiteY1-22" fmla="*/ 0 h 300038"/>
                  <a:gd name="connsiteX2-23" fmla="*/ 1778000 w 1778000"/>
                  <a:gd name="connsiteY2-24" fmla="*/ 0 h 300038"/>
                  <a:gd name="connsiteX3-25" fmla="*/ 1778000 w 1778000"/>
                  <a:gd name="connsiteY3-26" fmla="*/ 0 h 300038"/>
                  <a:gd name="connsiteX4-27" fmla="*/ 1600200 w 1778000"/>
                  <a:gd name="connsiteY4-28" fmla="*/ 160794 h 300038"/>
                  <a:gd name="connsiteX5-29" fmla="*/ 1778000 w 1778000"/>
                  <a:gd name="connsiteY5-30" fmla="*/ 300038 h 300038"/>
                  <a:gd name="connsiteX6-31" fmla="*/ 1778000 w 1778000"/>
                  <a:gd name="connsiteY6-32" fmla="*/ 300038 h 300038"/>
                  <a:gd name="connsiteX7-33" fmla="*/ 0 w 1778000"/>
                  <a:gd name="connsiteY7-34" fmla="*/ 300038 h 300038"/>
                  <a:gd name="connsiteX8-35" fmla="*/ 0 w 1778000"/>
                  <a:gd name="connsiteY8-36" fmla="*/ 300038 h 300038"/>
                  <a:gd name="connsiteX9-37" fmla="*/ 0 w 1778000"/>
                  <a:gd name="connsiteY9-38" fmla="*/ 0 h 300038"/>
                  <a:gd name="connsiteX0-39" fmla="*/ 0 w 1778000"/>
                  <a:gd name="connsiteY0-40" fmla="*/ 0 h 300038"/>
                  <a:gd name="connsiteX1-41" fmla="*/ 0 w 1778000"/>
                  <a:gd name="connsiteY1-42" fmla="*/ 0 h 300038"/>
                  <a:gd name="connsiteX2-43" fmla="*/ 1778000 w 1778000"/>
                  <a:gd name="connsiteY2-44" fmla="*/ 0 h 300038"/>
                  <a:gd name="connsiteX3-45" fmla="*/ 1778000 w 1778000"/>
                  <a:gd name="connsiteY3-46" fmla="*/ 0 h 300038"/>
                  <a:gd name="connsiteX4-47" fmla="*/ 1600200 w 1778000"/>
                  <a:gd name="connsiteY4-48" fmla="*/ 160794 h 300038"/>
                  <a:gd name="connsiteX5-49" fmla="*/ 1778000 w 1778000"/>
                  <a:gd name="connsiteY5-50" fmla="*/ 300038 h 300038"/>
                  <a:gd name="connsiteX6-51" fmla="*/ 1778000 w 1778000"/>
                  <a:gd name="connsiteY6-52" fmla="*/ 300038 h 300038"/>
                  <a:gd name="connsiteX7-53" fmla="*/ 0 w 1778000"/>
                  <a:gd name="connsiteY7-54" fmla="*/ 300038 h 300038"/>
                  <a:gd name="connsiteX8-55" fmla="*/ 0 w 1778000"/>
                  <a:gd name="connsiteY8-56" fmla="*/ 300038 h 300038"/>
                  <a:gd name="connsiteX9-57" fmla="*/ 0 w 1778000"/>
                  <a:gd name="connsiteY9-58" fmla="*/ 0 h 300038"/>
                  <a:gd name="connsiteX0-59" fmla="*/ 0 w 1778000"/>
                  <a:gd name="connsiteY0-60" fmla="*/ 0 h 300038"/>
                  <a:gd name="connsiteX1-61" fmla="*/ 0 w 1778000"/>
                  <a:gd name="connsiteY1-62" fmla="*/ 0 h 300038"/>
                  <a:gd name="connsiteX2-63" fmla="*/ 1778000 w 1778000"/>
                  <a:gd name="connsiteY2-64" fmla="*/ 0 h 300038"/>
                  <a:gd name="connsiteX3-65" fmla="*/ 1778000 w 1778000"/>
                  <a:gd name="connsiteY3-66" fmla="*/ 0 h 300038"/>
                  <a:gd name="connsiteX4-67" fmla="*/ 1600200 w 1778000"/>
                  <a:gd name="connsiteY4-68" fmla="*/ 160794 h 300038"/>
                  <a:gd name="connsiteX5-69" fmla="*/ 1778000 w 1778000"/>
                  <a:gd name="connsiteY5-70" fmla="*/ 300038 h 300038"/>
                  <a:gd name="connsiteX6-71" fmla="*/ 1778000 w 1778000"/>
                  <a:gd name="connsiteY6-72" fmla="*/ 300038 h 300038"/>
                  <a:gd name="connsiteX7-73" fmla="*/ 0 w 1778000"/>
                  <a:gd name="connsiteY7-74" fmla="*/ 300038 h 300038"/>
                  <a:gd name="connsiteX8-75" fmla="*/ 0 w 1778000"/>
                  <a:gd name="connsiteY8-76" fmla="*/ 300038 h 300038"/>
                  <a:gd name="connsiteX9-77" fmla="*/ 0 w 1778000"/>
                  <a:gd name="connsiteY9-78" fmla="*/ 0 h 300038"/>
                  <a:gd name="connsiteX0-79" fmla="*/ 0 w 1778000"/>
                  <a:gd name="connsiteY0-80" fmla="*/ 0 h 300038"/>
                  <a:gd name="connsiteX1-81" fmla="*/ 0 w 1778000"/>
                  <a:gd name="connsiteY1-82" fmla="*/ 0 h 300038"/>
                  <a:gd name="connsiteX2-83" fmla="*/ 1778000 w 1778000"/>
                  <a:gd name="connsiteY2-84" fmla="*/ 0 h 300038"/>
                  <a:gd name="connsiteX3-85" fmla="*/ 1778000 w 1778000"/>
                  <a:gd name="connsiteY3-86" fmla="*/ 0 h 300038"/>
                  <a:gd name="connsiteX4-87" fmla="*/ 1600200 w 1778000"/>
                  <a:gd name="connsiteY4-88" fmla="*/ 160794 h 300038"/>
                  <a:gd name="connsiteX5-89" fmla="*/ 1778000 w 1778000"/>
                  <a:gd name="connsiteY5-90" fmla="*/ 300038 h 300038"/>
                  <a:gd name="connsiteX6-91" fmla="*/ 1778000 w 1778000"/>
                  <a:gd name="connsiteY6-92" fmla="*/ 300038 h 300038"/>
                  <a:gd name="connsiteX7-93" fmla="*/ 0 w 1778000"/>
                  <a:gd name="connsiteY7-94" fmla="*/ 300038 h 300038"/>
                  <a:gd name="connsiteX8-95" fmla="*/ 0 w 1778000"/>
                  <a:gd name="connsiteY8-96" fmla="*/ 300038 h 300038"/>
                  <a:gd name="connsiteX9-97" fmla="*/ 0 w 1778000"/>
                  <a:gd name="connsiteY9-98" fmla="*/ 0 h 300038"/>
                  <a:gd name="connsiteX0-99" fmla="*/ 0 w 1778000"/>
                  <a:gd name="connsiteY0-100" fmla="*/ 0 h 300038"/>
                  <a:gd name="connsiteX1-101" fmla="*/ 0 w 1778000"/>
                  <a:gd name="connsiteY1-102" fmla="*/ 0 h 300038"/>
                  <a:gd name="connsiteX2-103" fmla="*/ 1778000 w 1778000"/>
                  <a:gd name="connsiteY2-104" fmla="*/ 0 h 300038"/>
                  <a:gd name="connsiteX3-105" fmla="*/ 1778000 w 1778000"/>
                  <a:gd name="connsiteY3-106" fmla="*/ 0 h 300038"/>
                  <a:gd name="connsiteX4-107" fmla="*/ 1600200 w 1778000"/>
                  <a:gd name="connsiteY4-108" fmla="*/ 160794 h 300038"/>
                  <a:gd name="connsiteX5-109" fmla="*/ 1778000 w 1778000"/>
                  <a:gd name="connsiteY5-110" fmla="*/ 300038 h 300038"/>
                  <a:gd name="connsiteX6-111" fmla="*/ 1778000 w 1778000"/>
                  <a:gd name="connsiteY6-112" fmla="*/ 300038 h 300038"/>
                  <a:gd name="connsiteX7-113" fmla="*/ 0 w 1778000"/>
                  <a:gd name="connsiteY7-114" fmla="*/ 300038 h 300038"/>
                  <a:gd name="connsiteX8-115" fmla="*/ 0 w 1778000"/>
                  <a:gd name="connsiteY8-116" fmla="*/ 300038 h 300038"/>
                  <a:gd name="connsiteX9-117" fmla="*/ 0 w 1778000"/>
                  <a:gd name="connsiteY9-118" fmla="*/ 0 h 300038"/>
                  <a:gd name="connsiteX0-119" fmla="*/ 0 w 1778000"/>
                  <a:gd name="connsiteY0-120" fmla="*/ 0 h 300038"/>
                  <a:gd name="connsiteX1-121" fmla="*/ 0 w 1778000"/>
                  <a:gd name="connsiteY1-122" fmla="*/ 0 h 300038"/>
                  <a:gd name="connsiteX2-123" fmla="*/ 1778000 w 1778000"/>
                  <a:gd name="connsiteY2-124" fmla="*/ 0 h 300038"/>
                  <a:gd name="connsiteX3-125" fmla="*/ 1778000 w 1778000"/>
                  <a:gd name="connsiteY3-126" fmla="*/ 0 h 300038"/>
                  <a:gd name="connsiteX4-127" fmla="*/ 1600200 w 1778000"/>
                  <a:gd name="connsiteY4-128" fmla="*/ 160794 h 300038"/>
                  <a:gd name="connsiteX5-129" fmla="*/ 1778000 w 1778000"/>
                  <a:gd name="connsiteY5-130" fmla="*/ 300038 h 300038"/>
                  <a:gd name="connsiteX6-131" fmla="*/ 1778000 w 1778000"/>
                  <a:gd name="connsiteY6-132" fmla="*/ 300038 h 300038"/>
                  <a:gd name="connsiteX7-133" fmla="*/ 0 w 1778000"/>
                  <a:gd name="connsiteY7-134" fmla="*/ 300038 h 300038"/>
                  <a:gd name="connsiteX8-135" fmla="*/ 0 w 1778000"/>
                  <a:gd name="connsiteY8-136" fmla="*/ 300038 h 300038"/>
                  <a:gd name="connsiteX9-137" fmla="*/ 0 w 1778000"/>
                  <a:gd name="connsiteY9-138" fmla="*/ 0 h 300038"/>
                  <a:gd name="connsiteX0-139" fmla="*/ 0 w 1778000"/>
                  <a:gd name="connsiteY0-140" fmla="*/ 0 h 300038"/>
                  <a:gd name="connsiteX1-141" fmla="*/ 0 w 1778000"/>
                  <a:gd name="connsiteY1-142" fmla="*/ 0 h 300038"/>
                  <a:gd name="connsiteX2-143" fmla="*/ 1778000 w 1778000"/>
                  <a:gd name="connsiteY2-144" fmla="*/ 0 h 300038"/>
                  <a:gd name="connsiteX3-145" fmla="*/ 1778000 w 1778000"/>
                  <a:gd name="connsiteY3-146" fmla="*/ 0 h 300038"/>
                  <a:gd name="connsiteX4-147" fmla="*/ 1600200 w 1778000"/>
                  <a:gd name="connsiteY4-148" fmla="*/ 160794 h 300038"/>
                  <a:gd name="connsiteX5-149" fmla="*/ 1778000 w 1778000"/>
                  <a:gd name="connsiteY5-150" fmla="*/ 300038 h 300038"/>
                  <a:gd name="connsiteX6-151" fmla="*/ 1778000 w 1778000"/>
                  <a:gd name="connsiteY6-152" fmla="*/ 300038 h 300038"/>
                  <a:gd name="connsiteX7-153" fmla="*/ 0 w 1778000"/>
                  <a:gd name="connsiteY7-154" fmla="*/ 300038 h 300038"/>
                  <a:gd name="connsiteX8-155" fmla="*/ 0 w 1778000"/>
                  <a:gd name="connsiteY8-156" fmla="*/ 300038 h 300038"/>
                  <a:gd name="connsiteX9-157" fmla="*/ 0 w 1778000"/>
                  <a:gd name="connsiteY9-158" fmla="*/ 0 h 3000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37" y="connsiteY9-38"/>
                  </a:cxn>
                </a:cxnLst>
                <a:rect l="l" t="t" r="r" b="b"/>
                <a:pathLst>
                  <a:path w="1778000" h="300038">
                    <a:moveTo>
                      <a:pt x="0" y="0"/>
                    </a:moveTo>
                    <a:lnTo>
                      <a:pt x="0" y="0"/>
                    </a:lnTo>
                    <a:lnTo>
                      <a:pt x="1778000" y="0"/>
                    </a:lnTo>
                    <a:lnTo>
                      <a:pt x="1778000" y="0"/>
                    </a:lnTo>
                    <a:lnTo>
                      <a:pt x="1600200" y="160794"/>
                    </a:lnTo>
                    <a:cubicBezTo>
                      <a:pt x="1652058" y="209325"/>
                      <a:pt x="1713442" y="251507"/>
                      <a:pt x="1778000" y="300038"/>
                    </a:cubicBezTo>
                    <a:lnTo>
                      <a:pt x="1778000" y="300038"/>
                    </a:lnTo>
                    <a:lnTo>
                      <a:pt x="0" y="300038"/>
                    </a:lnTo>
                    <a:lnTo>
                      <a:pt x="0" y="3000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7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五边形 45"/>
              <p:cNvSpPr/>
              <p:nvPr/>
            </p:nvSpPr>
            <p:spPr bwMode="auto">
              <a:xfrm>
                <a:off x="5414958" y="1839912"/>
                <a:ext cx="1777452" cy="144007"/>
              </a:xfrm>
              <a:custGeom>
                <a:avLst/>
                <a:gdLst>
                  <a:gd name="connsiteX0" fmla="*/ 0 w 1294257"/>
                  <a:gd name="connsiteY0" fmla="*/ 0 h 238527"/>
                  <a:gd name="connsiteX1" fmla="*/ 1189469 w 1294257"/>
                  <a:gd name="connsiteY1" fmla="*/ 0 h 238527"/>
                  <a:gd name="connsiteX2" fmla="*/ 1294257 w 1294257"/>
                  <a:gd name="connsiteY2" fmla="*/ 230638 h 238527"/>
                  <a:gd name="connsiteX3" fmla="*/ 0 w 1294257"/>
                  <a:gd name="connsiteY3" fmla="*/ 238527 h 238527"/>
                  <a:gd name="connsiteX4" fmla="*/ 0 w 1294257"/>
                  <a:gd name="connsiteY4" fmla="*/ 0 h 238527"/>
                  <a:gd name="connsiteX0-1" fmla="*/ 0 w 1294257"/>
                  <a:gd name="connsiteY0-2" fmla="*/ 0 h 238527"/>
                  <a:gd name="connsiteX1-3" fmla="*/ 1179065 w 1294257"/>
                  <a:gd name="connsiteY1-4" fmla="*/ 7889 h 238527"/>
                  <a:gd name="connsiteX2-5" fmla="*/ 1294257 w 1294257"/>
                  <a:gd name="connsiteY2-6" fmla="*/ 230638 h 238527"/>
                  <a:gd name="connsiteX3-7" fmla="*/ 0 w 1294257"/>
                  <a:gd name="connsiteY3-8" fmla="*/ 238527 h 238527"/>
                  <a:gd name="connsiteX4-9" fmla="*/ 0 w 1294257"/>
                  <a:gd name="connsiteY4-10" fmla="*/ 0 h 2385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94257" h="238527">
                    <a:moveTo>
                      <a:pt x="0" y="0"/>
                    </a:moveTo>
                    <a:lnTo>
                      <a:pt x="1179065" y="7889"/>
                    </a:lnTo>
                    <a:lnTo>
                      <a:pt x="1294257" y="230638"/>
                    </a:lnTo>
                    <a:lnTo>
                      <a:pt x="0" y="23852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95000">
                    <a:schemeClr val="bg1">
                      <a:alpha val="3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sp>
            <p:nvSpPr>
              <p:cNvPr id="9267" name="TextBox 136"/>
              <p:cNvSpPr txBox="1">
                <a:spLocks noChangeArrowheads="1"/>
              </p:cNvSpPr>
              <p:nvPr/>
            </p:nvSpPr>
            <p:spPr bwMode="auto">
              <a:xfrm>
                <a:off x="5881127" y="1692925"/>
                <a:ext cx="902811" cy="30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饼形 49"/>
          <p:cNvSpPr/>
          <p:nvPr/>
        </p:nvSpPr>
        <p:spPr>
          <a:xfrm>
            <a:off x="2848308" y="2073822"/>
            <a:ext cx="4144879" cy="4144879"/>
          </a:xfrm>
          <a:prstGeom prst="pie">
            <a:avLst>
              <a:gd name="adj1" fmla="val 14203568"/>
              <a:gd name="adj2" fmla="val 1775210"/>
            </a:avLst>
          </a:prstGeom>
          <a:gradFill flip="none" rotWithShape="1">
            <a:gsLst>
              <a:gs pos="54000">
                <a:schemeClr val="tx1">
                  <a:lumMod val="75000"/>
                  <a:lumOff val="25000"/>
                </a:schemeClr>
              </a:gs>
              <a:gs pos="99000">
                <a:schemeClr val="bg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  <a:scene3d>
            <a:camera prst="isometricOffAxis2Top"/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饼形 50"/>
          <p:cNvSpPr/>
          <p:nvPr/>
        </p:nvSpPr>
        <p:spPr>
          <a:xfrm>
            <a:off x="2455217" y="1524872"/>
            <a:ext cx="4144879" cy="4144879"/>
          </a:xfrm>
          <a:prstGeom prst="pie">
            <a:avLst>
              <a:gd name="adj1" fmla="val 1853472"/>
              <a:gd name="adj2" fmla="val 14052733"/>
            </a:avLst>
          </a:prstGeom>
          <a:gradFill flip="none" rotWithShape="1">
            <a:gsLst>
              <a:gs pos="25000">
                <a:srgbClr val="FF6600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  <a:scene3d>
            <a:camera prst="isometricOffAxis2Top"/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3888" y="2012950"/>
            <a:ext cx="17256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  添加文本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635750" y="2562225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  添加文本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4808538" y="2424113"/>
            <a:ext cx="1198562" cy="1320800"/>
            <a:chOff x="5127225" y="2719374"/>
            <a:chExt cx="1198240" cy="1320675"/>
          </a:xfrm>
        </p:grpSpPr>
        <p:grpSp>
          <p:nvGrpSpPr>
            <p:cNvPr id="55" name="Group 5"/>
            <p:cNvGrpSpPr>
              <a:grpSpLocks noChangeAspect="1"/>
            </p:cNvGrpSpPr>
            <p:nvPr/>
          </p:nvGrpSpPr>
          <p:grpSpPr bwMode="auto">
            <a:xfrm>
              <a:off x="5127225" y="2763895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86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6" name="Group 5"/>
            <p:cNvGrpSpPr>
              <a:grpSpLocks noChangeAspect="1"/>
            </p:cNvGrpSpPr>
            <p:nvPr/>
          </p:nvGrpSpPr>
          <p:grpSpPr bwMode="auto">
            <a:xfrm>
              <a:off x="5589968" y="2719374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7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7" name="Group 5"/>
            <p:cNvGrpSpPr>
              <a:grpSpLocks noChangeAspect="1"/>
            </p:cNvGrpSpPr>
            <p:nvPr/>
          </p:nvGrpSpPr>
          <p:grpSpPr bwMode="auto">
            <a:xfrm>
              <a:off x="5929717" y="3024639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68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Group 5"/>
            <p:cNvGrpSpPr>
              <a:grpSpLocks noChangeAspect="1"/>
            </p:cNvGrpSpPr>
            <p:nvPr/>
          </p:nvGrpSpPr>
          <p:grpSpPr bwMode="auto">
            <a:xfrm>
              <a:off x="5408994" y="3083989"/>
              <a:ext cx="395748" cy="956060"/>
              <a:chOff x="2483" y="1202"/>
              <a:chExt cx="796" cy="1923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59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483" y="1202"/>
                <a:ext cx="794" cy="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66" y="2398"/>
                <a:ext cx="97" cy="666"/>
              </a:xfrm>
              <a:custGeom>
                <a:avLst/>
                <a:gdLst>
                  <a:gd name="T0" fmla="*/ 38 w 41"/>
                  <a:gd name="T1" fmla="*/ 279 h 282"/>
                  <a:gd name="T2" fmla="*/ 37 w 41"/>
                  <a:gd name="T3" fmla="*/ 276 h 282"/>
                  <a:gd name="T4" fmla="*/ 35 w 41"/>
                  <a:gd name="T5" fmla="*/ 273 h 282"/>
                  <a:gd name="T6" fmla="*/ 34 w 41"/>
                  <a:gd name="T7" fmla="*/ 270 h 282"/>
                  <a:gd name="T8" fmla="*/ 35 w 41"/>
                  <a:gd name="T9" fmla="*/ 37 h 282"/>
                  <a:gd name="T10" fmla="*/ 35 w 41"/>
                  <a:gd name="T11" fmla="*/ 31 h 282"/>
                  <a:gd name="T12" fmla="*/ 34 w 41"/>
                  <a:gd name="T13" fmla="*/ 25 h 282"/>
                  <a:gd name="T14" fmla="*/ 32 w 41"/>
                  <a:gd name="T15" fmla="*/ 21 h 282"/>
                  <a:gd name="T16" fmla="*/ 29 w 41"/>
                  <a:gd name="T17" fmla="*/ 19 h 282"/>
                  <a:gd name="T18" fmla="*/ 0 w 41"/>
                  <a:gd name="T19" fmla="*/ 0 h 282"/>
                  <a:gd name="T20" fmla="*/ 2 w 41"/>
                  <a:gd name="T21" fmla="*/ 3 h 282"/>
                  <a:gd name="T22" fmla="*/ 4 w 41"/>
                  <a:gd name="T23" fmla="*/ 7 h 282"/>
                  <a:gd name="T24" fmla="*/ 6 w 41"/>
                  <a:gd name="T25" fmla="*/ 12 h 282"/>
                  <a:gd name="T26" fmla="*/ 6 w 41"/>
                  <a:gd name="T27" fmla="*/ 18 h 282"/>
                  <a:gd name="T28" fmla="*/ 6 w 41"/>
                  <a:gd name="T29" fmla="*/ 245 h 282"/>
                  <a:gd name="T30" fmla="*/ 7 w 41"/>
                  <a:gd name="T31" fmla="*/ 249 h 282"/>
                  <a:gd name="T32" fmla="*/ 8 w 41"/>
                  <a:gd name="T33" fmla="*/ 252 h 282"/>
                  <a:gd name="T34" fmla="*/ 10 w 41"/>
                  <a:gd name="T35" fmla="*/ 255 h 282"/>
                  <a:gd name="T36" fmla="*/ 12 w 41"/>
                  <a:gd name="T37" fmla="*/ 257 h 282"/>
                  <a:gd name="T38" fmla="*/ 41 w 41"/>
                  <a:gd name="T39" fmla="*/ 282 h 282"/>
                  <a:gd name="T40" fmla="*/ 38 w 41"/>
                  <a:gd name="T41" fmla="*/ 27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82">
                    <a:moveTo>
                      <a:pt x="38" y="279"/>
                    </a:moveTo>
                    <a:cubicBezTo>
                      <a:pt x="38" y="278"/>
                      <a:pt x="37" y="277"/>
                      <a:pt x="37" y="276"/>
                    </a:cubicBezTo>
                    <a:cubicBezTo>
                      <a:pt x="36" y="275"/>
                      <a:pt x="36" y="274"/>
                      <a:pt x="35" y="273"/>
                    </a:cubicBezTo>
                    <a:cubicBezTo>
                      <a:pt x="35" y="272"/>
                      <a:pt x="35" y="271"/>
                      <a:pt x="34" y="27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3"/>
                      <a:pt x="35" y="31"/>
                    </a:cubicBezTo>
                    <a:cubicBezTo>
                      <a:pt x="35" y="29"/>
                      <a:pt x="34" y="27"/>
                      <a:pt x="34" y="25"/>
                    </a:cubicBezTo>
                    <a:cubicBezTo>
                      <a:pt x="33" y="24"/>
                      <a:pt x="32" y="22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4"/>
                      <a:pt x="4" y="5"/>
                      <a:pt x="4" y="7"/>
                    </a:cubicBezTo>
                    <a:cubicBezTo>
                      <a:pt x="5" y="8"/>
                      <a:pt x="5" y="10"/>
                      <a:pt x="6" y="12"/>
                    </a:cubicBezTo>
                    <a:cubicBezTo>
                      <a:pt x="6" y="14"/>
                      <a:pt x="6" y="16"/>
                      <a:pt x="6" y="18"/>
                    </a:cubicBezTo>
                    <a:cubicBezTo>
                      <a:pt x="6" y="245"/>
                      <a:pt x="6" y="245"/>
                      <a:pt x="6" y="245"/>
                    </a:cubicBezTo>
                    <a:cubicBezTo>
                      <a:pt x="6" y="246"/>
                      <a:pt x="6" y="247"/>
                      <a:pt x="7" y="249"/>
                    </a:cubicBezTo>
                    <a:cubicBezTo>
                      <a:pt x="7" y="250"/>
                      <a:pt x="8" y="251"/>
                      <a:pt x="8" y="252"/>
                    </a:cubicBezTo>
                    <a:cubicBezTo>
                      <a:pt x="9" y="253"/>
                      <a:pt x="9" y="254"/>
                      <a:pt x="10" y="255"/>
                    </a:cubicBezTo>
                    <a:cubicBezTo>
                      <a:pt x="11" y="255"/>
                      <a:pt x="11" y="256"/>
                      <a:pt x="12" y="257"/>
                    </a:cubicBezTo>
                    <a:cubicBezTo>
                      <a:pt x="41" y="282"/>
                      <a:pt x="41" y="282"/>
                      <a:pt x="41" y="282"/>
                    </a:cubicBezTo>
                    <a:cubicBezTo>
                      <a:pt x="40" y="281"/>
                      <a:pt x="39" y="280"/>
                      <a:pt x="38" y="2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3076" y="1833"/>
                <a:ext cx="99" cy="579"/>
              </a:xfrm>
              <a:custGeom>
                <a:avLst/>
                <a:gdLst>
                  <a:gd name="T0" fmla="*/ 41 w 42"/>
                  <a:gd name="T1" fmla="*/ 245 h 245"/>
                  <a:gd name="T2" fmla="*/ 40 w 42"/>
                  <a:gd name="T3" fmla="*/ 244 h 245"/>
                  <a:gd name="T4" fmla="*/ 40 w 42"/>
                  <a:gd name="T5" fmla="*/ 244 h 245"/>
                  <a:gd name="T6" fmla="*/ 39 w 42"/>
                  <a:gd name="T7" fmla="*/ 243 h 245"/>
                  <a:gd name="T8" fmla="*/ 37 w 42"/>
                  <a:gd name="T9" fmla="*/ 241 h 245"/>
                  <a:gd name="T10" fmla="*/ 36 w 42"/>
                  <a:gd name="T11" fmla="*/ 239 h 245"/>
                  <a:gd name="T12" fmla="*/ 35 w 42"/>
                  <a:gd name="T13" fmla="*/ 236 h 245"/>
                  <a:gd name="T14" fmla="*/ 35 w 42"/>
                  <a:gd name="T15" fmla="*/ 233 h 245"/>
                  <a:gd name="T16" fmla="*/ 39 w 42"/>
                  <a:gd name="T17" fmla="*/ 27 h 245"/>
                  <a:gd name="T18" fmla="*/ 38 w 42"/>
                  <a:gd name="T19" fmla="*/ 21 h 245"/>
                  <a:gd name="T20" fmla="*/ 37 w 42"/>
                  <a:gd name="T21" fmla="*/ 17 h 245"/>
                  <a:gd name="T22" fmla="*/ 35 w 42"/>
                  <a:gd name="T23" fmla="*/ 14 h 245"/>
                  <a:gd name="T24" fmla="*/ 32 w 42"/>
                  <a:gd name="T25" fmla="*/ 12 h 245"/>
                  <a:gd name="T26" fmla="*/ 0 w 42"/>
                  <a:gd name="T27" fmla="*/ 0 h 245"/>
                  <a:gd name="T28" fmla="*/ 2 w 42"/>
                  <a:gd name="T29" fmla="*/ 2 h 245"/>
                  <a:gd name="T30" fmla="*/ 4 w 42"/>
                  <a:gd name="T31" fmla="*/ 5 h 245"/>
                  <a:gd name="T32" fmla="*/ 6 w 42"/>
                  <a:gd name="T33" fmla="*/ 9 h 245"/>
                  <a:gd name="T34" fmla="*/ 7 w 42"/>
                  <a:gd name="T35" fmla="*/ 15 h 245"/>
                  <a:gd name="T36" fmla="*/ 4 w 42"/>
                  <a:gd name="T37" fmla="*/ 215 h 245"/>
                  <a:gd name="T38" fmla="*/ 4 w 42"/>
                  <a:gd name="T39" fmla="*/ 218 h 245"/>
                  <a:gd name="T40" fmla="*/ 5 w 42"/>
                  <a:gd name="T41" fmla="*/ 221 h 245"/>
                  <a:gd name="T42" fmla="*/ 6 w 42"/>
                  <a:gd name="T43" fmla="*/ 223 h 245"/>
                  <a:gd name="T44" fmla="*/ 8 w 42"/>
                  <a:gd name="T45" fmla="*/ 226 h 245"/>
                  <a:gd name="T46" fmla="*/ 9 w 42"/>
                  <a:gd name="T47" fmla="*/ 226 h 245"/>
                  <a:gd name="T48" fmla="*/ 9 w 42"/>
                  <a:gd name="T49" fmla="*/ 227 h 245"/>
                  <a:gd name="T50" fmla="*/ 10 w 42"/>
                  <a:gd name="T51" fmla="*/ 227 h 245"/>
                  <a:gd name="T52" fmla="*/ 10 w 42"/>
                  <a:gd name="T53" fmla="*/ 227 h 245"/>
                  <a:gd name="T54" fmla="*/ 42 w 42"/>
                  <a:gd name="T55" fmla="*/ 245 h 245"/>
                  <a:gd name="T56" fmla="*/ 41 w 42"/>
                  <a:gd name="T57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245">
                    <a:moveTo>
                      <a:pt x="41" y="245"/>
                    </a:moveTo>
                    <a:cubicBezTo>
                      <a:pt x="41" y="245"/>
                      <a:pt x="41" y="244"/>
                      <a:pt x="40" y="244"/>
                    </a:cubicBezTo>
                    <a:cubicBezTo>
                      <a:pt x="40" y="244"/>
                      <a:pt x="40" y="244"/>
                      <a:pt x="40" y="244"/>
                    </a:cubicBezTo>
                    <a:cubicBezTo>
                      <a:pt x="40" y="244"/>
                      <a:pt x="40" y="244"/>
                      <a:pt x="39" y="243"/>
                    </a:cubicBezTo>
                    <a:cubicBezTo>
                      <a:pt x="39" y="243"/>
                      <a:pt x="38" y="242"/>
                      <a:pt x="37" y="241"/>
                    </a:cubicBezTo>
                    <a:cubicBezTo>
                      <a:pt x="37" y="240"/>
                      <a:pt x="36" y="239"/>
                      <a:pt x="36" y="239"/>
                    </a:cubicBezTo>
                    <a:cubicBezTo>
                      <a:pt x="36" y="238"/>
                      <a:pt x="36" y="237"/>
                      <a:pt x="35" y="236"/>
                    </a:cubicBezTo>
                    <a:cubicBezTo>
                      <a:pt x="35" y="235"/>
                      <a:pt x="35" y="234"/>
                      <a:pt x="35" y="2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5"/>
                      <a:pt x="39" y="23"/>
                      <a:pt x="38" y="21"/>
                    </a:cubicBezTo>
                    <a:cubicBezTo>
                      <a:pt x="38" y="20"/>
                      <a:pt x="37" y="18"/>
                      <a:pt x="37" y="17"/>
                    </a:cubicBezTo>
                    <a:cubicBezTo>
                      <a:pt x="36" y="16"/>
                      <a:pt x="35" y="15"/>
                      <a:pt x="35" y="14"/>
                    </a:cubicBezTo>
                    <a:cubicBezTo>
                      <a:pt x="34" y="13"/>
                      <a:pt x="33" y="12"/>
                      <a:pt x="32" y="12"/>
                    </a:cubicBezTo>
                    <a:cubicBezTo>
                      <a:pt x="21" y="8"/>
                      <a:pt x="11" y="4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5" y="8"/>
                      <a:pt x="6" y="9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6"/>
                      <a:pt x="4" y="217"/>
                      <a:pt x="4" y="218"/>
                    </a:cubicBezTo>
                    <a:cubicBezTo>
                      <a:pt x="4" y="219"/>
                      <a:pt x="5" y="220"/>
                      <a:pt x="5" y="221"/>
                    </a:cubicBezTo>
                    <a:cubicBezTo>
                      <a:pt x="5" y="222"/>
                      <a:pt x="6" y="223"/>
                      <a:pt x="6" y="223"/>
                    </a:cubicBezTo>
                    <a:cubicBezTo>
                      <a:pt x="7" y="224"/>
                      <a:pt x="7" y="225"/>
                      <a:pt x="8" y="226"/>
                    </a:cubicBezTo>
                    <a:cubicBezTo>
                      <a:pt x="8" y="226"/>
                      <a:pt x="8" y="226"/>
                      <a:pt x="9" y="226"/>
                    </a:cubicBezTo>
                    <a:cubicBezTo>
                      <a:pt x="9" y="226"/>
                      <a:pt x="9" y="226"/>
                      <a:pt x="9" y="227"/>
                    </a:cubicBezTo>
                    <a:cubicBezTo>
                      <a:pt x="9" y="227"/>
                      <a:pt x="10" y="227"/>
                      <a:pt x="10" y="227"/>
                    </a:cubicBezTo>
                    <a:cubicBezTo>
                      <a:pt x="10" y="227"/>
                      <a:pt x="10" y="227"/>
                      <a:pt x="10" y="227"/>
                    </a:cubicBezTo>
                    <a:cubicBezTo>
                      <a:pt x="21" y="233"/>
                      <a:pt x="31" y="239"/>
                      <a:pt x="42" y="245"/>
                    </a:cubicBezTo>
                    <a:cubicBezTo>
                      <a:pt x="41" y="245"/>
                      <a:pt x="41" y="245"/>
                      <a:pt x="41" y="24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634" y="1880"/>
                <a:ext cx="109" cy="1231"/>
              </a:xfrm>
              <a:custGeom>
                <a:avLst/>
                <a:gdLst>
                  <a:gd name="T0" fmla="*/ 43 w 46"/>
                  <a:gd name="T1" fmla="*/ 518 h 521"/>
                  <a:gd name="T2" fmla="*/ 41 w 46"/>
                  <a:gd name="T3" fmla="*/ 515 h 521"/>
                  <a:gd name="T4" fmla="*/ 40 w 46"/>
                  <a:gd name="T5" fmla="*/ 511 h 521"/>
                  <a:gd name="T6" fmla="*/ 40 w 46"/>
                  <a:gd name="T7" fmla="*/ 507 h 521"/>
                  <a:gd name="T8" fmla="*/ 40 w 46"/>
                  <a:gd name="T9" fmla="*/ 505 h 521"/>
                  <a:gd name="T10" fmla="*/ 40 w 46"/>
                  <a:gd name="T11" fmla="*/ 504 h 521"/>
                  <a:gd name="T12" fmla="*/ 40 w 46"/>
                  <a:gd name="T13" fmla="*/ 503 h 521"/>
                  <a:gd name="T14" fmla="*/ 40 w 46"/>
                  <a:gd name="T15" fmla="*/ 501 h 521"/>
                  <a:gd name="T16" fmla="*/ 36 w 46"/>
                  <a:gd name="T17" fmla="*/ 34 h 521"/>
                  <a:gd name="T18" fmla="*/ 36 w 46"/>
                  <a:gd name="T19" fmla="*/ 27 h 521"/>
                  <a:gd name="T20" fmla="*/ 34 w 46"/>
                  <a:gd name="T21" fmla="*/ 20 h 521"/>
                  <a:gd name="T22" fmla="*/ 31 w 46"/>
                  <a:gd name="T23" fmla="*/ 16 h 521"/>
                  <a:gd name="T24" fmla="*/ 28 w 46"/>
                  <a:gd name="T25" fmla="*/ 13 h 521"/>
                  <a:gd name="T26" fmla="*/ 0 w 46"/>
                  <a:gd name="T27" fmla="*/ 0 h 521"/>
                  <a:gd name="T28" fmla="*/ 3 w 46"/>
                  <a:gd name="T29" fmla="*/ 2 h 521"/>
                  <a:gd name="T30" fmla="*/ 6 w 46"/>
                  <a:gd name="T31" fmla="*/ 7 h 521"/>
                  <a:gd name="T32" fmla="*/ 7 w 46"/>
                  <a:gd name="T33" fmla="*/ 13 h 521"/>
                  <a:gd name="T34" fmla="*/ 8 w 46"/>
                  <a:gd name="T35" fmla="*/ 20 h 521"/>
                  <a:gd name="T36" fmla="*/ 14 w 46"/>
                  <a:gd name="T37" fmla="*/ 476 h 521"/>
                  <a:gd name="T38" fmla="*/ 14 w 46"/>
                  <a:gd name="T39" fmla="*/ 477 h 521"/>
                  <a:gd name="T40" fmla="*/ 13 w 46"/>
                  <a:gd name="T41" fmla="*/ 478 h 521"/>
                  <a:gd name="T42" fmla="*/ 13 w 46"/>
                  <a:gd name="T43" fmla="*/ 480 h 521"/>
                  <a:gd name="T44" fmla="*/ 13 w 46"/>
                  <a:gd name="T45" fmla="*/ 481 h 521"/>
                  <a:gd name="T46" fmla="*/ 14 w 46"/>
                  <a:gd name="T47" fmla="*/ 485 h 521"/>
                  <a:gd name="T48" fmla="*/ 15 w 46"/>
                  <a:gd name="T49" fmla="*/ 489 h 521"/>
                  <a:gd name="T50" fmla="*/ 17 w 46"/>
                  <a:gd name="T51" fmla="*/ 492 h 521"/>
                  <a:gd name="T52" fmla="*/ 19 w 46"/>
                  <a:gd name="T53" fmla="*/ 495 h 521"/>
                  <a:gd name="T54" fmla="*/ 46 w 46"/>
                  <a:gd name="T55" fmla="*/ 521 h 521"/>
                  <a:gd name="T56" fmla="*/ 43 w 46"/>
                  <a:gd name="T57" fmla="*/ 518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521">
                    <a:moveTo>
                      <a:pt x="43" y="518"/>
                    </a:moveTo>
                    <a:cubicBezTo>
                      <a:pt x="43" y="517"/>
                      <a:pt x="42" y="516"/>
                      <a:pt x="41" y="515"/>
                    </a:cubicBezTo>
                    <a:cubicBezTo>
                      <a:pt x="41" y="513"/>
                      <a:pt x="41" y="512"/>
                      <a:pt x="40" y="511"/>
                    </a:cubicBezTo>
                    <a:cubicBezTo>
                      <a:pt x="40" y="509"/>
                      <a:pt x="40" y="508"/>
                      <a:pt x="40" y="507"/>
                    </a:cubicBezTo>
                    <a:cubicBezTo>
                      <a:pt x="40" y="506"/>
                      <a:pt x="40" y="506"/>
                      <a:pt x="40" y="505"/>
                    </a:cubicBezTo>
                    <a:cubicBezTo>
                      <a:pt x="40" y="505"/>
                      <a:pt x="40" y="504"/>
                      <a:pt x="40" y="504"/>
                    </a:cubicBezTo>
                    <a:cubicBezTo>
                      <a:pt x="40" y="503"/>
                      <a:pt x="40" y="503"/>
                      <a:pt x="40" y="503"/>
                    </a:cubicBezTo>
                    <a:cubicBezTo>
                      <a:pt x="40" y="502"/>
                      <a:pt x="40" y="502"/>
                      <a:pt x="40" y="50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1"/>
                      <a:pt x="36" y="29"/>
                      <a:pt x="36" y="27"/>
                    </a:cubicBezTo>
                    <a:cubicBezTo>
                      <a:pt x="35" y="24"/>
                      <a:pt x="35" y="22"/>
                      <a:pt x="34" y="20"/>
                    </a:cubicBezTo>
                    <a:cubicBezTo>
                      <a:pt x="33" y="19"/>
                      <a:pt x="32" y="17"/>
                      <a:pt x="31" y="16"/>
                    </a:cubicBezTo>
                    <a:cubicBezTo>
                      <a:pt x="30" y="14"/>
                      <a:pt x="29" y="13"/>
                      <a:pt x="28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4" y="4"/>
                      <a:pt x="5" y="5"/>
                      <a:pt x="6" y="7"/>
                    </a:cubicBezTo>
                    <a:cubicBezTo>
                      <a:pt x="6" y="9"/>
                      <a:pt x="7" y="11"/>
                      <a:pt x="7" y="13"/>
                    </a:cubicBezTo>
                    <a:cubicBezTo>
                      <a:pt x="8" y="15"/>
                      <a:pt x="8" y="18"/>
                      <a:pt x="8" y="20"/>
                    </a:cubicBezTo>
                    <a:cubicBezTo>
                      <a:pt x="14" y="476"/>
                      <a:pt x="14" y="476"/>
                      <a:pt x="14" y="476"/>
                    </a:cubicBezTo>
                    <a:cubicBezTo>
                      <a:pt x="14" y="476"/>
                      <a:pt x="14" y="477"/>
                      <a:pt x="14" y="477"/>
                    </a:cubicBezTo>
                    <a:cubicBezTo>
                      <a:pt x="14" y="478"/>
                      <a:pt x="13" y="478"/>
                      <a:pt x="13" y="478"/>
                    </a:cubicBezTo>
                    <a:cubicBezTo>
                      <a:pt x="13" y="479"/>
                      <a:pt x="13" y="479"/>
                      <a:pt x="13" y="480"/>
                    </a:cubicBezTo>
                    <a:cubicBezTo>
                      <a:pt x="13" y="480"/>
                      <a:pt x="13" y="481"/>
                      <a:pt x="13" y="481"/>
                    </a:cubicBezTo>
                    <a:cubicBezTo>
                      <a:pt x="13" y="482"/>
                      <a:pt x="13" y="484"/>
                      <a:pt x="14" y="485"/>
                    </a:cubicBezTo>
                    <a:cubicBezTo>
                      <a:pt x="14" y="486"/>
                      <a:pt x="14" y="488"/>
                      <a:pt x="15" y="489"/>
                    </a:cubicBezTo>
                    <a:cubicBezTo>
                      <a:pt x="15" y="490"/>
                      <a:pt x="16" y="491"/>
                      <a:pt x="17" y="492"/>
                    </a:cubicBezTo>
                    <a:cubicBezTo>
                      <a:pt x="17" y="493"/>
                      <a:pt x="18" y="494"/>
                      <a:pt x="19" y="495"/>
                    </a:cubicBezTo>
                    <a:cubicBezTo>
                      <a:pt x="46" y="521"/>
                      <a:pt x="46" y="521"/>
                      <a:pt x="46" y="521"/>
                    </a:cubicBezTo>
                    <a:cubicBezTo>
                      <a:pt x="45" y="520"/>
                      <a:pt x="44" y="519"/>
                      <a:pt x="43" y="5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547" y="1639"/>
                <a:ext cx="732" cy="1486"/>
              </a:xfrm>
              <a:custGeom>
                <a:avLst/>
                <a:gdLst>
                  <a:gd name="T0" fmla="*/ 269 w 310"/>
                  <a:gd name="T1" fmla="*/ 5 h 629"/>
                  <a:gd name="T2" fmla="*/ 304 w 310"/>
                  <a:gd name="T3" fmla="*/ 45 h 629"/>
                  <a:gd name="T4" fmla="*/ 309 w 310"/>
                  <a:gd name="T5" fmla="*/ 95 h 629"/>
                  <a:gd name="T6" fmla="*/ 303 w 310"/>
                  <a:gd name="T7" fmla="*/ 311 h 629"/>
                  <a:gd name="T8" fmla="*/ 301 w 310"/>
                  <a:gd name="T9" fmla="*/ 317 h 629"/>
                  <a:gd name="T10" fmla="*/ 297 w 310"/>
                  <a:gd name="T11" fmla="*/ 322 h 629"/>
                  <a:gd name="T12" fmla="*/ 292 w 310"/>
                  <a:gd name="T13" fmla="*/ 325 h 629"/>
                  <a:gd name="T14" fmla="*/ 274 w 310"/>
                  <a:gd name="T15" fmla="*/ 328 h 629"/>
                  <a:gd name="T16" fmla="*/ 268 w 310"/>
                  <a:gd name="T17" fmla="*/ 328 h 629"/>
                  <a:gd name="T18" fmla="*/ 263 w 310"/>
                  <a:gd name="T19" fmla="*/ 325 h 629"/>
                  <a:gd name="T20" fmla="*/ 260 w 310"/>
                  <a:gd name="T21" fmla="*/ 321 h 629"/>
                  <a:gd name="T22" fmla="*/ 259 w 310"/>
                  <a:gd name="T23" fmla="*/ 315 h 629"/>
                  <a:gd name="T24" fmla="*/ 262 w 310"/>
                  <a:gd name="T25" fmla="*/ 103 h 629"/>
                  <a:gd name="T26" fmla="*/ 257 w 310"/>
                  <a:gd name="T27" fmla="*/ 95 h 629"/>
                  <a:gd name="T28" fmla="*/ 250 w 310"/>
                  <a:gd name="T29" fmla="*/ 96 h 629"/>
                  <a:gd name="T30" fmla="*/ 245 w 310"/>
                  <a:gd name="T31" fmla="*/ 108 h 629"/>
                  <a:gd name="T32" fmla="*/ 237 w 310"/>
                  <a:gd name="T33" fmla="*/ 575 h 629"/>
                  <a:gd name="T34" fmla="*/ 228 w 310"/>
                  <a:gd name="T35" fmla="*/ 592 h 629"/>
                  <a:gd name="T36" fmla="*/ 213 w 310"/>
                  <a:gd name="T37" fmla="*/ 602 h 629"/>
                  <a:gd name="T38" fmla="*/ 185 w 310"/>
                  <a:gd name="T39" fmla="*/ 607 h 629"/>
                  <a:gd name="T40" fmla="*/ 172 w 310"/>
                  <a:gd name="T41" fmla="*/ 598 h 629"/>
                  <a:gd name="T42" fmla="*/ 170 w 310"/>
                  <a:gd name="T43" fmla="*/ 358 h 629"/>
                  <a:gd name="T44" fmla="*/ 168 w 310"/>
                  <a:gd name="T45" fmla="*/ 344 h 629"/>
                  <a:gd name="T46" fmla="*/ 161 w 310"/>
                  <a:gd name="T47" fmla="*/ 339 h 629"/>
                  <a:gd name="T48" fmla="*/ 154 w 310"/>
                  <a:gd name="T49" fmla="*/ 346 h 629"/>
                  <a:gd name="T50" fmla="*/ 151 w 310"/>
                  <a:gd name="T51" fmla="*/ 361 h 629"/>
                  <a:gd name="T52" fmla="*/ 147 w 310"/>
                  <a:gd name="T53" fmla="*/ 604 h 629"/>
                  <a:gd name="T54" fmla="*/ 134 w 310"/>
                  <a:gd name="T55" fmla="*/ 619 h 629"/>
                  <a:gd name="T56" fmla="*/ 103 w 310"/>
                  <a:gd name="T57" fmla="*/ 628 h 629"/>
                  <a:gd name="T58" fmla="*/ 85 w 310"/>
                  <a:gd name="T59" fmla="*/ 625 h 629"/>
                  <a:gd name="T60" fmla="*/ 77 w 310"/>
                  <a:gd name="T61" fmla="*/ 609 h 629"/>
                  <a:gd name="T62" fmla="*/ 77 w 310"/>
                  <a:gd name="T63" fmla="*/ 606 h 629"/>
                  <a:gd name="T64" fmla="*/ 77 w 310"/>
                  <a:gd name="T65" fmla="*/ 603 h 629"/>
                  <a:gd name="T66" fmla="*/ 72 w 310"/>
                  <a:gd name="T67" fmla="*/ 127 h 629"/>
                  <a:gd name="T68" fmla="*/ 67 w 310"/>
                  <a:gd name="T69" fmla="*/ 116 h 629"/>
                  <a:gd name="T70" fmla="*/ 59 w 310"/>
                  <a:gd name="T71" fmla="*/ 116 h 629"/>
                  <a:gd name="T72" fmla="*/ 53 w 310"/>
                  <a:gd name="T73" fmla="*/ 127 h 629"/>
                  <a:gd name="T74" fmla="*/ 55 w 310"/>
                  <a:gd name="T75" fmla="*/ 349 h 629"/>
                  <a:gd name="T76" fmla="*/ 54 w 310"/>
                  <a:gd name="T77" fmla="*/ 355 h 629"/>
                  <a:gd name="T78" fmla="*/ 50 w 310"/>
                  <a:gd name="T79" fmla="*/ 362 h 629"/>
                  <a:gd name="T80" fmla="*/ 45 w 310"/>
                  <a:gd name="T81" fmla="*/ 366 h 629"/>
                  <a:gd name="T82" fmla="*/ 39 w 310"/>
                  <a:gd name="T83" fmla="*/ 368 h 629"/>
                  <a:gd name="T84" fmla="*/ 18 w 310"/>
                  <a:gd name="T85" fmla="*/ 372 h 629"/>
                  <a:gd name="T86" fmla="*/ 12 w 310"/>
                  <a:gd name="T87" fmla="*/ 370 h 629"/>
                  <a:gd name="T88" fmla="*/ 7 w 310"/>
                  <a:gd name="T89" fmla="*/ 366 h 629"/>
                  <a:gd name="T90" fmla="*/ 5 w 310"/>
                  <a:gd name="T91" fmla="*/ 360 h 629"/>
                  <a:gd name="T92" fmla="*/ 0 w 310"/>
                  <a:gd name="T93" fmla="*/ 129 h 629"/>
                  <a:gd name="T94" fmla="*/ 5 w 310"/>
                  <a:gd name="T95" fmla="*/ 75 h 629"/>
                  <a:gd name="T96" fmla="*/ 43 w 310"/>
                  <a:gd name="T97" fmla="*/ 25 h 629"/>
                  <a:gd name="T98" fmla="*/ 243 w 310"/>
                  <a:gd name="T99" fmla="*/ 1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0" h="629">
                    <a:moveTo>
                      <a:pt x="243" y="1"/>
                    </a:moveTo>
                    <a:cubicBezTo>
                      <a:pt x="252" y="0"/>
                      <a:pt x="260" y="2"/>
                      <a:pt x="269" y="5"/>
                    </a:cubicBezTo>
                    <a:cubicBezTo>
                      <a:pt x="277" y="9"/>
                      <a:pt x="284" y="14"/>
                      <a:pt x="290" y="21"/>
                    </a:cubicBezTo>
                    <a:cubicBezTo>
                      <a:pt x="296" y="27"/>
                      <a:pt x="301" y="35"/>
                      <a:pt x="304" y="45"/>
                    </a:cubicBezTo>
                    <a:cubicBezTo>
                      <a:pt x="308" y="54"/>
                      <a:pt x="310" y="64"/>
                      <a:pt x="309" y="75"/>
                    </a:cubicBezTo>
                    <a:cubicBezTo>
                      <a:pt x="309" y="95"/>
                      <a:pt x="309" y="95"/>
                      <a:pt x="309" y="95"/>
                    </a:cubicBezTo>
                    <a:cubicBezTo>
                      <a:pt x="304" y="308"/>
                      <a:pt x="304" y="308"/>
                      <a:pt x="304" y="308"/>
                    </a:cubicBezTo>
                    <a:cubicBezTo>
                      <a:pt x="304" y="309"/>
                      <a:pt x="303" y="310"/>
                      <a:pt x="303" y="311"/>
                    </a:cubicBezTo>
                    <a:cubicBezTo>
                      <a:pt x="303" y="312"/>
                      <a:pt x="303" y="313"/>
                      <a:pt x="302" y="314"/>
                    </a:cubicBezTo>
                    <a:cubicBezTo>
                      <a:pt x="302" y="315"/>
                      <a:pt x="302" y="316"/>
                      <a:pt x="301" y="317"/>
                    </a:cubicBezTo>
                    <a:cubicBezTo>
                      <a:pt x="300" y="318"/>
                      <a:pt x="300" y="319"/>
                      <a:pt x="299" y="320"/>
                    </a:cubicBezTo>
                    <a:cubicBezTo>
                      <a:pt x="298" y="320"/>
                      <a:pt x="298" y="321"/>
                      <a:pt x="297" y="322"/>
                    </a:cubicBezTo>
                    <a:cubicBezTo>
                      <a:pt x="296" y="323"/>
                      <a:pt x="295" y="323"/>
                      <a:pt x="294" y="324"/>
                    </a:cubicBezTo>
                    <a:cubicBezTo>
                      <a:pt x="293" y="324"/>
                      <a:pt x="293" y="325"/>
                      <a:pt x="292" y="325"/>
                    </a:cubicBezTo>
                    <a:cubicBezTo>
                      <a:pt x="291" y="325"/>
                      <a:pt x="290" y="326"/>
                      <a:pt x="289" y="326"/>
                    </a:cubicBezTo>
                    <a:cubicBezTo>
                      <a:pt x="274" y="328"/>
                      <a:pt x="274" y="328"/>
                      <a:pt x="274" y="328"/>
                    </a:cubicBezTo>
                    <a:cubicBezTo>
                      <a:pt x="273" y="329"/>
                      <a:pt x="272" y="329"/>
                      <a:pt x="271" y="329"/>
                    </a:cubicBezTo>
                    <a:cubicBezTo>
                      <a:pt x="270" y="329"/>
                      <a:pt x="269" y="328"/>
                      <a:pt x="268" y="328"/>
                    </a:cubicBezTo>
                    <a:cubicBezTo>
                      <a:pt x="267" y="328"/>
                      <a:pt x="266" y="328"/>
                      <a:pt x="266" y="327"/>
                    </a:cubicBezTo>
                    <a:cubicBezTo>
                      <a:pt x="265" y="327"/>
                      <a:pt x="264" y="326"/>
                      <a:pt x="263" y="325"/>
                    </a:cubicBezTo>
                    <a:cubicBezTo>
                      <a:pt x="263" y="325"/>
                      <a:pt x="262" y="324"/>
                      <a:pt x="261" y="323"/>
                    </a:cubicBezTo>
                    <a:cubicBezTo>
                      <a:pt x="261" y="322"/>
                      <a:pt x="260" y="321"/>
                      <a:pt x="260" y="321"/>
                    </a:cubicBezTo>
                    <a:cubicBezTo>
                      <a:pt x="260" y="320"/>
                      <a:pt x="260" y="319"/>
                      <a:pt x="259" y="318"/>
                    </a:cubicBezTo>
                    <a:cubicBezTo>
                      <a:pt x="259" y="317"/>
                      <a:pt x="259" y="316"/>
                      <a:pt x="259" y="315"/>
                    </a:cubicBezTo>
                    <a:cubicBezTo>
                      <a:pt x="263" y="109"/>
                      <a:pt x="263" y="109"/>
                      <a:pt x="263" y="109"/>
                    </a:cubicBezTo>
                    <a:cubicBezTo>
                      <a:pt x="263" y="107"/>
                      <a:pt x="262" y="104"/>
                      <a:pt x="262" y="103"/>
                    </a:cubicBezTo>
                    <a:cubicBezTo>
                      <a:pt x="261" y="101"/>
                      <a:pt x="261" y="99"/>
                      <a:pt x="260" y="98"/>
                    </a:cubicBezTo>
                    <a:cubicBezTo>
                      <a:pt x="259" y="96"/>
                      <a:pt x="258" y="95"/>
                      <a:pt x="257" y="95"/>
                    </a:cubicBezTo>
                    <a:cubicBezTo>
                      <a:pt x="256" y="94"/>
                      <a:pt x="255" y="93"/>
                      <a:pt x="254" y="94"/>
                    </a:cubicBezTo>
                    <a:cubicBezTo>
                      <a:pt x="253" y="94"/>
                      <a:pt x="251" y="95"/>
                      <a:pt x="250" y="96"/>
                    </a:cubicBezTo>
                    <a:cubicBezTo>
                      <a:pt x="249" y="97"/>
                      <a:pt x="248" y="99"/>
                      <a:pt x="247" y="101"/>
                    </a:cubicBezTo>
                    <a:cubicBezTo>
                      <a:pt x="246" y="103"/>
                      <a:pt x="245" y="105"/>
                      <a:pt x="245" y="108"/>
                    </a:cubicBezTo>
                    <a:cubicBezTo>
                      <a:pt x="244" y="111"/>
                      <a:pt x="244" y="114"/>
                      <a:pt x="244" y="117"/>
                    </a:cubicBezTo>
                    <a:cubicBezTo>
                      <a:pt x="237" y="575"/>
                      <a:pt x="237" y="575"/>
                      <a:pt x="237" y="575"/>
                    </a:cubicBezTo>
                    <a:cubicBezTo>
                      <a:pt x="236" y="578"/>
                      <a:pt x="235" y="581"/>
                      <a:pt x="234" y="584"/>
                    </a:cubicBezTo>
                    <a:cubicBezTo>
                      <a:pt x="232" y="587"/>
                      <a:pt x="230" y="589"/>
                      <a:pt x="228" y="592"/>
                    </a:cubicBezTo>
                    <a:cubicBezTo>
                      <a:pt x="226" y="594"/>
                      <a:pt x="224" y="596"/>
                      <a:pt x="221" y="598"/>
                    </a:cubicBezTo>
                    <a:cubicBezTo>
                      <a:pt x="218" y="600"/>
                      <a:pt x="216" y="601"/>
                      <a:pt x="213" y="602"/>
                    </a:cubicBezTo>
                    <a:cubicBezTo>
                      <a:pt x="193" y="606"/>
                      <a:pt x="193" y="606"/>
                      <a:pt x="193" y="606"/>
                    </a:cubicBezTo>
                    <a:cubicBezTo>
                      <a:pt x="190" y="607"/>
                      <a:pt x="187" y="607"/>
                      <a:pt x="185" y="607"/>
                    </a:cubicBezTo>
                    <a:cubicBezTo>
                      <a:pt x="182" y="606"/>
                      <a:pt x="179" y="605"/>
                      <a:pt x="177" y="604"/>
                    </a:cubicBezTo>
                    <a:cubicBezTo>
                      <a:pt x="175" y="603"/>
                      <a:pt x="173" y="601"/>
                      <a:pt x="172" y="598"/>
                    </a:cubicBezTo>
                    <a:cubicBezTo>
                      <a:pt x="171" y="596"/>
                      <a:pt x="170" y="594"/>
                      <a:pt x="169" y="591"/>
                    </a:cubicBezTo>
                    <a:cubicBezTo>
                      <a:pt x="170" y="358"/>
                      <a:pt x="170" y="358"/>
                      <a:pt x="170" y="358"/>
                    </a:cubicBezTo>
                    <a:cubicBezTo>
                      <a:pt x="170" y="355"/>
                      <a:pt x="170" y="353"/>
                      <a:pt x="170" y="350"/>
                    </a:cubicBezTo>
                    <a:cubicBezTo>
                      <a:pt x="169" y="348"/>
                      <a:pt x="168" y="346"/>
                      <a:pt x="168" y="344"/>
                    </a:cubicBezTo>
                    <a:cubicBezTo>
                      <a:pt x="167" y="342"/>
                      <a:pt x="166" y="341"/>
                      <a:pt x="165" y="340"/>
                    </a:cubicBezTo>
                    <a:cubicBezTo>
                      <a:pt x="163" y="339"/>
                      <a:pt x="162" y="339"/>
                      <a:pt x="161" y="339"/>
                    </a:cubicBezTo>
                    <a:cubicBezTo>
                      <a:pt x="159" y="339"/>
                      <a:pt x="158" y="340"/>
                      <a:pt x="157" y="341"/>
                    </a:cubicBezTo>
                    <a:cubicBezTo>
                      <a:pt x="156" y="343"/>
                      <a:pt x="155" y="344"/>
                      <a:pt x="154" y="346"/>
                    </a:cubicBezTo>
                    <a:cubicBezTo>
                      <a:pt x="153" y="348"/>
                      <a:pt x="152" y="351"/>
                      <a:pt x="152" y="353"/>
                    </a:cubicBezTo>
                    <a:cubicBezTo>
                      <a:pt x="151" y="356"/>
                      <a:pt x="151" y="359"/>
                      <a:pt x="151" y="361"/>
                    </a:cubicBezTo>
                    <a:cubicBezTo>
                      <a:pt x="150" y="595"/>
                      <a:pt x="150" y="595"/>
                      <a:pt x="150" y="595"/>
                    </a:cubicBezTo>
                    <a:cubicBezTo>
                      <a:pt x="150" y="598"/>
                      <a:pt x="149" y="601"/>
                      <a:pt x="147" y="604"/>
                    </a:cubicBezTo>
                    <a:cubicBezTo>
                      <a:pt x="146" y="607"/>
                      <a:pt x="144" y="610"/>
                      <a:pt x="141" y="612"/>
                    </a:cubicBezTo>
                    <a:cubicBezTo>
                      <a:pt x="139" y="615"/>
                      <a:pt x="137" y="617"/>
                      <a:pt x="134" y="619"/>
                    </a:cubicBezTo>
                    <a:cubicBezTo>
                      <a:pt x="131" y="621"/>
                      <a:pt x="128" y="622"/>
                      <a:pt x="124" y="623"/>
                    </a:cubicBezTo>
                    <a:cubicBezTo>
                      <a:pt x="103" y="628"/>
                      <a:pt x="103" y="628"/>
                      <a:pt x="103" y="628"/>
                    </a:cubicBezTo>
                    <a:cubicBezTo>
                      <a:pt x="100" y="629"/>
                      <a:pt x="96" y="629"/>
                      <a:pt x="93" y="628"/>
                    </a:cubicBezTo>
                    <a:cubicBezTo>
                      <a:pt x="90" y="628"/>
                      <a:pt x="87" y="626"/>
                      <a:pt x="85" y="625"/>
                    </a:cubicBezTo>
                    <a:cubicBezTo>
                      <a:pt x="82" y="623"/>
                      <a:pt x="80" y="621"/>
                      <a:pt x="79" y="618"/>
                    </a:cubicBezTo>
                    <a:cubicBezTo>
                      <a:pt x="78" y="615"/>
                      <a:pt x="77" y="612"/>
                      <a:pt x="77" y="609"/>
                    </a:cubicBezTo>
                    <a:cubicBezTo>
                      <a:pt x="77" y="608"/>
                      <a:pt x="77" y="608"/>
                      <a:pt x="77" y="607"/>
                    </a:cubicBezTo>
                    <a:cubicBezTo>
                      <a:pt x="77" y="607"/>
                      <a:pt x="77" y="606"/>
                      <a:pt x="77" y="606"/>
                    </a:cubicBezTo>
                    <a:cubicBezTo>
                      <a:pt x="77" y="605"/>
                      <a:pt x="77" y="605"/>
                      <a:pt x="77" y="605"/>
                    </a:cubicBezTo>
                    <a:cubicBezTo>
                      <a:pt x="77" y="604"/>
                      <a:pt x="77" y="604"/>
                      <a:pt x="77" y="603"/>
                    </a:cubicBezTo>
                    <a:cubicBezTo>
                      <a:pt x="73" y="136"/>
                      <a:pt x="73" y="136"/>
                      <a:pt x="73" y="136"/>
                    </a:cubicBezTo>
                    <a:cubicBezTo>
                      <a:pt x="73" y="133"/>
                      <a:pt x="73" y="130"/>
                      <a:pt x="72" y="127"/>
                    </a:cubicBezTo>
                    <a:cubicBezTo>
                      <a:pt x="72" y="125"/>
                      <a:pt x="71" y="122"/>
                      <a:pt x="70" y="120"/>
                    </a:cubicBezTo>
                    <a:cubicBezTo>
                      <a:pt x="69" y="118"/>
                      <a:pt x="68" y="117"/>
                      <a:pt x="67" y="116"/>
                    </a:cubicBezTo>
                    <a:cubicBezTo>
                      <a:pt x="65" y="115"/>
                      <a:pt x="64" y="114"/>
                      <a:pt x="63" y="114"/>
                    </a:cubicBezTo>
                    <a:cubicBezTo>
                      <a:pt x="61" y="115"/>
                      <a:pt x="60" y="115"/>
                      <a:pt x="59" y="116"/>
                    </a:cubicBezTo>
                    <a:cubicBezTo>
                      <a:pt x="58" y="117"/>
                      <a:pt x="57" y="119"/>
                      <a:pt x="56" y="121"/>
                    </a:cubicBezTo>
                    <a:cubicBezTo>
                      <a:pt x="55" y="123"/>
                      <a:pt x="54" y="125"/>
                      <a:pt x="53" y="127"/>
                    </a:cubicBezTo>
                    <a:cubicBezTo>
                      <a:pt x="53" y="129"/>
                      <a:pt x="52" y="132"/>
                      <a:pt x="52" y="135"/>
                    </a:cubicBezTo>
                    <a:cubicBezTo>
                      <a:pt x="55" y="349"/>
                      <a:pt x="55" y="349"/>
                      <a:pt x="55" y="349"/>
                    </a:cubicBezTo>
                    <a:cubicBezTo>
                      <a:pt x="55" y="350"/>
                      <a:pt x="55" y="351"/>
                      <a:pt x="55" y="352"/>
                    </a:cubicBezTo>
                    <a:cubicBezTo>
                      <a:pt x="54" y="353"/>
                      <a:pt x="54" y="354"/>
                      <a:pt x="54" y="355"/>
                    </a:cubicBezTo>
                    <a:cubicBezTo>
                      <a:pt x="53" y="356"/>
                      <a:pt x="53" y="358"/>
                      <a:pt x="52" y="359"/>
                    </a:cubicBezTo>
                    <a:cubicBezTo>
                      <a:pt x="52" y="360"/>
                      <a:pt x="51" y="361"/>
                      <a:pt x="50" y="362"/>
                    </a:cubicBezTo>
                    <a:cubicBezTo>
                      <a:pt x="49" y="362"/>
                      <a:pt x="49" y="363"/>
                      <a:pt x="48" y="364"/>
                    </a:cubicBezTo>
                    <a:cubicBezTo>
                      <a:pt x="47" y="365"/>
                      <a:pt x="46" y="366"/>
                      <a:pt x="45" y="366"/>
                    </a:cubicBezTo>
                    <a:cubicBezTo>
                      <a:pt x="44" y="367"/>
                      <a:pt x="43" y="367"/>
                      <a:pt x="42" y="368"/>
                    </a:cubicBezTo>
                    <a:cubicBezTo>
                      <a:pt x="41" y="368"/>
                      <a:pt x="40" y="368"/>
                      <a:pt x="39" y="368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1"/>
                      <a:pt x="19" y="372"/>
                      <a:pt x="18" y="372"/>
                    </a:cubicBezTo>
                    <a:cubicBezTo>
                      <a:pt x="17" y="371"/>
                      <a:pt x="16" y="371"/>
                      <a:pt x="15" y="371"/>
                    </a:cubicBezTo>
                    <a:cubicBezTo>
                      <a:pt x="14" y="371"/>
                      <a:pt x="13" y="371"/>
                      <a:pt x="12" y="370"/>
                    </a:cubicBezTo>
                    <a:cubicBezTo>
                      <a:pt x="11" y="370"/>
                      <a:pt x="10" y="369"/>
                      <a:pt x="10" y="368"/>
                    </a:cubicBezTo>
                    <a:cubicBezTo>
                      <a:pt x="9" y="368"/>
                      <a:pt x="8" y="367"/>
                      <a:pt x="7" y="366"/>
                    </a:cubicBezTo>
                    <a:cubicBezTo>
                      <a:pt x="7" y="365"/>
                      <a:pt x="6" y="364"/>
                      <a:pt x="6" y="363"/>
                    </a:cubicBezTo>
                    <a:cubicBezTo>
                      <a:pt x="5" y="362"/>
                      <a:pt x="5" y="361"/>
                      <a:pt x="5" y="360"/>
                    </a:cubicBezTo>
                    <a:cubicBezTo>
                      <a:pt x="5" y="359"/>
                      <a:pt x="4" y="358"/>
                      <a:pt x="4" y="357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26"/>
                      <a:pt x="0" y="110"/>
                      <a:pt x="0" y="110"/>
                    </a:cubicBezTo>
                    <a:cubicBezTo>
                      <a:pt x="0" y="98"/>
                      <a:pt x="2" y="86"/>
                      <a:pt x="5" y="75"/>
                    </a:cubicBezTo>
                    <a:cubicBezTo>
                      <a:pt x="9" y="64"/>
                      <a:pt x="14" y="54"/>
                      <a:pt x="20" y="46"/>
                    </a:cubicBezTo>
                    <a:cubicBezTo>
                      <a:pt x="27" y="37"/>
                      <a:pt x="35" y="30"/>
                      <a:pt x="43" y="25"/>
                    </a:cubicBezTo>
                    <a:cubicBezTo>
                      <a:pt x="52" y="20"/>
                      <a:pt x="61" y="16"/>
                      <a:pt x="71" y="16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10"/>
              <p:cNvSpPr>
                <a:spLocks noEditPoints="1"/>
              </p:cNvSpPr>
              <p:nvPr/>
            </p:nvSpPr>
            <p:spPr bwMode="auto">
              <a:xfrm>
                <a:off x="2483" y="1618"/>
                <a:ext cx="685" cy="893"/>
              </a:xfrm>
              <a:custGeom>
                <a:avLst/>
                <a:gdLst>
                  <a:gd name="T0" fmla="*/ 257 w 290"/>
                  <a:gd name="T1" fmla="*/ 3 h 378"/>
                  <a:gd name="T2" fmla="*/ 252 w 290"/>
                  <a:gd name="T3" fmla="*/ 1 h 378"/>
                  <a:gd name="T4" fmla="*/ 247 w 290"/>
                  <a:gd name="T5" fmla="*/ 1 h 378"/>
                  <a:gd name="T6" fmla="*/ 242 w 290"/>
                  <a:gd name="T7" fmla="*/ 0 h 378"/>
                  <a:gd name="T8" fmla="*/ 237 w 290"/>
                  <a:gd name="T9" fmla="*/ 1 h 378"/>
                  <a:gd name="T10" fmla="*/ 69 w 290"/>
                  <a:gd name="T11" fmla="*/ 14 h 378"/>
                  <a:gd name="T12" fmla="*/ 42 w 290"/>
                  <a:gd name="T13" fmla="*/ 23 h 378"/>
                  <a:gd name="T14" fmla="*/ 20 w 290"/>
                  <a:gd name="T15" fmla="*/ 43 h 378"/>
                  <a:gd name="T16" fmla="*/ 5 w 290"/>
                  <a:gd name="T17" fmla="*/ 72 h 378"/>
                  <a:gd name="T18" fmla="*/ 0 w 290"/>
                  <a:gd name="T19" fmla="*/ 105 h 378"/>
                  <a:gd name="T20" fmla="*/ 0 w 290"/>
                  <a:gd name="T21" fmla="*/ 107 h 378"/>
                  <a:gd name="T22" fmla="*/ 0 w 290"/>
                  <a:gd name="T23" fmla="*/ 110 h 378"/>
                  <a:gd name="T24" fmla="*/ 0 w 290"/>
                  <a:gd name="T25" fmla="*/ 116 h 378"/>
                  <a:gd name="T26" fmla="*/ 0 w 290"/>
                  <a:gd name="T27" fmla="*/ 124 h 378"/>
                  <a:gd name="T28" fmla="*/ 5 w 290"/>
                  <a:gd name="T29" fmla="*/ 346 h 378"/>
                  <a:gd name="T30" fmla="*/ 6 w 290"/>
                  <a:gd name="T31" fmla="*/ 349 h 378"/>
                  <a:gd name="T32" fmla="*/ 7 w 290"/>
                  <a:gd name="T33" fmla="*/ 352 h 378"/>
                  <a:gd name="T34" fmla="*/ 8 w 290"/>
                  <a:gd name="T35" fmla="*/ 355 h 378"/>
                  <a:gd name="T36" fmla="*/ 11 w 290"/>
                  <a:gd name="T37" fmla="*/ 357 h 378"/>
                  <a:gd name="T38" fmla="*/ 11 w 290"/>
                  <a:gd name="T39" fmla="*/ 357 h 378"/>
                  <a:gd name="T40" fmla="*/ 11 w 290"/>
                  <a:gd name="T41" fmla="*/ 357 h 378"/>
                  <a:gd name="T42" fmla="*/ 11 w 290"/>
                  <a:gd name="T43" fmla="*/ 357 h 378"/>
                  <a:gd name="T44" fmla="*/ 11 w 290"/>
                  <a:gd name="T45" fmla="*/ 357 h 378"/>
                  <a:gd name="T46" fmla="*/ 37 w 290"/>
                  <a:gd name="T47" fmla="*/ 378 h 378"/>
                  <a:gd name="T48" fmla="*/ 37 w 290"/>
                  <a:gd name="T49" fmla="*/ 377 h 378"/>
                  <a:gd name="T50" fmla="*/ 37 w 290"/>
                  <a:gd name="T51" fmla="*/ 377 h 378"/>
                  <a:gd name="T52" fmla="*/ 37 w 290"/>
                  <a:gd name="T53" fmla="*/ 377 h 378"/>
                  <a:gd name="T54" fmla="*/ 34 w 290"/>
                  <a:gd name="T55" fmla="*/ 375 h 378"/>
                  <a:gd name="T56" fmla="*/ 33 w 290"/>
                  <a:gd name="T57" fmla="*/ 372 h 378"/>
                  <a:gd name="T58" fmla="*/ 32 w 290"/>
                  <a:gd name="T59" fmla="*/ 369 h 378"/>
                  <a:gd name="T60" fmla="*/ 31 w 290"/>
                  <a:gd name="T61" fmla="*/ 366 h 378"/>
                  <a:gd name="T62" fmla="*/ 27 w 290"/>
                  <a:gd name="T63" fmla="*/ 138 h 378"/>
                  <a:gd name="T64" fmla="*/ 27 w 290"/>
                  <a:gd name="T65" fmla="*/ 130 h 378"/>
                  <a:gd name="T66" fmla="*/ 27 w 290"/>
                  <a:gd name="T67" fmla="*/ 124 h 378"/>
                  <a:gd name="T68" fmla="*/ 27 w 290"/>
                  <a:gd name="T69" fmla="*/ 120 h 378"/>
                  <a:gd name="T70" fmla="*/ 27 w 290"/>
                  <a:gd name="T71" fmla="*/ 119 h 378"/>
                  <a:gd name="T72" fmla="*/ 32 w 290"/>
                  <a:gd name="T73" fmla="*/ 84 h 378"/>
                  <a:gd name="T74" fmla="*/ 47 w 290"/>
                  <a:gd name="T75" fmla="*/ 55 h 378"/>
                  <a:gd name="T76" fmla="*/ 70 w 290"/>
                  <a:gd name="T77" fmla="*/ 34 h 378"/>
                  <a:gd name="T78" fmla="*/ 98 w 290"/>
                  <a:gd name="T79" fmla="*/ 25 h 378"/>
                  <a:gd name="T80" fmla="*/ 270 w 290"/>
                  <a:gd name="T81" fmla="*/ 10 h 378"/>
                  <a:gd name="T82" fmla="*/ 275 w 290"/>
                  <a:gd name="T83" fmla="*/ 10 h 378"/>
                  <a:gd name="T84" fmla="*/ 280 w 290"/>
                  <a:gd name="T85" fmla="*/ 10 h 378"/>
                  <a:gd name="T86" fmla="*/ 285 w 290"/>
                  <a:gd name="T87" fmla="*/ 11 h 378"/>
                  <a:gd name="T88" fmla="*/ 290 w 290"/>
                  <a:gd name="T89" fmla="*/ 12 h 378"/>
                  <a:gd name="T90" fmla="*/ 257 w 290"/>
                  <a:gd name="T91" fmla="*/ 3 h 378"/>
                  <a:gd name="T92" fmla="*/ 37 w 290"/>
                  <a:gd name="T93" fmla="*/ 378 h 378"/>
                  <a:gd name="T94" fmla="*/ 37 w 290"/>
                  <a:gd name="T95" fmla="*/ 378 h 378"/>
                  <a:gd name="T96" fmla="*/ 37 w 290"/>
                  <a:gd name="T97" fmla="*/ 378 h 378"/>
                  <a:gd name="T98" fmla="*/ 37 w 290"/>
                  <a:gd name="T9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" h="378">
                    <a:moveTo>
                      <a:pt x="257" y="3"/>
                    </a:moveTo>
                    <a:cubicBezTo>
                      <a:pt x="255" y="2"/>
                      <a:pt x="254" y="2"/>
                      <a:pt x="252" y="1"/>
                    </a:cubicBezTo>
                    <a:cubicBezTo>
                      <a:pt x="250" y="1"/>
                      <a:pt x="249" y="1"/>
                      <a:pt x="247" y="1"/>
                    </a:cubicBezTo>
                    <a:cubicBezTo>
                      <a:pt x="246" y="0"/>
                      <a:pt x="244" y="0"/>
                      <a:pt x="242" y="0"/>
                    </a:cubicBezTo>
                    <a:cubicBezTo>
                      <a:pt x="241" y="0"/>
                      <a:pt x="239" y="0"/>
                      <a:pt x="237" y="1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0" y="15"/>
                      <a:pt x="51" y="18"/>
                      <a:pt x="42" y="23"/>
                    </a:cubicBezTo>
                    <a:cubicBezTo>
                      <a:pt x="34" y="28"/>
                      <a:pt x="26" y="35"/>
                      <a:pt x="20" y="43"/>
                    </a:cubicBezTo>
                    <a:cubicBezTo>
                      <a:pt x="14" y="52"/>
                      <a:pt x="8" y="61"/>
                      <a:pt x="5" y="72"/>
                    </a:cubicBezTo>
                    <a:cubicBezTo>
                      <a:pt x="2" y="82"/>
                      <a:pt x="0" y="94"/>
                      <a:pt x="0" y="105"/>
                    </a:cubicBezTo>
                    <a:cubicBezTo>
                      <a:pt x="0" y="105"/>
                      <a:pt x="0" y="106"/>
                      <a:pt x="0" y="107"/>
                    </a:cubicBezTo>
                    <a:cubicBezTo>
                      <a:pt x="0" y="108"/>
                      <a:pt x="0" y="109"/>
                      <a:pt x="0" y="110"/>
                    </a:cubicBezTo>
                    <a:cubicBezTo>
                      <a:pt x="0" y="112"/>
                      <a:pt x="0" y="114"/>
                      <a:pt x="0" y="116"/>
                    </a:cubicBezTo>
                    <a:cubicBezTo>
                      <a:pt x="0" y="119"/>
                      <a:pt x="0" y="121"/>
                      <a:pt x="0" y="124"/>
                    </a:cubicBezTo>
                    <a:cubicBezTo>
                      <a:pt x="5" y="346"/>
                      <a:pt x="5" y="346"/>
                      <a:pt x="5" y="346"/>
                    </a:cubicBezTo>
                    <a:cubicBezTo>
                      <a:pt x="5" y="347"/>
                      <a:pt x="6" y="348"/>
                      <a:pt x="6" y="349"/>
                    </a:cubicBezTo>
                    <a:cubicBezTo>
                      <a:pt x="6" y="350"/>
                      <a:pt x="6" y="351"/>
                      <a:pt x="7" y="352"/>
                    </a:cubicBezTo>
                    <a:cubicBezTo>
                      <a:pt x="7" y="353"/>
                      <a:pt x="8" y="354"/>
                      <a:pt x="8" y="355"/>
                    </a:cubicBezTo>
                    <a:cubicBezTo>
                      <a:pt x="9" y="356"/>
                      <a:pt x="10" y="356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1" y="357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7" y="377"/>
                      <a:pt x="37" y="377"/>
                      <a:pt x="37" y="377"/>
                    </a:cubicBezTo>
                    <a:cubicBezTo>
                      <a:pt x="36" y="377"/>
                      <a:pt x="35" y="376"/>
                      <a:pt x="34" y="375"/>
                    </a:cubicBezTo>
                    <a:cubicBezTo>
                      <a:pt x="34" y="374"/>
                      <a:pt x="33" y="373"/>
                      <a:pt x="33" y="372"/>
                    </a:cubicBezTo>
                    <a:cubicBezTo>
                      <a:pt x="32" y="371"/>
                      <a:pt x="32" y="370"/>
                      <a:pt x="32" y="369"/>
                    </a:cubicBezTo>
                    <a:cubicBezTo>
                      <a:pt x="32" y="368"/>
                      <a:pt x="31" y="367"/>
                      <a:pt x="31" y="366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27" y="135"/>
                      <a:pt x="27" y="132"/>
                      <a:pt x="27" y="130"/>
                    </a:cubicBezTo>
                    <a:cubicBezTo>
                      <a:pt x="27" y="127"/>
                      <a:pt x="27" y="125"/>
                      <a:pt x="27" y="124"/>
                    </a:cubicBezTo>
                    <a:cubicBezTo>
                      <a:pt x="27" y="122"/>
                      <a:pt x="27" y="121"/>
                      <a:pt x="27" y="120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07"/>
                      <a:pt x="29" y="95"/>
                      <a:pt x="32" y="84"/>
                    </a:cubicBezTo>
                    <a:cubicBezTo>
                      <a:pt x="36" y="73"/>
                      <a:pt x="41" y="63"/>
                      <a:pt x="47" y="55"/>
                    </a:cubicBezTo>
                    <a:cubicBezTo>
                      <a:pt x="54" y="46"/>
                      <a:pt x="62" y="39"/>
                      <a:pt x="70" y="34"/>
                    </a:cubicBezTo>
                    <a:cubicBezTo>
                      <a:pt x="79" y="29"/>
                      <a:pt x="88" y="25"/>
                      <a:pt x="98" y="25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71" y="10"/>
                      <a:pt x="273" y="10"/>
                      <a:pt x="275" y="10"/>
                    </a:cubicBezTo>
                    <a:cubicBezTo>
                      <a:pt x="276" y="10"/>
                      <a:pt x="278" y="10"/>
                      <a:pt x="280" y="10"/>
                    </a:cubicBezTo>
                    <a:cubicBezTo>
                      <a:pt x="281" y="10"/>
                      <a:pt x="283" y="11"/>
                      <a:pt x="285" y="11"/>
                    </a:cubicBezTo>
                    <a:cubicBezTo>
                      <a:pt x="286" y="11"/>
                      <a:pt x="288" y="12"/>
                      <a:pt x="290" y="12"/>
                    </a:cubicBezTo>
                    <a:lnTo>
                      <a:pt x="257" y="3"/>
                    </a:lnTo>
                    <a:close/>
                    <a:moveTo>
                      <a:pt x="37" y="378"/>
                    </a:move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7" y="378"/>
                      <a:pt x="37" y="378"/>
                      <a:pt x="37" y="37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847" y="1205"/>
                <a:ext cx="104" cy="14"/>
              </a:xfrm>
              <a:custGeom>
                <a:avLst/>
                <a:gdLst>
                  <a:gd name="T0" fmla="*/ 31 w 44"/>
                  <a:gd name="T1" fmla="*/ 5 h 6"/>
                  <a:gd name="T2" fmla="*/ 0 w 44"/>
                  <a:gd name="T3" fmla="*/ 0 h 6"/>
                  <a:gd name="T4" fmla="*/ 3 w 44"/>
                  <a:gd name="T5" fmla="*/ 0 h 6"/>
                  <a:gd name="T6" fmla="*/ 6 w 44"/>
                  <a:gd name="T7" fmla="*/ 0 h 6"/>
                  <a:gd name="T8" fmla="*/ 9 w 44"/>
                  <a:gd name="T9" fmla="*/ 1 h 6"/>
                  <a:gd name="T10" fmla="*/ 12 w 44"/>
                  <a:gd name="T11" fmla="*/ 1 h 6"/>
                  <a:gd name="T12" fmla="*/ 44 w 44"/>
                  <a:gd name="T13" fmla="*/ 6 h 6"/>
                  <a:gd name="T14" fmla="*/ 41 w 44"/>
                  <a:gd name="T15" fmla="*/ 5 h 6"/>
                  <a:gd name="T16" fmla="*/ 38 w 44"/>
                  <a:gd name="T17" fmla="*/ 5 h 6"/>
                  <a:gd name="T18" fmla="*/ 34 w 44"/>
                  <a:gd name="T19" fmla="*/ 5 h 6"/>
                  <a:gd name="T20" fmla="*/ 31 w 44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6">
                    <a:moveTo>
                      <a:pt x="3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3" y="6"/>
                      <a:pt x="42" y="5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37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1" y="5"/>
                    </a:cubicBezTo>
                    <a:close/>
                  </a:path>
                </a:pathLst>
              </a:custGeom>
              <a:solidFill>
                <a:srgbClr val="BE07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12"/>
              <p:cNvSpPr/>
              <p:nvPr/>
            </p:nvSpPr>
            <p:spPr bwMode="auto">
              <a:xfrm>
                <a:off x="2667" y="1205"/>
                <a:ext cx="253" cy="415"/>
              </a:xfrm>
              <a:custGeom>
                <a:avLst/>
                <a:gdLst>
                  <a:gd name="T0" fmla="*/ 81 w 107"/>
                  <a:gd name="T1" fmla="*/ 176 h 176"/>
                  <a:gd name="T2" fmla="*/ 51 w 107"/>
                  <a:gd name="T3" fmla="*/ 166 h 176"/>
                  <a:gd name="T4" fmla="*/ 31 w 107"/>
                  <a:gd name="T5" fmla="*/ 156 h 176"/>
                  <a:gd name="T6" fmla="*/ 15 w 107"/>
                  <a:gd name="T7" fmla="*/ 139 h 176"/>
                  <a:gd name="T8" fmla="*/ 4 w 107"/>
                  <a:gd name="T9" fmla="*/ 116 h 176"/>
                  <a:gd name="T10" fmla="*/ 0 w 107"/>
                  <a:gd name="T11" fmla="*/ 90 h 176"/>
                  <a:gd name="T12" fmla="*/ 5 w 107"/>
                  <a:gd name="T13" fmla="*/ 56 h 176"/>
                  <a:gd name="T14" fmla="*/ 22 w 107"/>
                  <a:gd name="T15" fmla="*/ 28 h 176"/>
                  <a:gd name="T16" fmla="*/ 46 w 107"/>
                  <a:gd name="T17" fmla="*/ 8 h 176"/>
                  <a:gd name="T18" fmla="*/ 76 w 107"/>
                  <a:gd name="T19" fmla="*/ 0 h 176"/>
                  <a:gd name="T20" fmla="*/ 107 w 107"/>
                  <a:gd name="T21" fmla="*/ 5 h 176"/>
                  <a:gd name="T22" fmla="*/ 77 w 107"/>
                  <a:gd name="T23" fmla="*/ 13 h 176"/>
                  <a:gd name="T24" fmla="*/ 52 w 107"/>
                  <a:gd name="T25" fmla="*/ 33 h 176"/>
                  <a:gd name="T26" fmla="*/ 35 w 107"/>
                  <a:gd name="T27" fmla="*/ 63 h 176"/>
                  <a:gd name="T28" fmla="*/ 29 w 107"/>
                  <a:gd name="T29" fmla="*/ 98 h 176"/>
                  <a:gd name="T30" fmla="*/ 33 w 107"/>
                  <a:gd name="T31" fmla="*/ 125 h 176"/>
                  <a:gd name="T32" fmla="*/ 44 w 107"/>
                  <a:gd name="T33" fmla="*/ 148 h 176"/>
                  <a:gd name="T34" fmla="*/ 60 w 107"/>
                  <a:gd name="T35" fmla="*/ 165 h 176"/>
                  <a:gd name="T36" fmla="*/ 81 w 107"/>
                  <a:gd name="T3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76">
                    <a:moveTo>
                      <a:pt x="81" y="176"/>
                    </a:moveTo>
                    <a:cubicBezTo>
                      <a:pt x="51" y="166"/>
                      <a:pt x="51" y="166"/>
                      <a:pt x="51" y="166"/>
                    </a:cubicBezTo>
                    <a:cubicBezTo>
                      <a:pt x="44" y="164"/>
                      <a:pt x="37" y="160"/>
                      <a:pt x="31" y="156"/>
                    </a:cubicBezTo>
                    <a:cubicBezTo>
                      <a:pt x="25" y="151"/>
                      <a:pt x="19" y="145"/>
                      <a:pt x="15" y="139"/>
                    </a:cubicBezTo>
                    <a:cubicBezTo>
                      <a:pt x="10" y="132"/>
                      <a:pt x="6" y="125"/>
                      <a:pt x="4" y="116"/>
                    </a:cubicBezTo>
                    <a:cubicBezTo>
                      <a:pt x="1" y="108"/>
                      <a:pt x="0" y="99"/>
                      <a:pt x="0" y="90"/>
                    </a:cubicBezTo>
                    <a:cubicBezTo>
                      <a:pt x="0" y="78"/>
                      <a:pt x="2" y="67"/>
                      <a:pt x="5" y="56"/>
                    </a:cubicBezTo>
                    <a:cubicBezTo>
                      <a:pt x="9" y="46"/>
                      <a:pt x="15" y="36"/>
                      <a:pt x="22" y="28"/>
                    </a:cubicBezTo>
                    <a:cubicBezTo>
                      <a:pt x="29" y="20"/>
                      <a:pt x="37" y="13"/>
                      <a:pt x="46" y="8"/>
                    </a:cubicBezTo>
                    <a:cubicBezTo>
                      <a:pt x="55" y="3"/>
                      <a:pt x="65" y="1"/>
                      <a:pt x="76" y="0"/>
                    </a:cubicBezTo>
                    <a:cubicBezTo>
                      <a:pt x="107" y="5"/>
                      <a:pt x="107" y="5"/>
                      <a:pt x="107" y="5"/>
                    </a:cubicBezTo>
                    <a:cubicBezTo>
                      <a:pt x="97" y="5"/>
                      <a:pt x="86" y="8"/>
                      <a:pt x="77" y="13"/>
                    </a:cubicBezTo>
                    <a:cubicBezTo>
                      <a:pt x="67" y="18"/>
                      <a:pt x="59" y="25"/>
                      <a:pt x="52" y="33"/>
                    </a:cubicBezTo>
                    <a:cubicBezTo>
                      <a:pt x="45" y="42"/>
                      <a:pt x="39" y="52"/>
                      <a:pt x="35" y="63"/>
                    </a:cubicBezTo>
                    <a:cubicBezTo>
                      <a:pt x="31" y="73"/>
                      <a:pt x="29" y="85"/>
                      <a:pt x="29" y="98"/>
                    </a:cubicBezTo>
                    <a:cubicBezTo>
                      <a:pt x="29" y="107"/>
                      <a:pt x="30" y="116"/>
                      <a:pt x="33" y="125"/>
                    </a:cubicBezTo>
                    <a:cubicBezTo>
                      <a:pt x="36" y="133"/>
                      <a:pt x="39" y="141"/>
                      <a:pt x="44" y="148"/>
                    </a:cubicBezTo>
                    <a:cubicBezTo>
                      <a:pt x="49" y="154"/>
                      <a:pt x="54" y="160"/>
                      <a:pt x="60" y="165"/>
                    </a:cubicBezTo>
                    <a:cubicBezTo>
                      <a:pt x="67" y="170"/>
                      <a:pt x="74" y="173"/>
                      <a:pt x="81" y="17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13"/>
              <p:cNvSpPr/>
              <p:nvPr/>
            </p:nvSpPr>
            <p:spPr bwMode="auto">
              <a:xfrm>
                <a:off x="2736" y="1216"/>
                <a:ext cx="361" cy="411"/>
              </a:xfrm>
              <a:custGeom>
                <a:avLst/>
                <a:gdLst>
                  <a:gd name="T0" fmla="*/ 78 w 153"/>
                  <a:gd name="T1" fmla="*/ 0 h 174"/>
                  <a:gd name="T2" fmla="*/ 108 w 153"/>
                  <a:gd name="T3" fmla="*/ 6 h 174"/>
                  <a:gd name="T4" fmla="*/ 132 w 153"/>
                  <a:gd name="T5" fmla="*/ 24 h 174"/>
                  <a:gd name="T6" fmla="*/ 148 w 153"/>
                  <a:gd name="T7" fmla="*/ 50 h 174"/>
                  <a:gd name="T8" fmla="*/ 153 w 153"/>
                  <a:gd name="T9" fmla="*/ 83 h 174"/>
                  <a:gd name="T10" fmla="*/ 147 w 153"/>
                  <a:gd name="T11" fmla="*/ 117 h 174"/>
                  <a:gd name="T12" fmla="*/ 131 w 153"/>
                  <a:gd name="T13" fmla="*/ 145 h 174"/>
                  <a:gd name="T14" fmla="*/ 107 w 153"/>
                  <a:gd name="T15" fmla="*/ 165 h 174"/>
                  <a:gd name="T16" fmla="*/ 78 w 153"/>
                  <a:gd name="T17" fmla="*/ 174 h 174"/>
                  <a:gd name="T18" fmla="*/ 48 w 153"/>
                  <a:gd name="T19" fmla="*/ 169 h 174"/>
                  <a:gd name="T20" fmla="*/ 23 w 153"/>
                  <a:gd name="T21" fmla="*/ 153 h 174"/>
                  <a:gd name="T22" fmla="*/ 6 w 153"/>
                  <a:gd name="T23" fmla="*/ 126 h 174"/>
                  <a:gd name="T24" fmla="*/ 0 w 153"/>
                  <a:gd name="T25" fmla="*/ 93 h 174"/>
                  <a:gd name="T26" fmla="*/ 6 w 153"/>
                  <a:gd name="T27" fmla="*/ 58 h 174"/>
                  <a:gd name="T28" fmla="*/ 23 w 153"/>
                  <a:gd name="T29" fmla="*/ 28 h 174"/>
                  <a:gd name="T30" fmla="*/ 48 w 153"/>
                  <a:gd name="T31" fmla="*/ 8 h 174"/>
                  <a:gd name="T32" fmla="*/ 78 w 153"/>
                  <a:gd name="T3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174">
                    <a:moveTo>
                      <a:pt x="78" y="0"/>
                    </a:moveTo>
                    <a:cubicBezTo>
                      <a:pt x="89" y="0"/>
                      <a:pt x="99" y="2"/>
                      <a:pt x="108" y="6"/>
                    </a:cubicBezTo>
                    <a:cubicBezTo>
                      <a:pt x="117" y="10"/>
                      <a:pt x="125" y="16"/>
                      <a:pt x="132" y="24"/>
                    </a:cubicBezTo>
                    <a:cubicBezTo>
                      <a:pt x="139" y="31"/>
                      <a:pt x="144" y="40"/>
                      <a:pt x="148" y="50"/>
                    </a:cubicBezTo>
                    <a:cubicBezTo>
                      <a:pt x="151" y="60"/>
                      <a:pt x="153" y="72"/>
                      <a:pt x="153" y="83"/>
                    </a:cubicBezTo>
                    <a:cubicBezTo>
                      <a:pt x="153" y="95"/>
                      <a:pt x="151" y="106"/>
                      <a:pt x="147" y="117"/>
                    </a:cubicBezTo>
                    <a:cubicBezTo>
                      <a:pt x="143" y="127"/>
                      <a:pt x="137" y="137"/>
                      <a:pt x="131" y="145"/>
                    </a:cubicBezTo>
                    <a:cubicBezTo>
                      <a:pt x="124" y="153"/>
                      <a:pt x="116" y="160"/>
                      <a:pt x="107" y="165"/>
                    </a:cubicBezTo>
                    <a:cubicBezTo>
                      <a:pt x="98" y="170"/>
                      <a:pt x="88" y="173"/>
                      <a:pt x="78" y="174"/>
                    </a:cubicBezTo>
                    <a:cubicBezTo>
                      <a:pt x="67" y="174"/>
                      <a:pt x="57" y="173"/>
                      <a:pt x="48" y="169"/>
                    </a:cubicBezTo>
                    <a:cubicBezTo>
                      <a:pt x="39" y="166"/>
                      <a:pt x="30" y="160"/>
                      <a:pt x="23" y="153"/>
                    </a:cubicBezTo>
                    <a:cubicBezTo>
                      <a:pt x="16" y="145"/>
                      <a:pt x="10" y="137"/>
                      <a:pt x="6" y="126"/>
                    </a:cubicBezTo>
                    <a:cubicBezTo>
                      <a:pt x="2" y="116"/>
                      <a:pt x="0" y="105"/>
                      <a:pt x="0" y="93"/>
                    </a:cubicBezTo>
                    <a:cubicBezTo>
                      <a:pt x="0" y="80"/>
                      <a:pt x="2" y="68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8" y="13"/>
                      <a:pt x="48" y="8"/>
                    </a:cubicBezTo>
                    <a:cubicBezTo>
                      <a:pt x="57" y="3"/>
                      <a:pt x="68" y="0"/>
                      <a:pt x="78" y="0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 bwMode="auto">
          <a:xfrm>
            <a:off x="6224588" y="2894013"/>
            <a:ext cx="2217737" cy="285750"/>
            <a:chOff x="5504972" y="5183101"/>
            <a:chExt cx="2216751" cy="285824"/>
          </a:xfrm>
        </p:grpSpPr>
        <p:cxnSp>
          <p:nvCxnSpPr>
            <p:cNvPr id="96" name="直接连接符 95"/>
            <p:cNvCxnSpPr/>
            <p:nvPr/>
          </p:nvCxnSpPr>
          <p:spPr>
            <a:xfrm flipV="1">
              <a:off x="5504972" y="5183101"/>
              <a:ext cx="453823" cy="285824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5958795" y="5186277"/>
              <a:ext cx="17629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 bwMode="auto">
          <a:xfrm>
            <a:off x="2971800" y="2571750"/>
            <a:ext cx="1760538" cy="1677988"/>
            <a:chOff x="3290706" y="2701413"/>
            <a:chExt cx="1760389" cy="1678437"/>
          </a:xfrm>
        </p:grpSpPr>
        <p:grpSp>
          <p:nvGrpSpPr>
            <p:cNvPr id="99" name="Group 18"/>
            <p:cNvGrpSpPr>
              <a:grpSpLocks noChangeAspect="1"/>
            </p:cNvGrpSpPr>
            <p:nvPr/>
          </p:nvGrpSpPr>
          <p:grpSpPr bwMode="auto">
            <a:xfrm>
              <a:off x="3867437" y="2701413"/>
              <a:ext cx="406401" cy="963613"/>
              <a:chOff x="2456" y="1920"/>
              <a:chExt cx="256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54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23"/>
              <p:cNvSpPr>
                <a:spLocks noEditPoints="1"/>
              </p:cNvSpPr>
              <p:nvPr/>
            </p:nvSpPr>
            <p:spPr bwMode="auto">
              <a:xfrm>
                <a:off x="2456" y="2053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0" name="Group 18"/>
            <p:cNvGrpSpPr>
              <a:grpSpLocks noChangeAspect="1"/>
            </p:cNvGrpSpPr>
            <p:nvPr/>
          </p:nvGrpSpPr>
          <p:grpSpPr bwMode="auto">
            <a:xfrm>
              <a:off x="3290706" y="2942373"/>
              <a:ext cx="400051" cy="963613"/>
              <a:chOff x="2460" y="1920"/>
              <a:chExt cx="252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45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1" name="Group 18"/>
            <p:cNvGrpSpPr>
              <a:grpSpLocks noChangeAspect="1"/>
            </p:cNvGrpSpPr>
            <p:nvPr/>
          </p:nvGrpSpPr>
          <p:grpSpPr bwMode="auto">
            <a:xfrm>
              <a:off x="4120977" y="2979217"/>
              <a:ext cx="406401" cy="963613"/>
              <a:chOff x="2456" y="1920"/>
              <a:chExt cx="256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34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23"/>
              <p:cNvSpPr>
                <a:spLocks noEditPoints="1"/>
              </p:cNvSpPr>
              <p:nvPr/>
            </p:nvSpPr>
            <p:spPr bwMode="auto">
              <a:xfrm>
                <a:off x="2456" y="2053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25"/>
              <p:cNvSpPr/>
              <p:nvPr/>
            </p:nvSpPr>
            <p:spPr bwMode="auto">
              <a:xfrm>
                <a:off x="2514" y="1923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2" name="Group 18"/>
            <p:cNvGrpSpPr>
              <a:grpSpLocks noChangeAspect="1"/>
            </p:cNvGrpSpPr>
            <p:nvPr/>
          </p:nvGrpSpPr>
          <p:grpSpPr bwMode="auto">
            <a:xfrm>
              <a:off x="4362927" y="3255148"/>
              <a:ext cx="406401" cy="963613"/>
              <a:chOff x="2456" y="1920"/>
              <a:chExt cx="256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23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23"/>
              <p:cNvSpPr>
                <a:spLocks noEditPoints="1"/>
              </p:cNvSpPr>
              <p:nvPr/>
            </p:nvSpPr>
            <p:spPr bwMode="auto">
              <a:xfrm>
                <a:off x="2456" y="2053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2514" y="1923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3" name="Group 18"/>
            <p:cNvGrpSpPr>
              <a:grpSpLocks noChangeAspect="1"/>
            </p:cNvGrpSpPr>
            <p:nvPr/>
          </p:nvGrpSpPr>
          <p:grpSpPr bwMode="auto">
            <a:xfrm>
              <a:off x="3625482" y="3288777"/>
              <a:ext cx="398463" cy="963613"/>
              <a:chOff x="2460" y="1920"/>
              <a:chExt cx="251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14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4" name="Group 18"/>
            <p:cNvGrpSpPr>
              <a:grpSpLocks noChangeAspect="1"/>
            </p:cNvGrpSpPr>
            <p:nvPr/>
          </p:nvGrpSpPr>
          <p:grpSpPr bwMode="auto">
            <a:xfrm>
              <a:off x="4651044" y="3416237"/>
              <a:ext cx="400051" cy="963613"/>
              <a:chOff x="2460" y="1920"/>
              <a:chExt cx="252" cy="60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05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460" y="1920"/>
                <a:ext cx="251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19"/>
              <p:cNvSpPr/>
              <p:nvPr/>
            </p:nvSpPr>
            <p:spPr bwMode="auto">
              <a:xfrm>
                <a:off x="2581" y="2297"/>
                <a:ext cx="31" cy="210"/>
              </a:xfrm>
              <a:custGeom>
                <a:avLst/>
                <a:gdLst>
                  <a:gd name="T0" fmla="*/ 41 w 43"/>
                  <a:gd name="T1" fmla="*/ 293 h 296"/>
                  <a:gd name="T2" fmla="*/ 39 w 43"/>
                  <a:gd name="T3" fmla="*/ 290 h 296"/>
                  <a:gd name="T4" fmla="*/ 37 w 43"/>
                  <a:gd name="T5" fmla="*/ 287 h 296"/>
                  <a:gd name="T6" fmla="*/ 36 w 43"/>
                  <a:gd name="T7" fmla="*/ 283 h 296"/>
                  <a:gd name="T8" fmla="*/ 37 w 43"/>
                  <a:gd name="T9" fmla="*/ 39 h 296"/>
                  <a:gd name="T10" fmla="*/ 37 w 43"/>
                  <a:gd name="T11" fmla="*/ 32 h 296"/>
                  <a:gd name="T12" fmla="*/ 36 w 43"/>
                  <a:gd name="T13" fmla="*/ 27 h 296"/>
                  <a:gd name="T14" fmla="*/ 34 w 43"/>
                  <a:gd name="T15" fmla="*/ 22 h 296"/>
                  <a:gd name="T16" fmla="*/ 31 w 43"/>
                  <a:gd name="T17" fmla="*/ 20 h 296"/>
                  <a:gd name="T18" fmla="*/ 0 w 43"/>
                  <a:gd name="T19" fmla="*/ 0 h 296"/>
                  <a:gd name="T20" fmla="*/ 3 w 43"/>
                  <a:gd name="T21" fmla="*/ 3 h 296"/>
                  <a:gd name="T22" fmla="*/ 5 w 43"/>
                  <a:gd name="T23" fmla="*/ 7 h 296"/>
                  <a:gd name="T24" fmla="*/ 6 w 43"/>
                  <a:gd name="T25" fmla="*/ 13 h 296"/>
                  <a:gd name="T26" fmla="*/ 7 w 43"/>
                  <a:gd name="T27" fmla="*/ 19 h 296"/>
                  <a:gd name="T28" fmla="*/ 7 w 43"/>
                  <a:gd name="T29" fmla="*/ 258 h 296"/>
                  <a:gd name="T30" fmla="*/ 8 w 43"/>
                  <a:gd name="T31" fmla="*/ 261 h 296"/>
                  <a:gd name="T32" fmla="*/ 9 w 43"/>
                  <a:gd name="T33" fmla="*/ 265 h 296"/>
                  <a:gd name="T34" fmla="*/ 11 w 43"/>
                  <a:gd name="T35" fmla="*/ 267 h 296"/>
                  <a:gd name="T36" fmla="*/ 13 w 43"/>
                  <a:gd name="T37" fmla="*/ 270 h 296"/>
                  <a:gd name="T38" fmla="*/ 43 w 43"/>
                  <a:gd name="T39" fmla="*/ 296 h 296"/>
                  <a:gd name="T40" fmla="*/ 41 w 43"/>
                  <a:gd name="T41" fmla="*/ 29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96">
                    <a:moveTo>
                      <a:pt x="41" y="293"/>
                    </a:moveTo>
                    <a:cubicBezTo>
                      <a:pt x="40" y="293"/>
                      <a:pt x="39" y="292"/>
                      <a:pt x="39" y="290"/>
                    </a:cubicBezTo>
                    <a:cubicBezTo>
                      <a:pt x="38" y="289"/>
                      <a:pt x="38" y="288"/>
                      <a:pt x="37" y="287"/>
                    </a:cubicBezTo>
                    <a:cubicBezTo>
                      <a:pt x="37" y="286"/>
                      <a:pt x="37" y="285"/>
                      <a:pt x="36" y="283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7"/>
                      <a:pt x="37" y="34"/>
                      <a:pt x="37" y="32"/>
                    </a:cubicBezTo>
                    <a:cubicBezTo>
                      <a:pt x="37" y="30"/>
                      <a:pt x="36" y="28"/>
                      <a:pt x="36" y="27"/>
                    </a:cubicBezTo>
                    <a:cubicBezTo>
                      <a:pt x="35" y="25"/>
                      <a:pt x="34" y="24"/>
                      <a:pt x="34" y="22"/>
                    </a:cubicBezTo>
                    <a:cubicBezTo>
                      <a:pt x="33" y="21"/>
                      <a:pt x="32" y="20"/>
                      <a:pt x="31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4"/>
                      <a:pt x="4" y="5"/>
                      <a:pt x="5" y="7"/>
                    </a:cubicBezTo>
                    <a:cubicBezTo>
                      <a:pt x="5" y="9"/>
                      <a:pt x="6" y="11"/>
                      <a:pt x="6" y="13"/>
                    </a:cubicBezTo>
                    <a:cubicBezTo>
                      <a:pt x="6" y="15"/>
                      <a:pt x="7" y="17"/>
                      <a:pt x="7" y="19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7" y="259"/>
                      <a:pt x="7" y="260"/>
                      <a:pt x="8" y="261"/>
                    </a:cubicBezTo>
                    <a:cubicBezTo>
                      <a:pt x="8" y="262"/>
                      <a:pt x="8" y="264"/>
                      <a:pt x="9" y="265"/>
                    </a:cubicBezTo>
                    <a:cubicBezTo>
                      <a:pt x="9" y="266"/>
                      <a:pt x="10" y="267"/>
                      <a:pt x="11" y="267"/>
                    </a:cubicBezTo>
                    <a:cubicBezTo>
                      <a:pt x="11" y="268"/>
                      <a:pt x="12" y="269"/>
                      <a:pt x="13" y="270"/>
                    </a:cubicBezTo>
                    <a:cubicBezTo>
                      <a:pt x="43" y="296"/>
                      <a:pt x="43" y="296"/>
                      <a:pt x="43" y="296"/>
                    </a:cubicBezTo>
                    <a:cubicBezTo>
                      <a:pt x="42" y="295"/>
                      <a:pt x="41" y="294"/>
                      <a:pt x="41" y="29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20"/>
              <p:cNvSpPr/>
              <p:nvPr/>
            </p:nvSpPr>
            <p:spPr bwMode="auto">
              <a:xfrm>
                <a:off x="2648" y="2119"/>
                <a:ext cx="31" cy="182"/>
              </a:xfrm>
              <a:custGeom>
                <a:avLst/>
                <a:gdLst>
                  <a:gd name="T0" fmla="*/ 43 w 44"/>
                  <a:gd name="T1" fmla="*/ 257 h 257"/>
                  <a:gd name="T2" fmla="*/ 42 w 44"/>
                  <a:gd name="T3" fmla="*/ 257 h 257"/>
                  <a:gd name="T4" fmla="*/ 42 w 44"/>
                  <a:gd name="T5" fmla="*/ 256 h 257"/>
                  <a:gd name="T6" fmla="*/ 41 w 44"/>
                  <a:gd name="T7" fmla="*/ 256 h 257"/>
                  <a:gd name="T8" fmla="*/ 39 w 44"/>
                  <a:gd name="T9" fmla="*/ 253 h 257"/>
                  <a:gd name="T10" fmla="*/ 38 w 44"/>
                  <a:gd name="T11" fmla="*/ 250 h 257"/>
                  <a:gd name="T12" fmla="*/ 37 w 44"/>
                  <a:gd name="T13" fmla="*/ 247 h 257"/>
                  <a:gd name="T14" fmla="*/ 37 w 44"/>
                  <a:gd name="T15" fmla="*/ 244 h 257"/>
                  <a:gd name="T16" fmla="*/ 41 w 44"/>
                  <a:gd name="T17" fmla="*/ 28 h 257"/>
                  <a:gd name="T18" fmla="*/ 40 w 44"/>
                  <a:gd name="T19" fmla="*/ 22 h 257"/>
                  <a:gd name="T20" fmla="*/ 38 w 44"/>
                  <a:gd name="T21" fmla="*/ 18 h 257"/>
                  <a:gd name="T22" fmla="*/ 36 w 44"/>
                  <a:gd name="T23" fmla="*/ 14 h 257"/>
                  <a:gd name="T24" fmla="*/ 34 w 44"/>
                  <a:gd name="T25" fmla="*/ 12 h 257"/>
                  <a:gd name="T26" fmla="*/ 0 w 44"/>
                  <a:gd name="T27" fmla="*/ 0 h 257"/>
                  <a:gd name="T28" fmla="*/ 2 w 44"/>
                  <a:gd name="T29" fmla="*/ 2 h 257"/>
                  <a:gd name="T30" fmla="*/ 4 w 44"/>
                  <a:gd name="T31" fmla="*/ 5 h 257"/>
                  <a:gd name="T32" fmla="*/ 6 w 44"/>
                  <a:gd name="T33" fmla="*/ 10 h 257"/>
                  <a:gd name="T34" fmla="*/ 7 w 44"/>
                  <a:gd name="T35" fmla="*/ 15 h 257"/>
                  <a:gd name="T36" fmla="*/ 4 w 44"/>
                  <a:gd name="T37" fmla="*/ 226 h 257"/>
                  <a:gd name="T38" fmla="*/ 4 w 44"/>
                  <a:gd name="T39" fmla="*/ 229 h 257"/>
                  <a:gd name="T40" fmla="*/ 5 w 44"/>
                  <a:gd name="T41" fmla="*/ 232 h 257"/>
                  <a:gd name="T42" fmla="*/ 6 w 44"/>
                  <a:gd name="T43" fmla="*/ 235 h 257"/>
                  <a:gd name="T44" fmla="*/ 8 w 44"/>
                  <a:gd name="T45" fmla="*/ 237 h 257"/>
                  <a:gd name="T46" fmla="*/ 9 w 44"/>
                  <a:gd name="T47" fmla="*/ 237 h 257"/>
                  <a:gd name="T48" fmla="*/ 9 w 44"/>
                  <a:gd name="T49" fmla="*/ 238 h 257"/>
                  <a:gd name="T50" fmla="*/ 10 w 44"/>
                  <a:gd name="T51" fmla="*/ 238 h 257"/>
                  <a:gd name="T52" fmla="*/ 11 w 44"/>
                  <a:gd name="T53" fmla="*/ 239 h 257"/>
                  <a:gd name="T54" fmla="*/ 44 w 44"/>
                  <a:gd name="T55" fmla="*/ 257 h 257"/>
                  <a:gd name="T56" fmla="*/ 43 w 44"/>
                  <a:gd name="T5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" h="257">
                    <a:moveTo>
                      <a:pt x="43" y="257"/>
                    </a:moveTo>
                    <a:cubicBezTo>
                      <a:pt x="43" y="257"/>
                      <a:pt x="43" y="257"/>
                      <a:pt x="42" y="257"/>
                    </a:cubicBezTo>
                    <a:cubicBezTo>
                      <a:pt x="42" y="256"/>
                      <a:pt x="42" y="256"/>
                      <a:pt x="42" y="256"/>
                    </a:cubicBezTo>
                    <a:cubicBezTo>
                      <a:pt x="42" y="256"/>
                      <a:pt x="41" y="256"/>
                      <a:pt x="41" y="256"/>
                    </a:cubicBezTo>
                    <a:cubicBezTo>
                      <a:pt x="40" y="255"/>
                      <a:pt x="40" y="254"/>
                      <a:pt x="39" y="253"/>
                    </a:cubicBezTo>
                    <a:cubicBezTo>
                      <a:pt x="39" y="252"/>
                      <a:pt x="38" y="251"/>
                      <a:pt x="38" y="250"/>
                    </a:cubicBezTo>
                    <a:cubicBezTo>
                      <a:pt x="37" y="250"/>
                      <a:pt x="37" y="248"/>
                      <a:pt x="37" y="247"/>
                    </a:cubicBezTo>
                    <a:cubicBezTo>
                      <a:pt x="37" y="246"/>
                      <a:pt x="37" y="245"/>
                      <a:pt x="37" y="244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39" y="21"/>
                      <a:pt x="39" y="19"/>
                      <a:pt x="38" y="18"/>
                    </a:cubicBezTo>
                    <a:cubicBezTo>
                      <a:pt x="38" y="16"/>
                      <a:pt x="37" y="15"/>
                      <a:pt x="36" y="14"/>
                    </a:cubicBezTo>
                    <a:cubicBezTo>
                      <a:pt x="35" y="13"/>
                      <a:pt x="34" y="13"/>
                      <a:pt x="34" y="12"/>
                    </a:cubicBezTo>
                    <a:cubicBezTo>
                      <a:pt x="22" y="8"/>
                      <a:pt x="11" y="4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3" y="2"/>
                      <a:pt x="4" y="4"/>
                      <a:pt x="4" y="5"/>
                    </a:cubicBezTo>
                    <a:cubicBezTo>
                      <a:pt x="5" y="6"/>
                      <a:pt x="6" y="8"/>
                      <a:pt x="6" y="10"/>
                    </a:cubicBezTo>
                    <a:cubicBezTo>
                      <a:pt x="6" y="11"/>
                      <a:pt x="7" y="13"/>
                      <a:pt x="7" y="15"/>
                    </a:cubicBezTo>
                    <a:cubicBezTo>
                      <a:pt x="4" y="226"/>
                      <a:pt x="4" y="226"/>
                      <a:pt x="4" y="226"/>
                    </a:cubicBezTo>
                    <a:cubicBezTo>
                      <a:pt x="4" y="227"/>
                      <a:pt x="4" y="228"/>
                      <a:pt x="4" y="229"/>
                    </a:cubicBezTo>
                    <a:cubicBezTo>
                      <a:pt x="4" y="230"/>
                      <a:pt x="5" y="231"/>
                      <a:pt x="5" y="232"/>
                    </a:cubicBezTo>
                    <a:cubicBezTo>
                      <a:pt x="5" y="233"/>
                      <a:pt x="6" y="234"/>
                      <a:pt x="6" y="235"/>
                    </a:cubicBezTo>
                    <a:cubicBezTo>
                      <a:pt x="7" y="235"/>
                      <a:pt x="8" y="236"/>
                      <a:pt x="8" y="237"/>
                    </a:cubicBezTo>
                    <a:cubicBezTo>
                      <a:pt x="9" y="237"/>
                      <a:pt x="9" y="237"/>
                      <a:pt x="9" y="237"/>
                    </a:cubicBezTo>
                    <a:cubicBezTo>
                      <a:pt x="9" y="238"/>
                      <a:pt x="9" y="238"/>
                      <a:pt x="9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0" y="238"/>
                      <a:pt x="10" y="239"/>
                      <a:pt x="11" y="239"/>
                    </a:cubicBezTo>
                    <a:cubicBezTo>
                      <a:pt x="22" y="245"/>
                      <a:pt x="33" y="251"/>
                      <a:pt x="44" y="257"/>
                    </a:cubicBezTo>
                    <a:cubicBezTo>
                      <a:pt x="43" y="257"/>
                      <a:pt x="43" y="257"/>
                      <a:pt x="43" y="257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>
                <a:off x="2508" y="2134"/>
                <a:ext cx="34" cy="388"/>
              </a:xfrm>
              <a:custGeom>
                <a:avLst/>
                <a:gdLst>
                  <a:gd name="T0" fmla="*/ 46 w 48"/>
                  <a:gd name="T1" fmla="*/ 544 h 547"/>
                  <a:gd name="T2" fmla="*/ 44 w 48"/>
                  <a:gd name="T3" fmla="*/ 541 h 547"/>
                  <a:gd name="T4" fmla="*/ 43 w 48"/>
                  <a:gd name="T5" fmla="*/ 537 h 547"/>
                  <a:gd name="T6" fmla="*/ 42 w 48"/>
                  <a:gd name="T7" fmla="*/ 532 h 547"/>
                  <a:gd name="T8" fmla="*/ 42 w 48"/>
                  <a:gd name="T9" fmla="*/ 531 h 547"/>
                  <a:gd name="T10" fmla="*/ 42 w 48"/>
                  <a:gd name="T11" fmla="*/ 529 h 547"/>
                  <a:gd name="T12" fmla="*/ 43 w 48"/>
                  <a:gd name="T13" fmla="*/ 528 h 547"/>
                  <a:gd name="T14" fmla="*/ 43 w 48"/>
                  <a:gd name="T15" fmla="*/ 527 h 547"/>
                  <a:gd name="T16" fmla="*/ 39 w 48"/>
                  <a:gd name="T17" fmla="*/ 36 h 547"/>
                  <a:gd name="T18" fmla="*/ 38 w 48"/>
                  <a:gd name="T19" fmla="*/ 28 h 547"/>
                  <a:gd name="T20" fmla="*/ 36 w 48"/>
                  <a:gd name="T21" fmla="*/ 21 h 547"/>
                  <a:gd name="T22" fmla="*/ 33 w 48"/>
                  <a:gd name="T23" fmla="*/ 16 h 547"/>
                  <a:gd name="T24" fmla="*/ 30 w 48"/>
                  <a:gd name="T25" fmla="*/ 13 h 547"/>
                  <a:gd name="T26" fmla="*/ 0 w 48"/>
                  <a:gd name="T27" fmla="*/ 0 h 547"/>
                  <a:gd name="T28" fmla="*/ 4 w 48"/>
                  <a:gd name="T29" fmla="*/ 2 h 547"/>
                  <a:gd name="T30" fmla="*/ 6 w 48"/>
                  <a:gd name="T31" fmla="*/ 7 h 547"/>
                  <a:gd name="T32" fmla="*/ 8 w 48"/>
                  <a:gd name="T33" fmla="*/ 14 h 547"/>
                  <a:gd name="T34" fmla="*/ 9 w 48"/>
                  <a:gd name="T35" fmla="*/ 21 h 547"/>
                  <a:gd name="T36" fmla="*/ 15 w 48"/>
                  <a:gd name="T37" fmla="*/ 500 h 547"/>
                  <a:gd name="T38" fmla="*/ 15 w 48"/>
                  <a:gd name="T39" fmla="*/ 501 h 547"/>
                  <a:gd name="T40" fmla="*/ 14 w 48"/>
                  <a:gd name="T41" fmla="*/ 503 h 547"/>
                  <a:gd name="T42" fmla="*/ 14 w 48"/>
                  <a:gd name="T43" fmla="*/ 504 h 547"/>
                  <a:gd name="T44" fmla="*/ 14 w 48"/>
                  <a:gd name="T45" fmla="*/ 505 h 547"/>
                  <a:gd name="T46" fmla="*/ 15 w 48"/>
                  <a:gd name="T47" fmla="*/ 510 h 547"/>
                  <a:gd name="T48" fmla="*/ 16 w 48"/>
                  <a:gd name="T49" fmla="*/ 514 h 547"/>
                  <a:gd name="T50" fmla="*/ 18 w 48"/>
                  <a:gd name="T51" fmla="*/ 517 h 547"/>
                  <a:gd name="T52" fmla="*/ 20 w 48"/>
                  <a:gd name="T53" fmla="*/ 520 h 547"/>
                  <a:gd name="T54" fmla="*/ 48 w 48"/>
                  <a:gd name="T55" fmla="*/ 547 h 547"/>
                  <a:gd name="T56" fmla="*/ 46 w 48"/>
                  <a:gd name="T57" fmla="*/ 54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547">
                    <a:moveTo>
                      <a:pt x="46" y="544"/>
                    </a:moveTo>
                    <a:cubicBezTo>
                      <a:pt x="45" y="543"/>
                      <a:pt x="44" y="542"/>
                      <a:pt x="44" y="541"/>
                    </a:cubicBezTo>
                    <a:cubicBezTo>
                      <a:pt x="43" y="539"/>
                      <a:pt x="43" y="538"/>
                      <a:pt x="43" y="537"/>
                    </a:cubicBezTo>
                    <a:cubicBezTo>
                      <a:pt x="42" y="535"/>
                      <a:pt x="42" y="534"/>
                      <a:pt x="42" y="532"/>
                    </a:cubicBezTo>
                    <a:cubicBezTo>
                      <a:pt x="42" y="532"/>
                      <a:pt x="42" y="531"/>
                      <a:pt x="42" y="531"/>
                    </a:cubicBezTo>
                    <a:cubicBezTo>
                      <a:pt x="42" y="530"/>
                      <a:pt x="42" y="530"/>
                      <a:pt x="42" y="529"/>
                    </a:cubicBezTo>
                    <a:cubicBezTo>
                      <a:pt x="42" y="529"/>
                      <a:pt x="42" y="528"/>
                      <a:pt x="43" y="528"/>
                    </a:cubicBezTo>
                    <a:cubicBezTo>
                      <a:pt x="43" y="528"/>
                      <a:pt x="43" y="527"/>
                      <a:pt x="43" y="52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3"/>
                      <a:pt x="38" y="30"/>
                      <a:pt x="38" y="28"/>
                    </a:cubicBezTo>
                    <a:cubicBezTo>
                      <a:pt x="37" y="25"/>
                      <a:pt x="37" y="23"/>
                      <a:pt x="36" y="21"/>
                    </a:cubicBezTo>
                    <a:cubicBezTo>
                      <a:pt x="35" y="19"/>
                      <a:pt x="34" y="18"/>
                      <a:pt x="33" y="16"/>
                    </a:cubicBezTo>
                    <a:cubicBezTo>
                      <a:pt x="32" y="15"/>
                      <a:pt x="31" y="14"/>
                      <a:pt x="3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4"/>
                      <a:pt x="6" y="5"/>
                      <a:pt x="6" y="7"/>
                    </a:cubicBezTo>
                    <a:cubicBezTo>
                      <a:pt x="7" y="9"/>
                      <a:pt x="8" y="11"/>
                      <a:pt x="8" y="14"/>
                    </a:cubicBezTo>
                    <a:cubicBezTo>
                      <a:pt x="9" y="16"/>
                      <a:pt x="9" y="19"/>
                      <a:pt x="9" y="21"/>
                    </a:cubicBezTo>
                    <a:cubicBezTo>
                      <a:pt x="15" y="500"/>
                      <a:pt x="15" y="500"/>
                      <a:pt x="15" y="500"/>
                    </a:cubicBezTo>
                    <a:cubicBezTo>
                      <a:pt x="15" y="500"/>
                      <a:pt x="15" y="501"/>
                      <a:pt x="15" y="501"/>
                    </a:cubicBezTo>
                    <a:cubicBezTo>
                      <a:pt x="15" y="502"/>
                      <a:pt x="14" y="502"/>
                      <a:pt x="14" y="503"/>
                    </a:cubicBezTo>
                    <a:cubicBezTo>
                      <a:pt x="14" y="503"/>
                      <a:pt x="14" y="503"/>
                      <a:pt x="14" y="504"/>
                    </a:cubicBezTo>
                    <a:cubicBezTo>
                      <a:pt x="14" y="504"/>
                      <a:pt x="14" y="505"/>
                      <a:pt x="14" y="505"/>
                    </a:cubicBezTo>
                    <a:cubicBezTo>
                      <a:pt x="14" y="507"/>
                      <a:pt x="14" y="508"/>
                      <a:pt x="15" y="510"/>
                    </a:cubicBezTo>
                    <a:cubicBezTo>
                      <a:pt x="15" y="511"/>
                      <a:pt x="15" y="512"/>
                      <a:pt x="16" y="514"/>
                    </a:cubicBezTo>
                    <a:cubicBezTo>
                      <a:pt x="17" y="515"/>
                      <a:pt x="17" y="516"/>
                      <a:pt x="18" y="517"/>
                    </a:cubicBezTo>
                    <a:cubicBezTo>
                      <a:pt x="19" y="518"/>
                      <a:pt x="19" y="519"/>
                      <a:pt x="20" y="520"/>
                    </a:cubicBezTo>
                    <a:cubicBezTo>
                      <a:pt x="48" y="547"/>
                      <a:pt x="48" y="547"/>
                      <a:pt x="48" y="547"/>
                    </a:cubicBezTo>
                    <a:cubicBezTo>
                      <a:pt x="47" y="546"/>
                      <a:pt x="46" y="545"/>
                      <a:pt x="46" y="54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22"/>
              <p:cNvSpPr/>
              <p:nvPr/>
            </p:nvSpPr>
            <p:spPr bwMode="auto">
              <a:xfrm>
                <a:off x="2481" y="2058"/>
                <a:ext cx="231" cy="468"/>
              </a:xfrm>
              <a:custGeom>
                <a:avLst/>
                <a:gdLst>
                  <a:gd name="T0" fmla="*/ 283 w 326"/>
                  <a:gd name="T1" fmla="*/ 5 h 660"/>
                  <a:gd name="T2" fmla="*/ 320 w 326"/>
                  <a:gd name="T3" fmla="*/ 46 h 660"/>
                  <a:gd name="T4" fmla="*/ 325 w 326"/>
                  <a:gd name="T5" fmla="*/ 99 h 660"/>
                  <a:gd name="T6" fmla="*/ 319 w 326"/>
                  <a:gd name="T7" fmla="*/ 326 h 660"/>
                  <a:gd name="T8" fmla="*/ 317 w 326"/>
                  <a:gd name="T9" fmla="*/ 332 h 660"/>
                  <a:gd name="T10" fmla="*/ 312 w 326"/>
                  <a:gd name="T11" fmla="*/ 338 h 660"/>
                  <a:gd name="T12" fmla="*/ 307 w 326"/>
                  <a:gd name="T13" fmla="*/ 341 h 660"/>
                  <a:gd name="T14" fmla="*/ 288 w 326"/>
                  <a:gd name="T15" fmla="*/ 345 h 660"/>
                  <a:gd name="T16" fmla="*/ 282 w 326"/>
                  <a:gd name="T17" fmla="*/ 345 h 660"/>
                  <a:gd name="T18" fmla="*/ 277 w 326"/>
                  <a:gd name="T19" fmla="*/ 342 h 660"/>
                  <a:gd name="T20" fmla="*/ 274 w 326"/>
                  <a:gd name="T21" fmla="*/ 336 h 660"/>
                  <a:gd name="T22" fmla="*/ 273 w 326"/>
                  <a:gd name="T23" fmla="*/ 330 h 660"/>
                  <a:gd name="T24" fmla="*/ 276 w 326"/>
                  <a:gd name="T25" fmla="*/ 107 h 660"/>
                  <a:gd name="T26" fmla="*/ 271 w 326"/>
                  <a:gd name="T27" fmla="*/ 99 h 660"/>
                  <a:gd name="T28" fmla="*/ 263 w 326"/>
                  <a:gd name="T29" fmla="*/ 100 h 660"/>
                  <a:gd name="T30" fmla="*/ 258 w 326"/>
                  <a:gd name="T31" fmla="*/ 113 h 660"/>
                  <a:gd name="T32" fmla="*/ 249 w 326"/>
                  <a:gd name="T33" fmla="*/ 604 h 660"/>
                  <a:gd name="T34" fmla="*/ 240 w 326"/>
                  <a:gd name="T35" fmla="*/ 622 h 660"/>
                  <a:gd name="T36" fmla="*/ 224 w 326"/>
                  <a:gd name="T37" fmla="*/ 632 h 660"/>
                  <a:gd name="T38" fmla="*/ 194 w 326"/>
                  <a:gd name="T39" fmla="*/ 637 h 660"/>
                  <a:gd name="T40" fmla="*/ 181 w 326"/>
                  <a:gd name="T41" fmla="*/ 628 h 660"/>
                  <a:gd name="T42" fmla="*/ 179 w 326"/>
                  <a:gd name="T43" fmla="*/ 376 h 660"/>
                  <a:gd name="T44" fmla="*/ 177 w 326"/>
                  <a:gd name="T45" fmla="*/ 361 h 660"/>
                  <a:gd name="T46" fmla="*/ 169 w 326"/>
                  <a:gd name="T47" fmla="*/ 356 h 660"/>
                  <a:gd name="T48" fmla="*/ 162 w 326"/>
                  <a:gd name="T49" fmla="*/ 364 h 660"/>
                  <a:gd name="T50" fmla="*/ 159 w 326"/>
                  <a:gd name="T51" fmla="*/ 379 h 660"/>
                  <a:gd name="T52" fmla="*/ 155 w 326"/>
                  <a:gd name="T53" fmla="*/ 635 h 660"/>
                  <a:gd name="T54" fmla="*/ 141 w 326"/>
                  <a:gd name="T55" fmla="*/ 650 h 660"/>
                  <a:gd name="T56" fmla="*/ 109 w 326"/>
                  <a:gd name="T57" fmla="*/ 659 h 660"/>
                  <a:gd name="T58" fmla="*/ 90 w 326"/>
                  <a:gd name="T59" fmla="*/ 656 h 660"/>
                  <a:gd name="T60" fmla="*/ 81 w 326"/>
                  <a:gd name="T61" fmla="*/ 639 h 660"/>
                  <a:gd name="T62" fmla="*/ 81 w 326"/>
                  <a:gd name="T63" fmla="*/ 636 h 660"/>
                  <a:gd name="T64" fmla="*/ 82 w 326"/>
                  <a:gd name="T65" fmla="*/ 634 h 660"/>
                  <a:gd name="T66" fmla="*/ 77 w 326"/>
                  <a:gd name="T67" fmla="*/ 133 h 660"/>
                  <a:gd name="T68" fmla="*/ 71 w 326"/>
                  <a:gd name="T69" fmla="*/ 121 h 660"/>
                  <a:gd name="T70" fmla="*/ 62 w 326"/>
                  <a:gd name="T71" fmla="*/ 122 h 660"/>
                  <a:gd name="T72" fmla="*/ 57 w 326"/>
                  <a:gd name="T73" fmla="*/ 133 h 660"/>
                  <a:gd name="T74" fmla="*/ 58 w 326"/>
                  <a:gd name="T75" fmla="*/ 366 h 660"/>
                  <a:gd name="T76" fmla="*/ 57 w 326"/>
                  <a:gd name="T77" fmla="*/ 373 h 660"/>
                  <a:gd name="T78" fmla="*/ 53 w 326"/>
                  <a:gd name="T79" fmla="*/ 380 h 660"/>
                  <a:gd name="T80" fmla="*/ 48 w 326"/>
                  <a:gd name="T81" fmla="*/ 384 h 660"/>
                  <a:gd name="T82" fmla="*/ 41 w 326"/>
                  <a:gd name="T83" fmla="*/ 387 h 660"/>
                  <a:gd name="T84" fmla="*/ 20 w 326"/>
                  <a:gd name="T85" fmla="*/ 390 h 660"/>
                  <a:gd name="T86" fmla="*/ 13 w 326"/>
                  <a:gd name="T87" fmla="*/ 388 h 660"/>
                  <a:gd name="T88" fmla="*/ 8 w 326"/>
                  <a:gd name="T89" fmla="*/ 384 h 660"/>
                  <a:gd name="T90" fmla="*/ 5 w 326"/>
                  <a:gd name="T91" fmla="*/ 378 h 660"/>
                  <a:gd name="T92" fmla="*/ 0 w 326"/>
                  <a:gd name="T93" fmla="*/ 135 h 660"/>
                  <a:gd name="T94" fmla="*/ 6 w 326"/>
                  <a:gd name="T95" fmla="*/ 79 h 660"/>
                  <a:gd name="T96" fmla="*/ 46 w 326"/>
                  <a:gd name="T97" fmla="*/ 26 h 660"/>
                  <a:gd name="T98" fmla="*/ 255 w 326"/>
                  <a:gd name="T99" fmla="*/ 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660">
                    <a:moveTo>
                      <a:pt x="255" y="1"/>
                    </a:moveTo>
                    <a:cubicBezTo>
                      <a:pt x="265" y="0"/>
                      <a:pt x="274" y="2"/>
                      <a:pt x="283" y="5"/>
                    </a:cubicBezTo>
                    <a:cubicBezTo>
                      <a:pt x="291" y="9"/>
                      <a:pt x="299" y="14"/>
                      <a:pt x="305" y="21"/>
                    </a:cubicBezTo>
                    <a:cubicBezTo>
                      <a:pt x="312" y="28"/>
                      <a:pt x="317" y="37"/>
                      <a:pt x="320" y="46"/>
                    </a:cubicBezTo>
                    <a:cubicBezTo>
                      <a:pt x="324" y="56"/>
                      <a:pt x="326" y="67"/>
                      <a:pt x="325" y="79"/>
                    </a:cubicBezTo>
                    <a:cubicBezTo>
                      <a:pt x="325" y="99"/>
                      <a:pt x="325" y="99"/>
                      <a:pt x="325" y="99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19" y="324"/>
                      <a:pt x="319" y="325"/>
                      <a:pt x="319" y="326"/>
                    </a:cubicBezTo>
                    <a:cubicBezTo>
                      <a:pt x="319" y="327"/>
                      <a:pt x="319" y="328"/>
                      <a:pt x="318" y="329"/>
                    </a:cubicBezTo>
                    <a:cubicBezTo>
                      <a:pt x="318" y="330"/>
                      <a:pt x="317" y="331"/>
                      <a:pt x="317" y="332"/>
                    </a:cubicBezTo>
                    <a:cubicBezTo>
                      <a:pt x="316" y="333"/>
                      <a:pt x="316" y="334"/>
                      <a:pt x="315" y="335"/>
                    </a:cubicBezTo>
                    <a:cubicBezTo>
                      <a:pt x="314" y="336"/>
                      <a:pt x="313" y="337"/>
                      <a:pt x="312" y="338"/>
                    </a:cubicBezTo>
                    <a:cubicBezTo>
                      <a:pt x="312" y="339"/>
                      <a:pt x="311" y="339"/>
                      <a:pt x="310" y="340"/>
                    </a:cubicBezTo>
                    <a:cubicBezTo>
                      <a:pt x="309" y="340"/>
                      <a:pt x="308" y="341"/>
                      <a:pt x="307" y="341"/>
                    </a:cubicBezTo>
                    <a:cubicBezTo>
                      <a:pt x="306" y="342"/>
                      <a:pt x="305" y="342"/>
                      <a:pt x="304" y="342"/>
                    </a:cubicBezTo>
                    <a:cubicBezTo>
                      <a:pt x="288" y="345"/>
                      <a:pt x="288" y="345"/>
                      <a:pt x="288" y="345"/>
                    </a:cubicBezTo>
                    <a:cubicBezTo>
                      <a:pt x="287" y="345"/>
                      <a:pt x="286" y="345"/>
                      <a:pt x="285" y="345"/>
                    </a:cubicBezTo>
                    <a:cubicBezTo>
                      <a:pt x="284" y="345"/>
                      <a:pt x="283" y="345"/>
                      <a:pt x="282" y="345"/>
                    </a:cubicBezTo>
                    <a:cubicBezTo>
                      <a:pt x="281" y="344"/>
                      <a:pt x="280" y="344"/>
                      <a:pt x="280" y="343"/>
                    </a:cubicBezTo>
                    <a:cubicBezTo>
                      <a:pt x="279" y="343"/>
                      <a:pt x="278" y="342"/>
                      <a:pt x="277" y="342"/>
                    </a:cubicBezTo>
                    <a:cubicBezTo>
                      <a:pt x="276" y="341"/>
                      <a:pt x="276" y="340"/>
                      <a:pt x="275" y="339"/>
                    </a:cubicBezTo>
                    <a:cubicBezTo>
                      <a:pt x="275" y="338"/>
                      <a:pt x="274" y="337"/>
                      <a:pt x="274" y="336"/>
                    </a:cubicBezTo>
                    <a:cubicBezTo>
                      <a:pt x="273" y="336"/>
                      <a:pt x="273" y="334"/>
                      <a:pt x="273" y="333"/>
                    </a:cubicBezTo>
                    <a:cubicBezTo>
                      <a:pt x="273" y="332"/>
                      <a:pt x="273" y="331"/>
                      <a:pt x="273" y="330"/>
                    </a:cubicBezTo>
                    <a:cubicBezTo>
                      <a:pt x="277" y="114"/>
                      <a:pt x="277" y="114"/>
                      <a:pt x="277" y="114"/>
                    </a:cubicBezTo>
                    <a:cubicBezTo>
                      <a:pt x="277" y="112"/>
                      <a:pt x="276" y="109"/>
                      <a:pt x="276" y="107"/>
                    </a:cubicBezTo>
                    <a:cubicBezTo>
                      <a:pt x="275" y="105"/>
                      <a:pt x="274" y="104"/>
                      <a:pt x="274" y="102"/>
                    </a:cubicBezTo>
                    <a:cubicBezTo>
                      <a:pt x="273" y="101"/>
                      <a:pt x="272" y="100"/>
                      <a:pt x="271" y="99"/>
                    </a:cubicBezTo>
                    <a:cubicBezTo>
                      <a:pt x="270" y="98"/>
                      <a:pt x="269" y="98"/>
                      <a:pt x="267" y="98"/>
                    </a:cubicBezTo>
                    <a:cubicBezTo>
                      <a:pt x="266" y="98"/>
                      <a:pt x="265" y="99"/>
                      <a:pt x="263" y="100"/>
                    </a:cubicBezTo>
                    <a:cubicBezTo>
                      <a:pt x="262" y="102"/>
                      <a:pt x="261" y="103"/>
                      <a:pt x="260" y="106"/>
                    </a:cubicBezTo>
                    <a:cubicBezTo>
                      <a:pt x="259" y="108"/>
                      <a:pt x="258" y="110"/>
                      <a:pt x="258" y="113"/>
                    </a:cubicBezTo>
                    <a:cubicBezTo>
                      <a:pt x="257" y="116"/>
                      <a:pt x="257" y="119"/>
                      <a:pt x="257" y="122"/>
                    </a:cubicBezTo>
                    <a:cubicBezTo>
                      <a:pt x="249" y="604"/>
                      <a:pt x="249" y="604"/>
                      <a:pt x="249" y="604"/>
                    </a:cubicBezTo>
                    <a:cubicBezTo>
                      <a:pt x="249" y="607"/>
                      <a:pt x="248" y="610"/>
                      <a:pt x="246" y="613"/>
                    </a:cubicBezTo>
                    <a:cubicBezTo>
                      <a:pt x="245" y="616"/>
                      <a:pt x="243" y="619"/>
                      <a:pt x="240" y="622"/>
                    </a:cubicBezTo>
                    <a:cubicBezTo>
                      <a:pt x="238" y="624"/>
                      <a:pt x="236" y="626"/>
                      <a:pt x="233" y="628"/>
                    </a:cubicBezTo>
                    <a:cubicBezTo>
                      <a:pt x="230" y="630"/>
                      <a:pt x="227" y="631"/>
                      <a:pt x="224" y="632"/>
                    </a:cubicBezTo>
                    <a:cubicBezTo>
                      <a:pt x="203" y="637"/>
                      <a:pt x="203" y="637"/>
                      <a:pt x="203" y="637"/>
                    </a:cubicBezTo>
                    <a:cubicBezTo>
                      <a:pt x="200" y="638"/>
                      <a:pt x="197" y="638"/>
                      <a:pt x="194" y="637"/>
                    </a:cubicBezTo>
                    <a:cubicBezTo>
                      <a:pt x="192" y="637"/>
                      <a:pt x="189" y="636"/>
                      <a:pt x="187" y="634"/>
                    </a:cubicBezTo>
                    <a:cubicBezTo>
                      <a:pt x="185" y="633"/>
                      <a:pt x="183" y="631"/>
                      <a:pt x="181" y="628"/>
                    </a:cubicBezTo>
                    <a:cubicBezTo>
                      <a:pt x="180" y="626"/>
                      <a:pt x="179" y="623"/>
                      <a:pt x="178" y="620"/>
                    </a:cubicBezTo>
                    <a:cubicBezTo>
                      <a:pt x="179" y="376"/>
                      <a:pt x="179" y="376"/>
                      <a:pt x="179" y="376"/>
                    </a:cubicBezTo>
                    <a:cubicBezTo>
                      <a:pt x="180" y="373"/>
                      <a:pt x="179" y="370"/>
                      <a:pt x="179" y="368"/>
                    </a:cubicBezTo>
                    <a:cubicBezTo>
                      <a:pt x="178" y="365"/>
                      <a:pt x="177" y="363"/>
                      <a:pt x="177" y="361"/>
                    </a:cubicBezTo>
                    <a:cubicBezTo>
                      <a:pt x="176" y="359"/>
                      <a:pt x="175" y="358"/>
                      <a:pt x="173" y="357"/>
                    </a:cubicBezTo>
                    <a:cubicBezTo>
                      <a:pt x="172" y="356"/>
                      <a:pt x="171" y="356"/>
                      <a:pt x="169" y="356"/>
                    </a:cubicBezTo>
                    <a:cubicBezTo>
                      <a:pt x="168" y="356"/>
                      <a:pt x="167" y="357"/>
                      <a:pt x="165" y="358"/>
                    </a:cubicBezTo>
                    <a:cubicBezTo>
                      <a:pt x="164" y="360"/>
                      <a:pt x="163" y="361"/>
                      <a:pt x="162" y="364"/>
                    </a:cubicBezTo>
                    <a:cubicBezTo>
                      <a:pt x="161" y="366"/>
                      <a:pt x="160" y="368"/>
                      <a:pt x="160" y="371"/>
                    </a:cubicBezTo>
                    <a:cubicBezTo>
                      <a:pt x="159" y="374"/>
                      <a:pt x="159" y="376"/>
                      <a:pt x="159" y="379"/>
                    </a:cubicBezTo>
                    <a:cubicBezTo>
                      <a:pt x="158" y="625"/>
                      <a:pt x="158" y="625"/>
                      <a:pt x="158" y="625"/>
                    </a:cubicBezTo>
                    <a:cubicBezTo>
                      <a:pt x="158" y="628"/>
                      <a:pt x="157" y="632"/>
                      <a:pt x="155" y="635"/>
                    </a:cubicBezTo>
                    <a:cubicBezTo>
                      <a:pt x="153" y="638"/>
                      <a:pt x="151" y="641"/>
                      <a:pt x="149" y="643"/>
                    </a:cubicBezTo>
                    <a:cubicBezTo>
                      <a:pt x="147" y="646"/>
                      <a:pt x="144" y="648"/>
                      <a:pt x="141" y="650"/>
                    </a:cubicBezTo>
                    <a:cubicBezTo>
                      <a:pt x="138" y="652"/>
                      <a:pt x="135" y="653"/>
                      <a:pt x="131" y="654"/>
                    </a:cubicBezTo>
                    <a:cubicBezTo>
                      <a:pt x="109" y="659"/>
                      <a:pt x="109" y="659"/>
                      <a:pt x="109" y="659"/>
                    </a:cubicBezTo>
                    <a:cubicBezTo>
                      <a:pt x="105" y="660"/>
                      <a:pt x="102" y="660"/>
                      <a:pt x="98" y="660"/>
                    </a:cubicBezTo>
                    <a:cubicBezTo>
                      <a:pt x="95" y="659"/>
                      <a:pt x="92" y="658"/>
                      <a:pt x="90" y="656"/>
                    </a:cubicBezTo>
                    <a:cubicBezTo>
                      <a:pt x="87" y="654"/>
                      <a:pt x="85" y="652"/>
                      <a:pt x="83" y="649"/>
                    </a:cubicBezTo>
                    <a:cubicBezTo>
                      <a:pt x="82" y="646"/>
                      <a:pt x="81" y="643"/>
                      <a:pt x="81" y="639"/>
                    </a:cubicBezTo>
                    <a:cubicBezTo>
                      <a:pt x="81" y="639"/>
                      <a:pt x="81" y="638"/>
                      <a:pt x="81" y="638"/>
                    </a:cubicBezTo>
                    <a:cubicBezTo>
                      <a:pt x="81" y="637"/>
                      <a:pt x="81" y="637"/>
                      <a:pt x="81" y="636"/>
                    </a:cubicBezTo>
                    <a:cubicBezTo>
                      <a:pt x="81" y="636"/>
                      <a:pt x="81" y="635"/>
                      <a:pt x="82" y="635"/>
                    </a:cubicBezTo>
                    <a:cubicBezTo>
                      <a:pt x="82" y="635"/>
                      <a:pt x="82" y="634"/>
                      <a:pt x="82" y="634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39"/>
                      <a:pt x="77" y="136"/>
                      <a:pt x="77" y="133"/>
                    </a:cubicBezTo>
                    <a:cubicBezTo>
                      <a:pt x="76" y="131"/>
                      <a:pt x="75" y="128"/>
                      <a:pt x="74" y="126"/>
                    </a:cubicBezTo>
                    <a:cubicBezTo>
                      <a:pt x="73" y="124"/>
                      <a:pt x="72" y="122"/>
                      <a:pt x="71" y="121"/>
                    </a:cubicBezTo>
                    <a:cubicBezTo>
                      <a:pt x="69" y="120"/>
                      <a:pt x="68" y="120"/>
                      <a:pt x="66" y="120"/>
                    </a:cubicBezTo>
                    <a:cubicBezTo>
                      <a:pt x="65" y="120"/>
                      <a:pt x="63" y="121"/>
                      <a:pt x="62" y="122"/>
                    </a:cubicBezTo>
                    <a:cubicBezTo>
                      <a:pt x="61" y="123"/>
                      <a:pt x="60" y="125"/>
                      <a:pt x="59" y="126"/>
                    </a:cubicBezTo>
                    <a:cubicBezTo>
                      <a:pt x="58" y="128"/>
                      <a:pt x="57" y="131"/>
                      <a:pt x="57" y="133"/>
                    </a:cubicBezTo>
                    <a:cubicBezTo>
                      <a:pt x="56" y="136"/>
                      <a:pt x="56" y="138"/>
                      <a:pt x="55" y="141"/>
                    </a:cubicBezTo>
                    <a:cubicBezTo>
                      <a:pt x="58" y="366"/>
                      <a:pt x="58" y="366"/>
                      <a:pt x="58" y="366"/>
                    </a:cubicBezTo>
                    <a:cubicBezTo>
                      <a:pt x="58" y="367"/>
                      <a:pt x="58" y="369"/>
                      <a:pt x="58" y="370"/>
                    </a:cubicBezTo>
                    <a:cubicBezTo>
                      <a:pt x="58" y="371"/>
                      <a:pt x="57" y="372"/>
                      <a:pt x="57" y="373"/>
                    </a:cubicBezTo>
                    <a:cubicBezTo>
                      <a:pt x="56" y="374"/>
                      <a:pt x="56" y="375"/>
                      <a:pt x="55" y="376"/>
                    </a:cubicBezTo>
                    <a:cubicBezTo>
                      <a:pt x="55" y="378"/>
                      <a:pt x="54" y="379"/>
                      <a:pt x="53" y="380"/>
                    </a:cubicBezTo>
                    <a:cubicBezTo>
                      <a:pt x="52" y="381"/>
                      <a:pt x="51" y="381"/>
                      <a:pt x="51" y="382"/>
                    </a:cubicBezTo>
                    <a:cubicBezTo>
                      <a:pt x="50" y="383"/>
                      <a:pt x="49" y="384"/>
                      <a:pt x="48" y="384"/>
                    </a:cubicBezTo>
                    <a:cubicBezTo>
                      <a:pt x="47" y="385"/>
                      <a:pt x="46" y="385"/>
                      <a:pt x="44" y="386"/>
                    </a:cubicBezTo>
                    <a:cubicBezTo>
                      <a:pt x="43" y="386"/>
                      <a:pt x="42" y="387"/>
                      <a:pt x="41" y="387"/>
                    </a:cubicBezTo>
                    <a:cubicBezTo>
                      <a:pt x="23" y="390"/>
                      <a:pt x="23" y="390"/>
                      <a:pt x="23" y="390"/>
                    </a:cubicBezTo>
                    <a:cubicBezTo>
                      <a:pt x="22" y="390"/>
                      <a:pt x="21" y="390"/>
                      <a:pt x="20" y="390"/>
                    </a:cubicBezTo>
                    <a:cubicBezTo>
                      <a:pt x="19" y="390"/>
                      <a:pt x="18" y="390"/>
                      <a:pt x="16" y="390"/>
                    </a:cubicBezTo>
                    <a:cubicBezTo>
                      <a:pt x="15" y="389"/>
                      <a:pt x="14" y="389"/>
                      <a:pt x="13" y="388"/>
                    </a:cubicBezTo>
                    <a:cubicBezTo>
                      <a:pt x="12" y="388"/>
                      <a:pt x="11" y="387"/>
                      <a:pt x="11" y="387"/>
                    </a:cubicBezTo>
                    <a:cubicBezTo>
                      <a:pt x="10" y="386"/>
                      <a:pt x="9" y="385"/>
                      <a:pt x="8" y="384"/>
                    </a:cubicBezTo>
                    <a:cubicBezTo>
                      <a:pt x="8" y="383"/>
                      <a:pt x="7" y="382"/>
                      <a:pt x="6" y="381"/>
                    </a:cubicBezTo>
                    <a:cubicBezTo>
                      <a:pt x="6" y="380"/>
                      <a:pt x="6" y="379"/>
                      <a:pt x="5" y="378"/>
                    </a:cubicBezTo>
                    <a:cubicBezTo>
                      <a:pt x="5" y="377"/>
                      <a:pt x="5" y="376"/>
                      <a:pt x="5" y="37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2"/>
                      <a:pt x="0" y="115"/>
                      <a:pt x="0" y="115"/>
                    </a:cubicBezTo>
                    <a:cubicBezTo>
                      <a:pt x="0" y="102"/>
                      <a:pt x="2" y="90"/>
                      <a:pt x="6" y="79"/>
                    </a:cubicBezTo>
                    <a:cubicBezTo>
                      <a:pt x="9" y="67"/>
                      <a:pt x="15" y="57"/>
                      <a:pt x="22" y="48"/>
                    </a:cubicBezTo>
                    <a:cubicBezTo>
                      <a:pt x="29" y="39"/>
                      <a:pt x="37" y="31"/>
                      <a:pt x="46" y="26"/>
                    </a:cubicBezTo>
                    <a:cubicBezTo>
                      <a:pt x="55" y="20"/>
                      <a:pt x="65" y="17"/>
                      <a:pt x="75" y="16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23"/>
              <p:cNvSpPr>
                <a:spLocks noEditPoints="1"/>
              </p:cNvSpPr>
              <p:nvPr/>
            </p:nvSpPr>
            <p:spPr bwMode="auto">
              <a:xfrm>
                <a:off x="2461" y="2051"/>
                <a:ext cx="215" cy="281"/>
              </a:xfrm>
              <a:custGeom>
                <a:avLst/>
                <a:gdLst>
                  <a:gd name="T0" fmla="*/ 270 w 304"/>
                  <a:gd name="T1" fmla="*/ 2 h 396"/>
                  <a:gd name="T2" fmla="*/ 265 w 304"/>
                  <a:gd name="T3" fmla="*/ 1 h 396"/>
                  <a:gd name="T4" fmla="*/ 260 w 304"/>
                  <a:gd name="T5" fmla="*/ 0 h 396"/>
                  <a:gd name="T6" fmla="*/ 255 w 304"/>
                  <a:gd name="T7" fmla="*/ 0 h 396"/>
                  <a:gd name="T8" fmla="*/ 249 w 304"/>
                  <a:gd name="T9" fmla="*/ 0 h 396"/>
                  <a:gd name="T10" fmla="*/ 73 w 304"/>
                  <a:gd name="T11" fmla="*/ 14 h 396"/>
                  <a:gd name="T12" fmla="*/ 44 w 304"/>
                  <a:gd name="T13" fmla="*/ 24 h 396"/>
                  <a:gd name="T14" fmla="*/ 21 w 304"/>
                  <a:gd name="T15" fmla="*/ 45 h 396"/>
                  <a:gd name="T16" fmla="*/ 5 w 304"/>
                  <a:gd name="T17" fmla="*/ 75 h 396"/>
                  <a:gd name="T18" fmla="*/ 0 w 304"/>
                  <a:gd name="T19" fmla="*/ 110 h 396"/>
                  <a:gd name="T20" fmla="*/ 0 w 304"/>
                  <a:gd name="T21" fmla="*/ 111 h 396"/>
                  <a:gd name="T22" fmla="*/ 0 w 304"/>
                  <a:gd name="T23" fmla="*/ 115 h 396"/>
                  <a:gd name="T24" fmla="*/ 0 w 304"/>
                  <a:gd name="T25" fmla="*/ 121 h 396"/>
                  <a:gd name="T26" fmla="*/ 0 w 304"/>
                  <a:gd name="T27" fmla="*/ 129 h 396"/>
                  <a:gd name="T28" fmla="*/ 6 w 304"/>
                  <a:gd name="T29" fmla="*/ 363 h 396"/>
                  <a:gd name="T30" fmla="*/ 6 w 304"/>
                  <a:gd name="T31" fmla="*/ 366 h 396"/>
                  <a:gd name="T32" fmla="*/ 7 w 304"/>
                  <a:gd name="T33" fmla="*/ 369 h 396"/>
                  <a:gd name="T34" fmla="*/ 9 w 304"/>
                  <a:gd name="T35" fmla="*/ 372 h 396"/>
                  <a:gd name="T36" fmla="*/ 11 w 304"/>
                  <a:gd name="T37" fmla="*/ 374 h 396"/>
                  <a:gd name="T38" fmla="*/ 11 w 304"/>
                  <a:gd name="T39" fmla="*/ 375 h 396"/>
                  <a:gd name="T40" fmla="*/ 11 w 304"/>
                  <a:gd name="T41" fmla="*/ 375 h 396"/>
                  <a:gd name="T42" fmla="*/ 11 w 304"/>
                  <a:gd name="T43" fmla="*/ 375 h 396"/>
                  <a:gd name="T44" fmla="*/ 12 w 304"/>
                  <a:gd name="T45" fmla="*/ 375 h 396"/>
                  <a:gd name="T46" fmla="*/ 39 w 304"/>
                  <a:gd name="T47" fmla="*/ 396 h 396"/>
                  <a:gd name="T48" fmla="*/ 39 w 304"/>
                  <a:gd name="T49" fmla="*/ 396 h 396"/>
                  <a:gd name="T50" fmla="*/ 39 w 304"/>
                  <a:gd name="T51" fmla="*/ 396 h 396"/>
                  <a:gd name="T52" fmla="*/ 39 w 304"/>
                  <a:gd name="T53" fmla="*/ 396 h 396"/>
                  <a:gd name="T54" fmla="*/ 36 w 304"/>
                  <a:gd name="T55" fmla="*/ 393 h 396"/>
                  <a:gd name="T56" fmla="*/ 34 w 304"/>
                  <a:gd name="T57" fmla="*/ 390 h 396"/>
                  <a:gd name="T58" fmla="*/ 33 w 304"/>
                  <a:gd name="T59" fmla="*/ 387 h 396"/>
                  <a:gd name="T60" fmla="*/ 33 w 304"/>
                  <a:gd name="T61" fmla="*/ 384 h 396"/>
                  <a:gd name="T62" fmla="*/ 28 w 304"/>
                  <a:gd name="T63" fmla="*/ 144 h 396"/>
                  <a:gd name="T64" fmla="*/ 28 w 304"/>
                  <a:gd name="T65" fmla="*/ 136 h 396"/>
                  <a:gd name="T66" fmla="*/ 28 w 304"/>
                  <a:gd name="T67" fmla="*/ 129 h 396"/>
                  <a:gd name="T68" fmla="*/ 28 w 304"/>
                  <a:gd name="T69" fmla="*/ 125 h 396"/>
                  <a:gd name="T70" fmla="*/ 28 w 304"/>
                  <a:gd name="T71" fmla="*/ 124 h 396"/>
                  <a:gd name="T72" fmla="*/ 34 w 304"/>
                  <a:gd name="T73" fmla="*/ 88 h 396"/>
                  <a:gd name="T74" fmla="*/ 50 w 304"/>
                  <a:gd name="T75" fmla="*/ 57 h 396"/>
                  <a:gd name="T76" fmla="*/ 74 w 304"/>
                  <a:gd name="T77" fmla="*/ 35 h 396"/>
                  <a:gd name="T78" fmla="*/ 103 w 304"/>
                  <a:gd name="T79" fmla="*/ 25 h 396"/>
                  <a:gd name="T80" fmla="*/ 283 w 304"/>
                  <a:gd name="T81" fmla="*/ 10 h 396"/>
                  <a:gd name="T82" fmla="*/ 289 w 304"/>
                  <a:gd name="T83" fmla="*/ 10 h 396"/>
                  <a:gd name="T84" fmla="*/ 294 w 304"/>
                  <a:gd name="T85" fmla="*/ 10 h 396"/>
                  <a:gd name="T86" fmla="*/ 299 w 304"/>
                  <a:gd name="T87" fmla="*/ 11 h 396"/>
                  <a:gd name="T88" fmla="*/ 304 w 304"/>
                  <a:gd name="T89" fmla="*/ 12 h 396"/>
                  <a:gd name="T90" fmla="*/ 270 w 304"/>
                  <a:gd name="T91" fmla="*/ 2 h 396"/>
                  <a:gd name="T92" fmla="*/ 39 w 304"/>
                  <a:gd name="T93" fmla="*/ 396 h 396"/>
                  <a:gd name="T94" fmla="*/ 39 w 304"/>
                  <a:gd name="T95" fmla="*/ 396 h 396"/>
                  <a:gd name="T96" fmla="*/ 39 w 304"/>
                  <a:gd name="T97" fmla="*/ 396 h 396"/>
                  <a:gd name="T98" fmla="*/ 39 w 304"/>
                  <a:gd name="T9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96">
                    <a:moveTo>
                      <a:pt x="270" y="2"/>
                    </a:moveTo>
                    <a:cubicBezTo>
                      <a:pt x="268" y="1"/>
                      <a:pt x="267" y="1"/>
                      <a:pt x="265" y="1"/>
                    </a:cubicBezTo>
                    <a:cubicBezTo>
                      <a:pt x="263" y="0"/>
                      <a:pt x="262" y="0"/>
                      <a:pt x="260" y="0"/>
                    </a:cubicBezTo>
                    <a:cubicBezTo>
                      <a:pt x="258" y="0"/>
                      <a:pt x="256" y="0"/>
                      <a:pt x="255" y="0"/>
                    </a:cubicBezTo>
                    <a:cubicBezTo>
                      <a:pt x="253" y="0"/>
                      <a:pt x="251" y="0"/>
                      <a:pt x="249" y="0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63" y="15"/>
                      <a:pt x="53" y="18"/>
                      <a:pt x="44" y="24"/>
                    </a:cubicBezTo>
                    <a:cubicBezTo>
                      <a:pt x="36" y="29"/>
                      <a:pt x="28" y="36"/>
                      <a:pt x="21" y="45"/>
                    </a:cubicBezTo>
                    <a:cubicBezTo>
                      <a:pt x="14" y="54"/>
                      <a:pt x="9" y="64"/>
                      <a:pt x="5" y="75"/>
                    </a:cubicBezTo>
                    <a:cubicBezTo>
                      <a:pt x="2" y="86"/>
                      <a:pt x="0" y="98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24"/>
                      <a:pt x="0" y="126"/>
                      <a:pt x="0" y="129"/>
                    </a:cubicBezTo>
                    <a:cubicBezTo>
                      <a:pt x="6" y="363"/>
                      <a:pt x="6" y="363"/>
                      <a:pt x="6" y="363"/>
                    </a:cubicBezTo>
                    <a:cubicBezTo>
                      <a:pt x="6" y="364"/>
                      <a:pt x="6" y="365"/>
                      <a:pt x="6" y="366"/>
                    </a:cubicBezTo>
                    <a:cubicBezTo>
                      <a:pt x="6" y="367"/>
                      <a:pt x="7" y="368"/>
                      <a:pt x="7" y="369"/>
                    </a:cubicBezTo>
                    <a:cubicBezTo>
                      <a:pt x="8" y="370"/>
                      <a:pt x="8" y="371"/>
                      <a:pt x="9" y="372"/>
                    </a:cubicBezTo>
                    <a:cubicBezTo>
                      <a:pt x="10" y="373"/>
                      <a:pt x="10" y="374"/>
                      <a:pt x="11" y="374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1" y="375"/>
                      <a:pt x="11" y="375"/>
                      <a:pt x="11" y="375"/>
                    </a:cubicBezTo>
                    <a:cubicBezTo>
                      <a:pt x="12" y="375"/>
                      <a:pt x="12" y="375"/>
                      <a:pt x="12" y="375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8" y="395"/>
                      <a:pt x="37" y="394"/>
                      <a:pt x="36" y="393"/>
                    </a:cubicBezTo>
                    <a:cubicBezTo>
                      <a:pt x="36" y="392"/>
                      <a:pt x="35" y="391"/>
                      <a:pt x="34" y="390"/>
                    </a:cubicBezTo>
                    <a:cubicBezTo>
                      <a:pt x="34" y="389"/>
                      <a:pt x="34" y="388"/>
                      <a:pt x="33" y="387"/>
                    </a:cubicBezTo>
                    <a:cubicBezTo>
                      <a:pt x="33" y="386"/>
                      <a:pt x="33" y="385"/>
                      <a:pt x="33" y="38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1"/>
                      <a:pt x="28" y="138"/>
                      <a:pt x="28" y="136"/>
                    </a:cubicBezTo>
                    <a:cubicBezTo>
                      <a:pt x="28" y="133"/>
                      <a:pt x="28" y="131"/>
                      <a:pt x="28" y="129"/>
                    </a:cubicBezTo>
                    <a:cubicBezTo>
                      <a:pt x="28" y="128"/>
                      <a:pt x="28" y="126"/>
                      <a:pt x="28" y="12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11"/>
                      <a:pt x="30" y="99"/>
                      <a:pt x="34" y="88"/>
                    </a:cubicBezTo>
                    <a:cubicBezTo>
                      <a:pt x="37" y="76"/>
                      <a:pt x="43" y="66"/>
                      <a:pt x="50" y="57"/>
                    </a:cubicBezTo>
                    <a:cubicBezTo>
                      <a:pt x="57" y="48"/>
                      <a:pt x="65" y="40"/>
                      <a:pt x="74" y="35"/>
                    </a:cubicBezTo>
                    <a:cubicBezTo>
                      <a:pt x="83" y="29"/>
                      <a:pt x="93" y="26"/>
                      <a:pt x="103" y="25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5" y="10"/>
                      <a:pt x="287" y="10"/>
                      <a:pt x="289" y="10"/>
                    </a:cubicBezTo>
                    <a:cubicBezTo>
                      <a:pt x="291" y="10"/>
                      <a:pt x="292" y="10"/>
                      <a:pt x="294" y="10"/>
                    </a:cubicBezTo>
                    <a:cubicBezTo>
                      <a:pt x="296" y="10"/>
                      <a:pt x="298" y="10"/>
                      <a:pt x="299" y="11"/>
                    </a:cubicBezTo>
                    <a:cubicBezTo>
                      <a:pt x="301" y="11"/>
                      <a:pt x="303" y="11"/>
                      <a:pt x="304" y="12"/>
                    </a:cubicBezTo>
                    <a:lnTo>
                      <a:pt x="270" y="2"/>
                    </a:lnTo>
                    <a:close/>
                    <a:moveTo>
                      <a:pt x="39" y="396"/>
                    </a:move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ubicBezTo>
                      <a:pt x="39" y="396"/>
                      <a:pt x="39" y="396"/>
                      <a:pt x="39" y="396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24"/>
              <p:cNvSpPr/>
              <p:nvPr/>
            </p:nvSpPr>
            <p:spPr bwMode="auto">
              <a:xfrm>
                <a:off x="2576" y="1920"/>
                <a:ext cx="32" cy="4"/>
              </a:xfrm>
              <a:custGeom>
                <a:avLst/>
                <a:gdLst>
                  <a:gd name="T0" fmla="*/ 33 w 46"/>
                  <a:gd name="T1" fmla="*/ 5 h 6"/>
                  <a:gd name="T2" fmla="*/ 0 w 46"/>
                  <a:gd name="T3" fmla="*/ 1 h 6"/>
                  <a:gd name="T4" fmla="*/ 3 w 46"/>
                  <a:gd name="T5" fmla="*/ 1 h 6"/>
                  <a:gd name="T6" fmla="*/ 6 w 46"/>
                  <a:gd name="T7" fmla="*/ 1 h 6"/>
                  <a:gd name="T8" fmla="*/ 9 w 46"/>
                  <a:gd name="T9" fmla="*/ 1 h 6"/>
                  <a:gd name="T10" fmla="*/ 12 w 46"/>
                  <a:gd name="T11" fmla="*/ 1 h 6"/>
                  <a:gd name="T12" fmla="*/ 46 w 46"/>
                  <a:gd name="T13" fmla="*/ 6 h 6"/>
                  <a:gd name="T14" fmla="*/ 43 w 46"/>
                  <a:gd name="T15" fmla="*/ 6 h 6"/>
                  <a:gd name="T16" fmla="*/ 39 w 46"/>
                  <a:gd name="T17" fmla="*/ 6 h 6"/>
                  <a:gd name="T18" fmla="*/ 36 w 46"/>
                  <a:gd name="T19" fmla="*/ 5 h 6"/>
                  <a:gd name="T20" fmla="*/ 33 w 46"/>
                  <a:gd name="T2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">
                    <a:moveTo>
                      <a:pt x="33" y="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0" y="1"/>
                      <a:pt x="11" y="1"/>
                      <a:pt x="12" y="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6"/>
                      <a:pt x="44" y="6"/>
                      <a:pt x="43" y="6"/>
                    </a:cubicBezTo>
                    <a:cubicBezTo>
                      <a:pt x="42" y="6"/>
                      <a:pt x="40" y="6"/>
                      <a:pt x="39" y="6"/>
                    </a:cubicBezTo>
                    <a:cubicBezTo>
                      <a:pt x="38" y="5"/>
                      <a:pt x="37" y="5"/>
                      <a:pt x="36" y="5"/>
                    </a:cubicBezTo>
                    <a:cubicBezTo>
                      <a:pt x="35" y="5"/>
                      <a:pt x="34" y="5"/>
                      <a:pt x="33" y="5"/>
                    </a:cubicBezTo>
                    <a:close/>
                  </a:path>
                </a:pathLst>
              </a:custGeom>
              <a:solidFill>
                <a:srgbClr val="0DB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25"/>
              <p:cNvSpPr/>
              <p:nvPr/>
            </p:nvSpPr>
            <p:spPr bwMode="auto">
              <a:xfrm>
                <a:off x="2519" y="1921"/>
                <a:ext cx="80" cy="130"/>
              </a:xfrm>
              <a:custGeom>
                <a:avLst/>
                <a:gdLst>
                  <a:gd name="T0" fmla="*/ 85 w 113"/>
                  <a:gd name="T1" fmla="*/ 184 h 184"/>
                  <a:gd name="T2" fmla="*/ 54 w 113"/>
                  <a:gd name="T3" fmla="*/ 174 h 184"/>
                  <a:gd name="T4" fmla="*/ 32 w 113"/>
                  <a:gd name="T5" fmla="*/ 163 h 184"/>
                  <a:gd name="T6" fmla="*/ 15 w 113"/>
                  <a:gd name="T7" fmla="*/ 145 h 184"/>
                  <a:gd name="T8" fmla="*/ 4 w 113"/>
                  <a:gd name="T9" fmla="*/ 122 h 184"/>
                  <a:gd name="T10" fmla="*/ 0 w 113"/>
                  <a:gd name="T11" fmla="*/ 94 h 184"/>
                  <a:gd name="T12" fmla="*/ 6 w 113"/>
                  <a:gd name="T13" fmla="*/ 58 h 184"/>
                  <a:gd name="T14" fmla="*/ 23 w 113"/>
                  <a:gd name="T15" fmla="*/ 28 h 184"/>
                  <a:gd name="T16" fmla="*/ 49 w 113"/>
                  <a:gd name="T17" fmla="*/ 8 h 184"/>
                  <a:gd name="T18" fmla="*/ 80 w 113"/>
                  <a:gd name="T19" fmla="*/ 0 h 184"/>
                  <a:gd name="T20" fmla="*/ 113 w 113"/>
                  <a:gd name="T21" fmla="*/ 4 h 184"/>
                  <a:gd name="T22" fmla="*/ 81 w 113"/>
                  <a:gd name="T23" fmla="*/ 13 h 184"/>
                  <a:gd name="T24" fmla="*/ 55 w 113"/>
                  <a:gd name="T25" fmla="*/ 34 h 184"/>
                  <a:gd name="T26" fmla="*/ 37 w 113"/>
                  <a:gd name="T27" fmla="*/ 65 h 184"/>
                  <a:gd name="T28" fmla="*/ 30 w 113"/>
                  <a:gd name="T29" fmla="*/ 102 h 184"/>
                  <a:gd name="T30" fmla="*/ 35 w 113"/>
                  <a:gd name="T31" fmla="*/ 130 h 184"/>
                  <a:gd name="T32" fmla="*/ 46 w 113"/>
                  <a:gd name="T33" fmla="*/ 154 h 184"/>
                  <a:gd name="T34" fmla="*/ 64 w 113"/>
                  <a:gd name="T35" fmla="*/ 173 h 184"/>
                  <a:gd name="T36" fmla="*/ 85 w 113"/>
                  <a:gd name="T3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84">
                    <a:moveTo>
                      <a:pt x="85" y="184"/>
                    </a:moveTo>
                    <a:cubicBezTo>
                      <a:pt x="54" y="174"/>
                      <a:pt x="54" y="174"/>
                      <a:pt x="54" y="174"/>
                    </a:cubicBezTo>
                    <a:cubicBezTo>
                      <a:pt x="46" y="171"/>
                      <a:pt x="39" y="168"/>
                      <a:pt x="32" y="163"/>
                    </a:cubicBezTo>
                    <a:cubicBezTo>
                      <a:pt x="26" y="158"/>
                      <a:pt x="20" y="152"/>
                      <a:pt x="15" y="145"/>
                    </a:cubicBezTo>
                    <a:cubicBezTo>
                      <a:pt x="11" y="138"/>
                      <a:pt x="7" y="130"/>
                      <a:pt x="4" y="122"/>
                    </a:cubicBezTo>
                    <a:cubicBezTo>
                      <a:pt x="1" y="113"/>
                      <a:pt x="0" y="104"/>
                      <a:pt x="0" y="94"/>
                    </a:cubicBezTo>
                    <a:cubicBezTo>
                      <a:pt x="0" y="81"/>
                      <a:pt x="2" y="69"/>
                      <a:pt x="6" y="58"/>
                    </a:cubicBezTo>
                    <a:cubicBezTo>
                      <a:pt x="10" y="47"/>
                      <a:pt x="16" y="37"/>
                      <a:pt x="23" y="28"/>
                    </a:cubicBezTo>
                    <a:cubicBezTo>
                      <a:pt x="30" y="20"/>
                      <a:pt x="39" y="13"/>
                      <a:pt x="49" y="8"/>
                    </a:cubicBezTo>
                    <a:cubicBezTo>
                      <a:pt x="58" y="3"/>
                      <a:pt x="69" y="0"/>
                      <a:pt x="80" y="0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01" y="5"/>
                      <a:pt x="91" y="8"/>
                      <a:pt x="81" y="13"/>
                    </a:cubicBezTo>
                    <a:cubicBezTo>
                      <a:pt x="71" y="18"/>
                      <a:pt x="62" y="26"/>
                      <a:pt x="55" y="34"/>
                    </a:cubicBezTo>
                    <a:cubicBezTo>
                      <a:pt x="47" y="43"/>
                      <a:pt x="41" y="54"/>
                      <a:pt x="37" y="65"/>
                    </a:cubicBezTo>
                    <a:cubicBezTo>
                      <a:pt x="33" y="76"/>
                      <a:pt x="30" y="89"/>
                      <a:pt x="30" y="102"/>
                    </a:cubicBezTo>
                    <a:cubicBezTo>
                      <a:pt x="31" y="112"/>
                      <a:pt x="32" y="121"/>
                      <a:pt x="35" y="130"/>
                    </a:cubicBezTo>
                    <a:cubicBezTo>
                      <a:pt x="37" y="139"/>
                      <a:pt x="41" y="147"/>
                      <a:pt x="46" y="154"/>
                    </a:cubicBezTo>
                    <a:cubicBezTo>
                      <a:pt x="51" y="161"/>
                      <a:pt x="57" y="168"/>
                      <a:pt x="64" y="173"/>
                    </a:cubicBezTo>
                    <a:cubicBezTo>
                      <a:pt x="70" y="178"/>
                      <a:pt x="77" y="181"/>
                      <a:pt x="85" y="184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26"/>
              <p:cNvSpPr/>
              <p:nvPr/>
            </p:nvSpPr>
            <p:spPr bwMode="auto">
              <a:xfrm>
                <a:off x="2540" y="1924"/>
                <a:ext cx="114" cy="130"/>
              </a:xfrm>
              <a:custGeom>
                <a:avLst/>
                <a:gdLst>
                  <a:gd name="T0" fmla="*/ 83 w 161"/>
                  <a:gd name="T1" fmla="*/ 0 h 184"/>
                  <a:gd name="T2" fmla="*/ 114 w 161"/>
                  <a:gd name="T3" fmla="*/ 7 h 184"/>
                  <a:gd name="T4" fmla="*/ 139 w 161"/>
                  <a:gd name="T5" fmla="*/ 25 h 184"/>
                  <a:gd name="T6" fmla="*/ 156 w 161"/>
                  <a:gd name="T7" fmla="*/ 53 h 184"/>
                  <a:gd name="T8" fmla="*/ 161 w 161"/>
                  <a:gd name="T9" fmla="*/ 88 h 184"/>
                  <a:gd name="T10" fmla="*/ 155 w 161"/>
                  <a:gd name="T11" fmla="*/ 123 h 184"/>
                  <a:gd name="T12" fmla="*/ 138 w 161"/>
                  <a:gd name="T13" fmla="*/ 153 h 184"/>
                  <a:gd name="T14" fmla="*/ 113 w 161"/>
                  <a:gd name="T15" fmla="*/ 174 h 184"/>
                  <a:gd name="T16" fmla="*/ 82 w 161"/>
                  <a:gd name="T17" fmla="*/ 183 h 184"/>
                  <a:gd name="T18" fmla="*/ 51 w 161"/>
                  <a:gd name="T19" fmla="*/ 178 h 184"/>
                  <a:gd name="T20" fmla="*/ 25 w 161"/>
                  <a:gd name="T21" fmla="*/ 161 h 184"/>
                  <a:gd name="T22" fmla="*/ 7 w 161"/>
                  <a:gd name="T23" fmla="*/ 133 h 184"/>
                  <a:gd name="T24" fmla="*/ 0 w 161"/>
                  <a:gd name="T25" fmla="*/ 98 h 184"/>
                  <a:gd name="T26" fmla="*/ 7 w 161"/>
                  <a:gd name="T27" fmla="*/ 61 h 184"/>
                  <a:gd name="T28" fmla="*/ 25 w 161"/>
                  <a:gd name="T29" fmla="*/ 30 h 184"/>
                  <a:gd name="T30" fmla="*/ 51 w 161"/>
                  <a:gd name="T31" fmla="*/ 9 h 184"/>
                  <a:gd name="T32" fmla="*/ 83 w 161"/>
                  <a:gd name="T3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4">
                    <a:moveTo>
                      <a:pt x="83" y="0"/>
                    </a:moveTo>
                    <a:cubicBezTo>
                      <a:pt x="94" y="0"/>
                      <a:pt x="105" y="2"/>
                      <a:pt x="114" y="7"/>
                    </a:cubicBezTo>
                    <a:cubicBezTo>
                      <a:pt x="124" y="11"/>
                      <a:pt x="132" y="17"/>
                      <a:pt x="139" y="25"/>
                    </a:cubicBezTo>
                    <a:cubicBezTo>
                      <a:pt x="146" y="33"/>
                      <a:pt x="152" y="43"/>
                      <a:pt x="156" y="53"/>
                    </a:cubicBezTo>
                    <a:cubicBezTo>
                      <a:pt x="159" y="64"/>
                      <a:pt x="161" y="76"/>
                      <a:pt x="161" y="88"/>
                    </a:cubicBezTo>
                    <a:cubicBezTo>
                      <a:pt x="161" y="100"/>
                      <a:pt x="159" y="112"/>
                      <a:pt x="155" y="123"/>
                    </a:cubicBezTo>
                    <a:cubicBezTo>
                      <a:pt x="151" y="134"/>
                      <a:pt x="145" y="144"/>
                      <a:pt x="138" y="153"/>
                    </a:cubicBezTo>
                    <a:cubicBezTo>
                      <a:pt x="131" y="161"/>
                      <a:pt x="122" y="168"/>
                      <a:pt x="113" y="174"/>
                    </a:cubicBezTo>
                    <a:cubicBezTo>
                      <a:pt x="103" y="179"/>
                      <a:pt x="93" y="182"/>
                      <a:pt x="82" y="183"/>
                    </a:cubicBezTo>
                    <a:cubicBezTo>
                      <a:pt x="71" y="184"/>
                      <a:pt x="61" y="182"/>
                      <a:pt x="51" y="178"/>
                    </a:cubicBezTo>
                    <a:cubicBezTo>
                      <a:pt x="41" y="175"/>
                      <a:pt x="32" y="169"/>
                      <a:pt x="25" y="161"/>
                    </a:cubicBezTo>
                    <a:cubicBezTo>
                      <a:pt x="18" y="153"/>
                      <a:pt x="11" y="144"/>
                      <a:pt x="7" y="133"/>
                    </a:cubicBezTo>
                    <a:cubicBezTo>
                      <a:pt x="3" y="123"/>
                      <a:pt x="1" y="111"/>
                      <a:pt x="0" y="98"/>
                    </a:cubicBezTo>
                    <a:cubicBezTo>
                      <a:pt x="0" y="85"/>
                      <a:pt x="3" y="72"/>
                      <a:pt x="7" y="61"/>
                    </a:cubicBezTo>
                    <a:cubicBezTo>
                      <a:pt x="11" y="50"/>
                      <a:pt x="17" y="39"/>
                      <a:pt x="25" y="30"/>
                    </a:cubicBezTo>
                    <a:cubicBezTo>
                      <a:pt x="32" y="22"/>
                      <a:pt x="41" y="14"/>
                      <a:pt x="51" y="9"/>
                    </a:cubicBezTo>
                    <a:cubicBezTo>
                      <a:pt x="61" y="4"/>
                      <a:pt x="71" y="1"/>
                      <a:pt x="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64" name="组合 163"/>
          <p:cNvGrpSpPr/>
          <p:nvPr/>
        </p:nvGrpSpPr>
        <p:grpSpPr bwMode="auto">
          <a:xfrm>
            <a:off x="623888" y="2328863"/>
            <a:ext cx="2217737" cy="838200"/>
            <a:chOff x="1684708" y="5145360"/>
            <a:chExt cx="1998164" cy="294129"/>
          </a:xfrm>
        </p:grpSpPr>
        <p:cxnSp>
          <p:nvCxnSpPr>
            <p:cNvPr id="165" name="直接连接符 164"/>
            <p:cNvCxnSpPr/>
            <p:nvPr/>
          </p:nvCxnSpPr>
          <p:spPr>
            <a:xfrm flipH="1" flipV="1">
              <a:off x="3206574" y="5145360"/>
              <a:ext cx="476298" cy="294129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H="1">
              <a:off x="1684708" y="5145360"/>
              <a:ext cx="1521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165100" y="0"/>
            <a:ext cx="187642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2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(6*min(max(ppt_w*ppt_h,.3),1)-7.4)/-.7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(6*min(max(ppt_w*ppt_h,.3),1)-7.4)/-.7*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(6*min(max(ppt_w*ppt_h,.3),1)-7.4)/-.7*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新建文件夹\锐普内部商务PPT图片21（锐普PPT论坛） (26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939800"/>
            <a:ext cx="5830888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5"/>
          <p:cNvSpPr>
            <a:spLocks noChangeArrowheads="1"/>
          </p:cNvSpPr>
          <p:nvPr/>
        </p:nvSpPr>
        <p:spPr bwMode="auto">
          <a:xfrm>
            <a:off x="5399088" y="2371725"/>
            <a:ext cx="3513137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23888" y="1525588"/>
            <a:ext cx="7818437" cy="4692650"/>
            <a:chOff x="623328" y="1524872"/>
            <a:chExt cx="7818438" cy="4693829"/>
          </a:xfrm>
        </p:grpSpPr>
        <p:sp>
          <p:nvSpPr>
            <p:cNvPr id="5" name="饼形 4"/>
            <p:cNvSpPr/>
            <p:nvPr/>
          </p:nvSpPr>
          <p:spPr>
            <a:xfrm>
              <a:off x="2848308" y="2073822"/>
              <a:ext cx="4144879" cy="4144879"/>
            </a:xfrm>
            <a:prstGeom prst="pie">
              <a:avLst>
                <a:gd name="adj1" fmla="val 14203568"/>
                <a:gd name="adj2" fmla="val 1775210"/>
              </a:avLst>
            </a:prstGeom>
            <a:gradFill flip="none" rotWithShape="1">
              <a:gsLst>
                <a:gs pos="54000">
                  <a:schemeClr val="tx1">
                    <a:lumMod val="75000"/>
                    <a:lumOff val="25000"/>
                  </a:schemeClr>
                </a:gs>
                <a:gs pos="99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  <a:scene3d>
              <a:camera prst="isometricOffAxis2Top"/>
              <a:lightRig rig="threePt" dir="t"/>
            </a:scene3d>
            <a:sp3d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饼形 5"/>
            <p:cNvSpPr/>
            <p:nvPr/>
          </p:nvSpPr>
          <p:spPr>
            <a:xfrm>
              <a:off x="2455217" y="1524872"/>
              <a:ext cx="4144879" cy="4144879"/>
            </a:xfrm>
            <a:prstGeom prst="pie">
              <a:avLst>
                <a:gd name="adj1" fmla="val 1853472"/>
                <a:gd name="adj2" fmla="val 14052733"/>
              </a:avLst>
            </a:prstGeom>
            <a:gradFill flip="none" rotWithShape="1">
              <a:gsLst>
                <a:gs pos="25000">
                  <a:srgbClr val="FF6600"/>
                </a:gs>
                <a:gs pos="100000">
                  <a:srgbClr val="FFC000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  <a:scene3d>
              <a:camera prst="isometricOffAxis2Top"/>
              <a:lightRig rig="threePt" dir="t"/>
            </a:scene3d>
            <a:sp3d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8" name="TextBox 56"/>
            <p:cNvSpPr txBox="1">
              <a:spLocks noChangeArrowheads="1"/>
            </p:cNvSpPr>
            <p:nvPr/>
          </p:nvSpPr>
          <p:spPr bwMode="auto">
            <a:xfrm>
              <a:off x="623328" y="2012294"/>
              <a:ext cx="17267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57"/>
            <p:cNvSpPr txBox="1">
              <a:spLocks noChangeArrowheads="1"/>
            </p:cNvSpPr>
            <p:nvPr/>
          </p:nvSpPr>
          <p:spPr bwMode="auto">
            <a:xfrm>
              <a:off x="6635667" y="2562409"/>
              <a:ext cx="17267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添加文本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50" name="组合 58"/>
            <p:cNvGrpSpPr/>
            <p:nvPr/>
          </p:nvGrpSpPr>
          <p:grpSpPr bwMode="auto">
            <a:xfrm>
              <a:off x="4807978" y="2423710"/>
              <a:ext cx="1198563" cy="1320800"/>
              <a:chOff x="5127225" y="2719374"/>
              <a:chExt cx="1198240" cy="1320675"/>
            </a:xfrm>
          </p:grpSpPr>
          <p:grpSp>
            <p:nvGrpSpPr>
              <p:cNvPr id="82" name="Group 5"/>
              <p:cNvGrpSpPr>
                <a:grpSpLocks noChangeAspect="1"/>
              </p:cNvGrpSpPr>
              <p:nvPr/>
            </p:nvGrpSpPr>
            <p:grpSpPr bwMode="auto">
              <a:xfrm>
                <a:off x="5127225" y="2763895"/>
                <a:ext cx="395748" cy="956060"/>
                <a:chOff x="2483" y="1202"/>
                <a:chExt cx="796" cy="1923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113" name="AutoShape 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3" y="1202"/>
                  <a:ext cx="794" cy="1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Freeform 6"/>
                <p:cNvSpPr/>
                <p:nvPr/>
              </p:nvSpPr>
              <p:spPr bwMode="auto">
                <a:xfrm>
                  <a:off x="2866" y="2398"/>
                  <a:ext cx="97" cy="666"/>
                </a:xfrm>
                <a:custGeom>
                  <a:avLst/>
                  <a:gdLst>
                    <a:gd name="T0" fmla="*/ 38 w 41"/>
                    <a:gd name="T1" fmla="*/ 279 h 282"/>
                    <a:gd name="T2" fmla="*/ 37 w 41"/>
                    <a:gd name="T3" fmla="*/ 276 h 282"/>
                    <a:gd name="T4" fmla="*/ 35 w 41"/>
                    <a:gd name="T5" fmla="*/ 273 h 282"/>
                    <a:gd name="T6" fmla="*/ 34 w 41"/>
                    <a:gd name="T7" fmla="*/ 270 h 282"/>
                    <a:gd name="T8" fmla="*/ 35 w 41"/>
                    <a:gd name="T9" fmla="*/ 37 h 282"/>
                    <a:gd name="T10" fmla="*/ 35 w 41"/>
                    <a:gd name="T11" fmla="*/ 31 h 282"/>
                    <a:gd name="T12" fmla="*/ 34 w 41"/>
                    <a:gd name="T13" fmla="*/ 25 h 282"/>
                    <a:gd name="T14" fmla="*/ 32 w 41"/>
                    <a:gd name="T15" fmla="*/ 21 h 282"/>
                    <a:gd name="T16" fmla="*/ 29 w 41"/>
                    <a:gd name="T17" fmla="*/ 19 h 282"/>
                    <a:gd name="T18" fmla="*/ 0 w 41"/>
                    <a:gd name="T19" fmla="*/ 0 h 282"/>
                    <a:gd name="T20" fmla="*/ 2 w 41"/>
                    <a:gd name="T21" fmla="*/ 3 h 282"/>
                    <a:gd name="T22" fmla="*/ 4 w 41"/>
                    <a:gd name="T23" fmla="*/ 7 h 282"/>
                    <a:gd name="T24" fmla="*/ 6 w 41"/>
                    <a:gd name="T25" fmla="*/ 12 h 282"/>
                    <a:gd name="T26" fmla="*/ 6 w 41"/>
                    <a:gd name="T27" fmla="*/ 18 h 282"/>
                    <a:gd name="T28" fmla="*/ 6 w 41"/>
                    <a:gd name="T29" fmla="*/ 245 h 282"/>
                    <a:gd name="T30" fmla="*/ 7 w 41"/>
                    <a:gd name="T31" fmla="*/ 249 h 282"/>
                    <a:gd name="T32" fmla="*/ 8 w 41"/>
                    <a:gd name="T33" fmla="*/ 252 h 282"/>
                    <a:gd name="T34" fmla="*/ 10 w 41"/>
                    <a:gd name="T35" fmla="*/ 255 h 282"/>
                    <a:gd name="T36" fmla="*/ 12 w 41"/>
                    <a:gd name="T37" fmla="*/ 257 h 282"/>
                    <a:gd name="T38" fmla="*/ 41 w 41"/>
                    <a:gd name="T39" fmla="*/ 282 h 282"/>
                    <a:gd name="T40" fmla="*/ 38 w 41"/>
                    <a:gd name="T41" fmla="*/ 279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82">
                      <a:moveTo>
                        <a:pt x="38" y="279"/>
                      </a:moveTo>
                      <a:cubicBezTo>
                        <a:pt x="38" y="278"/>
                        <a:pt x="37" y="277"/>
                        <a:pt x="37" y="276"/>
                      </a:cubicBezTo>
                      <a:cubicBezTo>
                        <a:pt x="36" y="275"/>
                        <a:pt x="36" y="274"/>
                        <a:pt x="35" y="273"/>
                      </a:cubicBezTo>
                      <a:cubicBezTo>
                        <a:pt x="35" y="272"/>
                        <a:pt x="35" y="271"/>
                        <a:pt x="34" y="270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5"/>
                        <a:pt x="35" y="33"/>
                        <a:pt x="35" y="31"/>
                      </a:cubicBezTo>
                      <a:cubicBezTo>
                        <a:pt x="35" y="29"/>
                        <a:pt x="34" y="27"/>
                        <a:pt x="34" y="25"/>
                      </a:cubicBezTo>
                      <a:cubicBezTo>
                        <a:pt x="33" y="24"/>
                        <a:pt x="32" y="22"/>
                        <a:pt x="32" y="21"/>
                      </a:cubicBezTo>
                      <a:cubicBezTo>
                        <a:pt x="31" y="20"/>
                        <a:pt x="30" y="19"/>
                        <a:pt x="29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ubicBezTo>
                        <a:pt x="3" y="4"/>
                        <a:pt x="4" y="5"/>
                        <a:pt x="4" y="7"/>
                      </a:cubicBezTo>
                      <a:cubicBezTo>
                        <a:pt x="5" y="8"/>
                        <a:pt x="5" y="10"/>
                        <a:pt x="6" y="12"/>
                      </a:cubicBezTo>
                      <a:cubicBezTo>
                        <a:pt x="6" y="14"/>
                        <a:pt x="6" y="16"/>
                        <a:pt x="6" y="18"/>
                      </a:cubicBezTo>
                      <a:cubicBezTo>
                        <a:pt x="6" y="245"/>
                        <a:pt x="6" y="245"/>
                        <a:pt x="6" y="245"/>
                      </a:cubicBezTo>
                      <a:cubicBezTo>
                        <a:pt x="6" y="246"/>
                        <a:pt x="6" y="247"/>
                        <a:pt x="7" y="249"/>
                      </a:cubicBezTo>
                      <a:cubicBezTo>
                        <a:pt x="7" y="250"/>
                        <a:pt x="8" y="251"/>
                        <a:pt x="8" y="252"/>
                      </a:cubicBezTo>
                      <a:cubicBezTo>
                        <a:pt x="9" y="253"/>
                        <a:pt x="9" y="254"/>
                        <a:pt x="10" y="255"/>
                      </a:cubicBezTo>
                      <a:cubicBezTo>
                        <a:pt x="11" y="255"/>
                        <a:pt x="11" y="256"/>
                        <a:pt x="12" y="257"/>
                      </a:cubicBezTo>
                      <a:cubicBezTo>
                        <a:pt x="41" y="282"/>
                        <a:pt x="41" y="282"/>
                        <a:pt x="41" y="282"/>
                      </a:cubicBezTo>
                      <a:cubicBezTo>
                        <a:pt x="40" y="281"/>
                        <a:pt x="39" y="280"/>
                        <a:pt x="38" y="27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Freeform 7"/>
                <p:cNvSpPr/>
                <p:nvPr/>
              </p:nvSpPr>
              <p:spPr bwMode="auto">
                <a:xfrm>
                  <a:off x="3076" y="1833"/>
                  <a:ext cx="99" cy="579"/>
                </a:xfrm>
                <a:custGeom>
                  <a:avLst/>
                  <a:gdLst>
                    <a:gd name="T0" fmla="*/ 41 w 42"/>
                    <a:gd name="T1" fmla="*/ 245 h 245"/>
                    <a:gd name="T2" fmla="*/ 40 w 42"/>
                    <a:gd name="T3" fmla="*/ 244 h 245"/>
                    <a:gd name="T4" fmla="*/ 40 w 42"/>
                    <a:gd name="T5" fmla="*/ 244 h 245"/>
                    <a:gd name="T6" fmla="*/ 39 w 42"/>
                    <a:gd name="T7" fmla="*/ 243 h 245"/>
                    <a:gd name="T8" fmla="*/ 37 w 42"/>
                    <a:gd name="T9" fmla="*/ 241 h 245"/>
                    <a:gd name="T10" fmla="*/ 36 w 42"/>
                    <a:gd name="T11" fmla="*/ 239 h 245"/>
                    <a:gd name="T12" fmla="*/ 35 w 42"/>
                    <a:gd name="T13" fmla="*/ 236 h 245"/>
                    <a:gd name="T14" fmla="*/ 35 w 42"/>
                    <a:gd name="T15" fmla="*/ 233 h 245"/>
                    <a:gd name="T16" fmla="*/ 39 w 42"/>
                    <a:gd name="T17" fmla="*/ 27 h 245"/>
                    <a:gd name="T18" fmla="*/ 38 w 42"/>
                    <a:gd name="T19" fmla="*/ 21 h 245"/>
                    <a:gd name="T20" fmla="*/ 37 w 42"/>
                    <a:gd name="T21" fmla="*/ 17 h 245"/>
                    <a:gd name="T22" fmla="*/ 35 w 42"/>
                    <a:gd name="T23" fmla="*/ 14 h 245"/>
                    <a:gd name="T24" fmla="*/ 32 w 42"/>
                    <a:gd name="T25" fmla="*/ 12 h 245"/>
                    <a:gd name="T26" fmla="*/ 0 w 42"/>
                    <a:gd name="T27" fmla="*/ 0 h 245"/>
                    <a:gd name="T28" fmla="*/ 2 w 42"/>
                    <a:gd name="T29" fmla="*/ 2 h 245"/>
                    <a:gd name="T30" fmla="*/ 4 w 42"/>
                    <a:gd name="T31" fmla="*/ 5 h 245"/>
                    <a:gd name="T32" fmla="*/ 6 w 42"/>
                    <a:gd name="T33" fmla="*/ 9 h 245"/>
                    <a:gd name="T34" fmla="*/ 7 w 42"/>
                    <a:gd name="T35" fmla="*/ 15 h 245"/>
                    <a:gd name="T36" fmla="*/ 4 w 42"/>
                    <a:gd name="T37" fmla="*/ 215 h 245"/>
                    <a:gd name="T38" fmla="*/ 4 w 42"/>
                    <a:gd name="T39" fmla="*/ 218 h 245"/>
                    <a:gd name="T40" fmla="*/ 5 w 42"/>
                    <a:gd name="T41" fmla="*/ 221 h 245"/>
                    <a:gd name="T42" fmla="*/ 6 w 42"/>
                    <a:gd name="T43" fmla="*/ 223 h 245"/>
                    <a:gd name="T44" fmla="*/ 8 w 42"/>
                    <a:gd name="T45" fmla="*/ 226 h 245"/>
                    <a:gd name="T46" fmla="*/ 9 w 42"/>
                    <a:gd name="T47" fmla="*/ 226 h 245"/>
                    <a:gd name="T48" fmla="*/ 9 w 42"/>
                    <a:gd name="T49" fmla="*/ 227 h 245"/>
                    <a:gd name="T50" fmla="*/ 10 w 42"/>
                    <a:gd name="T51" fmla="*/ 227 h 245"/>
                    <a:gd name="T52" fmla="*/ 10 w 42"/>
                    <a:gd name="T53" fmla="*/ 227 h 245"/>
                    <a:gd name="T54" fmla="*/ 42 w 42"/>
                    <a:gd name="T55" fmla="*/ 245 h 245"/>
                    <a:gd name="T56" fmla="*/ 41 w 42"/>
                    <a:gd name="T57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2" h="245">
                      <a:moveTo>
                        <a:pt x="41" y="245"/>
                      </a:moveTo>
                      <a:cubicBezTo>
                        <a:pt x="41" y="245"/>
                        <a:pt x="41" y="244"/>
                        <a:pt x="40" y="244"/>
                      </a:cubicBezTo>
                      <a:cubicBezTo>
                        <a:pt x="40" y="244"/>
                        <a:pt x="40" y="244"/>
                        <a:pt x="40" y="244"/>
                      </a:cubicBezTo>
                      <a:cubicBezTo>
                        <a:pt x="40" y="244"/>
                        <a:pt x="40" y="244"/>
                        <a:pt x="39" y="243"/>
                      </a:cubicBezTo>
                      <a:cubicBezTo>
                        <a:pt x="39" y="243"/>
                        <a:pt x="38" y="242"/>
                        <a:pt x="37" y="241"/>
                      </a:cubicBezTo>
                      <a:cubicBezTo>
                        <a:pt x="37" y="240"/>
                        <a:pt x="36" y="239"/>
                        <a:pt x="36" y="239"/>
                      </a:cubicBezTo>
                      <a:cubicBezTo>
                        <a:pt x="36" y="238"/>
                        <a:pt x="36" y="237"/>
                        <a:pt x="35" y="236"/>
                      </a:cubicBezTo>
                      <a:cubicBezTo>
                        <a:pt x="35" y="235"/>
                        <a:pt x="35" y="234"/>
                        <a:pt x="35" y="233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39" y="25"/>
                        <a:pt x="39" y="23"/>
                        <a:pt x="38" y="21"/>
                      </a:cubicBezTo>
                      <a:cubicBezTo>
                        <a:pt x="38" y="20"/>
                        <a:pt x="37" y="18"/>
                        <a:pt x="37" y="17"/>
                      </a:cubicBezTo>
                      <a:cubicBezTo>
                        <a:pt x="36" y="16"/>
                        <a:pt x="35" y="15"/>
                        <a:pt x="35" y="14"/>
                      </a:cubicBezTo>
                      <a:cubicBezTo>
                        <a:pt x="34" y="13"/>
                        <a:pt x="33" y="12"/>
                        <a:pt x="32" y="12"/>
                      </a:cubicBezTo>
                      <a:cubicBezTo>
                        <a:pt x="21" y="8"/>
                        <a:pt x="11" y="4"/>
                        <a:pt x="0" y="0"/>
                      </a:cubicBezTo>
                      <a:cubicBezTo>
                        <a:pt x="1" y="0"/>
                        <a:pt x="2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5" y="8"/>
                        <a:pt x="6" y="9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15"/>
                        <a:pt x="4" y="215"/>
                        <a:pt x="4" y="215"/>
                      </a:cubicBezTo>
                      <a:cubicBezTo>
                        <a:pt x="4" y="216"/>
                        <a:pt x="4" y="217"/>
                        <a:pt x="4" y="218"/>
                      </a:cubicBezTo>
                      <a:cubicBezTo>
                        <a:pt x="4" y="219"/>
                        <a:pt x="5" y="220"/>
                        <a:pt x="5" y="221"/>
                      </a:cubicBezTo>
                      <a:cubicBezTo>
                        <a:pt x="5" y="222"/>
                        <a:pt x="6" y="223"/>
                        <a:pt x="6" y="223"/>
                      </a:cubicBezTo>
                      <a:cubicBezTo>
                        <a:pt x="7" y="224"/>
                        <a:pt x="7" y="225"/>
                        <a:pt x="8" y="226"/>
                      </a:cubicBezTo>
                      <a:cubicBezTo>
                        <a:pt x="8" y="226"/>
                        <a:pt x="8" y="226"/>
                        <a:pt x="9" y="226"/>
                      </a:cubicBezTo>
                      <a:cubicBezTo>
                        <a:pt x="9" y="226"/>
                        <a:pt x="9" y="226"/>
                        <a:pt x="9" y="227"/>
                      </a:cubicBezTo>
                      <a:cubicBezTo>
                        <a:pt x="9" y="227"/>
                        <a:pt x="10" y="227"/>
                        <a:pt x="10" y="227"/>
                      </a:cubicBezTo>
                      <a:cubicBezTo>
                        <a:pt x="10" y="227"/>
                        <a:pt x="10" y="227"/>
                        <a:pt x="10" y="227"/>
                      </a:cubicBezTo>
                      <a:cubicBezTo>
                        <a:pt x="21" y="233"/>
                        <a:pt x="31" y="239"/>
                        <a:pt x="42" y="245"/>
                      </a:cubicBezTo>
                      <a:cubicBezTo>
                        <a:pt x="41" y="245"/>
                        <a:pt x="41" y="245"/>
                        <a:pt x="41" y="24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" name="Freeform 8"/>
                <p:cNvSpPr/>
                <p:nvPr/>
              </p:nvSpPr>
              <p:spPr bwMode="auto">
                <a:xfrm>
                  <a:off x="2634" y="1880"/>
                  <a:ext cx="109" cy="1231"/>
                </a:xfrm>
                <a:custGeom>
                  <a:avLst/>
                  <a:gdLst>
                    <a:gd name="T0" fmla="*/ 43 w 46"/>
                    <a:gd name="T1" fmla="*/ 518 h 521"/>
                    <a:gd name="T2" fmla="*/ 41 w 46"/>
                    <a:gd name="T3" fmla="*/ 515 h 521"/>
                    <a:gd name="T4" fmla="*/ 40 w 46"/>
                    <a:gd name="T5" fmla="*/ 511 h 521"/>
                    <a:gd name="T6" fmla="*/ 40 w 46"/>
                    <a:gd name="T7" fmla="*/ 507 h 521"/>
                    <a:gd name="T8" fmla="*/ 40 w 46"/>
                    <a:gd name="T9" fmla="*/ 505 h 521"/>
                    <a:gd name="T10" fmla="*/ 40 w 46"/>
                    <a:gd name="T11" fmla="*/ 504 h 521"/>
                    <a:gd name="T12" fmla="*/ 40 w 46"/>
                    <a:gd name="T13" fmla="*/ 503 h 521"/>
                    <a:gd name="T14" fmla="*/ 40 w 46"/>
                    <a:gd name="T15" fmla="*/ 501 h 521"/>
                    <a:gd name="T16" fmla="*/ 36 w 46"/>
                    <a:gd name="T17" fmla="*/ 34 h 521"/>
                    <a:gd name="T18" fmla="*/ 36 w 46"/>
                    <a:gd name="T19" fmla="*/ 27 h 521"/>
                    <a:gd name="T20" fmla="*/ 34 w 46"/>
                    <a:gd name="T21" fmla="*/ 20 h 521"/>
                    <a:gd name="T22" fmla="*/ 31 w 46"/>
                    <a:gd name="T23" fmla="*/ 16 h 521"/>
                    <a:gd name="T24" fmla="*/ 28 w 46"/>
                    <a:gd name="T25" fmla="*/ 13 h 521"/>
                    <a:gd name="T26" fmla="*/ 0 w 46"/>
                    <a:gd name="T27" fmla="*/ 0 h 521"/>
                    <a:gd name="T28" fmla="*/ 3 w 46"/>
                    <a:gd name="T29" fmla="*/ 2 h 521"/>
                    <a:gd name="T30" fmla="*/ 6 w 46"/>
                    <a:gd name="T31" fmla="*/ 7 h 521"/>
                    <a:gd name="T32" fmla="*/ 7 w 46"/>
                    <a:gd name="T33" fmla="*/ 13 h 521"/>
                    <a:gd name="T34" fmla="*/ 8 w 46"/>
                    <a:gd name="T35" fmla="*/ 20 h 521"/>
                    <a:gd name="T36" fmla="*/ 14 w 46"/>
                    <a:gd name="T37" fmla="*/ 476 h 521"/>
                    <a:gd name="T38" fmla="*/ 14 w 46"/>
                    <a:gd name="T39" fmla="*/ 477 h 521"/>
                    <a:gd name="T40" fmla="*/ 13 w 46"/>
                    <a:gd name="T41" fmla="*/ 478 h 521"/>
                    <a:gd name="T42" fmla="*/ 13 w 46"/>
                    <a:gd name="T43" fmla="*/ 480 h 521"/>
                    <a:gd name="T44" fmla="*/ 13 w 46"/>
                    <a:gd name="T45" fmla="*/ 481 h 521"/>
                    <a:gd name="T46" fmla="*/ 14 w 46"/>
                    <a:gd name="T47" fmla="*/ 485 h 521"/>
                    <a:gd name="T48" fmla="*/ 15 w 46"/>
                    <a:gd name="T49" fmla="*/ 489 h 521"/>
                    <a:gd name="T50" fmla="*/ 17 w 46"/>
                    <a:gd name="T51" fmla="*/ 492 h 521"/>
                    <a:gd name="T52" fmla="*/ 19 w 46"/>
                    <a:gd name="T53" fmla="*/ 495 h 521"/>
                    <a:gd name="T54" fmla="*/ 46 w 46"/>
                    <a:gd name="T55" fmla="*/ 521 h 521"/>
                    <a:gd name="T56" fmla="*/ 43 w 46"/>
                    <a:gd name="T57" fmla="*/ 518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" h="521">
                      <a:moveTo>
                        <a:pt x="43" y="518"/>
                      </a:moveTo>
                      <a:cubicBezTo>
                        <a:pt x="43" y="517"/>
                        <a:pt x="42" y="516"/>
                        <a:pt x="41" y="515"/>
                      </a:cubicBezTo>
                      <a:cubicBezTo>
                        <a:pt x="41" y="513"/>
                        <a:pt x="41" y="512"/>
                        <a:pt x="40" y="511"/>
                      </a:cubicBezTo>
                      <a:cubicBezTo>
                        <a:pt x="40" y="509"/>
                        <a:pt x="40" y="508"/>
                        <a:pt x="40" y="507"/>
                      </a:cubicBezTo>
                      <a:cubicBezTo>
                        <a:pt x="40" y="506"/>
                        <a:pt x="40" y="506"/>
                        <a:pt x="40" y="505"/>
                      </a:cubicBezTo>
                      <a:cubicBezTo>
                        <a:pt x="40" y="505"/>
                        <a:pt x="40" y="504"/>
                        <a:pt x="40" y="504"/>
                      </a:cubicBezTo>
                      <a:cubicBezTo>
                        <a:pt x="40" y="503"/>
                        <a:pt x="40" y="503"/>
                        <a:pt x="40" y="503"/>
                      </a:cubicBezTo>
                      <a:cubicBezTo>
                        <a:pt x="40" y="502"/>
                        <a:pt x="40" y="502"/>
                        <a:pt x="40" y="50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1"/>
                        <a:pt x="36" y="29"/>
                        <a:pt x="36" y="27"/>
                      </a:cubicBezTo>
                      <a:cubicBezTo>
                        <a:pt x="35" y="24"/>
                        <a:pt x="35" y="22"/>
                        <a:pt x="34" y="20"/>
                      </a:cubicBezTo>
                      <a:cubicBezTo>
                        <a:pt x="33" y="19"/>
                        <a:pt x="32" y="17"/>
                        <a:pt x="31" y="16"/>
                      </a:cubicBezTo>
                      <a:cubicBezTo>
                        <a:pt x="30" y="14"/>
                        <a:pt x="29" y="13"/>
                        <a:pt x="28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4" y="4"/>
                        <a:pt x="5" y="5"/>
                        <a:pt x="6" y="7"/>
                      </a:cubicBezTo>
                      <a:cubicBezTo>
                        <a:pt x="6" y="9"/>
                        <a:pt x="7" y="11"/>
                        <a:pt x="7" y="13"/>
                      </a:cubicBezTo>
                      <a:cubicBezTo>
                        <a:pt x="8" y="15"/>
                        <a:pt x="8" y="18"/>
                        <a:pt x="8" y="20"/>
                      </a:cubicBezTo>
                      <a:cubicBezTo>
                        <a:pt x="14" y="476"/>
                        <a:pt x="14" y="476"/>
                        <a:pt x="14" y="476"/>
                      </a:cubicBezTo>
                      <a:cubicBezTo>
                        <a:pt x="14" y="476"/>
                        <a:pt x="14" y="477"/>
                        <a:pt x="14" y="477"/>
                      </a:cubicBezTo>
                      <a:cubicBezTo>
                        <a:pt x="14" y="478"/>
                        <a:pt x="13" y="478"/>
                        <a:pt x="13" y="478"/>
                      </a:cubicBezTo>
                      <a:cubicBezTo>
                        <a:pt x="13" y="479"/>
                        <a:pt x="13" y="479"/>
                        <a:pt x="13" y="480"/>
                      </a:cubicBezTo>
                      <a:cubicBezTo>
                        <a:pt x="13" y="480"/>
                        <a:pt x="13" y="481"/>
                        <a:pt x="13" y="481"/>
                      </a:cubicBezTo>
                      <a:cubicBezTo>
                        <a:pt x="13" y="482"/>
                        <a:pt x="13" y="484"/>
                        <a:pt x="14" y="485"/>
                      </a:cubicBezTo>
                      <a:cubicBezTo>
                        <a:pt x="14" y="486"/>
                        <a:pt x="14" y="488"/>
                        <a:pt x="15" y="489"/>
                      </a:cubicBezTo>
                      <a:cubicBezTo>
                        <a:pt x="15" y="490"/>
                        <a:pt x="16" y="491"/>
                        <a:pt x="17" y="492"/>
                      </a:cubicBezTo>
                      <a:cubicBezTo>
                        <a:pt x="17" y="493"/>
                        <a:pt x="18" y="494"/>
                        <a:pt x="19" y="495"/>
                      </a:cubicBezTo>
                      <a:cubicBezTo>
                        <a:pt x="46" y="521"/>
                        <a:pt x="46" y="521"/>
                        <a:pt x="46" y="521"/>
                      </a:cubicBezTo>
                      <a:cubicBezTo>
                        <a:pt x="45" y="520"/>
                        <a:pt x="44" y="519"/>
                        <a:pt x="43" y="51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7" name="Freeform 9"/>
                <p:cNvSpPr/>
                <p:nvPr/>
              </p:nvSpPr>
              <p:spPr bwMode="auto">
                <a:xfrm>
                  <a:off x="2547" y="1639"/>
                  <a:ext cx="732" cy="1486"/>
                </a:xfrm>
                <a:custGeom>
                  <a:avLst/>
                  <a:gdLst>
                    <a:gd name="T0" fmla="*/ 269 w 310"/>
                    <a:gd name="T1" fmla="*/ 5 h 629"/>
                    <a:gd name="T2" fmla="*/ 304 w 310"/>
                    <a:gd name="T3" fmla="*/ 45 h 629"/>
                    <a:gd name="T4" fmla="*/ 309 w 310"/>
                    <a:gd name="T5" fmla="*/ 95 h 629"/>
                    <a:gd name="T6" fmla="*/ 303 w 310"/>
                    <a:gd name="T7" fmla="*/ 311 h 629"/>
                    <a:gd name="T8" fmla="*/ 301 w 310"/>
                    <a:gd name="T9" fmla="*/ 317 h 629"/>
                    <a:gd name="T10" fmla="*/ 297 w 310"/>
                    <a:gd name="T11" fmla="*/ 322 h 629"/>
                    <a:gd name="T12" fmla="*/ 292 w 310"/>
                    <a:gd name="T13" fmla="*/ 325 h 629"/>
                    <a:gd name="T14" fmla="*/ 274 w 310"/>
                    <a:gd name="T15" fmla="*/ 328 h 629"/>
                    <a:gd name="T16" fmla="*/ 268 w 310"/>
                    <a:gd name="T17" fmla="*/ 328 h 629"/>
                    <a:gd name="T18" fmla="*/ 263 w 310"/>
                    <a:gd name="T19" fmla="*/ 325 h 629"/>
                    <a:gd name="T20" fmla="*/ 260 w 310"/>
                    <a:gd name="T21" fmla="*/ 321 h 629"/>
                    <a:gd name="T22" fmla="*/ 259 w 310"/>
                    <a:gd name="T23" fmla="*/ 315 h 629"/>
                    <a:gd name="T24" fmla="*/ 262 w 310"/>
                    <a:gd name="T25" fmla="*/ 103 h 629"/>
                    <a:gd name="T26" fmla="*/ 257 w 310"/>
                    <a:gd name="T27" fmla="*/ 95 h 629"/>
                    <a:gd name="T28" fmla="*/ 250 w 310"/>
                    <a:gd name="T29" fmla="*/ 96 h 629"/>
                    <a:gd name="T30" fmla="*/ 245 w 310"/>
                    <a:gd name="T31" fmla="*/ 108 h 629"/>
                    <a:gd name="T32" fmla="*/ 237 w 310"/>
                    <a:gd name="T33" fmla="*/ 575 h 629"/>
                    <a:gd name="T34" fmla="*/ 228 w 310"/>
                    <a:gd name="T35" fmla="*/ 592 h 629"/>
                    <a:gd name="T36" fmla="*/ 213 w 310"/>
                    <a:gd name="T37" fmla="*/ 602 h 629"/>
                    <a:gd name="T38" fmla="*/ 185 w 310"/>
                    <a:gd name="T39" fmla="*/ 607 h 629"/>
                    <a:gd name="T40" fmla="*/ 172 w 310"/>
                    <a:gd name="T41" fmla="*/ 598 h 629"/>
                    <a:gd name="T42" fmla="*/ 170 w 310"/>
                    <a:gd name="T43" fmla="*/ 358 h 629"/>
                    <a:gd name="T44" fmla="*/ 168 w 310"/>
                    <a:gd name="T45" fmla="*/ 344 h 629"/>
                    <a:gd name="T46" fmla="*/ 161 w 310"/>
                    <a:gd name="T47" fmla="*/ 339 h 629"/>
                    <a:gd name="T48" fmla="*/ 154 w 310"/>
                    <a:gd name="T49" fmla="*/ 346 h 629"/>
                    <a:gd name="T50" fmla="*/ 151 w 310"/>
                    <a:gd name="T51" fmla="*/ 361 h 629"/>
                    <a:gd name="T52" fmla="*/ 147 w 310"/>
                    <a:gd name="T53" fmla="*/ 604 h 629"/>
                    <a:gd name="T54" fmla="*/ 134 w 310"/>
                    <a:gd name="T55" fmla="*/ 619 h 629"/>
                    <a:gd name="T56" fmla="*/ 103 w 310"/>
                    <a:gd name="T57" fmla="*/ 628 h 629"/>
                    <a:gd name="T58" fmla="*/ 85 w 310"/>
                    <a:gd name="T59" fmla="*/ 625 h 629"/>
                    <a:gd name="T60" fmla="*/ 77 w 310"/>
                    <a:gd name="T61" fmla="*/ 609 h 629"/>
                    <a:gd name="T62" fmla="*/ 77 w 310"/>
                    <a:gd name="T63" fmla="*/ 606 h 629"/>
                    <a:gd name="T64" fmla="*/ 77 w 310"/>
                    <a:gd name="T65" fmla="*/ 603 h 629"/>
                    <a:gd name="T66" fmla="*/ 72 w 310"/>
                    <a:gd name="T67" fmla="*/ 127 h 629"/>
                    <a:gd name="T68" fmla="*/ 67 w 310"/>
                    <a:gd name="T69" fmla="*/ 116 h 629"/>
                    <a:gd name="T70" fmla="*/ 59 w 310"/>
                    <a:gd name="T71" fmla="*/ 116 h 629"/>
                    <a:gd name="T72" fmla="*/ 53 w 310"/>
                    <a:gd name="T73" fmla="*/ 127 h 629"/>
                    <a:gd name="T74" fmla="*/ 55 w 310"/>
                    <a:gd name="T75" fmla="*/ 349 h 629"/>
                    <a:gd name="T76" fmla="*/ 54 w 310"/>
                    <a:gd name="T77" fmla="*/ 355 h 629"/>
                    <a:gd name="T78" fmla="*/ 50 w 310"/>
                    <a:gd name="T79" fmla="*/ 362 h 629"/>
                    <a:gd name="T80" fmla="*/ 45 w 310"/>
                    <a:gd name="T81" fmla="*/ 366 h 629"/>
                    <a:gd name="T82" fmla="*/ 39 w 310"/>
                    <a:gd name="T83" fmla="*/ 368 h 629"/>
                    <a:gd name="T84" fmla="*/ 18 w 310"/>
                    <a:gd name="T85" fmla="*/ 372 h 629"/>
                    <a:gd name="T86" fmla="*/ 12 w 310"/>
                    <a:gd name="T87" fmla="*/ 370 h 629"/>
                    <a:gd name="T88" fmla="*/ 7 w 310"/>
                    <a:gd name="T89" fmla="*/ 366 h 629"/>
                    <a:gd name="T90" fmla="*/ 5 w 310"/>
                    <a:gd name="T91" fmla="*/ 360 h 629"/>
                    <a:gd name="T92" fmla="*/ 0 w 310"/>
                    <a:gd name="T93" fmla="*/ 129 h 629"/>
                    <a:gd name="T94" fmla="*/ 5 w 310"/>
                    <a:gd name="T95" fmla="*/ 75 h 629"/>
                    <a:gd name="T96" fmla="*/ 43 w 310"/>
                    <a:gd name="T97" fmla="*/ 25 h 629"/>
                    <a:gd name="T98" fmla="*/ 243 w 310"/>
                    <a:gd name="T99" fmla="*/ 1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0" h="629">
                      <a:moveTo>
                        <a:pt x="243" y="1"/>
                      </a:moveTo>
                      <a:cubicBezTo>
                        <a:pt x="252" y="0"/>
                        <a:pt x="260" y="2"/>
                        <a:pt x="269" y="5"/>
                      </a:cubicBezTo>
                      <a:cubicBezTo>
                        <a:pt x="277" y="9"/>
                        <a:pt x="284" y="14"/>
                        <a:pt x="290" y="21"/>
                      </a:cubicBezTo>
                      <a:cubicBezTo>
                        <a:pt x="296" y="27"/>
                        <a:pt x="301" y="35"/>
                        <a:pt x="304" y="45"/>
                      </a:cubicBezTo>
                      <a:cubicBezTo>
                        <a:pt x="308" y="54"/>
                        <a:pt x="310" y="64"/>
                        <a:pt x="309" y="75"/>
                      </a:cubicBezTo>
                      <a:cubicBezTo>
                        <a:pt x="309" y="95"/>
                        <a:pt x="309" y="95"/>
                        <a:pt x="309" y="95"/>
                      </a:cubicBezTo>
                      <a:cubicBezTo>
                        <a:pt x="304" y="308"/>
                        <a:pt x="304" y="308"/>
                        <a:pt x="304" y="308"/>
                      </a:cubicBezTo>
                      <a:cubicBezTo>
                        <a:pt x="304" y="309"/>
                        <a:pt x="303" y="310"/>
                        <a:pt x="303" y="311"/>
                      </a:cubicBezTo>
                      <a:cubicBezTo>
                        <a:pt x="303" y="312"/>
                        <a:pt x="303" y="313"/>
                        <a:pt x="302" y="314"/>
                      </a:cubicBezTo>
                      <a:cubicBezTo>
                        <a:pt x="302" y="315"/>
                        <a:pt x="302" y="316"/>
                        <a:pt x="301" y="317"/>
                      </a:cubicBezTo>
                      <a:cubicBezTo>
                        <a:pt x="300" y="318"/>
                        <a:pt x="300" y="319"/>
                        <a:pt x="299" y="320"/>
                      </a:cubicBezTo>
                      <a:cubicBezTo>
                        <a:pt x="298" y="320"/>
                        <a:pt x="298" y="321"/>
                        <a:pt x="297" y="322"/>
                      </a:cubicBezTo>
                      <a:cubicBezTo>
                        <a:pt x="296" y="323"/>
                        <a:pt x="295" y="323"/>
                        <a:pt x="294" y="324"/>
                      </a:cubicBezTo>
                      <a:cubicBezTo>
                        <a:pt x="293" y="324"/>
                        <a:pt x="293" y="325"/>
                        <a:pt x="292" y="325"/>
                      </a:cubicBezTo>
                      <a:cubicBezTo>
                        <a:pt x="291" y="325"/>
                        <a:pt x="290" y="326"/>
                        <a:pt x="289" y="326"/>
                      </a:cubicBezTo>
                      <a:cubicBezTo>
                        <a:pt x="274" y="328"/>
                        <a:pt x="274" y="328"/>
                        <a:pt x="274" y="328"/>
                      </a:cubicBezTo>
                      <a:cubicBezTo>
                        <a:pt x="273" y="329"/>
                        <a:pt x="272" y="329"/>
                        <a:pt x="271" y="329"/>
                      </a:cubicBezTo>
                      <a:cubicBezTo>
                        <a:pt x="270" y="329"/>
                        <a:pt x="269" y="328"/>
                        <a:pt x="268" y="328"/>
                      </a:cubicBezTo>
                      <a:cubicBezTo>
                        <a:pt x="267" y="328"/>
                        <a:pt x="266" y="328"/>
                        <a:pt x="266" y="327"/>
                      </a:cubicBezTo>
                      <a:cubicBezTo>
                        <a:pt x="265" y="327"/>
                        <a:pt x="264" y="326"/>
                        <a:pt x="263" y="325"/>
                      </a:cubicBezTo>
                      <a:cubicBezTo>
                        <a:pt x="263" y="325"/>
                        <a:pt x="262" y="324"/>
                        <a:pt x="261" y="323"/>
                      </a:cubicBezTo>
                      <a:cubicBezTo>
                        <a:pt x="261" y="322"/>
                        <a:pt x="260" y="321"/>
                        <a:pt x="260" y="321"/>
                      </a:cubicBezTo>
                      <a:cubicBezTo>
                        <a:pt x="260" y="320"/>
                        <a:pt x="260" y="319"/>
                        <a:pt x="259" y="318"/>
                      </a:cubicBezTo>
                      <a:cubicBezTo>
                        <a:pt x="259" y="317"/>
                        <a:pt x="259" y="316"/>
                        <a:pt x="259" y="315"/>
                      </a:cubicBezTo>
                      <a:cubicBezTo>
                        <a:pt x="263" y="109"/>
                        <a:pt x="263" y="109"/>
                        <a:pt x="263" y="109"/>
                      </a:cubicBezTo>
                      <a:cubicBezTo>
                        <a:pt x="263" y="107"/>
                        <a:pt x="262" y="104"/>
                        <a:pt x="262" y="103"/>
                      </a:cubicBezTo>
                      <a:cubicBezTo>
                        <a:pt x="261" y="101"/>
                        <a:pt x="261" y="99"/>
                        <a:pt x="260" y="98"/>
                      </a:cubicBezTo>
                      <a:cubicBezTo>
                        <a:pt x="259" y="96"/>
                        <a:pt x="258" y="95"/>
                        <a:pt x="257" y="95"/>
                      </a:cubicBezTo>
                      <a:cubicBezTo>
                        <a:pt x="256" y="94"/>
                        <a:pt x="255" y="93"/>
                        <a:pt x="254" y="94"/>
                      </a:cubicBezTo>
                      <a:cubicBezTo>
                        <a:pt x="253" y="94"/>
                        <a:pt x="251" y="95"/>
                        <a:pt x="250" y="96"/>
                      </a:cubicBezTo>
                      <a:cubicBezTo>
                        <a:pt x="249" y="97"/>
                        <a:pt x="248" y="99"/>
                        <a:pt x="247" y="101"/>
                      </a:cubicBezTo>
                      <a:cubicBezTo>
                        <a:pt x="246" y="103"/>
                        <a:pt x="245" y="105"/>
                        <a:pt x="245" y="108"/>
                      </a:cubicBezTo>
                      <a:cubicBezTo>
                        <a:pt x="244" y="111"/>
                        <a:pt x="244" y="114"/>
                        <a:pt x="244" y="117"/>
                      </a:cubicBezTo>
                      <a:cubicBezTo>
                        <a:pt x="237" y="575"/>
                        <a:pt x="237" y="575"/>
                        <a:pt x="237" y="575"/>
                      </a:cubicBezTo>
                      <a:cubicBezTo>
                        <a:pt x="236" y="578"/>
                        <a:pt x="235" y="581"/>
                        <a:pt x="234" y="584"/>
                      </a:cubicBezTo>
                      <a:cubicBezTo>
                        <a:pt x="232" y="587"/>
                        <a:pt x="230" y="589"/>
                        <a:pt x="228" y="592"/>
                      </a:cubicBezTo>
                      <a:cubicBezTo>
                        <a:pt x="226" y="594"/>
                        <a:pt x="224" y="596"/>
                        <a:pt x="221" y="598"/>
                      </a:cubicBezTo>
                      <a:cubicBezTo>
                        <a:pt x="218" y="600"/>
                        <a:pt x="216" y="601"/>
                        <a:pt x="213" y="602"/>
                      </a:cubicBezTo>
                      <a:cubicBezTo>
                        <a:pt x="193" y="606"/>
                        <a:pt x="193" y="606"/>
                        <a:pt x="193" y="606"/>
                      </a:cubicBezTo>
                      <a:cubicBezTo>
                        <a:pt x="190" y="607"/>
                        <a:pt x="187" y="607"/>
                        <a:pt x="185" y="607"/>
                      </a:cubicBezTo>
                      <a:cubicBezTo>
                        <a:pt x="182" y="606"/>
                        <a:pt x="179" y="605"/>
                        <a:pt x="177" y="604"/>
                      </a:cubicBezTo>
                      <a:cubicBezTo>
                        <a:pt x="175" y="603"/>
                        <a:pt x="173" y="601"/>
                        <a:pt x="172" y="598"/>
                      </a:cubicBezTo>
                      <a:cubicBezTo>
                        <a:pt x="171" y="596"/>
                        <a:pt x="170" y="594"/>
                        <a:pt x="169" y="591"/>
                      </a:cubicBezTo>
                      <a:cubicBezTo>
                        <a:pt x="170" y="358"/>
                        <a:pt x="170" y="358"/>
                        <a:pt x="170" y="358"/>
                      </a:cubicBezTo>
                      <a:cubicBezTo>
                        <a:pt x="170" y="355"/>
                        <a:pt x="170" y="353"/>
                        <a:pt x="170" y="350"/>
                      </a:cubicBezTo>
                      <a:cubicBezTo>
                        <a:pt x="169" y="348"/>
                        <a:pt x="168" y="346"/>
                        <a:pt x="168" y="344"/>
                      </a:cubicBezTo>
                      <a:cubicBezTo>
                        <a:pt x="167" y="342"/>
                        <a:pt x="166" y="341"/>
                        <a:pt x="165" y="340"/>
                      </a:cubicBezTo>
                      <a:cubicBezTo>
                        <a:pt x="163" y="339"/>
                        <a:pt x="162" y="339"/>
                        <a:pt x="161" y="339"/>
                      </a:cubicBezTo>
                      <a:cubicBezTo>
                        <a:pt x="159" y="339"/>
                        <a:pt x="158" y="340"/>
                        <a:pt x="157" y="341"/>
                      </a:cubicBezTo>
                      <a:cubicBezTo>
                        <a:pt x="156" y="343"/>
                        <a:pt x="155" y="344"/>
                        <a:pt x="154" y="346"/>
                      </a:cubicBezTo>
                      <a:cubicBezTo>
                        <a:pt x="153" y="348"/>
                        <a:pt x="152" y="351"/>
                        <a:pt x="152" y="353"/>
                      </a:cubicBezTo>
                      <a:cubicBezTo>
                        <a:pt x="151" y="356"/>
                        <a:pt x="151" y="359"/>
                        <a:pt x="151" y="361"/>
                      </a:cubicBezTo>
                      <a:cubicBezTo>
                        <a:pt x="150" y="595"/>
                        <a:pt x="150" y="595"/>
                        <a:pt x="150" y="595"/>
                      </a:cubicBezTo>
                      <a:cubicBezTo>
                        <a:pt x="150" y="598"/>
                        <a:pt x="149" y="601"/>
                        <a:pt x="147" y="604"/>
                      </a:cubicBezTo>
                      <a:cubicBezTo>
                        <a:pt x="146" y="607"/>
                        <a:pt x="144" y="610"/>
                        <a:pt x="141" y="612"/>
                      </a:cubicBezTo>
                      <a:cubicBezTo>
                        <a:pt x="139" y="615"/>
                        <a:pt x="137" y="617"/>
                        <a:pt x="134" y="619"/>
                      </a:cubicBezTo>
                      <a:cubicBezTo>
                        <a:pt x="131" y="621"/>
                        <a:pt x="128" y="622"/>
                        <a:pt x="124" y="623"/>
                      </a:cubicBezTo>
                      <a:cubicBezTo>
                        <a:pt x="103" y="628"/>
                        <a:pt x="103" y="628"/>
                        <a:pt x="103" y="628"/>
                      </a:cubicBezTo>
                      <a:cubicBezTo>
                        <a:pt x="100" y="629"/>
                        <a:pt x="96" y="629"/>
                        <a:pt x="93" y="628"/>
                      </a:cubicBezTo>
                      <a:cubicBezTo>
                        <a:pt x="90" y="628"/>
                        <a:pt x="87" y="626"/>
                        <a:pt x="85" y="625"/>
                      </a:cubicBezTo>
                      <a:cubicBezTo>
                        <a:pt x="82" y="623"/>
                        <a:pt x="80" y="621"/>
                        <a:pt x="79" y="618"/>
                      </a:cubicBezTo>
                      <a:cubicBezTo>
                        <a:pt x="78" y="615"/>
                        <a:pt x="77" y="612"/>
                        <a:pt x="77" y="609"/>
                      </a:cubicBezTo>
                      <a:cubicBezTo>
                        <a:pt x="77" y="608"/>
                        <a:pt x="77" y="608"/>
                        <a:pt x="77" y="607"/>
                      </a:cubicBezTo>
                      <a:cubicBezTo>
                        <a:pt x="77" y="607"/>
                        <a:pt x="77" y="606"/>
                        <a:pt x="77" y="606"/>
                      </a:cubicBezTo>
                      <a:cubicBezTo>
                        <a:pt x="77" y="605"/>
                        <a:pt x="77" y="605"/>
                        <a:pt x="77" y="605"/>
                      </a:cubicBezTo>
                      <a:cubicBezTo>
                        <a:pt x="77" y="604"/>
                        <a:pt x="77" y="604"/>
                        <a:pt x="77" y="603"/>
                      </a:cubicBezTo>
                      <a:cubicBezTo>
                        <a:pt x="73" y="136"/>
                        <a:pt x="73" y="136"/>
                        <a:pt x="73" y="136"/>
                      </a:cubicBezTo>
                      <a:cubicBezTo>
                        <a:pt x="73" y="133"/>
                        <a:pt x="73" y="130"/>
                        <a:pt x="72" y="127"/>
                      </a:cubicBezTo>
                      <a:cubicBezTo>
                        <a:pt x="72" y="125"/>
                        <a:pt x="71" y="122"/>
                        <a:pt x="70" y="120"/>
                      </a:cubicBezTo>
                      <a:cubicBezTo>
                        <a:pt x="69" y="118"/>
                        <a:pt x="68" y="117"/>
                        <a:pt x="67" y="116"/>
                      </a:cubicBezTo>
                      <a:cubicBezTo>
                        <a:pt x="65" y="115"/>
                        <a:pt x="64" y="114"/>
                        <a:pt x="63" y="114"/>
                      </a:cubicBezTo>
                      <a:cubicBezTo>
                        <a:pt x="61" y="115"/>
                        <a:pt x="60" y="115"/>
                        <a:pt x="59" y="116"/>
                      </a:cubicBezTo>
                      <a:cubicBezTo>
                        <a:pt x="58" y="117"/>
                        <a:pt x="57" y="119"/>
                        <a:pt x="56" y="121"/>
                      </a:cubicBezTo>
                      <a:cubicBezTo>
                        <a:pt x="55" y="123"/>
                        <a:pt x="54" y="125"/>
                        <a:pt x="53" y="127"/>
                      </a:cubicBezTo>
                      <a:cubicBezTo>
                        <a:pt x="53" y="129"/>
                        <a:pt x="52" y="132"/>
                        <a:pt x="52" y="135"/>
                      </a:cubicBezTo>
                      <a:cubicBezTo>
                        <a:pt x="55" y="349"/>
                        <a:pt x="55" y="349"/>
                        <a:pt x="55" y="349"/>
                      </a:cubicBezTo>
                      <a:cubicBezTo>
                        <a:pt x="55" y="350"/>
                        <a:pt x="55" y="351"/>
                        <a:pt x="55" y="352"/>
                      </a:cubicBezTo>
                      <a:cubicBezTo>
                        <a:pt x="54" y="353"/>
                        <a:pt x="54" y="354"/>
                        <a:pt x="54" y="355"/>
                      </a:cubicBezTo>
                      <a:cubicBezTo>
                        <a:pt x="53" y="356"/>
                        <a:pt x="53" y="358"/>
                        <a:pt x="52" y="359"/>
                      </a:cubicBezTo>
                      <a:cubicBezTo>
                        <a:pt x="52" y="360"/>
                        <a:pt x="51" y="361"/>
                        <a:pt x="50" y="362"/>
                      </a:cubicBezTo>
                      <a:cubicBezTo>
                        <a:pt x="49" y="362"/>
                        <a:pt x="49" y="363"/>
                        <a:pt x="48" y="364"/>
                      </a:cubicBezTo>
                      <a:cubicBezTo>
                        <a:pt x="47" y="365"/>
                        <a:pt x="46" y="366"/>
                        <a:pt x="45" y="366"/>
                      </a:cubicBezTo>
                      <a:cubicBezTo>
                        <a:pt x="44" y="367"/>
                        <a:pt x="43" y="367"/>
                        <a:pt x="42" y="368"/>
                      </a:cubicBezTo>
                      <a:cubicBezTo>
                        <a:pt x="41" y="368"/>
                        <a:pt x="40" y="368"/>
                        <a:pt x="39" y="368"/>
                      </a:cubicBezTo>
                      <a:cubicBezTo>
                        <a:pt x="22" y="371"/>
                        <a:pt x="22" y="371"/>
                        <a:pt x="22" y="371"/>
                      </a:cubicBezTo>
                      <a:cubicBezTo>
                        <a:pt x="21" y="371"/>
                        <a:pt x="19" y="372"/>
                        <a:pt x="18" y="372"/>
                      </a:cubicBezTo>
                      <a:cubicBezTo>
                        <a:pt x="17" y="371"/>
                        <a:pt x="16" y="371"/>
                        <a:pt x="15" y="371"/>
                      </a:cubicBezTo>
                      <a:cubicBezTo>
                        <a:pt x="14" y="371"/>
                        <a:pt x="13" y="371"/>
                        <a:pt x="12" y="370"/>
                      </a:cubicBezTo>
                      <a:cubicBezTo>
                        <a:pt x="11" y="370"/>
                        <a:pt x="10" y="369"/>
                        <a:pt x="10" y="368"/>
                      </a:cubicBezTo>
                      <a:cubicBezTo>
                        <a:pt x="9" y="368"/>
                        <a:pt x="8" y="367"/>
                        <a:pt x="7" y="366"/>
                      </a:cubicBezTo>
                      <a:cubicBezTo>
                        <a:pt x="7" y="365"/>
                        <a:pt x="6" y="364"/>
                        <a:pt x="6" y="363"/>
                      </a:cubicBezTo>
                      <a:cubicBezTo>
                        <a:pt x="5" y="362"/>
                        <a:pt x="5" y="361"/>
                        <a:pt x="5" y="360"/>
                      </a:cubicBezTo>
                      <a:cubicBezTo>
                        <a:pt x="5" y="359"/>
                        <a:pt x="4" y="358"/>
                        <a:pt x="4" y="357"/>
                      </a:cubicBezTo>
                      <a:cubicBezTo>
                        <a:pt x="0" y="129"/>
                        <a:pt x="0" y="129"/>
                        <a:pt x="0" y="129"/>
                      </a:cubicBezTo>
                      <a:cubicBezTo>
                        <a:pt x="0" y="126"/>
                        <a:pt x="0" y="110"/>
                        <a:pt x="0" y="110"/>
                      </a:cubicBezTo>
                      <a:cubicBezTo>
                        <a:pt x="0" y="98"/>
                        <a:pt x="2" y="86"/>
                        <a:pt x="5" y="75"/>
                      </a:cubicBezTo>
                      <a:cubicBezTo>
                        <a:pt x="9" y="64"/>
                        <a:pt x="14" y="54"/>
                        <a:pt x="20" y="46"/>
                      </a:cubicBezTo>
                      <a:cubicBezTo>
                        <a:pt x="27" y="37"/>
                        <a:pt x="35" y="30"/>
                        <a:pt x="43" y="25"/>
                      </a:cubicBezTo>
                      <a:cubicBezTo>
                        <a:pt x="52" y="20"/>
                        <a:pt x="61" y="16"/>
                        <a:pt x="71" y="16"/>
                      </a:cubicBez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8" name="Freeform 10"/>
                <p:cNvSpPr>
                  <a:spLocks noEditPoints="1"/>
                </p:cNvSpPr>
                <p:nvPr/>
              </p:nvSpPr>
              <p:spPr bwMode="auto">
                <a:xfrm>
                  <a:off x="2483" y="1618"/>
                  <a:ext cx="685" cy="893"/>
                </a:xfrm>
                <a:custGeom>
                  <a:avLst/>
                  <a:gdLst>
                    <a:gd name="T0" fmla="*/ 257 w 290"/>
                    <a:gd name="T1" fmla="*/ 3 h 378"/>
                    <a:gd name="T2" fmla="*/ 252 w 290"/>
                    <a:gd name="T3" fmla="*/ 1 h 378"/>
                    <a:gd name="T4" fmla="*/ 247 w 290"/>
                    <a:gd name="T5" fmla="*/ 1 h 378"/>
                    <a:gd name="T6" fmla="*/ 242 w 290"/>
                    <a:gd name="T7" fmla="*/ 0 h 378"/>
                    <a:gd name="T8" fmla="*/ 237 w 290"/>
                    <a:gd name="T9" fmla="*/ 1 h 378"/>
                    <a:gd name="T10" fmla="*/ 69 w 290"/>
                    <a:gd name="T11" fmla="*/ 14 h 378"/>
                    <a:gd name="T12" fmla="*/ 42 w 290"/>
                    <a:gd name="T13" fmla="*/ 23 h 378"/>
                    <a:gd name="T14" fmla="*/ 20 w 290"/>
                    <a:gd name="T15" fmla="*/ 43 h 378"/>
                    <a:gd name="T16" fmla="*/ 5 w 290"/>
                    <a:gd name="T17" fmla="*/ 72 h 378"/>
                    <a:gd name="T18" fmla="*/ 0 w 290"/>
                    <a:gd name="T19" fmla="*/ 105 h 378"/>
                    <a:gd name="T20" fmla="*/ 0 w 290"/>
                    <a:gd name="T21" fmla="*/ 107 h 378"/>
                    <a:gd name="T22" fmla="*/ 0 w 290"/>
                    <a:gd name="T23" fmla="*/ 110 h 378"/>
                    <a:gd name="T24" fmla="*/ 0 w 290"/>
                    <a:gd name="T25" fmla="*/ 116 h 378"/>
                    <a:gd name="T26" fmla="*/ 0 w 290"/>
                    <a:gd name="T27" fmla="*/ 124 h 378"/>
                    <a:gd name="T28" fmla="*/ 5 w 290"/>
                    <a:gd name="T29" fmla="*/ 346 h 378"/>
                    <a:gd name="T30" fmla="*/ 6 w 290"/>
                    <a:gd name="T31" fmla="*/ 349 h 378"/>
                    <a:gd name="T32" fmla="*/ 7 w 290"/>
                    <a:gd name="T33" fmla="*/ 352 h 378"/>
                    <a:gd name="T34" fmla="*/ 8 w 290"/>
                    <a:gd name="T35" fmla="*/ 355 h 378"/>
                    <a:gd name="T36" fmla="*/ 11 w 290"/>
                    <a:gd name="T37" fmla="*/ 357 h 378"/>
                    <a:gd name="T38" fmla="*/ 11 w 290"/>
                    <a:gd name="T39" fmla="*/ 357 h 378"/>
                    <a:gd name="T40" fmla="*/ 11 w 290"/>
                    <a:gd name="T41" fmla="*/ 357 h 378"/>
                    <a:gd name="T42" fmla="*/ 11 w 290"/>
                    <a:gd name="T43" fmla="*/ 357 h 378"/>
                    <a:gd name="T44" fmla="*/ 11 w 290"/>
                    <a:gd name="T45" fmla="*/ 357 h 378"/>
                    <a:gd name="T46" fmla="*/ 37 w 290"/>
                    <a:gd name="T47" fmla="*/ 378 h 378"/>
                    <a:gd name="T48" fmla="*/ 37 w 290"/>
                    <a:gd name="T49" fmla="*/ 377 h 378"/>
                    <a:gd name="T50" fmla="*/ 37 w 290"/>
                    <a:gd name="T51" fmla="*/ 377 h 378"/>
                    <a:gd name="T52" fmla="*/ 37 w 290"/>
                    <a:gd name="T53" fmla="*/ 377 h 378"/>
                    <a:gd name="T54" fmla="*/ 34 w 290"/>
                    <a:gd name="T55" fmla="*/ 375 h 378"/>
                    <a:gd name="T56" fmla="*/ 33 w 290"/>
                    <a:gd name="T57" fmla="*/ 372 h 378"/>
                    <a:gd name="T58" fmla="*/ 32 w 290"/>
                    <a:gd name="T59" fmla="*/ 369 h 378"/>
                    <a:gd name="T60" fmla="*/ 31 w 290"/>
                    <a:gd name="T61" fmla="*/ 366 h 378"/>
                    <a:gd name="T62" fmla="*/ 27 w 290"/>
                    <a:gd name="T63" fmla="*/ 138 h 378"/>
                    <a:gd name="T64" fmla="*/ 27 w 290"/>
                    <a:gd name="T65" fmla="*/ 130 h 378"/>
                    <a:gd name="T66" fmla="*/ 27 w 290"/>
                    <a:gd name="T67" fmla="*/ 124 h 378"/>
                    <a:gd name="T68" fmla="*/ 27 w 290"/>
                    <a:gd name="T69" fmla="*/ 120 h 378"/>
                    <a:gd name="T70" fmla="*/ 27 w 290"/>
                    <a:gd name="T71" fmla="*/ 119 h 378"/>
                    <a:gd name="T72" fmla="*/ 32 w 290"/>
                    <a:gd name="T73" fmla="*/ 84 h 378"/>
                    <a:gd name="T74" fmla="*/ 47 w 290"/>
                    <a:gd name="T75" fmla="*/ 55 h 378"/>
                    <a:gd name="T76" fmla="*/ 70 w 290"/>
                    <a:gd name="T77" fmla="*/ 34 h 378"/>
                    <a:gd name="T78" fmla="*/ 98 w 290"/>
                    <a:gd name="T79" fmla="*/ 25 h 378"/>
                    <a:gd name="T80" fmla="*/ 270 w 290"/>
                    <a:gd name="T81" fmla="*/ 10 h 378"/>
                    <a:gd name="T82" fmla="*/ 275 w 290"/>
                    <a:gd name="T83" fmla="*/ 10 h 378"/>
                    <a:gd name="T84" fmla="*/ 280 w 290"/>
                    <a:gd name="T85" fmla="*/ 10 h 378"/>
                    <a:gd name="T86" fmla="*/ 285 w 290"/>
                    <a:gd name="T87" fmla="*/ 11 h 378"/>
                    <a:gd name="T88" fmla="*/ 290 w 290"/>
                    <a:gd name="T89" fmla="*/ 12 h 378"/>
                    <a:gd name="T90" fmla="*/ 257 w 290"/>
                    <a:gd name="T91" fmla="*/ 3 h 378"/>
                    <a:gd name="T92" fmla="*/ 37 w 290"/>
                    <a:gd name="T93" fmla="*/ 378 h 378"/>
                    <a:gd name="T94" fmla="*/ 37 w 290"/>
                    <a:gd name="T95" fmla="*/ 378 h 378"/>
                    <a:gd name="T96" fmla="*/ 37 w 290"/>
                    <a:gd name="T97" fmla="*/ 378 h 378"/>
                    <a:gd name="T98" fmla="*/ 37 w 290"/>
                    <a:gd name="T99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90" h="378">
                      <a:moveTo>
                        <a:pt x="257" y="3"/>
                      </a:moveTo>
                      <a:cubicBezTo>
                        <a:pt x="255" y="2"/>
                        <a:pt x="254" y="2"/>
                        <a:pt x="252" y="1"/>
                      </a:cubicBezTo>
                      <a:cubicBezTo>
                        <a:pt x="250" y="1"/>
                        <a:pt x="249" y="1"/>
                        <a:pt x="247" y="1"/>
                      </a:cubicBezTo>
                      <a:cubicBezTo>
                        <a:pt x="246" y="0"/>
                        <a:pt x="244" y="0"/>
                        <a:pt x="242" y="0"/>
                      </a:cubicBezTo>
                      <a:cubicBezTo>
                        <a:pt x="241" y="0"/>
                        <a:pt x="239" y="0"/>
                        <a:pt x="237" y="1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0" y="15"/>
                        <a:pt x="51" y="18"/>
                        <a:pt x="42" y="23"/>
                      </a:cubicBezTo>
                      <a:cubicBezTo>
                        <a:pt x="34" y="28"/>
                        <a:pt x="26" y="35"/>
                        <a:pt x="20" y="43"/>
                      </a:cubicBezTo>
                      <a:cubicBezTo>
                        <a:pt x="14" y="52"/>
                        <a:pt x="8" y="61"/>
                        <a:pt x="5" y="72"/>
                      </a:cubicBezTo>
                      <a:cubicBezTo>
                        <a:pt x="2" y="82"/>
                        <a:pt x="0" y="94"/>
                        <a:pt x="0" y="105"/>
                      </a:cubicBezTo>
                      <a:cubicBezTo>
                        <a:pt x="0" y="105"/>
                        <a:pt x="0" y="106"/>
                        <a:pt x="0" y="107"/>
                      </a:cubicBezTo>
                      <a:cubicBezTo>
                        <a:pt x="0" y="108"/>
                        <a:pt x="0" y="109"/>
                        <a:pt x="0" y="110"/>
                      </a:cubicBezTo>
                      <a:cubicBezTo>
                        <a:pt x="0" y="112"/>
                        <a:pt x="0" y="114"/>
                        <a:pt x="0" y="116"/>
                      </a:cubicBezTo>
                      <a:cubicBezTo>
                        <a:pt x="0" y="119"/>
                        <a:pt x="0" y="121"/>
                        <a:pt x="0" y="124"/>
                      </a:cubicBezTo>
                      <a:cubicBezTo>
                        <a:pt x="5" y="346"/>
                        <a:pt x="5" y="346"/>
                        <a:pt x="5" y="346"/>
                      </a:cubicBezTo>
                      <a:cubicBezTo>
                        <a:pt x="5" y="347"/>
                        <a:pt x="6" y="348"/>
                        <a:pt x="6" y="349"/>
                      </a:cubicBezTo>
                      <a:cubicBezTo>
                        <a:pt x="6" y="350"/>
                        <a:pt x="6" y="351"/>
                        <a:pt x="7" y="352"/>
                      </a:cubicBezTo>
                      <a:cubicBezTo>
                        <a:pt x="7" y="353"/>
                        <a:pt x="8" y="354"/>
                        <a:pt x="8" y="355"/>
                      </a:cubicBezTo>
                      <a:cubicBezTo>
                        <a:pt x="9" y="356"/>
                        <a:pt x="10" y="356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6" y="377"/>
                        <a:pt x="35" y="376"/>
                        <a:pt x="34" y="375"/>
                      </a:cubicBezTo>
                      <a:cubicBezTo>
                        <a:pt x="34" y="374"/>
                        <a:pt x="33" y="373"/>
                        <a:pt x="33" y="372"/>
                      </a:cubicBezTo>
                      <a:cubicBezTo>
                        <a:pt x="32" y="371"/>
                        <a:pt x="32" y="370"/>
                        <a:pt x="32" y="369"/>
                      </a:cubicBezTo>
                      <a:cubicBezTo>
                        <a:pt x="32" y="368"/>
                        <a:pt x="31" y="367"/>
                        <a:pt x="31" y="366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5"/>
                        <a:pt x="27" y="132"/>
                        <a:pt x="27" y="130"/>
                      </a:cubicBezTo>
                      <a:cubicBezTo>
                        <a:pt x="27" y="127"/>
                        <a:pt x="27" y="125"/>
                        <a:pt x="27" y="124"/>
                      </a:cubicBezTo>
                      <a:cubicBezTo>
                        <a:pt x="27" y="122"/>
                        <a:pt x="27" y="121"/>
                        <a:pt x="27" y="120"/>
                      </a:cubicBezTo>
                      <a:cubicBezTo>
                        <a:pt x="27" y="119"/>
                        <a:pt x="27" y="119"/>
                        <a:pt x="27" y="119"/>
                      </a:cubicBezTo>
                      <a:cubicBezTo>
                        <a:pt x="27" y="107"/>
                        <a:pt x="29" y="95"/>
                        <a:pt x="32" y="84"/>
                      </a:cubicBezTo>
                      <a:cubicBezTo>
                        <a:pt x="36" y="73"/>
                        <a:pt x="41" y="63"/>
                        <a:pt x="47" y="55"/>
                      </a:cubicBezTo>
                      <a:cubicBezTo>
                        <a:pt x="54" y="46"/>
                        <a:pt x="62" y="39"/>
                        <a:pt x="70" y="34"/>
                      </a:cubicBezTo>
                      <a:cubicBezTo>
                        <a:pt x="79" y="29"/>
                        <a:pt x="88" y="25"/>
                        <a:pt x="98" y="25"/>
                      </a:cubicBezTo>
                      <a:cubicBezTo>
                        <a:pt x="270" y="10"/>
                        <a:pt x="270" y="10"/>
                        <a:pt x="270" y="10"/>
                      </a:cubicBezTo>
                      <a:cubicBezTo>
                        <a:pt x="271" y="10"/>
                        <a:pt x="273" y="10"/>
                        <a:pt x="275" y="10"/>
                      </a:cubicBezTo>
                      <a:cubicBezTo>
                        <a:pt x="276" y="10"/>
                        <a:pt x="278" y="10"/>
                        <a:pt x="280" y="10"/>
                      </a:cubicBezTo>
                      <a:cubicBezTo>
                        <a:pt x="281" y="10"/>
                        <a:pt x="283" y="11"/>
                        <a:pt x="285" y="11"/>
                      </a:cubicBezTo>
                      <a:cubicBezTo>
                        <a:pt x="286" y="11"/>
                        <a:pt x="288" y="12"/>
                        <a:pt x="290" y="12"/>
                      </a:cubicBezTo>
                      <a:lnTo>
                        <a:pt x="257" y="3"/>
                      </a:lnTo>
                      <a:close/>
                      <a:moveTo>
                        <a:pt x="37" y="378"/>
                      </a:move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9" name="Freeform 11"/>
                <p:cNvSpPr/>
                <p:nvPr/>
              </p:nvSpPr>
              <p:spPr bwMode="auto">
                <a:xfrm>
                  <a:off x="2847" y="1205"/>
                  <a:ext cx="104" cy="14"/>
                </a:xfrm>
                <a:custGeom>
                  <a:avLst/>
                  <a:gdLst>
                    <a:gd name="T0" fmla="*/ 31 w 44"/>
                    <a:gd name="T1" fmla="*/ 5 h 6"/>
                    <a:gd name="T2" fmla="*/ 0 w 44"/>
                    <a:gd name="T3" fmla="*/ 0 h 6"/>
                    <a:gd name="T4" fmla="*/ 3 w 44"/>
                    <a:gd name="T5" fmla="*/ 0 h 6"/>
                    <a:gd name="T6" fmla="*/ 6 w 44"/>
                    <a:gd name="T7" fmla="*/ 0 h 6"/>
                    <a:gd name="T8" fmla="*/ 9 w 44"/>
                    <a:gd name="T9" fmla="*/ 1 h 6"/>
                    <a:gd name="T10" fmla="*/ 12 w 44"/>
                    <a:gd name="T11" fmla="*/ 1 h 6"/>
                    <a:gd name="T12" fmla="*/ 44 w 44"/>
                    <a:gd name="T13" fmla="*/ 6 h 6"/>
                    <a:gd name="T14" fmla="*/ 41 w 44"/>
                    <a:gd name="T15" fmla="*/ 5 h 6"/>
                    <a:gd name="T16" fmla="*/ 38 w 44"/>
                    <a:gd name="T17" fmla="*/ 5 h 6"/>
                    <a:gd name="T18" fmla="*/ 34 w 44"/>
                    <a:gd name="T19" fmla="*/ 5 h 6"/>
                    <a:gd name="T20" fmla="*/ 31 w 44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6">
                      <a:moveTo>
                        <a:pt x="31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7" y="0"/>
                        <a:pt x="8" y="0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3" y="6"/>
                        <a:pt x="42" y="5"/>
                        <a:pt x="41" y="5"/>
                      </a:cubicBezTo>
                      <a:cubicBezTo>
                        <a:pt x="40" y="5"/>
                        <a:pt x="39" y="5"/>
                        <a:pt x="38" y="5"/>
                      </a:cubicBezTo>
                      <a:cubicBezTo>
                        <a:pt x="37" y="5"/>
                        <a:pt x="35" y="5"/>
                        <a:pt x="34" y="5"/>
                      </a:cubicBezTo>
                      <a:cubicBezTo>
                        <a:pt x="33" y="5"/>
                        <a:pt x="32" y="5"/>
                        <a:pt x="31" y="5"/>
                      </a:cubicBezTo>
                      <a:close/>
                    </a:path>
                  </a:pathLst>
                </a:custGeom>
                <a:solidFill>
                  <a:srgbClr val="BE07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20" name="Freeform 12"/>
                <p:cNvSpPr/>
                <p:nvPr/>
              </p:nvSpPr>
              <p:spPr bwMode="auto">
                <a:xfrm>
                  <a:off x="2667" y="1205"/>
                  <a:ext cx="253" cy="415"/>
                </a:xfrm>
                <a:custGeom>
                  <a:avLst/>
                  <a:gdLst>
                    <a:gd name="T0" fmla="*/ 81 w 107"/>
                    <a:gd name="T1" fmla="*/ 176 h 176"/>
                    <a:gd name="T2" fmla="*/ 51 w 107"/>
                    <a:gd name="T3" fmla="*/ 166 h 176"/>
                    <a:gd name="T4" fmla="*/ 31 w 107"/>
                    <a:gd name="T5" fmla="*/ 156 h 176"/>
                    <a:gd name="T6" fmla="*/ 15 w 107"/>
                    <a:gd name="T7" fmla="*/ 139 h 176"/>
                    <a:gd name="T8" fmla="*/ 4 w 107"/>
                    <a:gd name="T9" fmla="*/ 116 h 176"/>
                    <a:gd name="T10" fmla="*/ 0 w 107"/>
                    <a:gd name="T11" fmla="*/ 90 h 176"/>
                    <a:gd name="T12" fmla="*/ 5 w 107"/>
                    <a:gd name="T13" fmla="*/ 56 h 176"/>
                    <a:gd name="T14" fmla="*/ 22 w 107"/>
                    <a:gd name="T15" fmla="*/ 28 h 176"/>
                    <a:gd name="T16" fmla="*/ 46 w 107"/>
                    <a:gd name="T17" fmla="*/ 8 h 176"/>
                    <a:gd name="T18" fmla="*/ 76 w 107"/>
                    <a:gd name="T19" fmla="*/ 0 h 176"/>
                    <a:gd name="T20" fmla="*/ 107 w 107"/>
                    <a:gd name="T21" fmla="*/ 5 h 176"/>
                    <a:gd name="T22" fmla="*/ 77 w 107"/>
                    <a:gd name="T23" fmla="*/ 13 h 176"/>
                    <a:gd name="T24" fmla="*/ 52 w 107"/>
                    <a:gd name="T25" fmla="*/ 33 h 176"/>
                    <a:gd name="T26" fmla="*/ 35 w 107"/>
                    <a:gd name="T27" fmla="*/ 63 h 176"/>
                    <a:gd name="T28" fmla="*/ 29 w 107"/>
                    <a:gd name="T29" fmla="*/ 98 h 176"/>
                    <a:gd name="T30" fmla="*/ 33 w 107"/>
                    <a:gd name="T31" fmla="*/ 125 h 176"/>
                    <a:gd name="T32" fmla="*/ 44 w 107"/>
                    <a:gd name="T33" fmla="*/ 148 h 176"/>
                    <a:gd name="T34" fmla="*/ 60 w 107"/>
                    <a:gd name="T35" fmla="*/ 165 h 176"/>
                    <a:gd name="T36" fmla="*/ 81 w 107"/>
                    <a:gd name="T3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7" h="176">
                      <a:moveTo>
                        <a:pt x="81" y="176"/>
                      </a:moveTo>
                      <a:cubicBezTo>
                        <a:pt x="51" y="166"/>
                        <a:pt x="51" y="166"/>
                        <a:pt x="51" y="166"/>
                      </a:cubicBezTo>
                      <a:cubicBezTo>
                        <a:pt x="44" y="164"/>
                        <a:pt x="37" y="160"/>
                        <a:pt x="31" y="156"/>
                      </a:cubicBezTo>
                      <a:cubicBezTo>
                        <a:pt x="25" y="151"/>
                        <a:pt x="19" y="145"/>
                        <a:pt x="15" y="139"/>
                      </a:cubicBezTo>
                      <a:cubicBezTo>
                        <a:pt x="10" y="132"/>
                        <a:pt x="6" y="125"/>
                        <a:pt x="4" y="116"/>
                      </a:cubicBezTo>
                      <a:cubicBezTo>
                        <a:pt x="1" y="108"/>
                        <a:pt x="0" y="99"/>
                        <a:pt x="0" y="90"/>
                      </a:cubicBezTo>
                      <a:cubicBezTo>
                        <a:pt x="0" y="78"/>
                        <a:pt x="2" y="67"/>
                        <a:pt x="5" y="56"/>
                      </a:cubicBezTo>
                      <a:cubicBezTo>
                        <a:pt x="9" y="46"/>
                        <a:pt x="15" y="36"/>
                        <a:pt x="22" y="28"/>
                      </a:cubicBezTo>
                      <a:cubicBezTo>
                        <a:pt x="29" y="20"/>
                        <a:pt x="37" y="13"/>
                        <a:pt x="46" y="8"/>
                      </a:cubicBezTo>
                      <a:cubicBezTo>
                        <a:pt x="55" y="3"/>
                        <a:pt x="65" y="1"/>
                        <a:pt x="76" y="0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ubicBezTo>
                        <a:pt x="97" y="5"/>
                        <a:pt x="86" y="8"/>
                        <a:pt x="77" y="13"/>
                      </a:cubicBezTo>
                      <a:cubicBezTo>
                        <a:pt x="67" y="18"/>
                        <a:pt x="59" y="25"/>
                        <a:pt x="52" y="33"/>
                      </a:cubicBezTo>
                      <a:cubicBezTo>
                        <a:pt x="45" y="42"/>
                        <a:pt x="39" y="52"/>
                        <a:pt x="35" y="63"/>
                      </a:cubicBezTo>
                      <a:cubicBezTo>
                        <a:pt x="31" y="73"/>
                        <a:pt x="29" y="85"/>
                        <a:pt x="29" y="98"/>
                      </a:cubicBezTo>
                      <a:cubicBezTo>
                        <a:pt x="29" y="107"/>
                        <a:pt x="30" y="116"/>
                        <a:pt x="33" y="125"/>
                      </a:cubicBezTo>
                      <a:cubicBezTo>
                        <a:pt x="36" y="133"/>
                        <a:pt x="39" y="141"/>
                        <a:pt x="44" y="148"/>
                      </a:cubicBezTo>
                      <a:cubicBezTo>
                        <a:pt x="49" y="154"/>
                        <a:pt x="54" y="160"/>
                        <a:pt x="60" y="165"/>
                      </a:cubicBezTo>
                      <a:cubicBezTo>
                        <a:pt x="67" y="170"/>
                        <a:pt x="74" y="173"/>
                        <a:pt x="81" y="17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21" name="Freeform 13"/>
                <p:cNvSpPr/>
                <p:nvPr/>
              </p:nvSpPr>
              <p:spPr bwMode="auto">
                <a:xfrm>
                  <a:off x="2736" y="1216"/>
                  <a:ext cx="361" cy="411"/>
                </a:xfrm>
                <a:custGeom>
                  <a:avLst/>
                  <a:gdLst>
                    <a:gd name="T0" fmla="*/ 78 w 153"/>
                    <a:gd name="T1" fmla="*/ 0 h 174"/>
                    <a:gd name="T2" fmla="*/ 108 w 153"/>
                    <a:gd name="T3" fmla="*/ 6 h 174"/>
                    <a:gd name="T4" fmla="*/ 132 w 153"/>
                    <a:gd name="T5" fmla="*/ 24 h 174"/>
                    <a:gd name="T6" fmla="*/ 148 w 153"/>
                    <a:gd name="T7" fmla="*/ 50 h 174"/>
                    <a:gd name="T8" fmla="*/ 153 w 153"/>
                    <a:gd name="T9" fmla="*/ 83 h 174"/>
                    <a:gd name="T10" fmla="*/ 147 w 153"/>
                    <a:gd name="T11" fmla="*/ 117 h 174"/>
                    <a:gd name="T12" fmla="*/ 131 w 153"/>
                    <a:gd name="T13" fmla="*/ 145 h 174"/>
                    <a:gd name="T14" fmla="*/ 107 w 153"/>
                    <a:gd name="T15" fmla="*/ 165 h 174"/>
                    <a:gd name="T16" fmla="*/ 78 w 153"/>
                    <a:gd name="T17" fmla="*/ 174 h 174"/>
                    <a:gd name="T18" fmla="*/ 48 w 153"/>
                    <a:gd name="T19" fmla="*/ 169 h 174"/>
                    <a:gd name="T20" fmla="*/ 23 w 153"/>
                    <a:gd name="T21" fmla="*/ 153 h 174"/>
                    <a:gd name="T22" fmla="*/ 6 w 153"/>
                    <a:gd name="T23" fmla="*/ 126 h 174"/>
                    <a:gd name="T24" fmla="*/ 0 w 153"/>
                    <a:gd name="T25" fmla="*/ 93 h 174"/>
                    <a:gd name="T26" fmla="*/ 6 w 153"/>
                    <a:gd name="T27" fmla="*/ 58 h 174"/>
                    <a:gd name="T28" fmla="*/ 23 w 153"/>
                    <a:gd name="T29" fmla="*/ 28 h 174"/>
                    <a:gd name="T30" fmla="*/ 48 w 153"/>
                    <a:gd name="T31" fmla="*/ 8 h 174"/>
                    <a:gd name="T32" fmla="*/ 78 w 153"/>
                    <a:gd name="T33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3" h="174">
                      <a:moveTo>
                        <a:pt x="78" y="0"/>
                      </a:moveTo>
                      <a:cubicBezTo>
                        <a:pt x="89" y="0"/>
                        <a:pt x="99" y="2"/>
                        <a:pt x="108" y="6"/>
                      </a:cubicBezTo>
                      <a:cubicBezTo>
                        <a:pt x="117" y="10"/>
                        <a:pt x="125" y="16"/>
                        <a:pt x="132" y="24"/>
                      </a:cubicBezTo>
                      <a:cubicBezTo>
                        <a:pt x="139" y="31"/>
                        <a:pt x="144" y="40"/>
                        <a:pt x="148" y="50"/>
                      </a:cubicBezTo>
                      <a:cubicBezTo>
                        <a:pt x="151" y="60"/>
                        <a:pt x="153" y="72"/>
                        <a:pt x="153" y="83"/>
                      </a:cubicBezTo>
                      <a:cubicBezTo>
                        <a:pt x="153" y="95"/>
                        <a:pt x="151" y="106"/>
                        <a:pt x="147" y="117"/>
                      </a:cubicBezTo>
                      <a:cubicBezTo>
                        <a:pt x="143" y="127"/>
                        <a:pt x="137" y="137"/>
                        <a:pt x="131" y="145"/>
                      </a:cubicBezTo>
                      <a:cubicBezTo>
                        <a:pt x="124" y="153"/>
                        <a:pt x="116" y="160"/>
                        <a:pt x="107" y="165"/>
                      </a:cubicBezTo>
                      <a:cubicBezTo>
                        <a:pt x="98" y="170"/>
                        <a:pt x="88" y="173"/>
                        <a:pt x="78" y="174"/>
                      </a:cubicBezTo>
                      <a:cubicBezTo>
                        <a:pt x="67" y="174"/>
                        <a:pt x="57" y="173"/>
                        <a:pt x="48" y="169"/>
                      </a:cubicBezTo>
                      <a:cubicBezTo>
                        <a:pt x="39" y="166"/>
                        <a:pt x="30" y="160"/>
                        <a:pt x="23" y="153"/>
                      </a:cubicBezTo>
                      <a:cubicBezTo>
                        <a:pt x="16" y="145"/>
                        <a:pt x="10" y="137"/>
                        <a:pt x="6" y="126"/>
                      </a:cubicBezTo>
                      <a:cubicBezTo>
                        <a:pt x="2" y="116"/>
                        <a:pt x="0" y="105"/>
                        <a:pt x="0" y="93"/>
                      </a:cubicBezTo>
                      <a:cubicBezTo>
                        <a:pt x="0" y="80"/>
                        <a:pt x="2" y="68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8" y="13"/>
                        <a:pt x="48" y="8"/>
                      </a:cubicBezTo>
                      <a:cubicBezTo>
                        <a:pt x="57" y="3"/>
                        <a:pt x="68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3" name="Group 5"/>
              <p:cNvGrpSpPr>
                <a:grpSpLocks noChangeAspect="1"/>
              </p:cNvGrpSpPr>
              <p:nvPr/>
            </p:nvGrpSpPr>
            <p:grpSpPr bwMode="auto">
              <a:xfrm>
                <a:off x="5589968" y="2719374"/>
                <a:ext cx="395748" cy="956060"/>
                <a:chOff x="2483" y="1202"/>
                <a:chExt cx="796" cy="1923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104" name="AutoShape 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3" y="1202"/>
                  <a:ext cx="794" cy="1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Freeform 6"/>
                <p:cNvSpPr/>
                <p:nvPr/>
              </p:nvSpPr>
              <p:spPr bwMode="auto">
                <a:xfrm>
                  <a:off x="2866" y="2398"/>
                  <a:ext cx="97" cy="666"/>
                </a:xfrm>
                <a:custGeom>
                  <a:avLst/>
                  <a:gdLst>
                    <a:gd name="T0" fmla="*/ 38 w 41"/>
                    <a:gd name="T1" fmla="*/ 279 h 282"/>
                    <a:gd name="T2" fmla="*/ 37 w 41"/>
                    <a:gd name="T3" fmla="*/ 276 h 282"/>
                    <a:gd name="T4" fmla="*/ 35 w 41"/>
                    <a:gd name="T5" fmla="*/ 273 h 282"/>
                    <a:gd name="T6" fmla="*/ 34 w 41"/>
                    <a:gd name="T7" fmla="*/ 270 h 282"/>
                    <a:gd name="T8" fmla="*/ 35 w 41"/>
                    <a:gd name="T9" fmla="*/ 37 h 282"/>
                    <a:gd name="T10" fmla="*/ 35 w 41"/>
                    <a:gd name="T11" fmla="*/ 31 h 282"/>
                    <a:gd name="T12" fmla="*/ 34 w 41"/>
                    <a:gd name="T13" fmla="*/ 25 h 282"/>
                    <a:gd name="T14" fmla="*/ 32 w 41"/>
                    <a:gd name="T15" fmla="*/ 21 h 282"/>
                    <a:gd name="T16" fmla="*/ 29 w 41"/>
                    <a:gd name="T17" fmla="*/ 19 h 282"/>
                    <a:gd name="T18" fmla="*/ 0 w 41"/>
                    <a:gd name="T19" fmla="*/ 0 h 282"/>
                    <a:gd name="T20" fmla="*/ 2 w 41"/>
                    <a:gd name="T21" fmla="*/ 3 h 282"/>
                    <a:gd name="T22" fmla="*/ 4 w 41"/>
                    <a:gd name="T23" fmla="*/ 7 h 282"/>
                    <a:gd name="T24" fmla="*/ 6 w 41"/>
                    <a:gd name="T25" fmla="*/ 12 h 282"/>
                    <a:gd name="T26" fmla="*/ 6 w 41"/>
                    <a:gd name="T27" fmla="*/ 18 h 282"/>
                    <a:gd name="T28" fmla="*/ 6 w 41"/>
                    <a:gd name="T29" fmla="*/ 245 h 282"/>
                    <a:gd name="T30" fmla="*/ 7 w 41"/>
                    <a:gd name="T31" fmla="*/ 249 h 282"/>
                    <a:gd name="T32" fmla="*/ 8 w 41"/>
                    <a:gd name="T33" fmla="*/ 252 h 282"/>
                    <a:gd name="T34" fmla="*/ 10 w 41"/>
                    <a:gd name="T35" fmla="*/ 255 h 282"/>
                    <a:gd name="T36" fmla="*/ 12 w 41"/>
                    <a:gd name="T37" fmla="*/ 257 h 282"/>
                    <a:gd name="T38" fmla="*/ 41 w 41"/>
                    <a:gd name="T39" fmla="*/ 282 h 282"/>
                    <a:gd name="T40" fmla="*/ 38 w 41"/>
                    <a:gd name="T41" fmla="*/ 279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82">
                      <a:moveTo>
                        <a:pt x="38" y="279"/>
                      </a:moveTo>
                      <a:cubicBezTo>
                        <a:pt x="38" y="278"/>
                        <a:pt x="37" y="277"/>
                        <a:pt x="37" y="276"/>
                      </a:cubicBezTo>
                      <a:cubicBezTo>
                        <a:pt x="36" y="275"/>
                        <a:pt x="36" y="274"/>
                        <a:pt x="35" y="273"/>
                      </a:cubicBezTo>
                      <a:cubicBezTo>
                        <a:pt x="35" y="272"/>
                        <a:pt x="35" y="271"/>
                        <a:pt x="34" y="270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5"/>
                        <a:pt x="35" y="33"/>
                        <a:pt x="35" y="31"/>
                      </a:cubicBezTo>
                      <a:cubicBezTo>
                        <a:pt x="35" y="29"/>
                        <a:pt x="34" y="27"/>
                        <a:pt x="34" y="25"/>
                      </a:cubicBezTo>
                      <a:cubicBezTo>
                        <a:pt x="33" y="24"/>
                        <a:pt x="32" y="22"/>
                        <a:pt x="32" y="21"/>
                      </a:cubicBezTo>
                      <a:cubicBezTo>
                        <a:pt x="31" y="20"/>
                        <a:pt x="30" y="19"/>
                        <a:pt x="29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ubicBezTo>
                        <a:pt x="3" y="4"/>
                        <a:pt x="4" y="5"/>
                        <a:pt x="4" y="7"/>
                      </a:cubicBezTo>
                      <a:cubicBezTo>
                        <a:pt x="5" y="8"/>
                        <a:pt x="5" y="10"/>
                        <a:pt x="6" y="12"/>
                      </a:cubicBezTo>
                      <a:cubicBezTo>
                        <a:pt x="6" y="14"/>
                        <a:pt x="6" y="16"/>
                        <a:pt x="6" y="18"/>
                      </a:cubicBezTo>
                      <a:cubicBezTo>
                        <a:pt x="6" y="245"/>
                        <a:pt x="6" y="245"/>
                        <a:pt x="6" y="245"/>
                      </a:cubicBezTo>
                      <a:cubicBezTo>
                        <a:pt x="6" y="246"/>
                        <a:pt x="6" y="247"/>
                        <a:pt x="7" y="249"/>
                      </a:cubicBezTo>
                      <a:cubicBezTo>
                        <a:pt x="7" y="250"/>
                        <a:pt x="8" y="251"/>
                        <a:pt x="8" y="252"/>
                      </a:cubicBezTo>
                      <a:cubicBezTo>
                        <a:pt x="9" y="253"/>
                        <a:pt x="9" y="254"/>
                        <a:pt x="10" y="255"/>
                      </a:cubicBezTo>
                      <a:cubicBezTo>
                        <a:pt x="11" y="255"/>
                        <a:pt x="11" y="256"/>
                        <a:pt x="12" y="257"/>
                      </a:cubicBezTo>
                      <a:cubicBezTo>
                        <a:pt x="41" y="282"/>
                        <a:pt x="41" y="282"/>
                        <a:pt x="41" y="282"/>
                      </a:cubicBezTo>
                      <a:cubicBezTo>
                        <a:pt x="40" y="281"/>
                        <a:pt x="39" y="280"/>
                        <a:pt x="38" y="27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Freeform 7"/>
                <p:cNvSpPr/>
                <p:nvPr/>
              </p:nvSpPr>
              <p:spPr bwMode="auto">
                <a:xfrm>
                  <a:off x="3076" y="1833"/>
                  <a:ext cx="99" cy="579"/>
                </a:xfrm>
                <a:custGeom>
                  <a:avLst/>
                  <a:gdLst>
                    <a:gd name="T0" fmla="*/ 41 w 42"/>
                    <a:gd name="T1" fmla="*/ 245 h 245"/>
                    <a:gd name="T2" fmla="*/ 40 w 42"/>
                    <a:gd name="T3" fmla="*/ 244 h 245"/>
                    <a:gd name="T4" fmla="*/ 40 w 42"/>
                    <a:gd name="T5" fmla="*/ 244 h 245"/>
                    <a:gd name="T6" fmla="*/ 39 w 42"/>
                    <a:gd name="T7" fmla="*/ 243 h 245"/>
                    <a:gd name="T8" fmla="*/ 37 w 42"/>
                    <a:gd name="T9" fmla="*/ 241 h 245"/>
                    <a:gd name="T10" fmla="*/ 36 w 42"/>
                    <a:gd name="T11" fmla="*/ 239 h 245"/>
                    <a:gd name="T12" fmla="*/ 35 w 42"/>
                    <a:gd name="T13" fmla="*/ 236 h 245"/>
                    <a:gd name="T14" fmla="*/ 35 w 42"/>
                    <a:gd name="T15" fmla="*/ 233 h 245"/>
                    <a:gd name="T16" fmla="*/ 39 w 42"/>
                    <a:gd name="T17" fmla="*/ 27 h 245"/>
                    <a:gd name="T18" fmla="*/ 38 w 42"/>
                    <a:gd name="T19" fmla="*/ 21 h 245"/>
                    <a:gd name="T20" fmla="*/ 37 w 42"/>
                    <a:gd name="T21" fmla="*/ 17 h 245"/>
                    <a:gd name="T22" fmla="*/ 35 w 42"/>
                    <a:gd name="T23" fmla="*/ 14 h 245"/>
                    <a:gd name="T24" fmla="*/ 32 w 42"/>
                    <a:gd name="T25" fmla="*/ 12 h 245"/>
                    <a:gd name="T26" fmla="*/ 0 w 42"/>
                    <a:gd name="T27" fmla="*/ 0 h 245"/>
                    <a:gd name="T28" fmla="*/ 2 w 42"/>
                    <a:gd name="T29" fmla="*/ 2 h 245"/>
                    <a:gd name="T30" fmla="*/ 4 w 42"/>
                    <a:gd name="T31" fmla="*/ 5 h 245"/>
                    <a:gd name="T32" fmla="*/ 6 w 42"/>
                    <a:gd name="T33" fmla="*/ 9 h 245"/>
                    <a:gd name="T34" fmla="*/ 7 w 42"/>
                    <a:gd name="T35" fmla="*/ 15 h 245"/>
                    <a:gd name="T36" fmla="*/ 4 w 42"/>
                    <a:gd name="T37" fmla="*/ 215 h 245"/>
                    <a:gd name="T38" fmla="*/ 4 w 42"/>
                    <a:gd name="T39" fmla="*/ 218 h 245"/>
                    <a:gd name="T40" fmla="*/ 5 w 42"/>
                    <a:gd name="T41" fmla="*/ 221 h 245"/>
                    <a:gd name="T42" fmla="*/ 6 w 42"/>
                    <a:gd name="T43" fmla="*/ 223 h 245"/>
                    <a:gd name="T44" fmla="*/ 8 w 42"/>
                    <a:gd name="T45" fmla="*/ 226 h 245"/>
                    <a:gd name="T46" fmla="*/ 9 w 42"/>
                    <a:gd name="T47" fmla="*/ 226 h 245"/>
                    <a:gd name="T48" fmla="*/ 9 w 42"/>
                    <a:gd name="T49" fmla="*/ 227 h 245"/>
                    <a:gd name="T50" fmla="*/ 10 w 42"/>
                    <a:gd name="T51" fmla="*/ 227 h 245"/>
                    <a:gd name="T52" fmla="*/ 10 w 42"/>
                    <a:gd name="T53" fmla="*/ 227 h 245"/>
                    <a:gd name="T54" fmla="*/ 42 w 42"/>
                    <a:gd name="T55" fmla="*/ 245 h 245"/>
                    <a:gd name="T56" fmla="*/ 41 w 42"/>
                    <a:gd name="T57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2" h="245">
                      <a:moveTo>
                        <a:pt x="41" y="245"/>
                      </a:moveTo>
                      <a:cubicBezTo>
                        <a:pt x="41" y="245"/>
                        <a:pt x="41" y="244"/>
                        <a:pt x="40" y="244"/>
                      </a:cubicBezTo>
                      <a:cubicBezTo>
                        <a:pt x="40" y="244"/>
                        <a:pt x="40" y="244"/>
                        <a:pt x="40" y="244"/>
                      </a:cubicBezTo>
                      <a:cubicBezTo>
                        <a:pt x="40" y="244"/>
                        <a:pt x="40" y="244"/>
                        <a:pt x="39" y="243"/>
                      </a:cubicBezTo>
                      <a:cubicBezTo>
                        <a:pt x="39" y="243"/>
                        <a:pt x="38" y="242"/>
                        <a:pt x="37" y="241"/>
                      </a:cubicBezTo>
                      <a:cubicBezTo>
                        <a:pt x="37" y="240"/>
                        <a:pt x="36" y="239"/>
                        <a:pt x="36" y="239"/>
                      </a:cubicBezTo>
                      <a:cubicBezTo>
                        <a:pt x="36" y="238"/>
                        <a:pt x="36" y="237"/>
                        <a:pt x="35" y="236"/>
                      </a:cubicBezTo>
                      <a:cubicBezTo>
                        <a:pt x="35" y="235"/>
                        <a:pt x="35" y="234"/>
                        <a:pt x="35" y="233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39" y="25"/>
                        <a:pt x="39" y="23"/>
                        <a:pt x="38" y="21"/>
                      </a:cubicBezTo>
                      <a:cubicBezTo>
                        <a:pt x="38" y="20"/>
                        <a:pt x="37" y="18"/>
                        <a:pt x="37" y="17"/>
                      </a:cubicBezTo>
                      <a:cubicBezTo>
                        <a:pt x="36" y="16"/>
                        <a:pt x="35" y="15"/>
                        <a:pt x="35" y="14"/>
                      </a:cubicBezTo>
                      <a:cubicBezTo>
                        <a:pt x="34" y="13"/>
                        <a:pt x="33" y="12"/>
                        <a:pt x="32" y="12"/>
                      </a:cubicBezTo>
                      <a:cubicBezTo>
                        <a:pt x="21" y="8"/>
                        <a:pt x="11" y="4"/>
                        <a:pt x="0" y="0"/>
                      </a:cubicBezTo>
                      <a:cubicBezTo>
                        <a:pt x="1" y="0"/>
                        <a:pt x="2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5" y="8"/>
                        <a:pt x="6" y="9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15"/>
                        <a:pt x="4" y="215"/>
                        <a:pt x="4" y="215"/>
                      </a:cubicBezTo>
                      <a:cubicBezTo>
                        <a:pt x="4" y="216"/>
                        <a:pt x="4" y="217"/>
                        <a:pt x="4" y="218"/>
                      </a:cubicBezTo>
                      <a:cubicBezTo>
                        <a:pt x="4" y="219"/>
                        <a:pt x="5" y="220"/>
                        <a:pt x="5" y="221"/>
                      </a:cubicBezTo>
                      <a:cubicBezTo>
                        <a:pt x="5" y="222"/>
                        <a:pt x="6" y="223"/>
                        <a:pt x="6" y="223"/>
                      </a:cubicBezTo>
                      <a:cubicBezTo>
                        <a:pt x="7" y="224"/>
                        <a:pt x="7" y="225"/>
                        <a:pt x="8" y="226"/>
                      </a:cubicBezTo>
                      <a:cubicBezTo>
                        <a:pt x="8" y="226"/>
                        <a:pt x="8" y="226"/>
                        <a:pt x="9" y="226"/>
                      </a:cubicBezTo>
                      <a:cubicBezTo>
                        <a:pt x="9" y="226"/>
                        <a:pt x="9" y="226"/>
                        <a:pt x="9" y="227"/>
                      </a:cubicBezTo>
                      <a:cubicBezTo>
                        <a:pt x="9" y="227"/>
                        <a:pt x="10" y="227"/>
                        <a:pt x="10" y="227"/>
                      </a:cubicBezTo>
                      <a:cubicBezTo>
                        <a:pt x="10" y="227"/>
                        <a:pt x="10" y="227"/>
                        <a:pt x="10" y="227"/>
                      </a:cubicBezTo>
                      <a:cubicBezTo>
                        <a:pt x="21" y="233"/>
                        <a:pt x="31" y="239"/>
                        <a:pt x="42" y="245"/>
                      </a:cubicBezTo>
                      <a:cubicBezTo>
                        <a:pt x="41" y="245"/>
                        <a:pt x="41" y="245"/>
                        <a:pt x="41" y="24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Freeform 8"/>
                <p:cNvSpPr/>
                <p:nvPr/>
              </p:nvSpPr>
              <p:spPr bwMode="auto">
                <a:xfrm>
                  <a:off x="2634" y="1880"/>
                  <a:ext cx="109" cy="1231"/>
                </a:xfrm>
                <a:custGeom>
                  <a:avLst/>
                  <a:gdLst>
                    <a:gd name="T0" fmla="*/ 43 w 46"/>
                    <a:gd name="T1" fmla="*/ 518 h 521"/>
                    <a:gd name="T2" fmla="*/ 41 w 46"/>
                    <a:gd name="T3" fmla="*/ 515 h 521"/>
                    <a:gd name="T4" fmla="*/ 40 w 46"/>
                    <a:gd name="T5" fmla="*/ 511 h 521"/>
                    <a:gd name="T6" fmla="*/ 40 w 46"/>
                    <a:gd name="T7" fmla="*/ 507 h 521"/>
                    <a:gd name="T8" fmla="*/ 40 w 46"/>
                    <a:gd name="T9" fmla="*/ 505 h 521"/>
                    <a:gd name="T10" fmla="*/ 40 w 46"/>
                    <a:gd name="T11" fmla="*/ 504 h 521"/>
                    <a:gd name="T12" fmla="*/ 40 w 46"/>
                    <a:gd name="T13" fmla="*/ 503 h 521"/>
                    <a:gd name="T14" fmla="*/ 40 w 46"/>
                    <a:gd name="T15" fmla="*/ 501 h 521"/>
                    <a:gd name="T16" fmla="*/ 36 w 46"/>
                    <a:gd name="T17" fmla="*/ 34 h 521"/>
                    <a:gd name="T18" fmla="*/ 36 w 46"/>
                    <a:gd name="T19" fmla="*/ 27 h 521"/>
                    <a:gd name="T20" fmla="*/ 34 w 46"/>
                    <a:gd name="T21" fmla="*/ 20 h 521"/>
                    <a:gd name="T22" fmla="*/ 31 w 46"/>
                    <a:gd name="T23" fmla="*/ 16 h 521"/>
                    <a:gd name="T24" fmla="*/ 28 w 46"/>
                    <a:gd name="T25" fmla="*/ 13 h 521"/>
                    <a:gd name="T26" fmla="*/ 0 w 46"/>
                    <a:gd name="T27" fmla="*/ 0 h 521"/>
                    <a:gd name="T28" fmla="*/ 3 w 46"/>
                    <a:gd name="T29" fmla="*/ 2 h 521"/>
                    <a:gd name="T30" fmla="*/ 6 w 46"/>
                    <a:gd name="T31" fmla="*/ 7 h 521"/>
                    <a:gd name="T32" fmla="*/ 7 w 46"/>
                    <a:gd name="T33" fmla="*/ 13 h 521"/>
                    <a:gd name="T34" fmla="*/ 8 w 46"/>
                    <a:gd name="T35" fmla="*/ 20 h 521"/>
                    <a:gd name="T36" fmla="*/ 14 w 46"/>
                    <a:gd name="T37" fmla="*/ 476 h 521"/>
                    <a:gd name="T38" fmla="*/ 14 w 46"/>
                    <a:gd name="T39" fmla="*/ 477 h 521"/>
                    <a:gd name="T40" fmla="*/ 13 w 46"/>
                    <a:gd name="T41" fmla="*/ 478 h 521"/>
                    <a:gd name="T42" fmla="*/ 13 w 46"/>
                    <a:gd name="T43" fmla="*/ 480 h 521"/>
                    <a:gd name="T44" fmla="*/ 13 w 46"/>
                    <a:gd name="T45" fmla="*/ 481 h 521"/>
                    <a:gd name="T46" fmla="*/ 14 w 46"/>
                    <a:gd name="T47" fmla="*/ 485 h 521"/>
                    <a:gd name="T48" fmla="*/ 15 w 46"/>
                    <a:gd name="T49" fmla="*/ 489 h 521"/>
                    <a:gd name="T50" fmla="*/ 17 w 46"/>
                    <a:gd name="T51" fmla="*/ 492 h 521"/>
                    <a:gd name="T52" fmla="*/ 19 w 46"/>
                    <a:gd name="T53" fmla="*/ 495 h 521"/>
                    <a:gd name="T54" fmla="*/ 46 w 46"/>
                    <a:gd name="T55" fmla="*/ 521 h 521"/>
                    <a:gd name="T56" fmla="*/ 43 w 46"/>
                    <a:gd name="T57" fmla="*/ 518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" h="521">
                      <a:moveTo>
                        <a:pt x="43" y="518"/>
                      </a:moveTo>
                      <a:cubicBezTo>
                        <a:pt x="43" y="517"/>
                        <a:pt x="42" y="516"/>
                        <a:pt x="41" y="515"/>
                      </a:cubicBezTo>
                      <a:cubicBezTo>
                        <a:pt x="41" y="513"/>
                        <a:pt x="41" y="512"/>
                        <a:pt x="40" y="511"/>
                      </a:cubicBezTo>
                      <a:cubicBezTo>
                        <a:pt x="40" y="509"/>
                        <a:pt x="40" y="508"/>
                        <a:pt x="40" y="507"/>
                      </a:cubicBezTo>
                      <a:cubicBezTo>
                        <a:pt x="40" y="506"/>
                        <a:pt x="40" y="506"/>
                        <a:pt x="40" y="505"/>
                      </a:cubicBezTo>
                      <a:cubicBezTo>
                        <a:pt x="40" y="505"/>
                        <a:pt x="40" y="504"/>
                        <a:pt x="40" y="504"/>
                      </a:cubicBezTo>
                      <a:cubicBezTo>
                        <a:pt x="40" y="503"/>
                        <a:pt x="40" y="503"/>
                        <a:pt x="40" y="503"/>
                      </a:cubicBezTo>
                      <a:cubicBezTo>
                        <a:pt x="40" y="502"/>
                        <a:pt x="40" y="502"/>
                        <a:pt x="40" y="50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1"/>
                        <a:pt x="36" y="29"/>
                        <a:pt x="36" y="27"/>
                      </a:cubicBezTo>
                      <a:cubicBezTo>
                        <a:pt x="35" y="24"/>
                        <a:pt x="35" y="22"/>
                        <a:pt x="34" y="20"/>
                      </a:cubicBezTo>
                      <a:cubicBezTo>
                        <a:pt x="33" y="19"/>
                        <a:pt x="32" y="17"/>
                        <a:pt x="31" y="16"/>
                      </a:cubicBezTo>
                      <a:cubicBezTo>
                        <a:pt x="30" y="14"/>
                        <a:pt x="29" y="13"/>
                        <a:pt x="28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4" y="4"/>
                        <a:pt x="5" y="5"/>
                        <a:pt x="6" y="7"/>
                      </a:cubicBezTo>
                      <a:cubicBezTo>
                        <a:pt x="6" y="9"/>
                        <a:pt x="7" y="11"/>
                        <a:pt x="7" y="13"/>
                      </a:cubicBezTo>
                      <a:cubicBezTo>
                        <a:pt x="8" y="15"/>
                        <a:pt x="8" y="18"/>
                        <a:pt x="8" y="20"/>
                      </a:cubicBezTo>
                      <a:cubicBezTo>
                        <a:pt x="14" y="476"/>
                        <a:pt x="14" y="476"/>
                        <a:pt x="14" y="476"/>
                      </a:cubicBezTo>
                      <a:cubicBezTo>
                        <a:pt x="14" y="476"/>
                        <a:pt x="14" y="477"/>
                        <a:pt x="14" y="477"/>
                      </a:cubicBezTo>
                      <a:cubicBezTo>
                        <a:pt x="14" y="478"/>
                        <a:pt x="13" y="478"/>
                        <a:pt x="13" y="478"/>
                      </a:cubicBezTo>
                      <a:cubicBezTo>
                        <a:pt x="13" y="479"/>
                        <a:pt x="13" y="479"/>
                        <a:pt x="13" y="480"/>
                      </a:cubicBezTo>
                      <a:cubicBezTo>
                        <a:pt x="13" y="480"/>
                        <a:pt x="13" y="481"/>
                        <a:pt x="13" y="481"/>
                      </a:cubicBezTo>
                      <a:cubicBezTo>
                        <a:pt x="13" y="482"/>
                        <a:pt x="13" y="484"/>
                        <a:pt x="14" y="485"/>
                      </a:cubicBezTo>
                      <a:cubicBezTo>
                        <a:pt x="14" y="486"/>
                        <a:pt x="14" y="488"/>
                        <a:pt x="15" y="489"/>
                      </a:cubicBezTo>
                      <a:cubicBezTo>
                        <a:pt x="15" y="490"/>
                        <a:pt x="16" y="491"/>
                        <a:pt x="17" y="492"/>
                      </a:cubicBezTo>
                      <a:cubicBezTo>
                        <a:pt x="17" y="493"/>
                        <a:pt x="18" y="494"/>
                        <a:pt x="19" y="495"/>
                      </a:cubicBezTo>
                      <a:cubicBezTo>
                        <a:pt x="46" y="521"/>
                        <a:pt x="46" y="521"/>
                        <a:pt x="46" y="521"/>
                      </a:cubicBezTo>
                      <a:cubicBezTo>
                        <a:pt x="45" y="520"/>
                        <a:pt x="44" y="519"/>
                        <a:pt x="43" y="51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Freeform 9"/>
                <p:cNvSpPr/>
                <p:nvPr/>
              </p:nvSpPr>
              <p:spPr bwMode="auto">
                <a:xfrm>
                  <a:off x="2547" y="1639"/>
                  <a:ext cx="732" cy="1486"/>
                </a:xfrm>
                <a:custGeom>
                  <a:avLst/>
                  <a:gdLst>
                    <a:gd name="T0" fmla="*/ 269 w 310"/>
                    <a:gd name="T1" fmla="*/ 5 h 629"/>
                    <a:gd name="T2" fmla="*/ 304 w 310"/>
                    <a:gd name="T3" fmla="*/ 45 h 629"/>
                    <a:gd name="T4" fmla="*/ 309 w 310"/>
                    <a:gd name="T5" fmla="*/ 95 h 629"/>
                    <a:gd name="T6" fmla="*/ 303 w 310"/>
                    <a:gd name="T7" fmla="*/ 311 h 629"/>
                    <a:gd name="T8" fmla="*/ 301 w 310"/>
                    <a:gd name="T9" fmla="*/ 317 h 629"/>
                    <a:gd name="T10" fmla="*/ 297 w 310"/>
                    <a:gd name="T11" fmla="*/ 322 h 629"/>
                    <a:gd name="T12" fmla="*/ 292 w 310"/>
                    <a:gd name="T13" fmla="*/ 325 h 629"/>
                    <a:gd name="T14" fmla="*/ 274 w 310"/>
                    <a:gd name="T15" fmla="*/ 328 h 629"/>
                    <a:gd name="T16" fmla="*/ 268 w 310"/>
                    <a:gd name="T17" fmla="*/ 328 h 629"/>
                    <a:gd name="T18" fmla="*/ 263 w 310"/>
                    <a:gd name="T19" fmla="*/ 325 h 629"/>
                    <a:gd name="T20" fmla="*/ 260 w 310"/>
                    <a:gd name="T21" fmla="*/ 321 h 629"/>
                    <a:gd name="T22" fmla="*/ 259 w 310"/>
                    <a:gd name="T23" fmla="*/ 315 h 629"/>
                    <a:gd name="T24" fmla="*/ 262 w 310"/>
                    <a:gd name="T25" fmla="*/ 103 h 629"/>
                    <a:gd name="T26" fmla="*/ 257 w 310"/>
                    <a:gd name="T27" fmla="*/ 95 h 629"/>
                    <a:gd name="T28" fmla="*/ 250 w 310"/>
                    <a:gd name="T29" fmla="*/ 96 h 629"/>
                    <a:gd name="T30" fmla="*/ 245 w 310"/>
                    <a:gd name="T31" fmla="*/ 108 h 629"/>
                    <a:gd name="T32" fmla="*/ 237 w 310"/>
                    <a:gd name="T33" fmla="*/ 575 h 629"/>
                    <a:gd name="T34" fmla="*/ 228 w 310"/>
                    <a:gd name="T35" fmla="*/ 592 h 629"/>
                    <a:gd name="T36" fmla="*/ 213 w 310"/>
                    <a:gd name="T37" fmla="*/ 602 h 629"/>
                    <a:gd name="T38" fmla="*/ 185 w 310"/>
                    <a:gd name="T39" fmla="*/ 607 h 629"/>
                    <a:gd name="T40" fmla="*/ 172 w 310"/>
                    <a:gd name="T41" fmla="*/ 598 h 629"/>
                    <a:gd name="T42" fmla="*/ 170 w 310"/>
                    <a:gd name="T43" fmla="*/ 358 h 629"/>
                    <a:gd name="T44" fmla="*/ 168 w 310"/>
                    <a:gd name="T45" fmla="*/ 344 h 629"/>
                    <a:gd name="T46" fmla="*/ 161 w 310"/>
                    <a:gd name="T47" fmla="*/ 339 h 629"/>
                    <a:gd name="T48" fmla="*/ 154 w 310"/>
                    <a:gd name="T49" fmla="*/ 346 h 629"/>
                    <a:gd name="T50" fmla="*/ 151 w 310"/>
                    <a:gd name="T51" fmla="*/ 361 h 629"/>
                    <a:gd name="T52" fmla="*/ 147 w 310"/>
                    <a:gd name="T53" fmla="*/ 604 h 629"/>
                    <a:gd name="T54" fmla="*/ 134 w 310"/>
                    <a:gd name="T55" fmla="*/ 619 h 629"/>
                    <a:gd name="T56" fmla="*/ 103 w 310"/>
                    <a:gd name="T57" fmla="*/ 628 h 629"/>
                    <a:gd name="T58" fmla="*/ 85 w 310"/>
                    <a:gd name="T59" fmla="*/ 625 h 629"/>
                    <a:gd name="T60" fmla="*/ 77 w 310"/>
                    <a:gd name="T61" fmla="*/ 609 h 629"/>
                    <a:gd name="T62" fmla="*/ 77 w 310"/>
                    <a:gd name="T63" fmla="*/ 606 h 629"/>
                    <a:gd name="T64" fmla="*/ 77 w 310"/>
                    <a:gd name="T65" fmla="*/ 603 h 629"/>
                    <a:gd name="T66" fmla="*/ 72 w 310"/>
                    <a:gd name="T67" fmla="*/ 127 h 629"/>
                    <a:gd name="T68" fmla="*/ 67 w 310"/>
                    <a:gd name="T69" fmla="*/ 116 h 629"/>
                    <a:gd name="T70" fmla="*/ 59 w 310"/>
                    <a:gd name="T71" fmla="*/ 116 h 629"/>
                    <a:gd name="T72" fmla="*/ 53 w 310"/>
                    <a:gd name="T73" fmla="*/ 127 h 629"/>
                    <a:gd name="T74" fmla="*/ 55 w 310"/>
                    <a:gd name="T75" fmla="*/ 349 h 629"/>
                    <a:gd name="T76" fmla="*/ 54 w 310"/>
                    <a:gd name="T77" fmla="*/ 355 h 629"/>
                    <a:gd name="T78" fmla="*/ 50 w 310"/>
                    <a:gd name="T79" fmla="*/ 362 h 629"/>
                    <a:gd name="T80" fmla="*/ 45 w 310"/>
                    <a:gd name="T81" fmla="*/ 366 h 629"/>
                    <a:gd name="T82" fmla="*/ 39 w 310"/>
                    <a:gd name="T83" fmla="*/ 368 h 629"/>
                    <a:gd name="T84" fmla="*/ 18 w 310"/>
                    <a:gd name="T85" fmla="*/ 372 h 629"/>
                    <a:gd name="T86" fmla="*/ 12 w 310"/>
                    <a:gd name="T87" fmla="*/ 370 h 629"/>
                    <a:gd name="T88" fmla="*/ 7 w 310"/>
                    <a:gd name="T89" fmla="*/ 366 h 629"/>
                    <a:gd name="T90" fmla="*/ 5 w 310"/>
                    <a:gd name="T91" fmla="*/ 360 h 629"/>
                    <a:gd name="T92" fmla="*/ 0 w 310"/>
                    <a:gd name="T93" fmla="*/ 129 h 629"/>
                    <a:gd name="T94" fmla="*/ 5 w 310"/>
                    <a:gd name="T95" fmla="*/ 75 h 629"/>
                    <a:gd name="T96" fmla="*/ 43 w 310"/>
                    <a:gd name="T97" fmla="*/ 25 h 629"/>
                    <a:gd name="T98" fmla="*/ 243 w 310"/>
                    <a:gd name="T99" fmla="*/ 1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0" h="629">
                      <a:moveTo>
                        <a:pt x="243" y="1"/>
                      </a:moveTo>
                      <a:cubicBezTo>
                        <a:pt x="252" y="0"/>
                        <a:pt x="260" y="2"/>
                        <a:pt x="269" y="5"/>
                      </a:cubicBezTo>
                      <a:cubicBezTo>
                        <a:pt x="277" y="9"/>
                        <a:pt x="284" y="14"/>
                        <a:pt x="290" y="21"/>
                      </a:cubicBezTo>
                      <a:cubicBezTo>
                        <a:pt x="296" y="27"/>
                        <a:pt x="301" y="35"/>
                        <a:pt x="304" y="45"/>
                      </a:cubicBezTo>
                      <a:cubicBezTo>
                        <a:pt x="308" y="54"/>
                        <a:pt x="310" y="64"/>
                        <a:pt x="309" y="75"/>
                      </a:cubicBezTo>
                      <a:cubicBezTo>
                        <a:pt x="309" y="95"/>
                        <a:pt x="309" y="95"/>
                        <a:pt x="309" y="95"/>
                      </a:cubicBezTo>
                      <a:cubicBezTo>
                        <a:pt x="304" y="308"/>
                        <a:pt x="304" y="308"/>
                        <a:pt x="304" y="308"/>
                      </a:cubicBezTo>
                      <a:cubicBezTo>
                        <a:pt x="304" y="309"/>
                        <a:pt x="303" y="310"/>
                        <a:pt x="303" y="311"/>
                      </a:cubicBezTo>
                      <a:cubicBezTo>
                        <a:pt x="303" y="312"/>
                        <a:pt x="303" y="313"/>
                        <a:pt x="302" y="314"/>
                      </a:cubicBezTo>
                      <a:cubicBezTo>
                        <a:pt x="302" y="315"/>
                        <a:pt x="302" y="316"/>
                        <a:pt x="301" y="317"/>
                      </a:cubicBezTo>
                      <a:cubicBezTo>
                        <a:pt x="300" y="318"/>
                        <a:pt x="300" y="319"/>
                        <a:pt x="299" y="320"/>
                      </a:cubicBezTo>
                      <a:cubicBezTo>
                        <a:pt x="298" y="320"/>
                        <a:pt x="298" y="321"/>
                        <a:pt x="297" y="322"/>
                      </a:cubicBezTo>
                      <a:cubicBezTo>
                        <a:pt x="296" y="323"/>
                        <a:pt x="295" y="323"/>
                        <a:pt x="294" y="324"/>
                      </a:cubicBezTo>
                      <a:cubicBezTo>
                        <a:pt x="293" y="324"/>
                        <a:pt x="293" y="325"/>
                        <a:pt x="292" y="325"/>
                      </a:cubicBezTo>
                      <a:cubicBezTo>
                        <a:pt x="291" y="325"/>
                        <a:pt x="290" y="326"/>
                        <a:pt x="289" y="326"/>
                      </a:cubicBezTo>
                      <a:cubicBezTo>
                        <a:pt x="274" y="328"/>
                        <a:pt x="274" y="328"/>
                        <a:pt x="274" y="328"/>
                      </a:cubicBezTo>
                      <a:cubicBezTo>
                        <a:pt x="273" y="329"/>
                        <a:pt x="272" y="329"/>
                        <a:pt x="271" y="329"/>
                      </a:cubicBezTo>
                      <a:cubicBezTo>
                        <a:pt x="270" y="329"/>
                        <a:pt x="269" y="328"/>
                        <a:pt x="268" y="328"/>
                      </a:cubicBezTo>
                      <a:cubicBezTo>
                        <a:pt x="267" y="328"/>
                        <a:pt x="266" y="328"/>
                        <a:pt x="266" y="327"/>
                      </a:cubicBezTo>
                      <a:cubicBezTo>
                        <a:pt x="265" y="327"/>
                        <a:pt x="264" y="326"/>
                        <a:pt x="263" y="325"/>
                      </a:cubicBezTo>
                      <a:cubicBezTo>
                        <a:pt x="263" y="325"/>
                        <a:pt x="262" y="324"/>
                        <a:pt x="261" y="323"/>
                      </a:cubicBezTo>
                      <a:cubicBezTo>
                        <a:pt x="261" y="322"/>
                        <a:pt x="260" y="321"/>
                        <a:pt x="260" y="321"/>
                      </a:cubicBezTo>
                      <a:cubicBezTo>
                        <a:pt x="260" y="320"/>
                        <a:pt x="260" y="319"/>
                        <a:pt x="259" y="318"/>
                      </a:cubicBezTo>
                      <a:cubicBezTo>
                        <a:pt x="259" y="317"/>
                        <a:pt x="259" y="316"/>
                        <a:pt x="259" y="315"/>
                      </a:cubicBezTo>
                      <a:cubicBezTo>
                        <a:pt x="263" y="109"/>
                        <a:pt x="263" y="109"/>
                        <a:pt x="263" y="109"/>
                      </a:cubicBezTo>
                      <a:cubicBezTo>
                        <a:pt x="263" y="107"/>
                        <a:pt x="262" y="104"/>
                        <a:pt x="262" y="103"/>
                      </a:cubicBezTo>
                      <a:cubicBezTo>
                        <a:pt x="261" y="101"/>
                        <a:pt x="261" y="99"/>
                        <a:pt x="260" y="98"/>
                      </a:cubicBezTo>
                      <a:cubicBezTo>
                        <a:pt x="259" y="96"/>
                        <a:pt x="258" y="95"/>
                        <a:pt x="257" y="95"/>
                      </a:cubicBezTo>
                      <a:cubicBezTo>
                        <a:pt x="256" y="94"/>
                        <a:pt x="255" y="93"/>
                        <a:pt x="254" y="94"/>
                      </a:cubicBezTo>
                      <a:cubicBezTo>
                        <a:pt x="253" y="94"/>
                        <a:pt x="251" y="95"/>
                        <a:pt x="250" y="96"/>
                      </a:cubicBezTo>
                      <a:cubicBezTo>
                        <a:pt x="249" y="97"/>
                        <a:pt x="248" y="99"/>
                        <a:pt x="247" y="101"/>
                      </a:cubicBezTo>
                      <a:cubicBezTo>
                        <a:pt x="246" y="103"/>
                        <a:pt x="245" y="105"/>
                        <a:pt x="245" y="108"/>
                      </a:cubicBezTo>
                      <a:cubicBezTo>
                        <a:pt x="244" y="111"/>
                        <a:pt x="244" y="114"/>
                        <a:pt x="244" y="117"/>
                      </a:cubicBezTo>
                      <a:cubicBezTo>
                        <a:pt x="237" y="575"/>
                        <a:pt x="237" y="575"/>
                        <a:pt x="237" y="575"/>
                      </a:cubicBezTo>
                      <a:cubicBezTo>
                        <a:pt x="236" y="578"/>
                        <a:pt x="235" y="581"/>
                        <a:pt x="234" y="584"/>
                      </a:cubicBezTo>
                      <a:cubicBezTo>
                        <a:pt x="232" y="587"/>
                        <a:pt x="230" y="589"/>
                        <a:pt x="228" y="592"/>
                      </a:cubicBezTo>
                      <a:cubicBezTo>
                        <a:pt x="226" y="594"/>
                        <a:pt x="224" y="596"/>
                        <a:pt x="221" y="598"/>
                      </a:cubicBezTo>
                      <a:cubicBezTo>
                        <a:pt x="218" y="600"/>
                        <a:pt x="216" y="601"/>
                        <a:pt x="213" y="602"/>
                      </a:cubicBezTo>
                      <a:cubicBezTo>
                        <a:pt x="193" y="606"/>
                        <a:pt x="193" y="606"/>
                        <a:pt x="193" y="606"/>
                      </a:cubicBezTo>
                      <a:cubicBezTo>
                        <a:pt x="190" y="607"/>
                        <a:pt x="187" y="607"/>
                        <a:pt x="185" y="607"/>
                      </a:cubicBezTo>
                      <a:cubicBezTo>
                        <a:pt x="182" y="606"/>
                        <a:pt x="179" y="605"/>
                        <a:pt x="177" y="604"/>
                      </a:cubicBezTo>
                      <a:cubicBezTo>
                        <a:pt x="175" y="603"/>
                        <a:pt x="173" y="601"/>
                        <a:pt x="172" y="598"/>
                      </a:cubicBezTo>
                      <a:cubicBezTo>
                        <a:pt x="171" y="596"/>
                        <a:pt x="170" y="594"/>
                        <a:pt x="169" y="591"/>
                      </a:cubicBezTo>
                      <a:cubicBezTo>
                        <a:pt x="170" y="358"/>
                        <a:pt x="170" y="358"/>
                        <a:pt x="170" y="358"/>
                      </a:cubicBezTo>
                      <a:cubicBezTo>
                        <a:pt x="170" y="355"/>
                        <a:pt x="170" y="353"/>
                        <a:pt x="170" y="350"/>
                      </a:cubicBezTo>
                      <a:cubicBezTo>
                        <a:pt x="169" y="348"/>
                        <a:pt x="168" y="346"/>
                        <a:pt x="168" y="344"/>
                      </a:cubicBezTo>
                      <a:cubicBezTo>
                        <a:pt x="167" y="342"/>
                        <a:pt x="166" y="341"/>
                        <a:pt x="165" y="340"/>
                      </a:cubicBezTo>
                      <a:cubicBezTo>
                        <a:pt x="163" y="339"/>
                        <a:pt x="162" y="339"/>
                        <a:pt x="161" y="339"/>
                      </a:cubicBezTo>
                      <a:cubicBezTo>
                        <a:pt x="159" y="339"/>
                        <a:pt x="158" y="340"/>
                        <a:pt x="157" y="341"/>
                      </a:cubicBezTo>
                      <a:cubicBezTo>
                        <a:pt x="156" y="343"/>
                        <a:pt x="155" y="344"/>
                        <a:pt x="154" y="346"/>
                      </a:cubicBezTo>
                      <a:cubicBezTo>
                        <a:pt x="153" y="348"/>
                        <a:pt x="152" y="351"/>
                        <a:pt x="152" y="353"/>
                      </a:cubicBezTo>
                      <a:cubicBezTo>
                        <a:pt x="151" y="356"/>
                        <a:pt x="151" y="359"/>
                        <a:pt x="151" y="361"/>
                      </a:cubicBezTo>
                      <a:cubicBezTo>
                        <a:pt x="150" y="595"/>
                        <a:pt x="150" y="595"/>
                        <a:pt x="150" y="595"/>
                      </a:cubicBezTo>
                      <a:cubicBezTo>
                        <a:pt x="150" y="598"/>
                        <a:pt x="149" y="601"/>
                        <a:pt x="147" y="604"/>
                      </a:cubicBezTo>
                      <a:cubicBezTo>
                        <a:pt x="146" y="607"/>
                        <a:pt x="144" y="610"/>
                        <a:pt x="141" y="612"/>
                      </a:cubicBezTo>
                      <a:cubicBezTo>
                        <a:pt x="139" y="615"/>
                        <a:pt x="137" y="617"/>
                        <a:pt x="134" y="619"/>
                      </a:cubicBezTo>
                      <a:cubicBezTo>
                        <a:pt x="131" y="621"/>
                        <a:pt x="128" y="622"/>
                        <a:pt x="124" y="623"/>
                      </a:cubicBezTo>
                      <a:cubicBezTo>
                        <a:pt x="103" y="628"/>
                        <a:pt x="103" y="628"/>
                        <a:pt x="103" y="628"/>
                      </a:cubicBezTo>
                      <a:cubicBezTo>
                        <a:pt x="100" y="629"/>
                        <a:pt x="96" y="629"/>
                        <a:pt x="93" y="628"/>
                      </a:cubicBezTo>
                      <a:cubicBezTo>
                        <a:pt x="90" y="628"/>
                        <a:pt x="87" y="626"/>
                        <a:pt x="85" y="625"/>
                      </a:cubicBezTo>
                      <a:cubicBezTo>
                        <a:pt x="82" y="623"/>
                        <a:pt x="80" y="621"/>
                        <a:pt x="79" y="618"/>
                      </a:cubicBezTo>
                      <a:cubicBezTo>
                        <a:pt x="78" y="615"/>
                        <a:pt x="77" y="612"/>
                        <a:pt x="77" y="609"/>
                      </a:cubicBezTo>
                      <a:cubicBezTo>
                        <a:pt x="77" y="608"/>
                        <a:pt x="77" y="608"/>
                        <a:pt x="77" y="607"/>
                      </a:cubicBezTo>
                      <a:cubicBezTo>
                        <a:pt x="77" y="607"/>
                        <a:pt x="77" y="606"/>
                        <a:pt x="77" y="606"/>
                      </a:cubicBezTo>
                      <a:cubicBezTo>
                        <a:pt x="77" y="605"/>
                        <a:pt x="77" y="605"/>
                        <a:pt x="77" y="605"/>
                      </a:cubicBezTo>
                      <a:cubicBezTo>
                        <a:pt x="77" y="604"/>
                        <a:pt x="77" y="604"/>
                        <a:pt x="77" y="603"/>
                      </a:cubicBezTo>
                      <a:cubicBezTo>
                        <a:pt x="73" y="136"/>
                        <a:pt x="73" y="136"/>
                        <a:pt x="73" y="136"/>
                      </a:cubicBezTo>
                      <a:cubicBezTo>
                        <a:pt x="73" y="133"/>
                        <a:pt x="73" y="130"/>
                        <a:pt x="72" y="127"/>
                      </a:cubicBezTo>
                      <a:cubicBezTo>
                        <a:pt x="72" y="125"/>
                        <a:pt x="71" y="122"/>
                        <a:pt x="70" y="120"/>
                      </a:cubicBezTo>
                      <a:cubicBezTo>
                        <a:pt x="69" y="118"/>
                        <a:pt x="68" y="117"/>
                        <a:pt x="67" y="116"/>
                      </a:cubicBezTo>
                      <a:cubicBezTo>
                        <a:pt x="65" y="115"/>
                        <a:pt x="64" y="114"/>
                        <a:pt x="63" y="114"/>
                      </a:cubicBezTo>
                      <a:cubicBezTo>
                        <a:pt x="61" y="115"/>
                        <a:pt x="60" y="115"/>
                        <a:pt x="59" y="116"/>
                      </a:cubicBezTo>
                      <a:cubicBezTo>
                        <a:pt x="58" y="117"/>
                        <a:pt x="57" y="119"/>
                        <a:pt x="56" y="121"/>
                      </a:cubicBezTo>
                      <a:cubicBezTo>
                        <a:pt x="55" y="123"/>
                        <a:pt x="54" y="125"/>
                        <a:pt x="53" y="127"/>
                      </a:cubicBezTo>
                      <a:cubicBezTo>
                        <a:pt x="53" y="129"/>
                        <a:pt x="52" y="132"/>
                        <a:pt x="52" y="135"/>
                      </a:cubicBezTo>
                      <a:cubicBezTo>
                        <a:pt x="55" y="349"/>
                        <a:pt x="55" y="349"/>
                        <a:pt x="55" y="349"/>
                      </a:cubicBezTo>
                      <a:cubicBezTo>
                        <a:pt x="55" y="350"/>
                        <a:pt x="55" y="351"/>
                        <a:pt x="55" y="352"/>
                      </a:cubicBezTo>
                      <a:cubicBezTo>
                        <a:pt x="54" y="353"/>
                        <a:pt x="54" y="354"/>
                        <a:pt x="54" y="355"/>
                      </a:cubicBezTo>
                      <a:cubicBezTo>
                        <a:pt x="53" y="356"/>
                        <a:pt x="53" y="358"/>
                        <a:pt x="52" y="359"/>
                      </a:cubicBezTo>
                      <a:cubicBezTo>
                        <a:pt x="52" y="360"/>
                        <a:pt x="51" y="361"/>
                        <a:pt x="50" y="362"/>
                      </a:cubicBezTo>
                      <a:cubicBezTo>
                        <a:pt x="49" y="362"/>
                        <a:pt x="49" y="363"/>
                        <a:pt x="48" y="364"/>
                      </a:cubicBezTo>
                      <a:cubicBezTo>
                        <a:pt x="47" y="365"/>
                        <a:pt x="46" y="366"/>
                        <a:pt x="45" y="366"/>
                      </a:cubicBezTo>
                      <a:cubicBezTo>
                        <a:pt x="44" y="367"/>
                        <a:pt x="43" y="367"/>
                        <a:pt x="42" y="368"/>
                      </a:cubicBezTo>
                      <a:cubicBezTo>
                        <a:pt x="41" y="368"/>
                        <a:pt x="40" y="368"/>
                        <a:pt x="39" y="368"/>
                      </a:cubicBezTo>
                      <a:cubicBezTo>
                        <a:pt x="22" y="371"/>
                        <a:pt x="22" y="371"/>
                        <a:pt x="22" y="371"/>
                      </a:cubicBezTo>
                      <a:cubicBezTo>
                        <a:pt x="21" y="371"/>
                        <a:pt x="19" y="372"/>
                        <a:pt x="18" y="372"/>
                      </a:cubicBezTo>
                      <a:cubicBezTo>
                        <a:pt x="17" y="371"/>
                        <a:pt x="16" y="371"/>
                        <a:pt x="15" y="371"/>
                      </a:cubicBezTo>
                      <a:cubicBezTo>
                        <a:pt x="14" y="371"/>
                        <a:pt x="13" y="371"/>
                        <a:pt x="12" y="370"/>
                      </a:cubicBezTo>
                      <a:cubicBezTo>
                        <a:pt x="11" y="370"/>
                        <a:pt x="10" y="369"/>
                        <a:pt x="10" y="368"/>
                      </a:cubicBezTo>
                      <a:cubicBezTo>
                        <a:pt x="9" y="368"/>
                        <a:pt x="8" y="367"/>
                        <a:pt x="7" y="366"/>
                      </a:cubicBezTo>
                      <a:cubicBezTo>
                        <a:pt x="7" y="365"/>
                        <a:pt x="6" y="364"/>
                        <a:pt x="6" y="363"/>
                      </a:cubicBezTo>
                      <a:cubicBezTo>
                        <a:pt x="5" y="362"/>
                        <a:pt x="5" y="361"/>
                        <a:pt x="5" y="360"/>
                      </a:cubicBezTo>
                      <a:cubicBezTo>
                        <a:pt x="5" y="359"/>
                        <a:pt x="4" y="358"/>
                        <a:pt x="4" y="357"/>
                      </a:cubicBezTo>
                      <a:cubicBezTo>
                        <a:pt x="0" y="129"/>
                        <a:pt x="0" y="129"/>
                        <a:pt x="0" y="129"/>
                      </a:cubicBezTo>
                      <a:cubicBezTo>
                        <a:pt x="0" y="126"/>
                        <a:pt x="0" y="110"/>
                        <a:pt x="0" y="110"/>
                      </a:cubicBezTo>
                      <a:cubicBezTo>
                        <a:pt x="0" y="98"/>
                        <a:pt x="2" y="86"/>
                        <a:pt x="5" y="75"/>
                      </a:cubicBezTo>
                      <a:cubicBezTo>
                        <a:pt x="9" y="64"/>
                        <a:pt x="14" y="54"/>
                        <a:pt x="20" y="46"/>
                      </a:cubicBezTo>
                      <a:cubicBezTo>
                        <a:pt x="27" y="37"/>
                        <a:pt x="35" y="30"/>
                        <a:pt x="43" y="25"/>
                      </a:cubicBezTo>
                      <a:cubicBezTo>
                        <a:pt x="52" y="20"/>
                        <a:pt x="61" y="16"/>
                        <a:pt x="71" y="16"/>
                      </a:cubicBez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Freeform 10"/>
                <p:cNvSpPr>
                  <a:spLocks noEditPoints="1"/>
                </p:cNvSpPr>
                <p:nvPr/>
              </p:nvSpPr>
              <p:spPr bwMode="auto">
                <a:xfrm>
                  <a:off x="2483" y="1618"/>
                  <a:ext cx="685" cy="893"/>
                </a:xfrm>
                <a:custGeom>
                  <a:avLst/>
                  <a:gdLst>
                    <a:gd name="T0" fmla="*/ 257 w 290"/>
                    <a:gd name="T1" fmla="*/ 3 h 378"/>
                    <a:gd name="T2" fmla="*/ 252 w 290"/>
                    <a:gd name="T3" fmla="*/ 1 h 378"/>
                    <a:gd name="T4" fmla="*/ 247 w 290"/>
                    <a:gd name="T5" fmla="*/ 1 h 378"/>
                    <a:gd name="T6" fmla="*/ 242 w 290"/>
                    <a:gd name="T7" fmla="*/ 0 h 378"/>
                    <a:gd name="T8" fmla="*/ 237 w 290"/>
                    <a:gd name="T9" fmla="*/ 1 h 378"/>
                    <a:gd name="T10" fmla="*/ 69 w 290"/>
                    <a:gd name="T11" fmla="*/ 14 h 378"/>
                    <a:gd name="T12" fmla="*/ 42 w 290"/>
                    <a:gd name="T13" fmla="*/ 23 h 378"/>
                    <a:gd name="T14" fmla="*/ 20 w 290"/>
                    <a:gd name="T15" fmla="*/ 43 h 378"/>
                    <a:gd name="T16" fmla="*/ 5 w 290"/>
                    <a:gd name="T17" fmla="*/ 72 h 378"/>
                    <a:gd name="T18" fmla="*/ 0 w 290"/>
                    <a:gd name="T19" fmla="*/ 105 h 378"/>
                    <a:gd name="T20" fmla="*/ 0 w 290"/>
                    <a:gd name="T21" fmla="*/ 107 h 378"/>
                    <a:gd name="T22" fmla="*/ 0 w 290"/>
                    <a:gd name="T23" fmla="*/ 110 h 378"/>
                    <a:gd name="T24" fmla="*/ 0 w 290"/>
                    <a:gd name="T25" fmla="*/ 116 h 378"/>
                    <a:gd name="T26" fmla="*/ 0 w 290"/>
                    <a:gd name="T27" fmla="*/ 124 h 378"/>
                    <a:gd name="T28" fmla="*/ 5 w 290"/>
                    <a:gd name="T29" fmla="*/ 346 h 378"/>
                    <a:gd name="T30" fmla="*/ 6 w 290"/>
                    <a:gd name="T31" fmla="*/ 349 h 378"/>
                    <a:gd name="T32" fmla="*/ 7 w 290"/>
                    <a:gd name="T33" fmla="*/ 352 h 378"/>
                    <a:gd name="T34" fmla="*/ 8 w 290"/>
                    <a:gd name="T35" fmla="*/ 355 h 378"/>
                    <a:gd name="T36" fmla="*/ 11 w 290"/>
                    <a:gd name="T37" fmla="*/ 357 h 378"/>
                    <a:gd name="T38" fmla="*/ 11 w 290"/>
                    <a:gd name="T39" fmla="*/ 357 h 378"/>
                    <a:gd name="T40" fmla="*/ 11 w 290"/>
                    <a:gd name="T41" fmla="*/ 357 h 378"/>
                    <a:gd name="T42" fmla="*/ 11 w 290"/>
                    <a:gd name="T43" fmla="*/ 357 h 378"/>
                    <a:gd name="T44" fmla="*/ 11 w 290"/>
                    <a:gd name="T45" fmla="*/ 357 h 378"/>
                    <a:gd name="T46" fmla="*/ 37 w 290"/>
                    <a:gd name="T47" fmla="*/ 378 h 378"/>
                    <a:gd name="T48" fmla="*/ 37 w 290"/>
                    <a:gd name="T49" fmla="*/ 377 h 378"/>
                    <a:gd name="T50" fmla="*/ 37 w 290"/>
                    <a:gd name="T51" fmla="*/ 377 h 378"/>
                    <a:gd name="T52" fmla="*/ 37 w 290"/>
                    <a:gd name="T53" fmla="*/ 377 h 378"/>
                    <a:gd name="T54" fmla="*/ 34 w 290"/>
                    <a:gd name="T55" fmla="*/ 375 h 378"/>
                    <a:gd name="T56" fmla="*/ 33 w 290"/>
                    <a:gd name="T57" fmla="*/ 372 h 378"/>
                    <a:gd name="T58" fmla="*/ 32 w 290"/>
                    <a:gd name="T59" fmla="*/ 369 h 378"/>
                    <a:gd name="T60" fmla="*/ 31 w 290"/>
                    <a:gd name="T61" fmla="*/ 366 h 378"/>
                    <a:gd name="T62" fmla="*/ 27 w 290"/>
                    <a:gd name="T63" fmla="*/ 138 h 378"/>
                    <a:gd name="T64" fmla="*/ 27 w 290"/>
                    <a:gd name="T65" fmla="*/ 130 h 378"/>
                    <a:gd name="T66" fmla="*/ 27 w 290"/>
                    <a:gd name="T67" fmla="*/ 124 h 378"/>
                    <a:gd name="T68" fmla="*/ 27 w 290"/>
                    <a:gd name="T69" fmla="*/ 120 h 378"/>
                    <a:gd name="T70" fmla="*/ 27 w 290"/>
                    <a:gd name="T71" fmla="*/ 119 h 378"/>
                    <a:gd name="T72" fmla="*/ 32 w 290"/>
                    <a:gd name="T73" fmla="*/ 84 h 378"/>
                    <a:gd name="T74" fmla="*/ 47 w 290"/>
                    <a:gd name="T75" fmla="*/ 55 h 378"/>
                    <a:gd name="T76" fmla="*/ 70 w 290"/>
                    <a:gd name="T77" fmla="*/ 34 h 378"/>
                    <a:gd name="T78" fmla="*/ 98 w 290"/>
                    <a:gd name="T79" fmla="*/ 25 h 378"/>
                    <a:gd name="T80" fmla="*/ 270 w 290"/>
                    <a:gd name="T81" fmla="*/ 10 h 378"/>
                    <a:gd name="T82" fmla="*/ 275 w 290"/>
                    <a:gd name="T83" fmla="*/ 10 h 378"/>
                    <a:gd name="T84" fmla="*/ 280 w 290"/>
                    <a:gd name="T85" fmla="*/ 10 h 378"/>
                    <a:gd name="T86" fmla="*/ 285 w 290"/>
                    <a:gd name="T87" fmla="*/ 11 h 378"/>
                    <a:gd name="T88" fmla="*/ 290 w 290"/>
                    <a:gd name="T89" fmla="*/ 12 h 378"/>
                    <a:gd name="T90" fmla="*/ 257 w 290"/>
                    <a:gd name="T91" fmla="*/ 3 h 378"/>
                    <a:gd name="T92" fmla="*/ 37 w 290"/>
                    <a:gd name="T93" fmla="*/ 378 h 378"/>
                    <a:gd name="T94" fmla="*/ 37 w 290"/>
                    <a:gd name="T95" fmla="*/ 378 h 378"/>
                    <a:gd name="T96" fmla="*/ 37 w 290"/>
                    <a:gd name="T97" fmla="*/ 378 h 378"/>
                    <a:gd name="T98" fmla="*/ 37 w 290"/>
                    <a:gd name="T99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90" h="378">
                      <a:moveTo>
                        <a:pt x="257" y="3"/>
                      </a:moveTo>
                      <a:cubicBezTo>
                        <a:pt x="255" y="2"/>
                        <a:pt x="254" y="2"/>
                        <a:pt x="252" y="1"/>
                      </a:cubicBezTo>
                      <a:cubicBezTo>
                        <a:pt x="250" y="1"/>
                        <a:pt x="249" y="1"/>
                        <a:pt x="247" y="1"/>
                      </a:cubicBezTo>
                      <a:cubicBezTo>
                        <a:pt x="246" y="0"/>
                        <a:pt x="244" y="0"/>
                        <a:pt x="242" y="0"/>
                      </a:cubicBezTo>
                      <a:cubicBezTo>
                        <a:pt x="241" y="0"/>
                        <a:pt x="239" y="0"/>
                        <a:pt x="237" y="1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0" y="15"/>
                        <a:pt x="51" y="18"/>
                        <a:pt x="42" y="23"/>
                      </a:cubicBezTo>
                      <a:cubicBezTo>
                        <a:pt x="34" y="28"/>
                        <a:pt x="26" y="35"/>
                        <a:pt x="20" y="43"/>
                      </a:cubicBezTo>
                      <a:cubicBezTo>
                        <a:pt x="14" y="52"/>
                        <a:pt x="8" y="61"/>
                        <a:pt x="5" y="72"/>
                      </a:cubicBezTo>
                      <a:cubicBezTo>
                        <a:pt x="2" y="82"/>
                        <a:pt x="0" y="94"/>
                        <a:pt x="0" y="105"/>
                      </a:cubicBezTo>
                      <a:cubicBezTo>
                        <a:pt x="0" y="105"/>
                        <a:pt x="0" y="106"/>
                        <a:pt x="0" y="107"/>
                      </a:cubicBezTo>
                      <a:cubicBezTo>
                        <a:pt x="0" y="108"/>
                        <a:pt x="0" y="109"/>
                        <a:pt x="0" y="110"/>
                      </a:cubicBezTo>
                      <a:cubicBezTo>
                        <a:pt x="0" y="112"/>
                        <a:pt x="0" y="114"/>
                        <a:pt x="0" y="116"/>
                      </a:cubicBezTo>
                      <a:cubicBezTo>
                        <a:pt x="0" y="119"/>
                        <a:pt x="0" y="121"/>
                        <a:pt x="0" y="124"/>
                      </a:cubicBezTo>
                      <a:cubicBezTo>
                        <a:pt x="5" y="346"/>
                        <a:pt x="5" y="346"/>
                        <a:pt x="5" y="346"/>
                      </a:cubicBezTo>
                      <a:cubicBezTo>
                        <a:pt x="5" y="347"/>
                        <a:pt x="6" y="348"/>
                        <a:pt x="6" y="349"/>
                      </a:cubicBezTo>
                      <a:cubicBezTo>
                        <a:pt x="6" y="350"/>
                        <a:pt x="6" y="351"/>
                        <a:pt x="7" y="352"/>
                      </a:cubicBezTo>
                      <a:cubicBezTo>
                        <a:pt x="7" y="353"/>
                        <a:pt x="8" y="354"/>
                        <a:pt x="8" y="355"/>
                      </a:cubicBezTo>
                      <a:cubicBezTo>
                        <a:pt x="9" y="356"/>
                        <a:pt x="10" y="356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6" y="377"/>
                        <a:pt x="35" y="376"/>
                        <a:pt x="34" y="375"/>
                      </a:cubicBezTo>
                      <a:cubicBezTo>
                        <a:pt x="34" y="374"/>
                        <a:pt x="33" y="373"/>
                        <a:pt x="33" y="372"/>
                      </a:cubicBezTo>
                      <a:cubicBezTo>
                        <a:pt x="32" y="371"/>
                        <a:pt x="32" y="370"/>
                        <a:pt x="32" y="369"/>
                      </a:cubicBezTo>
                      <a:cubicBezTo>
                        <a:pt x="32" y="368"/>
                        <a:pt x="31" y="367"/>
                        <a:pt x="31" y="366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5"/>
                        <a:pt x="27" y="132"/>
                        <a:pt x="27" y="130"/>
                      </a:cubicBezTo>
                      <a:cubicBezTo>
                        <a:pt x="27" y="127"/>
                        <a:pt x="27" y="125"/>
                        <a:pt x="27" y="124"/>
                      </a:cubicBezTo>
                      <a:cubicBezTo>
                        <a:pt x="27" y="122"/>
                        <a:pt x="27" y="121"/>
                        <a:pt x="27" y="120"/>
                      </a:cubicBezTo>
                      <a:cubicBezTo>
                        <a:pt x="27" y="119"/>
                        <a:pt x="27" y="119"/>
                        <a:pt x="27" y="119"/>
                      </a:cubicBezTo>
                      <a:cubicBezTo>
                        <a:pt x="27" y="107"/>
                        <a:pt x="29" y="95"/>
                        <a:pt x="32" y="84"/>
                      </a:cubicBezTo>
                      <a:cubicBezTo>
                        <a:pt x="36" y="73"/>
                        <a:pt x="41" y="63"/>
                        <a:pt x="47" y="55"/>
                      </a:cubicBezTo>
                      <a:cubicBezTo>
                        <a:pt x="54" y="46"/>
                        <a:pt x="62" y="39"/>
                        <a:pt x="70" y="34"/>
                      </a:cubicBezTo>
                      <a:cubicBezTo>
                        <a:pt x="79" y="29"/>
                        <a:pt x="88" y="25"/>
                        <a:pt x="98" y="25"/>
                      </a:cubicBezTo>
                      <a:cubicBezTo>
                        <a:pt x="270" y="10"/>
                        <a:pt x="270" y="10"/>
                        <a:pt x="270" y="10"/>
                      </a:cubicBezTo>
                      <a:cubicBezTo>
                        <a:pt x="271" y="10"/>
                        <a:pt x="273" y="10"/>
                        <a:pt x="275" y="10"/>
                      </a:cubicBezTo>
                      <a:cubicBezTo>
                        <a:pt x="276" y="10"/>
                        <a:pt x="278" y="10"/>
                        <a:pt x="280" y="10"/>
                      </a:cubicBezTo>
                      <a:cubicBezTo>
                        <a:pt x="281" y="10"/>
                        <a:pt x="283" y="11"/>
                        <a:pt x="285" y="11"/>
                      </a:cubicBezTo>
                      <a:cubicBezTo>
                        <a:pt x="286" y="11"/>
                        <a:pt x="288" y="12"/>
                        <a:pt x="290" y="12"/>
                      </a:cubicBezTo>
                      <a:lnTo>
                        <a:pt x="257" y="3"/>
                      </a:lnTo>
                      <a:close/>
                      <a:moveTo>
                        <a:pt x="37" y="378"/>
                      </a:move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Freeform 11"/>
                <p:cNvSpPr/>
                <p:nvPr/>
              </p:nvSpPr>
              <p:spPr bwMode="auto">
                <a:xfrm>
                  <a:off x="2847" y="1205"/>
                  <a:ext cx="104" cy="14"/>
                </a:xfrm>
                <a:custGeom>
                  <a:avLst/>
                  <a:gdLst>
                    <a:gd name="T0" fmla="*/ 31 w 44"/>
                    <a:gd name="T1" fmla="*/ 5 h 6"/>
                    <a:gd name="T2" fmla="*/ 0 w 44"/>
                    <a:gd name="T3" fmla="*/ 0 h 6"/>
                    <a:gd name="T4" fmla="*/ 3 w 44"/>
                    <a:gd name="T5" fmla="*/ 0 h 6"/>
                    <a:gd name="T6" fmla="*/ 6 w 44"/>
                    <a:gd name="T7" fmla="*/ 0 h 6"/>
                    <a:gd name="T8" fmla="*/ 9 w 44"/>
                    <a:gd name="T9" fmla="*/ 1 h 6"/>
                    <a:gd name="T10" fmla="*/ 12 w 44"/>
                    <a:gd name="T11" fmla="*/ 1 h 6"/>
                    <a:gd name="T12" fmla="*/ 44 w 44"/>
                    <a:gd name="T13" fmla="*/ 6 h 6"/>
                    <a:gd name="T14" fmla="*/ 41 w 44"/>
                    <a:gd name="T15" fmla="*/ 5 h 6"/>
                    <a:gd name="T16" fmla="*/ 38 w 44"/>
                    <a:gd name="T17" fmla="*/ 5 h 6"/>
                    <a:gd name="T18" fmla="*/ 34 w 44"/>
                    <a:gd name="T19" fmla="*/ 5 h 6"/>
                    <a:gd name="T20" fmla="*/ 31 w 44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6">
                      <a:moveTo>
                        <a:pt x="31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7" y="0"/>
                        <a:pt x="8" y="0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3" y="6"/>
                        <a:pt x="42" y="5"/>
                        <a:pt x="41" y="5"/>
                      </a:cubicBezTo>
                      <a:cubicBezTo>
                        <a:pt x="40" y="5"/>
                        <a:pt x="39" y="5"/>
                        <a:pt x="38" y="5"/>
                      </a:cubicBezTo>
                      <a:cubicBezTo>
                        <a:pt x="37" y="5"/>
                        <a:pt x="35" y="5"/>
                        <a:pt x="34" y="5"/>
                      </a:cubicBezTo>
                      <a:cubicBezTo>
                        <a:pt x="33" y="5"/>
                        <a:pt x="32" y="5"/>
                        <a:pt x="31" y="5"/>
                      </a:cubicBezTo>
                      <a:close/>
                    </a:path>
                  </a:pathLst>
                </a:custGeom>
                <a:solidFill>
                  <a:srgbClr val="BE07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1" name="Freeform 12"/>
                <p:cNvSpPr/>
                <p:nvPr/>
              </p:nvSpPr>
              <p:spPr bwMode="auto">
                <a:xfrm>
                  <a:off x="2667" y="1205"/>
                  <a:ext cx="253" cy="415"/>
                </a:xfrm>
                <a:custGeom>
                  <a:avLst/>
                  <a:gdLst>
                    <a:gd name="T0" fmla="*/ 81 w 107"/>
                    <a:gd name="T1" fmla="*/ 176 h 176"/>
                    <a:gd name="T2" fmla="*/ 51 w 107"/>
                    <a:gd name="T3" fmla="*/ 166 h 176"/>
                    <a:gd name="T4" fmla="*/ 31 w 107"/>
                    <a:gd name="T5" fmla="*/ 156 h 176"/>
                    <a:gd name="T6" fmla="*/ 15 w 107"/>
                    <a:gd name="T7" fmla="*/ 139 h 176"/>
                    <a:gd name="T8" fmla="*/ 4 w 107"/>
                    <a:gd name="T9" fmla="*/ 116 h 176"/>
                    <a:gd name="T10" fmla="*/ 0 w 107"/>
                    <a:gd name="T11" fmla="*/ 90 h 176"/>
                    <a:gd name="T12" fmla="*/ 5 w 107"/>
                    <a:gd name="T13" fmla="*/ 56 h 176"/>
                    <a:gd name="T14" fmla="*/ 22 w 107"/>
                    <a:gd name="T15" fmla="*/ 28 h 176"/>
                    <a:gd name="T16" fmla="*/ 46 w 107"/>
                    <a:gd name="T17" fmla="*/ 8 h 176"/>
                    <a:gd name="T18" fmla="*/ 76 w 107"/>
                    <a:gd name="T19" fmla="*/ 0 h 176"/>
                    <a:gd name="T20" fmla="*/ 107 w 107"/>
                    <a:gd name="T21" fmla="*/ 5 h 176"/>
                    <a:gd name="T22" fmla="*/ 77 w 107"/>
                    <a:gd name="T23" fmla="*/ 13 h 176"/>
                    <a:gd name="T24" fmla="*/ 52 w 107"/>
                    <a:gd name="T25" fmla="*/ 33 h 176"/>
                    <a:gd name="T26" fmla="*/ 35 w 107"/>
                    <a:gd name="T27" fmla="*/ 63 h 176"/>
                    <a:gd name="T28" fmla="*/ 29 w 107"/>
                    <a:gd name="T29" fmla="*/ 98 h 176"/>
                    <a:gd name="T30" fmla="*/ 33 w 107"/>
                    <a:gd name="T31" fmla="*/ 125 h 176"/>
                    <a:gd name="T32" fmla="*/ 44 w 107"/>
                    <a:gd name="T33" fmla="*/ 148 h 176"/>
                    <a:gd name="T34" fmla="*/ 60 w 107"/>
                    <a:gd name="T35" fmla="*/ 165 h 176"/>
                    <a:gd name="T36" fmla="*/ 81 w 107"/>
                    <a:gd name="T3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7" h="176">
                      <a:moveTo>
                        <a:pt x="81" y="176"/>
                      </a:moveTo>
                      <a:cubicBezTo>
                        <a:pt x="51" y="166"/>
                        <a:pt x="51" y="166"/>
                        <a:pt x="51" y="166"/>
                      </a:cubicBezTo>
                      <a:cubicBezTo>
                        <a:pt x="44" y="164"/>
                        <a:pt x="37" y="160"/>
                        <a:pt x="31" y="156"/>
                      </a:cubicBezTo>
                      <a:cubicBezTo>
                        <a:pt x="25" y="151"/>
                        <a:pt x="19" y="145"/>
                        <a:pt x="15" y="139"/>
                      </a:cubicBezTo>
                      <a:cubicBezTo>
                        <a:pt x="10" y="132"/>
                        <a:pt x="6" y="125"/>
                        <a:pt x="4" y="116"/>
                      </a:cubicBezTo>
                      <a:cubicBezTo>
                        <a:pt x="1" y="108"/>
                        <a:pt x="0" y="99"/>
                        <a:pt x="0" y="90"/>
                      </a:cubicBezTo>
                      <a:cubicBezTo>
                        <a:pt x="0" y="78"/>
                        <a:pt x="2" y="67"/>
                        <a:pt x="5" y="56"/>
                      </a:cubicBezTo>
                      <a:cubicBezTo>
                        <a:pt x="9" y="46"/>
                        <a:pt x="15" y="36"/>
                        <a:pt x="22" y="28"/>
                      </a:cubicBezTo>
                      <a:cubicBezTo>
                        <a:pt x="29" y="20"/>
                        <a:pt x="37" y="13"/>
                        <a:pt x="46" y="8"/>
                      </a:cubicBezTo>
                      <a:cubicBezTo>
                        <a:pt x="55" y="3"/>
                        <a:pt x="65" y="1"/>
                        <a:pt x="76" y="0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ubicBezTo>
                        <a:pt x="97" y="5"/>
                        <a:pt x="86" y="8"/>
                        <a:pt x="77" y="13"/>
                      </a:cubicBezTo>
                      <a:cubicBezTo>
                        <a:pt x="67" y="18"/>
                        <a:pt x="59" y="25"/>
                        <a:pt x="52" y="33"/>
                      </a:cubicBezTo>
                      <a:cubicBezTo>
                        <a:pt x="45" y="42"/>
                        <a:pt x="39" y="52"/>
                        <a:pt x="35" y="63"/>
                      </a:cubicBezTo>
                      <a:cubicBezTo>
                        <a:pt x="31" y="73"/>
                        <a:pt x="29" y="85"/>
                        <a:pt x="29" y="98"/>
                      </a:cubicBezTo>
                      <a:cubicBezTo>
                        <a:pt x="29" y="107"/>
                        <a:pt x="30" y="116"/>
                        <a:pt x="33" y="125"/>
                      </a:cubicBezTo>
                      <a:cubicBezTo>
                        <a:pt x="36" y="133"/>
                        <a:pt x="39" y="141"/>
                        <a:pt x="44" y="148"/>
                      </a:cubicBezTo>
                      <a:cubicBezTo>
                        <a:pt x="49" y="154"/>
                        <a:pt x="54" y="160"/>
                        <a:pt x="60" y="165"/>
                      </a:cubicBezTo>
                      <a:cubicBezTo>
                        <a:pt x="67" y="170"/>
                        <a:pt x="74" y="173"/>
                        <a:pt x="81" y="17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2" name="Freeform 13"/>
                <p:cNvSpPr/>
                <p:nvPr/>
              </p:nvSpPr>
              <p:spPr bwMode="auto">
                <a:xfrm>
                  <a:off x="2736" y="1216"/>
                  <a:ext cx="361" cy="411"/>
                </a:xfrm>
                <a:custGeom>
                  <a:avLst/>
                  <a:gdLst>
                    <a:gd name="T0" fmla="*/ 78 w 153"/>
                    <a:gd name="T1" fmla="*/ 0 h 174"/>
                    <a:gd name="T2" fmla="*/ 108 w 153"/>
                    <a:gd name="T3" fmla="*/ 6 h 174"/>
                    <a:gd name="T4" fmla="*/ 132 w 153"/>
                    <a:gd name="T5" fmla="*/ 24 h 174"/>
                    <a:gd name="T6" fmla="*/ 148 w 153"/>
                    <a:gd name="T7" fmla="*/ 50 h 174"/>
                    <a:gd name="T8" fmla="*/ 153 w 153"/>
                    <a:gd name="T9" fmla="*/ 83 h 174"/>
                    <a:gd name="T10" fmla="*/ 147 w 153"/>
                    <a:gd name="T11" fmla="*/ 117 h 174"/>
                    <a:gd name="T12" fmla="*/ 131 w 153"/>
                    <a:gd name="T13" fmla="*/ 145 h 174"/>
                    <a:gd name="T14" fmla="*/ 107 w 153"/>
                    <a:gd name="T15" fmla="*/ 165 h 174"/>
                    <a:gd name="T16" fmla="*/ 78 w 153"/>
                    <a:gd name="T17" fmla="*/ 174 h 174"/>
                    <a:gd name="T18" fmla="*/ 48 w 153"/>
                    <a:gd name="T19" fmla="*/ 169 h 174"/>
                    <a:gd name="T20" fmla="*/ 23 w 153"/>
                    <a:gd name="T21" fmla="*/ 153 h 174"/>
                    <a:gd name="T22" fmla="*/ 6 w 153"/>
                    <a:gd name="T23" fmla="*/ 126 h 174"/>
                    <a:gd name="T24" fmla="*/ 0 w 153"/>
                    <a:gd name="T25" fmla="*/ 93 h 174"/>
                    <a:gd name="T26" fmla="*/ 6 w 153"/>
                    <a:gd name="T27" fmla="*/ 58 h 174"/>
                    <a:gd name="T28" fmla="*/ 23 w 153"/>
                    <a:gd name="T29" fmla="*/ 28 h 174"/>
                    <a:gd name="T30" fmla="*/ 48 w 153"/>
                    <a:gd name="T31" fmla="*/ 8 h 174"/>
                    <a:gd name="T32" fmla="*/ 78 w 153"/>
                    <a:gd name="T33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3" h="174">
                      <a:moveTo>
                        <a:pt x="78" y="0"/>
                      </a:moveTo>
                      <a:cubicBezTo>
                        <a:pt x="89" y="0"/>
                        <a:pt x="99" y="2"/>
                        <a:pt x="108" y="6"/>
                      </a:cubicBezTo>
                      <a:cubicBezTo>
                        <a:pt x="117" y="10"/>
                        <a:pt x="125" y="16"/>
                        <a:pt x="132" y="24"/>
                      </a:cubicBezTo>
                      <a:cubicBezTo>
                        <a:pt x="139" y="31"/>
                        <a:pt x="144" y="40"/>
                        <a:pt x="148" y="50"/>
                      </a:cubicBezTo>
                      <a:cubicBezTo>
                        <a:pt x="151" y="60"/>
                        <a:pt x="153" y="72"/>
                        <a:pt x="153" y="83"/>
                      </a:cubicBezTo>
                      <a:cubicBezTo>
                        <a:pt x="153" y="95"/>
                        <a:pt x="151" y="106"/>
                        <a:pt x="147" y="117"/>
                      </a:cubicBezTo>
                      <a:cubicBezTo>
                        <a:pt x="143" y="127"/>
                        <a:pt x="137" y="137"/>
                        <a:pt x="131" y="145"/>
                      </a:cubicBezTo>
                      <a:cubicBezTo>
                        <a:pt x="124" y="153"/>
                        <a:pt x="116" y="160"/>
                        <a:pt x="107" y="165"/>
                      </a:cubicBezTo>
                      <a:cubicBezTo>
                        <a:pt x="98" y="170"/>
                        <a:pt x="88" y="173"/>
                        <a:pt x="78" y="174"/>
                      </a:cubicBezTo>
                      <a:cubicBezTo>
                        <a:pt x="67" y="174"/>
                        <a:pt x="57" y="173"/>
                        <a:pt x="48" y="169"/>
                      </a:cubicBezTo>
                      <a:cubicBezTo>
                        <a:pt x="39" y="166"/>
                        <a:pt x="30" y="160"/>
                        <a:pt x="23" y="153"/>
                      </a:cubicBezTo>
                      <a:cubicBezTo>
                        <a:pt x="16" y="145"/>
                        <a:pt x="10" y="137"/>
                        <a:pt x="6" y="126"/>
                      </a:cubicBezTo>
                      <a:cubicBezTo>
                        <a:pt x="2" y="116"/>
                        <a:pt x="0" y="105"/>
                        <a:pt x="0" y="93"/>
                      </a:cubicBezTo>
                      <a:cubicBezTo>
                        <a:pt x="0" y="80"/>
                        <a:pt x="2" y="68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8" y="13"/>
                        <a:pt x="48" y="8"/>
                      </a:cubicBezTo>
                      <a:cubicBezTo>
                        <a:pt x="57" y="3"/>
                        <a:pt x="68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4" name="Group 5"/>
              <p:cNvGrpSpPr>
                <a:grpSpLocks noChangeAspect="1"/>
              </p:cNvGrpSpPr>
              <p:nvPr/>
            </p:nvGrpSpPr>
            <p:grpSpPr bwMode="auto">
              <a:xfrm>
                <a:off x="5929717" y="3024639"/>
                <a:ext cx="395748" cy="956060"/>
                <a:chOff x="2483" y="1202"/>
                <a:chExt cx="796" cy="1923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95" name="AutoShape 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3" y="1202"/>
                  <a:ext cx="794" cy="1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Freeform 6"/>
                <p:cNvSpPr/>
                <p:nvPr/>
              </p:nvSpPr>
              <p:spPr bwMode="auto">
                <a:xfrm>
                  <a:off x="2866" y="2398"/>
                  <a:ext cx="97" cy="666"/>
                </a:xfrm>
                <a:custGeom>
                  <a:avLst/>
                  <a:gdLst>
                    <a:gd name="T0" fmla="*/ 38 w 41"/>
                    <a:gd name="T1" fmla="*/ 279 h 282"/>
                    <a:gd name="T2" fmla="*/ 37 w 41"/>
                    <a:gd name="T3" fmla="*/ 276 h 282"/>
                    <a:gd name="T4" fmla="*/ 35 w 41"/>
                    <a:gd name="T5" fmla="*/ 273 h 282"/>
                    <a:gd name="T6" fmla="*/ 34 w 41"/>
                    <a:gd name="T7" fmla="*/ 270 h 282"/>
                    <a:gd name="T8" fmla="*/ 35 w 41"/>
                    <a:gd name="T9" fmla="*/ 37 h 282"/>
                    <a:gd name="T10" fmla="*/ 35 w 41"/>
                    <a:gd name="T11" fmla="*/ 31 h 282"/>
                    <a:gd name="T12" fmla="*/ 34 w 41"/>
                    <a:gd name="T13" fmla="*/ 25 h 282"/>
                    <a:gd name="T14" fmla="*/ 32 w 41"/>
                    <a:gd name="T15" fmla="*/ 21 h 282"/>
                    <a:gd name="T16" fmla="*/ 29 w 41"/>
                    <a:gd name="T17" fmla="*/ 19 h 282"/>
                    <a:gd name="T18" fmla="*/ 0 w 41"/>
                    <a:gd name="T19" fmla="*/ 0 h 282"/>
                    <a:gd name="T20" fmla="*/ 2 w 41"/>
                    <a:gd name="T21" fmla="*/ 3 h 282"/>
                    <a:gd name="T22" fmla="*/ 4 w 41"/>
                    <a:gd name="T23" fmla="*/ 7 h 282"/>
                    <a:gd name="T24" fmla="*/ 6 w 41"/>
                    <a:gd name="T25" fmla="*/ 12 h 282"/>
                    <a:gd name="T26" fmla="*/ 6 w 41"/>
                    <a:gd name="T27" fmla="*/ 18 h 282"/>
                    <a:gd name="T28" fmla="*/ 6 w 41"/>
                    <a:gd name="T29" fmla="*/ 245 h 282"/>
                    <a:gd name="T30" fmla="*/ 7 w 41"/>
                    <a:gd name="T31" fmla="*/ 249 h 282"/>
                    <a:gd name="T32" fmla="*/ 8 w 41"/>
                    <a:gd name="T33" fmla="*/ 252 h 282"/>
                    <a:gd name="T34" fmla="*/ 10 w 41"/>
                    <a:gd name="T35" fmla="*/ 255 h 282"/>
                    <a:gd name="T36" fmla="*/ 12 w 41"/>
                    <a:gd name="T37" fmla="*/ 257 h 282"/>
                    <a:gd name="T38" fmla="*/ 41 w 41"/>
                    <a:gd name="T39" fmla="*/ 282 h 282"/>
                    <a:gd name="T40" fmla="*/ 38 w 41"/>
                    <a:gd name="T41" fmla="*/ 279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82">
                      <a:moveTo>
                        <a:pt x="38" y="279"/>
                      </a:moveTo>
                      <a:cubicBezTo>
                        <a:pt x="38" y="278"/>
                        <a:pt x="37" y="277"/>
                        <a:pt x="37" y="276"/>
                      </a:cubicBezTo>
                      <a:cubicBezTo>
                        <a:pt x="36" y="275"/>
                        <a:pt x="36" y="274"/>
                        <a:pt x="35" y="273"/>
                      </a:cubicBezTo>
                      <a:cubicBezTo>
                        <a:pt x="35" y="272"/>
                        <a:pt x="35" y="271"/>
                        <a:pt x="34" y="270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5"/>
                        <a:pt x="35" y="33"/>
                        <a:pt x="35" y="31"/>
                      </a:cubicBezTo>
                      <a:cubicBezTo>
                        <a:pt x="35" y="29"/>
                        <a:pt x="34" y="27"/>
                        <a:pt x="34" y="25"/>
                      </a:cubicBezTo>
                      <a:cubicBezTo>
                        <a:pt x="33" y="24"/>
                        <a:pt x="32" y="22"/>
                        <a:pt x="32" y="21"/>
                      </a:cubicBezTo>
                      <a:cubicBezTo>
                        <a:pt x="31" y="20"/>
                        <a:pt x="30" y="19"/>
                        <a:pt x="29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ubicBezTo>
                        <a:pt x="3" y="4"/>
                        <a:pt x="4" y="5"/>
                        <a:pt x="4" y="7"/>
                      </a:cubicBezTo>
                      <a:cubicBezTo>
                        <a:pt x="5" y="8"/>
                        <a:pt x="5" y="10"/>
                        <a:pt x="6" y="12"/>
                      </a:cubicBezTo>
                      <a:cubicBezTo>
                        <a:pt x="6" y="14"/>
                        <a:pt x="6" y="16"/>
                        <a:pt x="6" y="18"/>
                      </a:cubicBezTo>
                      <a:cubicBezTo>
                        <a:pt x="6" y="245"/>
                        <a:pt x="6" y="245"/>
                        <a:pt x="6" y="245"/>
                      </a:cubicBezTo>
                      <a:cubicBezTo>
                        <a:pt x="6" y="246"/>
                        <a:pt x="6" y="247"/>
                        <a:pt x="7" y="249"/>
                      </a:cubicBezTo>
                      <a:cubicBezTo>
                        <a:pt x="7" y="250"/>
                        <a:pt x="8" y="251"/>
                        <a:pt x="8" y="252"/>
                      </a:cubicBezTo>
                      <a:cubicBezTo>
                        <a:pt x="9" y="253"/>
                        <a:pt x="9" y="254"/>
                        <a:pt x="10" y="255"/>
                      </a:cubicBezTo>
                      <a:cubicBezTo>
                        <a:pt x="11" y="255"/>
                        <a:pt x="11" y="256"/>
                        <a:pt x="12" y="257"/>
                      </a:cubicBezTo>
                      <a:cubicBezTo>
                        <a:pt x="41" y="282"/>
                        <a:pt x="41" y="282"/>
                        <a:pt x="41" y="282"/>
                      </a:cubicBezTo>
                      <a:cubicBezTo>
                        <a:pt x="40" y="281"/>
                        <a:pt x="39" y="280"/>
                        <a:pt x="38" y="27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7" name="Freeform 7"/>
                <p:cNvSpPr/>
                <p:nvPr/>
              </p:nvSpPr>
              <p:spPr bwMode="auto">
                <a:xfrm>
                  <a:off x="3076" y="1833"/>
                  <a:ext cx="99" cy="579"/>
                </a:xfrm>
                <a:custGeom>
                  <a:avLst/>
                  <a:gdLst>
                    <a:gd name="T0" fmla="*/ 41 w 42"/>
                    <a:gd name="T1" fmla="*/ 245 h 245"/>
                    <a:gd name="T2" fmla="*/ 40 w 42"/>
                    <a:gd name="T3" fmla="*/ 244 h 245"/>
                    <a:gd name="T4" fmla="*/ 40 w 42"/>
                    <a:gd name="T5" fmla="*/ 244 h 245"/>
                    <a:gd name="T6" fmla="*/ 39 w 42"/>
                    <a:gd name="T7" fmla="*/ 243 h 245"/>
                    <a:gd name="T8" fmla="*/ 37 w 42"/>
                    <a:gd name="T9" fmla="*/ 241 h 245"/>
                    <a:gd name="T10" fmla="*/ 36 w 42"/>
                    <a:gd name="T11" fmla="*/ 239 h 245"/>
                    <a:gd name="T12" fmla="*/ 35 w 42"/>
                    <a:gd name="T13" fmla="*/ 236 h 245"/>
                    <a:gd name="T14" fmla="*/ 35 w 42"/>
                    <a:gd name="T15" fmla="*/ 233 h 245"/>
                    <a:gd name="T16" fmla="*/ 39 w 42"/>
                    <a:gd name="T17" fmla="*/ 27 h 245"/>
                    <a:gd name="T18" fmla="*/ 38 w 42"/>
                    <a:gd name="T19" fmla="*/ 21 h 245"/>
                    <a:gd name="T20" fmla="*/ 37 w 42"/>
                    <a:gd name="T21" fmla="*/ 17 h 245"/>
                    <a:gd name="T22" fmla="*/ 35 w 42"/>
                    <a:gd name="T23" fmla="*/ 14 h 245"/>
                    <a:gd name="T24" fmla="*/ 32 w 42"/>
                    <a:gd name="T25" fmla="*/ 12 h 245"/>
                    <a:gd name="T26" fmla="*/ 0 w 42"/>
                    <a:gd name="T27" fmla="*/ 0 h 245"/>
                    <a:gd name="T28" fmla="*/ 2 w 42"/>
                    <a:gd name="T29" fmla="*/ 2 h 245"/>
                    <a:gd name="T30" fmla="*/ 4 w 42"/>
                    <a:gd name="T31" fmla="*/ 5 h 245"/>
                    <a:gd name="T32" fmla="*/ 6 w 42"/>
                    <a:gd name="T33" fmla="*/ 9 h 245"/>
                    <a:gd name="T34" fmla="*/ 7 w 42"/>
                    <a:gd name="T35" fmla="*/ 15 h 245"/>
                    <a:gd name="T36" fmla="*/ 4 w 42"/>
                    <a:gd name="T37" fmla="*/ 215 h 245"/>
                    <a:gd name="T38" fmla="*/ 4 w 42"/>
                    <a:gd name="T39" fmla="*/ 218 h 245"/>
                    <a:gd name="T40" fmla="*/ 5 w 42"/>
                    <a:gd name="T41" fmla="*/ 221 h 245"/>
                    <a:gd name="T42" fmla="*/ 6 w 42"/>
                    <a:gd name="T43" fmla="*/ 223 h 245"/>
                    <a:gd name="T44" fmla="*/ 8 w 42"/>
                    <a:gd name="T45" fmla="*/ 226 h 245"/>
                    <a:gd name="T46" fmla="*/ 9 w 42"/>
                    <a:gd name="T47" fmla="*/ 226 h 245"/>
                    <a:gd name="T48" fmla="*/ 9 w 42"/>
                    <a:gd name="T49" fmla="*/ 227 h 245"/>
                    <a:gd name="T50" fmla="*/ 10 w 42"/>
                    <a:gd name="T51" fmla="*/ 227 h 245"/>
                    <a:gd name="T52" fmla="*/ 10 w 42"/>
                    <a:gd name="T53" fmla="*/ 227 h 245"/>
                    <a:gd name="T54" fmla="*/ 42 w 42"/>
                    <a:gd name="T55" fmla="*/ 245 h 245"/>
                    <a:gd name="T56" fmla="*/ 41 w 42"/>
                    <a:gd name="T57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2" h="245">
                      <a:moveTo>
                        <a:pt x="41" y="245"/>
                      </a:moveTo>
                      <a:cubicBezTo>
                        <a:pt x="41" y="245"/>
                        <a:pt x="41" y="244"/>
                        <a:pt x="40" y="244"/>
                      </a:cubicBezTo>
                      <a:cubicBezTo>
                        <a:pt x="40" y="244"/>
                        <a:pt x="40" y="244"/>
                        <a:pt x="40" y="244"/>
                      </a:cubicBezTo>
                      <a:cubicBezTo>
                        <a:pt x="40" y="244"/>
                        <a:pt x="40" y="244"/>
                        <a:pt x="39" y="243"/>
                      </a:cubicBezTo>
                      <a:cubicBezTo>
                        <a:pt x="39" y="243"/>
                        <a:pt x="38" y="242"/>
                        <a:pt x="37" y="241"/>
                      </a:cubicBezTo>
                      <a:cubicBezTo>
                        <a:pt x="37" y="240"/>
                        <a:pt x="36" y="239"/>
                        <a:pt x="36" y="239"/>
                      </a:cubicBezTo>
                      <a:cubicBezTo>
                        <a:pt x="36" y="238"/>
                        <a:pt x="36" y="237"/>
                        <a:pt x="35" y="236"/>
                      </a:cubicBezTo>
                      <a:cubicBezTo>
                        <a:pt x="35" y="235"/>
                        <a:pt x="35" y="234"/>
                        <a:pt x="35" y="233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39" y="25"/>
                        <a:pt x="39" y="23"/>
                        <a:pt x="38" y="21"/>
                      </a:cubicBezTo>
                      <a:cubicBezTo>
                        <a:pt x="38" y="20"/>
                        <a:pt x="37" y="18"/>
                        <a:pt x="37" y="17"/>
                      </a:cubicBezTo>
                      <a:cubicBezTo>
                        <a:pt x="36" y="16"/>
                        <a:pt x="35" y="15"/>
                        <a:pt x="35" y="14"/>
                      </a:cubicBezTo>
                      <a:cubicBezTo>
                        <a:pt x="34" y="13"/>
                        <a:pt x="33" y="12"/>
                        <a:pt x="32" y="12"/>
                      </a:cubicBezTo>
                      <a:cubicBezTo>
                        <a:pt x="21" y="8"/>
                        <a:pt x="11" y="4"/>
                        <a:pt x="0" y="0"/>
                      </a:cubicBezTo>
                      <a:cubicBezTo>
                        <a:pt x="1" y="0"/>
                        <a:pt x="2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5" y="8"/>
                        <a:pt x="6" y="9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15"/>
                        <a:pt x="4" y="215"/>
                        <a:pt x="4" y="215"/>
                      </a:cubicBezTo>
                      <a:cubicBezTo>
                        <a:pt x="4" y="216"/>
                        <a:pt x="4" y="217"/>
                        <a:pt x="4" y="218"/>
                      </a:cubicBezTo>
                      <a:cubicBezTo>
                        <a:pt x="4" y="219"/>
                        <a:pt x="5" y="220"/>
                        <a:pt x="5" y="221"/>
                      </a:cubicBezTo>
                      <a:cubicBezTo>
                        <a:pt x="5" y="222"/>
                        <a:pt x="6" y="223"/>
                        <a:pt x="6" y="223"/>
                      </a:cubicBezTo>
                      <a:cubicBezTo>
                        <a:pt x="7" y="224"/>
                        <a:pt x="7" y="225"/>
                        <a:pt x="8" y="226"/>
                      </a:cubicBezTo>
                      <a:cubicBezTo>
                        <a:pt x="8" y="226"/>
                        <a:pt x="8" y="226"/>
                        <a:pt x="9" y="226"/>
                      </a:cubicBezTo>
                      <a:cubicBezTo>
                        <a:pt x="9" y="226"/>
                        <a:pt x="9" y="226"/>
                        <a:pt x="9" y="227"/>
                      </a:cubicBezTo>
                      <a:cubicBezTo>
                        <a:pt x="9" y="227"/>
                        <a:pt x="10" y="227"/>
                        <a:pt x="10" y="227"/>
                      </a:cubicBezTo>
                      <a:cubicBezTo>
                        <a:pt x="10" y="227"/>
                        <a:pt x="10" y="227"/>
                        <a:pt x="10" y="227"/>
                      </a:cubicBezTo>
                      <a:cubicBezTo>
                        <a:pt x="21" y="233"/>
                        <a:pt x="31" y="239"/>
                        <a:pt x="42" y="245"/>
                      </a:cubicBezTo>
                      <a:cubicBezTo>
                        <a:pt x="41" y="245"/>
                        <a:pt x="41" y="245"/>
                        <a:pt x="41" y="24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8" name="Freeform 8"/>
                <p:cNvSpPr/>
                <p:nvPr/>
              </p:nvSpPr>
              <p:spPr bwMode="auto">
                <a:xfrm>
                  <a:off x="2634" y="1880"/>
                  <a:ext cx="109" cy="1231"/>
                </a:xfrm>
                <a:custGeom>
                  <a:avLst/>
                  <a:gdLst>
                    <a:gd name="T0" fmla="*/ 43 w 46"/>
                    <a:gd name="T1" fmla="*/ 518 h 521"/>
                    <a:gd name="T2" fmla="*/ 41 w 46"/>
                    <a:gd name="T3" fmla="*/ 515 h 521"/>
                    <a:gd name="T4" fmla="*/ 40 w 46"/>
                    <a:gd name="T5" fmla="*/ 511 h 521"/>
                    <a:gd name="T6" fmla="*/ 40 w 46"/>
                    <a:gd name="T7" fmla="*/ 507 h 521"/>
                    <a:gd name="T8" fmla="*/ 40 w 46"/>
                    <a:gd name="T9" fmla="*/ 505 h 521"/>
                    <a:gd name="T10" fmla="*/ 40 w 46"/>
                    <a:gd name="T11" fmla="*/ 504 h 521"/>
                    <a:gd name="T12" fmla="*/ 40 w 46"/>
                    <a:gd name="T13" fmla="*/ 503 h 521"/>
                    <a:gd name="T14" fmla="*/ 40 w 46"/>
                    <a:gd name="T15" fmla="*/ 501 h 521"/>
                    <a:gd name="T16" fmla="*/ 36 w 46"/>
                    <a:gd name="T17" fmla="*/ 34 h 521"/>
                    <a:gd name="T18" fmla="*/ 36 w 46"/>
                    <a:gd name="T19" fmla="*/ 27 h 521"/>
                    <a:gd name="T20" fmla="*/ 34 w 46"/>
                    <a:gd name="T21" fmla="*/ 20 h 521"/>
                    <a:gd name="T22" fmla="*/ 31 w 46"/>
                    <a:gd name="T23" fmla="*/ 16 h 521"/>
                    <a:gd name="T24" fmla="*/ 28 w 46"/>
                    <a:gd name="T25" fmla="*/ 13 h 521"/>
                    <a:gd name="T26" fmla="*/ 0 w 46"/>
                    <a:gd name="T27" fmla="*/ 0 h 521"/>
                    <a:gd name="T28" fmla="*/ 3 w 46"/>
                    <a:gd name="T29" fmla="*/ 2 h 521"/>
                    <a:gd name="T30" fmla="*/ 6 w 46"/>
                    <a:gd name="T31" fmla="*/ 7 h 521"/>
                    <a:gd name="T32" fmla="*/ 7 w 46"/>
                    <a:gd name="T33" fmla="*/ 13 h 521"/>
                    <a:gd name="T34" fmla="*/ 8 w 46"/>
                    <a:gd name="T35" fmla="*/ 20 h 521"/>
                    <a:gd name="T36" fmla="*/ 14 w 46"/>
                    <a:gd name="T37" fmla="*/ 476 h 521"/>
                    <a:gd name="T38" fmla="*/ 14 w 46"/>
                    <a:gd name="T39" fmla="*/ 477 h 521"/>
                    <a:gd name="T40" fmla="*/ 13 w 46"/>
                    <a:gd name="T41" fmla="*/ 478 h 521"/>
                    <a:gd name="T42" fmla="*/ 13 w 46"/>
                    <a:gd name="T43" fmla="*/ 480 h 521"/>
                    <a:gd name="T44" fmla="*/ 13 w 46"/>
                    <a:gd name="T45" fmla="*/ 481 h 521"/>
                    <a:gd name="T46" fmla="*/ 14 w 46"/>
                    <a:gd name="T47" fmla="*/ 485 h 521"/>
                    <a:gd name="T48" fmla="*/ 15 w 46"/>
                    <a:gd name="T49" fmla="*/ 489 h 521"/>
                    <a:gd name="T50" fmla="*/ 17 w 46"/>
                    <a:gd name="T51" fmla="*/ 492 h 521"/>
                    <a:gd name="T52" fmla="*/ 19 w 46"/>
                    <a:gd name="T53" fmla="*/ 495 h 521"/>
                    <a:gd name="T54" fmla="*/ 46 w 46"/>
                    <a:gd name="T55" fmla="*/ 521 h 521"/>
                    <a:gd name="T56" fmla="*/ 43 w 46"/>
                    <a:gd name="T57" fmla="*/ 518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" h="521">
                      <a:moveTo>
                        <a:pt x="43" y="518"/>
                      </a:moveTo>
                      <a:cubicBezTo>
                        <a:pt x="43" y="517"/>
                        <a:pt x="42" y="516"/>
                        <a:pt x="41" y="515"/>
                      </a:cubicBezTo>
                      <a:cubicBezTo>
                        <a:pt x="41" y="513"/>
                        <a:pt x="41" y="512"/>
                        <a:pt x="40" y="511"/>
                      </a:cubicBezTo>
                      <a:cubicBezTo>
                        <a:pt x="40" y="509"/>
                        <a:pt x="40" y="508"/>
                        <a:pt x="40" y="507"/>
                      </a:cubicBezTo>
                      <a:cubicBezTo>
                        <a:pt x="40" y="506"/>
                        <a:pt x="40" y="506"/>
                        <a:pt x="40" y="505"/>
                      </a:cubicBezTo>
                      <a:cubicBezTo>
                        <a:pt x="40" y="505"/>
                        <a:pt x="40" y="504"/>
                        <a:pt x="40" y="504"/>
                      </a:cubicBezTo>
                      <a:cubicBezTo>
                        <a:pt x="40" y="503"/>
                        <a:pt x="40" y="503"/>
                        <a:pt x="40" y="503"/>
                      </a:cubicBezTo>
                      <a:cubicBezTo>
                        <a:pt x="40" y="502"/>
                        <a:pt x="40" y="502"/>
                        <a:pt x="40" y="50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1"/>
                        <a:pt x="36" y="29"/>
                        <a:pt x="36" y="27"/>
                      </a:cubicBezTo>
                      <a:cubicBezTo>
                        <a:pt x="35" y="24"/>
                        <a:pt x="35" y="22"/>
                        <a:pt x="34" y="20"/>
                      </a:cubicBezTo>
                      <a:cubicBezTo>
                        <a:pt x="33" y="19"/>
                        <a:pt x="32" y="17"/>
                        <a:pt x="31" y="16"/>
                      </a:cubicBezTo>
                      <a:cubicBezTo>
                        <a:pt x="30" y="14"/>
                        <a:pt x="29" y="13"/>
                        <a:pt x="28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4" y="4"/>
                        <a:pt x="5" y="5"/>
                        <a:pt x="6" y="7"/>
                      </a:cubicBezTo>
                      <a:cubicBezTo>
                        <a:pt x="6" y="9"/>
                        <a:pt x="7" y="11"/>
                        <a:pt x="7" y="13"/>
                      </a:cubicBezTo>
                      <a:cubicBezTo>
                        <a:pt x="8" y="15"/>
                        <a:pt x="8" y="18"/>
                        <a:pt x="8" y="20"/>
                      </a:cubicBezTo>
                      <a:cubicBezTo>
                        <a:pt x="14" y="476"/>
                        <a:pt x="14" y="476"/>
                        <a:pt x="14" y="476"/>
                      </a:cubicBezTo>
                      <a:cubicBezTo>
                        <a:pt x="14" y="476"/>
                        <a:pt x="14" y="477"/>
                        <a:pt x="14" y="477"/>
                      </a:cubicBezTo>
                      <a:cubicBezTo>
                        <a:pt x="14" y="478"/>
                        <a:pt x="13" y="478"/>
                        <a:pt x="13" y="478"/>
                      </a:cubicBezTo>
                      <a:cubicBezTo>
                        <a:pt x="13" y="479"/>
                        <a:pt x="13" y="479"/>
                        <a:pt x="13" y="480"/>
                      </a:cubicBezTo>
                      <a:cubicBezTo>
                        <a:pt x="13" y="480"/>
                        <a:pt x="13" y="481"/>
                        <a:pt x="13" y="481"/>
                      </a:cubicBezTo>
                      <a:cubicBezTo>
                        <a:pt x="13" y="482"/>
                        <a:pt x="13" y="484"/>
                        <a:pt x="14" y="485"/>
                      </a:cubicBezTo>
                      <a:cubicBezTo>
                        <a:pt x="14" y="486"/>
                        <a:pt x="14" y="488"/>
                        <a:pt x="15" y="489"/>
                      </a:cubicBezTo>
                      <a:cubicBezTo>
                        <a:pt x="15" y="490"/>
                        <a:pt x="16" y="491"/>
                        <a:pt x="17" y="492"/>
                      </a:cubicBezTo>
                      <a:cubicBezTo>
                        <a:pt x="17" y="493"/>
                        <a:pt x="18" y="494"/>
                        <a:pt x="19" y="495"/>
                      </a:cubicBezTo>
                      <a:cubicBezTo>
                        <a:pt x="46" y="521"/>
                        <a:pt x="46" y="521"/>
                        <a:pt x="46" y="521"/>
                      </a:cubicBezTo>
                      <a:cubicBezTo>
                        <a:pt x="45" y="520"/>
                        <a:pt x="44" y="519"/>
                        <a:pt x="43" y="51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9" name="Freeform 9"/>
                <p:cNvSpPr/>
                <p:nvPr/>
              </p:nvSpPr>
              <p:spPr bwMode="auto">
                <a:xfrm>
                  <a:off x="2547" y="1639"/>
                  <a:ext cx="732" cy="1486"/>
                </a:xfrm>
                <a:custGeom>
                  <a:avLst/>
                  <a:gdLst>
                    <a:gd name="T0" fmla="*/ 269 w 310"/>
                    <a:gd name="T1" fmla="*/ 5 h 629"/>
                    <a:gd name="T2" fmla="*/ 304 w 310"/>
                    <a:gd name="T3" fmla="*/ 45 h 629"/>
                    <a:gd name="T4" fmla="*/ 309 w 310"/>
                    <a:gd name="T5" fmla="*/ 95 h 629"/>
                    <a:gd name="T6" fmla="*/ 303 w 310"/>
                    <a:gd name="T7" fmla="*/ 311 h 629"/>
                    <a:gd name="T8" fmla="*/ 301 w 310"/>
                    <a:gd name="T9" fmla="*/ 317 h 629"/>
                    <a:gd name="T10" fmla="*/ 297 w 310"/>
                    <a:gd name="T11" fmla="*/ 322 h 629"/>
                    <a:gd name="T12" fmla="*/ 292 w 310"/>
                    <a:gd name="T13" fmla="*/ 325 h 629"/>
                    <a:gd name="T14" fmla="*/ 274 w 310"/>
                    <a:gd name="T15" fmla="*/ 328 h 629"/>
                    <a:gd name="T16" fmla="*/ 268 w 310"/>
                    <a:gd name="T17" fmla="*/ 328 h 629"/>
                    <a:gd name="T18" fmla="*/ 263 w 310"/>
                    <a:gd name="T19" fmla="*/ 325 h 629"/>
                    <a:gd name="T20" fmla="*/ 260 w 310"/>
                    <a:gd name="T21" fmla="*/ 321 h 629"/>
                    <a:gd name="T22" fmla="*/ 259 w 310"/>
                    <a:gd name="T23" fmla="*/ 315 h 629"/>
                    <a:gd name="T24" fmla="*/ 262 w 310"/>
                    <a:gd name="T25" fmla="*/ 103 h 629"/>
                    <a:gd name="T26" fmla="*/ 257 w 310"/>
                    <a:gd name="T27" fmla="*/ 95 h 629"/>
                    <a:gd name="T28" fmla="*/ 250 w 310"/>
                    <a:gd name="T29" fmla="*/ 96 h 629"/>
                    <a:gd name="T30" fmla="*/ 245 w 310"/>
                    <a:gd name="T31" fmla="*/ 108 h 629"/>
                    <a:gd name="T32" fmla="*/ 237 w 310"/>
                    <a:gd name="T33" fmla="*/ 575 h 629"/>
                    <a:gd name="T34" fmla="*/ 228 w 310"/>
                    <a:gd name="T35" fmla="*/ 592 h 629"/>
                    <a:gd name="T36" fmla="*/ 213 w 310"/>
                    <a:gd name="T37" fmla="*/ 602 h 629"/>
                    <a:gd name="T38" fmla="*/ 185 w 310"/>
                    <a:gd name="T39" fmla="*/ 607 h 629"/>
                    <a:gd name="T40" fmla="*/ 172 w 310"/>
                    <a:gd name="T41" fmla="*/ 598 h 629"/>
                    <a:gd name="T42" fmla="*/ 170 w 310"/>
                    <a:gd name="T43" fmla="*/ 358 h 629"/>
                    <a:gd name="T44" fmla="*/ 168 w 310"/>
                    <a:gd name="T45" fmla="*/ 344 h 629"/>
                    <a:gd name="T46" fmla="*/ 161 w 310"/>
                    <a:gd name="T47" fmla="*/ 339 h 629"/>
                    <a:gd name="T48" fmla="*/ 154 w 310"/>
                    <a:gd name="T49" fmla="*/ 346 h 629"/>
                    <a:gd name="T50" fmla="*/ 151 w 310"/>
                    <a:gd name="T51" fmla="*/ 361 h 629"/>
                    <a:gd name="T52" fmla="*/ 147 w 310"/>
                    <a:gd name="T53" fmla="*/ 604 h 629"/>
                    <a:gd name="T54" fmla="*/ 134 w 310"/>
                    <a:gd name="T55" fmla="*/ 619 h 629"/>
                    <a:gd name="T56" fmla="*/ 103 w 310"/>
                    <a:gd name="T57" fmla="*/ 628 h 629"/>
                    <a:gd name="T58" fmla="*/ 85 w 310"/>
                    <a:gd name="T59" fmla="*/ 625 h 629"/>
                    <a:gd name="T60" fmla="*/ 77 w 310"/>
                    <a:gd name="T61" fmla="*/ 609 h 629"/>
                    <a:gd name="T62" fmla="*/ 77 w 310"/>
                    <a:gd name="T63" fmla="*/ 606 h 629"/>
                    <a:gd name="T64" fmla="*/ 77 w 310"/>
                    <a:gd name="T65" fmla="*/ 603 h 629"/>
                    <a:gd name="T66" fmla="*/ 72 w 310"/>
                    <a:gd name="T67" fmla="*/ 127 h 629"/>
                    <a:gd name="T68" fmla="*/ 67 w 310"/>
                    <a:gd name="T69" fmla="*/ 116 h 629"/>
                    <a:gd name="T70" fmla="*/ 59 w 310"/>
                    <a:gd name="T71" fmla="*/ 116 h 629"/>
                    <a:gd name="T72" fmla="*/ 53 w 310"/>
                    <a:gd name="T73" fmla="*/ 127 h 629"/>
                    <a:gd name="T74" fmla="*/ 55 w 310"/>
                    <a:gd name="T75" fmla="*/ 349 h 629"/>
                    <a:gd name="T76" fmla="*/ 54 w 310"/>
                    <a:gd name="T77" fmla="*/ 355 h 629"/>
                    <a:gd name="T78" fmla="*/ 50 w 310"/>
                    <a:gd name="T79" fmla="*/ 362 h 629"/>
                    <a:gd name="T80" fmla="*/ 45 w 310"/>
                    <a:gd name="T81" fmla="*/ 366 h 629"/>
                    <a:gd name="T82" fmla="*/ 39 w 310"/>
                    <a:gd name="T83" fmla="*/ 368 h 629"/>
                    <a:gd name="T84" fmla="*/ 18 w 310"/>
                    <a:gd name="T85" fmla="*/ 372 h 629"/>
                    <a:gd name="T86" fmla="*/ 12 w 310"/>
                    <a:gd name="T87" fmla="*/ 370 h 629"/>
                    <a:gd name="T88" fmla="*/ 7 w 310"/>
                    <a:gd name="T89" fmla="*/ 366 h 629"/>
                    <a:gd name="T90" fmla="*/ 5 w 310"/>
                    <a:gd name="T91" fmla="*/ 360 h 629"/>
                    <a:gd name="T92" fmla="*/ 0 w 310"/>
                    <a:gd name="T93" fmla="*/ 129 h 629"/>
                    <a:gd name="T94" fmla="*/ 5 w 310"/>
                    <a:gd name="T95" fmla="*/ 75 h 629"/>
                    <a:gd name="T96" fmla="*/ 43 w 310"/>
                    <a:gd name="T97" fmla="*/ 25 h 629"/>
                    <a:gd name="T98" fmla="*/ 243 w 310"/>
                    <a:gd name="T99" fmla="*/ 1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0" h="629">
                      <a:moveTo>
                        <a:pt x="243" y="1"/>
                      </a:moveTo>
                      <a:cubicBezTo>
                        <a:pt x="252" y="0"/>
                        <a:pt x="260" y="2"/>
                        <a:pt x="269" y="5"/>
                      </a:cubicBezTo>
                      <a:cubicBezTo>
                        <a:pt x="277" y="9"/>
                        <a:pt x="284" y="14"/>
                        <a:pt x="290" y="21"/>
                      </a:cubicBezTo>
                      <a:cubicBezTo>
                        <a:pt x="296" y="27"/>
                        <a:pt x="301" y="35"/>
                        <a:pt x="304" y="45"/>
                      </a:cubicBezTo>
                      <a:cubicBezTo>
                        <a:pt x="308" y="54"/>
                        <a:pt x="310" y="64"/>
                        <a:pt x="309" y="75"/>
                      </a:cubicBezTo>
                      <a:cubicBezTo>
                        <a:pt x="309" y="95"/>
                        <a:pt x="309" y="95"/>
                        <a:pt x="309" y="95"/>
                      </a:cubicBezTo>
                      <a:cubicBezTo>
                        <a:pt x="304" y="308"/>
                        <a:pt x="304" y="308"/>
                        <a:pt x="304" y="308"/>
                      </a:cubicBezTo>
                      <a:cubicBezTo>
                        <a:pt x="304" y="309"/>
                        <a:pt x="303" y="310"/>
                        <a:pt x="303" y="311"/>
                      </a:cubicBezTo>
                      <a:cubicBezTo>
                        <a:pt x="303" y="312"/>
                        <a:pt x="303" y="313"/>
                        <a:pt x="302" y="314"/>
                      </a:cubicBezTo>
                      <a:cubicBezTo>
                        <a:pt x="302" y="315"/>
                        <a:pt x="302" y="316"/>
                        <a:pt x="301" y="317"/>
                      </a:cubicBezTo>
                      <a:cubicBezTo>
                        <a:pt x="300" y="318"/>
                        <a:pt x="300" y="319"/>
                        <a:pt x="299" y="320"/>
                      </a:cubicBezTo>
                      <a:cubicBezTo>
                        <a:pt x="298" y="320"/>
                        <a:pt x="298" y="321"/>
                        <a:pt x="297" y="322"/>
                      </a:cubicBezTo>
                      <a:cubicBezTo>
                        <a:pt x="296" y="323"/>
                        <a:pt x="295" y="323"/>
                        <a:pt x="294" y="324"/>
                      </a:cubicBezTo>
                      <a:cubicBezTo>
                        <a:pt x="293" y="324"/>
                        <a:pt x="293" y="325"/>
                        <a:pt x="292" y="325"/>
                      </a:cubicBezTo>
                      <a:cubicBezTo>
                        <a:pt x="291" y="325"/>
                        <a:pt x="290" y="326"/>
                        <a:pt x="289" y="326"/>
                      </a:cubicBezTo>
                      <a:cubicBezTo>
                        <a:pt x="274" y="328"/>
                        <a:pt x="274" y="328"/>
                        <a:pt x="274" y="328"/>
                      </a:cubicBezTo>
                      <a:cubicBezTo>
                        <a:pt x="273" y="329"/>
                        <a:pt x="272" y="329"/>
                        <a:pt x="271" y="329"/>
                      </a:cubicBezTo>
                      <a:cubicBezTo>
                        <a:pt x="270" y="329"/>
                        <a:pt x="269" y="328"/>
                        <a:pt x="268" y="328"/>
                      </a:cubicBezTo>
                      <a:cubicBezTo>
                        <a:pt x="267" y="328"/>
                        <a:pt x="266" y="328"/>
                        <a:pt x="266" y="327"/>
                      </a:cubicBezTo>
                      <a:cubicBezTo>
                        <a:pt x="265" y="327"/>
                        <a:pt x="264" y="326"/>
                        <a:pt x="263" y="325"/>
                      </a:cubicBezTo>
                      <a:cubicBezTo>
                        <a:pt x="263" y="325"/>
                        <a:pt x="262" y="324"/>
                        <a:pt x="261" y="323"/>
                      </a:cubicBezTo>
                      <a:cubicBezTo>
                        <a:pt x="261" y="322"/>
                        <a:pt x="260" y="321"/>
                        <a:pt x="260" y="321"/>
                      </a:cubicBezTo>
                      <a:cubicBezTo>
                        <a:pt x="260" y="320"/>
                        <a:pt x="260" y="319"/>
                        <a:pt x="259" y="318"/>
                      </a:cubicBezTo>
                      <a:cubicBezTo>
                        <a:pt x="259" y="317"/>
                        <a:pt x="259" y="316"/>
                        <a:pt x="259" y="315"/>
                      </a:cubicBezTo>
                      <a:cubicBezTo>
                        <a:pt x="263" y="109"/>
                        <a:pt x="263" y="109"/>
                        <a:pt x="263" y="109"/>
                      </a:cubicBezTo>
                      <a:cubicBezTo>
                        <a:pt x="263" y="107"/>
                        <a:pt x="262" y="104"/>
                        <a:pt x="262" y="103"/>
                      </a:cubicBezTo>
                      <a:cubicBezTo>
                        <a:pt x="261" y="101"/>
                        <a:pt x="261" y="99"/>
                        <a:pt x="260" y="98"/>
                      </a:cubicBezTo>
                      <a:cubicBezTo>
                        <a:pt x="259" y="96"/>
                        <a:pt x="258" y="95"/>
                        <a:pt x="257" y="95"/>
                      </a:cubicBezTo>
                      <a:cubicBezTo>
                        <a:pt x="256" y="94"/>
                        <a:pt x="255" y="93"/>
                        <a:pt x="254" y="94"/>
                      </a:cubicBezTo>
                      <a:cubicBezTo>
                        <a:pt x="253" y="94"/>
                        <a:pt x="251" y="95"/>
                        <a:pt x="250" y="96"/>
                      </a:cubicBezTo>
                      <a:cubicBezTo>
                        <a:pt x="249" y="97"/>
                        <a:pt x="248" y="99"/>
                        <a:pt x="247" y="101"/>
                      </a:cubicBezTo>
                      <a:cubicBezTo>
                        <a:pt x="246" y="103"/>
                        <a:pt x="245" y="105"/>
                        <a:pt x="245" y="108"/>
                      </a:cubicBezTo>
                      <a:cubicBezTo>
                        <a:pt x="244" y="111"/>
                        <a:pt x="244" y="114"/>
                        <a:pt x="244" y="117"/>
                      </a:cubicBezTo>
                      <a:cubicBezTo>
                        <a:pt x="237" y="575"/>
                        <a:pt x="237" y="575"/>
                        <a:pt x="237" y="575"/>
                      </a:cubicBezTo>
                      <a:cubicBezTo>
                        <a:pt x="236" y="578"/>
                        <a:pt x="235" y="581"/>
                        <a:pt x="234" y="584"/>
                      </a:cubicBezTo>
                      <a:cubicBezTo>
                        <a:pt x="232" y="587"/>
                        <a:pt x="230" y="589"/>
                        <a:pt x="228" y="592"/>
                      </a:cubicBezTo>
                      <a:cubicBezTo>
                        <a:pt x="226" y="594"/>
                        <a:pt x="224" y="596"/>
                        <a:pt x="221" y="598"/>
                      </a:cubicBezTo>
                      <a:cubicBezTo>
                        <a:pt x="218" y="600"/>
                        <a:pt x="216" y="601"/>
                        <a:pt x="213" y="602"/>
                      </a:cubicBezTo>
                      <a:cubicBezTo>
                        <a:pt x="193" y="606"/>
                        <a:pt x="193" y="606"/>
                        <a:pt x="193" y="606"/>
                      </a:cubicBezTo>
                      <a:cubicBezTo>
                        <a:pt x="190" y="607"/>
                        <a:pt x="187" y="607"/>
                        <a:pt x="185" y="607"/>
                      </a:cubicBezTo>
                      <a:cubicBezTo>
                        <a:pt x="182" y="606"/>
                        <a:pt x="179" y="605"/>
                        <a:pt x="177" y="604"/>
                      </a:cubicBezTo>
                      <a:cubicBezTo>
                        <a:pt x="175" y="603"/>
                        <a:pt x="173" y="601"/>
                        <a:pt x="172" y="598"/>
                      </a:cubicBezTo>
                      <a:cubicBezTo>
                        <a:pt x="171" y="596"/>
                        <a:pt x="170" y="594"/>
                        <a:pt x="169" y="591"/>
                      </a:cubicBezTo>
                      <a:cubicBezTo>
                        <a:pt x="170" y="358"/>
                        <a:pt x="170" y="358"/>
                        <a:pt x="170" y="358"/>
                      </a:cubicBezTo>
                      <a:cubicBezTo>
                        <a:pt x="170" y="355"/>
                        <a:pt x="170" y="353"/>
                        <a:pt x="170" y="350"/>
                      </a:cubicBezTo>
                      <a:cubicBezTo>
                        <a:pt x="169" y="348"/>
                        <a:pt x="168" y="346"/>
                        <a:pt x="168" y="344"/>
                      </a:cubicBezTo>
                      <a:cubicBezTo>
                        <a:pt x="167" y="342"/>
                        <a:pt x="166" y="341"/>
                        <a:pt x="165" y="340"/>
                      </a:cubicBezTo>
                      <a:cubicBezTo>
                        <a:pt x="163" y="339"/>
                        <a:pt x="162" y="339"/>
                        <a:pt x="161" y="339"/>
                      </a:cubicBezTo>
                      <a:cubicBezTo>
                        <a:pt x="159" y="339"/>
                        <a:pt x="158" y="340"/>
                        <a:pt x="157" y="341"/>
                      </a:cubicBezTo>
                      <a:cubicBezTo>
                        <a:pt x="156" y="343"/>
                        <a:pt x="155" y="344"/>
                        <a:pt x="154" y="346"/>
                      </a:cubicBezTo>
                      <a:cubicBezTo>
                        <a:pt x="153" y="348"/>
                        <a:pt x="152" y="351"/>
                        <a:pt x="152" y="353"/>
                      </a:cubicBezTo>
                      <a:cubicBezTo>
                        <a:pt x="151" y="356"/>
                        <a:pt x="151" y="359"/>
                        <a:pt x="151" y="361"/>
                      </a:cubicBezTo>
                      <a:cubicBezTo>
                        <a:pt x="150" y="595"/>
                        <a:pt x="150" y="595"/>
                        <a:pt x="150" y="595"/>
                      </a:cubicBezTo>
                      <a:cubicBezTo>
                        <a:pt x="150" y="598"/>
                        <a:pt x="149" y="601"/>
                        <a:pt x="147" y="604"/>
                      </a:cubicBezTo>
                      <a:cubicBezTo>
                        <a:pt x="146" y="607"/>
                        <a:pt x="144" y="610"/>
                        <a:pt x="141" y="612"/>
                      </a:cubicBezTo>
                      <a:cubicBezTo>
                        <a:pt x="139" y="615"/>
                        <a:pt x="137" y="617"/>
                        <a:pt x="134" y="619"/>
                      </a:cubicBezTo>
                      <a:cubicBezTo>
                        <a:pt x="131" y="621"/>
                        <a:pt x="128" y="622"/>
                        <a:pt x="124" y="623"/>
                      </a:cubicBezTo>
                      <a:cubicBezTo>
                        <a:pt x="103" y="628"/>
                        <a:pt x="103" y="628"/>
                        <a:pt x="103" y="628"/>
                      </a:cubicBezTo>
                      <a:cubicBezTo>
                        <a:pt x="100" y="629"/>
                        <a:pt x="96" y="629"/>
                        <a:pt x="93" y="628"/>
                      </a:cubicBezTo>
                      <a:cubicBezTo>
                        <a:pt x="90" y="628"/>
                        <a:pt x="87" y="626"/>
                        <a:pt x="85" y="625"/>
                      </a:cubicBezTo>
                      <a:cubicBezTo>
                        <a:pt x="82" y="623"/>
                        <a:pt x="80" y="621"/>
                        <a:pt x="79" y="618"/>
                      </a:cubicBezTo>
                      <a:cubicBezTo>
                        <a:pt x="78" y="615"/>
                        <a:pt x="77" y="612"/>
                        <a:pt x="77" y="609"/>
                      </a:cubicBezTo>
                      <a:cubicBezTo>
                        <a:pt x="77" y="608"/>
                        <a:pt x="77" y="608"/>
                        <a:pt x="77" y="607"/>
                      </a:cubicBezTo>
                      <a:cubicBezTo>
                        <a:pt x="77" y="607"/>
                        <a:pt x="77" y="606"/>
                        <a:pt x="77" y="606"/>
                      </a:cubicBezTo>
                      <a:cubicBezTo>
                        <a:pt x="77" y="605"/>
                        <a:pt x="77" y="605"/>
                        <a:pt x="77" y="605"/>
                      </a:cubicBezTo>
                      <a:cubicBezTo>
                        <a:pt x="77" y="604"/>
                        <a:pt x="77" y="604"/>
                        <a:pt x="77" y="603"/>
                      </a:cubicBezTo>
                      <a:cubicBezTo>
                        <a:pt x="73" y="136"/>
                        <a:pt x="73" y="136"/>
                        <a:pt x="73" y="136"/>
                      </a:cubicBezTo>
                      <a:cubicBezTo>
                        <a:pt x="73" y="133"/>
                        <a:pt x="73" y="130"/>
                        <a:pt x="72" y="127"/>
                      </a:cubicBezTo>
                      <a:cubicBezTo>
                        <a:pt x="72" y="125"/>
                        <a:pt x="71" y="122"/>
                        <a:pt x="70" y="120"/>
                      </a:cubicBezTo>
                      <a:cubicBezTo>
                        <a:pt x="69" y="118"/>
                        <a:pt x="68" y="117"/>
                        <a:pt x="67" y="116"/>
                      </a:cubicBezTo>
                      <a:cubicBezTo>
                        <a:pt x="65" y="115"/>
                        <a:pt x="64" y="114"/>
                        <a:pt x="63" y="114"/>
                      </a:cubicBezTo>
                      <a:cubicBezTo>
                        <a:pt x="61" y="115"/>
                        <a:pt x="60" y="115"/>
                        <a:pt x="59" y="116"/>
                      </a:cubicBezTo>
                      <a:cubicBezTo>
                        <a:pt x="58" y="117"/>
                        <a:pt x="57" y="119"/>
                        <a:pt x="56" y="121"/>
                      </a:cubicBezTo>
                      <a:cubicBezTo>
                        <a:pt x="55" y="123"/>
                        <a:pt x="54" y="125"/>
                        <a:pt x="53" y="127"/>
                      </a:cubicBezTo>
                      <a:cubicBezTo>
                        <a:pt x="53" y="129"/>
                        <a:pt x="52" y="132"/>
                        <a:pt x="52" y="135"/>
                      </a:cubicBezTo>
                      <a:cubicBezTo>
                        <a:pt x="55" y="349"/>
                        <a:pt x="55" y="349"/>
                        <a:pt x="55" y="349"/>
                      </a:cubicBezTo>
                      <a:cubicBezTo>
                        <a:pt x="55" y="350"/>
                        <a:pt x="55" y="351"/>
                        <a:pt x="55" y="352"/>
                      </a:cubicBezTo>
                      <a:cubicBezTo>
                        <a:pt x="54" y="353"/>
                        <a:pt x="54" y="354"/>
                        <a:pt x="54" y="355"/>
                      </a:cubicBezTo>
                      <a:cubicBezTo>
                        <a:pt x="53" y="356"/>
                        <a:pt x="53" y="358"/>
                        <a:pt x="52" y="359"/>
                      </a:cubicBezTo>
                      <a:cubicBezTo>
                        <a:pt x="52" y="360"/>
                        <a:pt x="51" y="361"/>
                        <a:pt x="50" y="362"/>
                      </a:cubicBezTo>
                      <a:cubicBezTo>
                        <a:pt x="49" y="362"/>
                        <a:pt x="49" y="363"/>
                        <a:pt x="48" y="364"/>
                      </a:cubicBezTo>
                      <a:cubicBezTo>
                        <a:pt x="47" y="365"/>
                        <a:pt x="46" y="366"/>
                        <a:pt x="45" y="366"/>
                      </a:cubicBezTo>
                      <a:cubicBezTo>
                        <a:pt x="44" y="367"/>
                        <a:pt x="43" y="367"/>
                        <a:pt x="42" y="368"/>
                      </a:cubicBezTo>
                      <a:cubicBezTo>
                        <a:pt x="41" y="368"/>
                        <a:pt x="40" y="368"/>
                        <a:pt x="39" y="368"/>
                      </a:cubicBezTo>
                      <a:cubicBezTo>
                        <a:pt x="22" y="371"/>
                        <a:pt x="22" y="371"/>
                        <a:pt x="22" y="371"/>
                      </a:cubicBezTo>
                      <a:cubicBezTo>
                        <a:pt x="21" y="371"/>
                        <a:pt x="19" y="372"/>
                        <a:pt x="18" y="372"/>
                      </a:cubicBezTo>
                      <a:cubicBezTo>
                        <a:pt x="17" y="371"/>
                        <a:pt x="16" y="371"/>
                        <a:pt x="15" y="371"/>
                      </a:cubicBezTo>
                      <a:cubicBezTo>
                        <a:pt x="14" y="371"/>
                        <a:pt x="13" y="371"/>
                        <a:pt x="12" y="370"/>
                      </a:cubicBezTo>
                      <a:cubicBezTo>
                        <a:pt x="11" y="370"/>
                        <a:pt x="10" y="369"/>
                        <a:pt x="10" y="368"/>
                      </a:cubicBezTo>
                      <a:cubicBezTo>
                        <a:pt x="9" y="368"/>
                        <a:pt x="8" y="367"/>
                        <a:pt x="7" y="366"/>
                      </a:cubicBezTo>
                      <a:cubicBezTo>
                        <a:pt x="7" y="365"/>
                        <a:pt x="6" y="364"/>
                        <a:pt x="6" y="363"/>
                      </a:cubicBezTo>
                      <a:cubicBezTo>
                        <a:pt x="5" y="362"/>
                        <a:pt x="5" y="361"/>
                        <a:pt x="5" y="360"/>
                      </a:cubicBezTo>
                      <a:cubicBezTo>
                        <a:pt x="5" y="359"/>
                        <a:pt x="4" y="358"/>
                        <a:pt x="4" y="357"/>
                      </a:cubicBezTo>
                      <a:cubicBezTo>
                        <a:pt x="0" y="129"/>
                        <a:pt x="0" y="129"/>
                        <a:pt x="0" y="129"/>
                      </a:cubicBezTo>
                      <a:cubicBezTo>
                        <a:pt x="0" y="126"/>
                        <a:pt x="0" y="110"/>
                        <a:pt x="0" y="110"/>
                      </a:cubicBezTo>
                      <a:cubicBezTo>
                        <a:pt x="0" y="98"/>
                        <a:pt x="2" y="86"/>
                        <a:pt x="5" y="75"/>
                      </a:cubicBezTo>
                      <a:cubicBezTo>
                        <a:pt x="9" y="64"/>
                        <a:pt x="14" y="54"/>
                        <a:pt x="20" y="46"/>
                      </a:cubicBezTo>
                      <a:cubicBezTo>
                        <a:pt x="27" y="37"/>
                        <a:pt x="35" y="30"/>
                        <a:pt x="43" y="25"/>
                      </a:cubicBezTo>
                      <a:cubicBezTo>
                        <a:pt x="52" y="20"/>
                        <a:pt x="61" y="16"/>
                        <a:pt x="71" y="16"/>
                      </a:cubicBez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Freeform 10"/>
                <p:cNvSpPr>
                  <a:spLocks noEditPoints="1"/>
                </p:cNvSpPr>
                <p:nvPr/>
              </p:nvSpPr>
              <p:spPr bwMode="auto">
                <a:xfrm>
                  <a:off x="2483" y="1618"/>
                  <a:ext cx="685" cy="893"/>
                </a:xfrm>
                <a:custGeom>
                  <a:avLst/>
                  <a:gdLst>
                    <a:gd name="T0" fmla="*/ 257 w 290"/>
                    <a:gd name="T1" fmla="*/ 3 h 378"/>
                    <a:gd name="T2" fmla="*/ 252 w 290"/>
                    <a:gd name="T3" fmla="*/ 1 h 378"/>
                    <a:gd name="T4" fmla="*/ 247 w 290"/>
                    <a:gd name="T5" fmla="*/ 1 h 378"/>
                    <a:gd name="T6" fmla="*/ 242 w 290"/>
                    <a:gd name="T7" fmla="*/ 0 h 378"/>
                    <a:gd name="T8" fmla="*/ 237 w 290"/>
                    <a:gd name="T9" fmla="*/ 1 h 378"/>
                    <a:gd name="T10" fmla="*/ 69 w 290"/>
                    <a:gd name="T11" fmla="*/ 14 h 378"/>
                    <a:gd name="T12" fmla="*/ 42 w 290"/>
                    <a:gd name="T13" fmla="*/ 23 h 378"/>
                    <a:gd name="T14" fmla="*/ 20 w 290"/>
                    <a:gd name="T15" fmla="*/ 43 h 378"/>
                    <a:gd name="T16" fmla="*/ 5 w 290"/>
                    <a:gd name="T17" fmla="*/ 72 h 378"/>
                    <a:gd name="T18" fmla="*/ 0 w 290"/>
                    <a:gd name="T19" fmla="*/ 105 h 378"/>
                    <a:gd name="T20" fmla="*/ 0 w 290"/>
                    <a:gd name="T21" fmla="*/ 107 h 378"/>
                    <a:gd name="T22" fmla="*/ 0 w 290"/>
                    <a:gd name="T23" fmla="*/ 110 h 378"/>
                    <a:gd name="T24" fmla="*/ 0 w 290"/>
                    <a:gd name="T25" fmla="*/ 116 h 378"/>
                    <a:gd name="T26" fmla="*/ 0 w 290"/>
                    <a:gd name="T27" fmla="*/ 124 h 378"/>
                    <a:gd name="T28" fmla="*/ 5 w 290"/>
                    <a:gd name="T29" fmla="*/ 346 h 378"/>
                    <a:gd name="T30" fmla="*/ 6 w 290"/>
                    <a:gd name="T31" fmla="*/ 349 h 378"/>
                    <a:gd name="T32" fmla="*/ 7 w 290"/>
                    <a:gd name="T33" fmla="*/ 352 h 378"/>
                    <a:gd name="T34" fmla="*/ 8 w 290"/>
                    <a:gd name="T35" fmla="*/ 355 h 378"/>
                    <a:gd name="T36" fmla="*/ 11 w 290"/>
                    <a:gd name="T37" fmla="*/ 357 h 378"/>
                    <a:gd name="T38" fmla="*/ 11 w 290"/>
                    <a:gd name="T39" fmla="*/ 357 h 378"/>
                    <a:gd name="T40" fmla="*/ 11 w 290"/>
                    <a:gd name="T41" fmla="*/ 357 h 378"/>
                    <a:gd name="T42" fmla="*/ 11 w 290"/>
                    <a:gd name="T43" fmla="*/ 357 h 378"/>
                    <a:gd name="T44" fmla="*/ 11 w 290"/>
                    <a:gd name="T45" fmla="*/ 357 h 378"/>
                    <a:gd name="T46" fmla="*/ 37 w 290"/>
                    <a:gd name="T47" fmla="*/ 378 h 378"/>
                    <a:gd name="T48" fmla="*/ 37 w 290"/>
                    <a:gd name="T49" fmla="*/ 377 h 378"/>
                    <a:gd name="T50" fmla="*/ 37 w 290"/>
                    <a:gd name="T51" fmla="*/ 377 h 378"/>
                    <a:gd name="T52" fmla="*/ 37 w 290"/>
                    <a:gd name="T53" fmla="*/ 377 h 378"/>
                    <a:gd name="T54" fmla="*/ 34 w 290"/>
                    <a:gd name="T55" fmla="*/ 375 h 378"/>
                    <a:gd name="T56" fmla="*/ 33 w 290"/>
                    <a:gd name="T57" fmla="*/ 372 h 378"/>
                    <a:gd name="T58" fmla="*/ 32 w 290"/>
                    <a:gd name="T59" fmla="*/ 369 h 378"/>
                    <a:gd name="T60" fmla="*/ 31 w 290"/>
                    <a:gd name="T61" fmla="*/ 366 h 378"/>
                    <a:gd name="T62" fmla="*/ 27 w 290"/>
                    <a:gd name="T63" fmla="*/ 138 h 378"/>
                    <a:gd name="T64" fmla="*/ 27 w 290"/>
                    <a:gd name="T65" fmla="*/ 130 h 378"/>
                    <a:gd name="T66" fmla="*/ 27 w 290"/>
                    <a:gd name="T67" fmla="*/ 124 h 378"/>
                    <a:gd name="T68" fmla="*/ 27 w 290"/>
                    <a:gd name="T69" fmla="*/ 120 h 378"/>
                    <a:gd name="T70" fmla="*/ 27 w 290"/>
                    <a:gd name="T71" fmla="*/ 119 h 378"/>
                    <a:gd name="T72" fmla="*/ 32 w 290"/>
                    <a:gd name="T73" fmla="*/ 84 h 378"/>
                    <a:gd name="T74" fmla="*/ 47 w 290"/>
                    <a:gd name="T75" fmla="*/ 55 h 378"/>
                    <a:gd name="T76" fmla="*/ 70 w 290"/>
                    <a:gd name="T77" fmla="*/ 34 h 378"/>
                    <a:gd name="T78" fmla="*/ 98 w 290"/>
                    <a:gd name="T79" fmla="*/ 25 h 378"/>
                    <a:gd name="T80" fmla="*/ 270 w 290"/>
                    <a:gd name="T81" fmla="*/ 10 h 378"/>
                    <a:gd name="T82" fmla="*/ 275 w 290"/>
                    <a:gd name="T83" fmla="*/ 10 h 378"/>
                    <a:gd name="T84" fmla="*/ 280 w 290"/>
                    <a:gd name="T85" fmla="*/ 10 h 378"/>
                    <a:gd name="T86" fmla="*/ 285 w 290"/>
                    <a:gd name="T87" fmla="*/ 11 h 378"/>
                    <a:gd name="T88" fmla="*/ 290 w 290"/>
                    <a:gd name="T89" fmla="*/ 12 h 378"/>
                    <a:gd name="T90" fmla="*/ 257 w 290"/>
                    <a:gd name="T91" fmla="*/ 3 h 378"/>
                    <a:gd name="T92" fmla="*/ 37 w 290"/>
                    <a:gd name="T93" fmla="*/ 378 h 378"/>
                    <a:gd name="T94" fmla="*/ 37 w 290"/>
                    <a:gd name="T95" fmla="*/ 378 h 378"/>
                    <a:gd name="T96" fmla="*/ 37 w 290"/>
                    <a:gd name="T97" fmla="*/ 378 h 378"/>
                    <a:gd name="T98" fmla="*/ 37 w 290"/>
                    <a:gd name="T99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90" h="378">
                      <a:moveTo>
                        <a:pt x="257" y="3"/>
                      </a:moveTo>
                      <a:cubicBezTo>
                        <a:pt x="255" y="2"/>
                        <a:pt x="254" y="2"/>
                        <a:pt x="252" y="1"/>
                      </a:cubicBezTo>
                      <a:cubicBezTo>
                        <a:pt x="250" y="1"/>
                        <a:pt x="249" y="1"/>
                        <a:pt x="247" y="1"/>
                      </a:cubicBezTo>
                      <a:cubicBezTo>
                        <a:pt x="246" y="0"/>
                        <a:pt x="244" y="0"/>
                        <a:pt x="242" y="0"/>
                      </a:cubicBezTo>
                      <a:cubicBezTo>
                        <a:pt x="241" y="0"/>
                        <a:pt x="239" y="0"/>
                        <a:pt x="237" y="1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0" y="15"/>
                        <a:pt x="51" y="18"/>
                        <a:pt x="42" y="23"/>
                      </a:cubicBezTo>
                      <a:cubicBezTo>
                        <a:pt x="34" y="28"/>
                        <a:pt x="26" y="35"/>
                        <a:pt x="20" y="43"/>
                      </a:cubicBezTo>
                      <a:cubicBezTo>
                        <a:pt x="14" y="52"/>
                        <a:pt x="8" y="61"/>
                        <a:pt x="5" y="72"/>
                      </a:cubicBezTo>
                      <a:cubicBezTo>
                        <a:pt x="2" y="82"/>
                        <a:pt x="0" y="94"/>
                        <a:pt x="0" y="105"/>
                      </a:cubicBezTo>
                      <a:cubicBezTo>
                        <a:pt x="0" y="105"/>
                        <a:pt x="0" y="106"/>
                        <a:pt x="0" y="107"/>
                      </a:cubicBezTo>
                      <a:cubicBezTo>
                        <a:pt x="0" y="108"/>
                        <a:pt x="0" y="109"/>
                        <a:pt x="0" y="110"/>
                      </a:cubicBezTo>
                      <a:cubicBezTo>
                        <a:pt x="0" y="112"/>
                        <a:pt x="0" y="114"/>
                        <a:pt x="0" y="116"/>
                      </a:cubicBezTo>
                      <a:cubicBezTo>
                        <a:pt x="0" y="119"/>
                        <a:pt x="0" y="121"/>
                        <a:pt x="0" y="124"/>
                      </a:cubicBezTo>
                      <a:cubicBezTo>
                        <a:pt x="5" y="346"/>
                        <a:pt x="5" y="346"/>
                        <a:pt x="5" y="346"/>
                      </a:cubicBezTo>
                      <a:cubicBezTo>
                        <a:pt x="5" y="347"/>
                        <a:pt x="6" y="348"/>
                        <a:pt x="6" y="349"/>
                      </a:cubicBezTo>
                      <a:cubicBezTo>
                        <a:pt x="6" y="350"/>
                        <a:pt x="6" y="351"/>
                        <a:pt x="7" y="352"/>
                      </a:cubicBezTo>
                      <a:cubicBezTo>
                        <a:pt x="7" y="353"/>
                        <a:pt x="8" y="354"/>
                        <a:pt x="8" y="355"/>
                      </a:cubicBezTo>
                      <a:cubicBezTo>
                        <a:pt x="9" y="356"/>
                        <a:pt x="10" y="356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6" y="377"/>
                        <a:pt x="35" y="376"/>
                        <a:pt x="34" y="375"/>
                      </a:cubicBezTo>
                      <a:cubicBezTo>
                        <a:pt x="34" y="374"/>
                        <a:pt x="33" y="373"/>
                        <a:pt x="33" y="372"/>
                      </a:cubicBezTo>
                      <a:cubicBezTo>
                        <a:pt x="32" y="371"/>
                        <a:pt x="32" y="370"/>
                        <a:pt x="32" y="369"/>
                      </a:cubicBezTo>
                      <a:cubicBezTo>
                        <a:pt x="32" y="368"/>
                        <a:pt x="31" y="367"/>
                        <a:pt x="31" y="366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5"/>
                        <a:pt x="27" y="132"/>
                        <a:pt x="27" y="130"/>
                      </a:cubicBezTo>
                      <a:cubicBezTo>
                        <a:pt x="27" y="127"/>
                        <a:pt x="27" y="125"/>
                        <a:pt x="27" y="124"/>
                      </a:cubicBezTo>
                      <a:cubicBezTo>
                        <a:pt x="27" y="122"/>
                        <a:pt x="27" y="121"/>
                        <a:pt x="27" y="120"/>
                      </a:cubicBezTo>
                      <a:cubicBezTo>
                        <a:pt x="27" y="119"/>
                        <a:pt x="27" y="119"/>
                        <a:pt x="27" y="119"/>
                      </a:cubicBezTo>
                      <a:cubicBezTo>
                        <a:pt x="27" y="107"/>
                        <a:pt x="29" y="95"/>
                        <a:pt x="32" y="84"/>
                      </a:cubicBezTo>
                      <a:cubicBezTo>
                        <a:pt x="36" y="73"/>
                        <a:pt x="41" y="63"/>
                        <a:pt x="47" y="55"/>
                      </a:cubicBezTo>
                      <a:cubicBezTo>
                        <a:pt x="54" y="46"/>
                        <a:pt x="62" y="39"/>
                        <a:pt x="70" y="34"/>
                      </a:cubicBezTo>
                      <a:cubicBezTo>
                        <a:pt x="79" y="29"/>
                        <a:pt x="88" y="25"/>
                        <a:pt x="98" y="25"/>
                      </a:cubicBezTo>
                      <a:cubicBezTo>
                        <a:pt x="270" y="10"/>
                        <a:pt x="270" y="10"/>
                        <a:pt x="270" y="10"/>
                      </a:cubicBezTo>
                      <a:cubicBezTo>
                        <a:pt x="271" y="10"/>
                        <a:pt x="273" y="10"/>
                        <a:pt x="275" y="10"/>
                      </a:cubicBezTo>
                      <a:cubicBezTo>
                        <a:pt x="276" y="10"/>
                        <a:pt x="278" y="10"/>
                        <a:pt x="280" y="10"/>
                      </a:cubicBezTo>
                      <a:cubicBezTo>
                        <a:pt x="281" y="10"/>
                        <a:pt x="283" y="11"/>
                        <a:pt x="285" y="11"/>
                      </a:cubicBezTo>
                      <a:cubicBezTo>
                        <a:pt x="286" y="11"/>
                        <a:pt x="288" y="12"/>
                        <a:pt x="290" y="12"/>
                      </a:cubicBezTo>
                      <a:lnTo>
                        <a:pt x="257" y="3"/>
                      </a:lnTo>
                      <a:close/>
                      <a:moveTo>
                        <a:pt x="37" y="378"/>
                      </a:move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1" name="Freeform 11"/>
                <p:cNvSpPr/>
                <p:nvPr/>
              </p:nvSpPr>
              <p:spPr bwMode="auto">
                <a:xfrm>
                  <a:off x="2847" y="1205"/>
                  <a:ext cx="104" cy="14"/>
                </a:xfrm>
                <a:custGeom>
                  <a:avLst/>
                  <a:gdLst>
                    <a:gd name="T0" fmla="*/ 31 w 44"/>
                    <a:gd name="T1" fmla="*/ 5 h 6"/>
                    <a:gd name="T2" fmla="*/ 0 w 44"/>
                    <a:gd name="T3" fmla="*/ 0 h 6"/>
                    <a:gd name="T4" fmla="*/ 3 w 44"/>
                    <a:gd name="T5" fmla="*/ 0 h 6"/>
                    <a:gd name="T6" fmla="*/ 6 w 44"/>
                    <a:gd name="T7" fmla="*/ 0 h 6"/>
                    <a:gd name="T8" fmla="*/ 9 w 44"/>
                    <a:gd name="T9" fmla="*/ 1 h 6"/>
                    <a:gd name="T10" fmla="*/ 12 w 44"/>
                    <a:gd name="T11" fmla="*/ 1 h 6"/>
                    <a:gd name="T12" fmla="*/ 44 w 44"/>
                    <a:gd name="T13" fmla="*/ 6 h 6"/>
                    <a:gd name="T14" fmla="*/ 41 w 44"/>
                    <a:gd name="T15" fmla="*/ 5 h 6"/>
                    <a:gd name="T16" fmla="*/ 38 w 44"/>
                    <a:gd name="T17" fmla="*/ 5 h 6"/>
                    <a:gd name="T18" fmla="*/ 34 w 44"/>
                    <a:gd name="T19" fmla="*/ 5 h 6"/>
                    <a:gd name="T20" fmla="*/ 31 w 44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6">
                      <a:moveTo>
                        <a:pt x="31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7" y="0"/>
                        <a:pt x="8" y="0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3" y="6"/>
                        <a:pt x="42" y="5"/>
                        <a:pt x="41" y="5"/>
                      </a:cubicBezTo>
                      <a:cubicBezTo>
                        <a:pt x="40" y="5"/>
                        <a:pt x="39" y="5"/>
                        <a:pt x="38" y="5"/>
                      </a:cubicBezTo>
                      <a:cubicBezTo>
                        <a:pt x="37" y="5"/>
                        <a:pt x="35" y="5"/>
                        <a:pt x="34" y="5"/>
                      </a:cubicBezTo>
                      <a:cubicBezTo>
                        <a:pt x="33" y="5"/>
                        <a:pt x="32" y="5"/>
                        <a:pt x="31" y="5"/>
                      </a:cubicBezTo>
                      <a:close/>
                    </a:path>
                  </a:pathLst>
                </a:custGeom>
                <a:solidFill>
                  <a:srgbClr val="BE07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2" name="Freeform 12"/>
                <p:cNvSpPr/>
                <p:nvPr/>
              </p:nvSpPr>
              <p:spPr bwMode="auto">
                <a:xfrm>
                  <a:off x="2667" y="1205"/>
                  <a:ext cx="253" cy="415"/>
                </a:xfrm>
                <a:custGeom>
                  <a:avLst/>
                  <a:gdLst>
                    <a:gd name="T0" fmla="*/ 81 w 107"/>
                    <a:gd name="T1" fmla="*/ 176 h 176"/>
                    <a:gd name="T2" fmla="*/ 51 w 107"/>
                    <a:gd name="T3" fmla="*/ 166 h 176"/>
                    <a:gd name="T4" fmla="*/ 31 w 107"/>
                    <a:gd name="T5" fmla="*/ 156 h 176"/>
                    <a:gd name="T6" fmla="*/ 15 w 107"/>
                    <a:gd name="T7" fmla="*/ 139 h 176"/>
                    <a:gd name="T8" fmla="*/ 4 w 107"/>
                    <a:gd name="T9" fmla="*/ 116 h 176"/>
                    <a:gd name="T10" fmla="*/ 0 w 107"/>
                    <a:gd name="T11" fmla="*/ 90 h 176"/>
                    <a:gd name="T12" fmla="*/ 5 w 107"/>
                    <a:gd name="T13" fmla="*/ 56 h 176"/>
                    <a:gd name="T14" fmla="*/ 22 w 107"/>
                    <a:gd name="T15" fmla="*/ 28 h 176"/>
                    <a:gd name="T16" fmla="*/ 46 w 107"/>
                    <a:gd name="T17" fmla="*/ 8 h 176"/>
                    <a:gd name="T18" fmla="*/ 76 w 107"/>
                    <a:gd name="T19" fmla="*/ 0 h 176"/>
                    <a:gd name="T20" fmla="*/ 107 w 107"/>
                    <a:gd name="T21" fmla="*/ 5 h 176"/>
                    <a:gd name="T22" fmla="*/ 77 w 107"/>
                    <a:gd name="T23" fmla="*/ 13 h 176"/>
                    <a:gd name="T24" fmla="*/ 52 w 107"/>
                    <a:gd name="T25" fmla="*/ 33 h 176"/>
                    <a:gd name="T26" fmla="*/ 35 w 107"/>
                    <a:gd name="T27" fmla="*/ 63 h 176"/>
                    <a:gd name="T28" fmla="*/ 29 w 107"/>
                    <a:gd name="T29" fmla="*/ 98 h 176"/>
                    <a:gd name="T30" fmla="*/ 33 w 107"/>
                    <a:gd name="T31" fmla="*/ 125 h 176"/>
                    <a:gd name="T32" fmla="*/ 44 w 107"/>
                    <a:gd name="T33" fmla="*/ 148 h 176"/>
                    <a:gd name="T34" fmla="*/ 60 w 107"/>
                    <a:gd name="T35" fmla="*/ 165 h 176"/>
                    <a:gd name="T36" fmla="*/ 81 w 107"/>
                    <a:gd name="T3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7" h="176">
                      <a:moveTo>
                        <a:pt x="81" y="176"/>
                      </a:moveTo>
                      <a:cubicBezTo>
                        <a:pt x="51" y="166"/>
                        <a:pt x="51" y="166"/>
                        <a:pt x="51" y="166"/>
                      </a:cubicBezTo>
                      <a:cubicBezTo>
                        <a:pt x="44" y="164"/>
                        <a:pt x="37" y="160"/>
                        <a:pt x="31" y="156"/>
                      </a:cubicBezTo>
                      <a:cubicBezTo>
                        <a:pt x="25" y="151"/>
                        <a:pt x="19" y="145"/>
                        <a:pt x="15" y="139"/>
                      </a:cubicBezTo>
                      <a:cubicBezTo>
                        <a:pt x="10" y="132"/>
                        <a:pt x="6" y="125"/>
                        <a:pt x="4" y="116"/>
                      </a:cubicBezTo>
                      <a:cubicBezTo>
                        <a:pt x="1" y="108"/>
                        <a:pt x="0" y="99"/>
                        <a:pt x="0" y="90"/>
                      </a:cubicBezTo>
                      <a:cubicBezTo>
                        <a:pt x="0" y="78"/>
                        <a:pt x="2" y="67"/>
                        <a:pt x="5" y="56"/>
                      </a:cubicBezTo>
                      <a:cubicBezTo>
                        <a:pt x="9" y="46"/>
                        <a:pt x="15" y="36"/>
                        <a:pt x="22" y="28"/>
                      </a:cubicBezTo>
                      <a:cubicBezTo>
                        <a:pt x="29" y="20"/>
                        <a:pt x="37" y="13"/>
                        <a:pt x="46" y="8"/>
                      </a:cubicBezTo>
                      <a:cubicBezTo>
                        <a:pt x="55" y="3"/>
                        <a:pt x="65" y="1"/>
                        <a:pt x="76" y="0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ubicBezTo>
                        <a:pt x="97" y="5"/>
                        <a:pt x="86" y="8"/>
                        <a:pt x="77" y="13"/>
                      </a:cubicBezTo>
                      <a:cubicBezTo>
                        <a:pt x="67" y="18"/>
                        <a:pt x="59" y="25"/>
                        <a:pt x="52" y="33"/>
                      </a:cubicBezTo>
                      <a:cubicBezTo>
                        <a:pt x="45" y="42"/>
                        <a:pt x="39" y="52"/>
                        <a:pt x="35" y="63"/>
                      </a:cubicBezTo>
                      <a:cubicBezTo>
                        <a:pt x="31" y="73"/>
                        <a:pt x="29" y="85"/>
                        <a:pt x="29" y="98"/>
                      </a:cubicBezTo>
                      <a:cubicBezTo>
                        <a:pt x="29" y="107"/>
                        <a:pt x="30" y="116"/>
                        <a:pt x="33" y="125"/>
                      </a:cubicBezTo>
                      <a:cubicBezTo>
                        <a:pt x="36" y="133"/>
                        <a:pt x="39" y="141"/>
                        <a:pt x="44" y="148"/>
                      </a:cubicBezTo>
                      <a:cubicBezTo>
                        <a:pt x="49" y="154"/>
                        <a:pt x="54" y="160"/>
                        <a:pt x="60" y="165"/>
                      </a:cubicBezTo>
                      <a:cubicBezTo>
                        <a:pt x="67" y="170"/>
                        <a:pt x="74" y="173"/>
                        <a:pt x="81" y="17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Freeform 13"/>
                <p:cNvSpPr/>
                <p:nvPr/>
              </p:nvSpPr>
              <p:spPr bwMode="auto">
                <a:xfrm>
                  <a:off x="2736" y="1216"/>
                  <a:ext cx="361" cy="411"/>
                </a:xfrm>
                <a:custGeom>
                  <a:avLst/>
                  <a:gdLst>
                    <a:gd name="T0" fmla="*/ 78 w 153"/>
                    <a:gd name="T1" fmla="*/ 0 h 174"/>
                    <a:gd name="T2" fmla="*/ 108 w 153"/>
                    <a:gd name="T3" fmla="*/ 6 h 174"/>
                    <a:gd name="T4" fmla="*/ 132 w 153"/>
                    <a:gd name="T5" fmla="*/ 24 h 174"/>
                    <a:gd name="T6" fmla="*/ 148 w 153"/>
                    <a:gd name="T7" fmla="*/ 50 h 174"/>
                    <a:gd name="T8" fmla="*/ 153 w 153"/>
                    <a:gd name="T9" fmla="*/ 83 h 174"/>
                    <a:gd name="T10" fmla="*/ 147 w 153"/>
                    <a:gd name="T11" fmla="*/ 117 h 174"/>
                    <a:gd name="T12" fmla="*/ 131 w 153"/>
                    <a:gd name="T13" fmla="*/ 145 h 174"/>
                    <a:gd name="T14" fmla="*/ 107 w 153"/>
                    <a:gd name="T15" fmla="*/ 165 h 174"/>
                    <a:gd name="T16" fmla="*/ 78 w 153"/>
                    <a:gd name="T17" fmla="*/ 174 h 174"/>
                    <a:gd name="T18" fmla="*/ 48 w 153"/>
                    <a:gd name="T19" fmla="*/ 169 h 174"/>
                    <a:gd name="T20" fmla="*/ 23 w 153"/>
                    <a:gd name="T21" fmla="*/ 153 h 174"/>
                    <a:gd name="T22" fmla="*/ 6 w 153"/>
                    <a:gd name="T23" fmla="*/ 126 h 174"/>
                    <a:gd name="T24" fmla="*/ 0 w 153"/>
                    <a:gd name="T25" fmla="*/ 93 h 174"/>
                    <a:gd name="T26" fmla="*/ 6 w 153"/>
                    <a:gd name="T27" fmla="*/ 58 h 174"/>
                    <a:gd name="T28" fmla="*/ 23 w 153"/>
                    <a:gd name="T29" fmla="*/ 28 h 174"/>
                    <a:gd name="T30" fmla="*/ 48 w 153"/>
                    <a:gd name="T31" fmla="*/ 8 h 174"/>
                    <a:gd name="T32" fmla="*/ 78 w 153"/>
                    <a:gd name="T33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3" h="174">
                      <a:moveTo>
                        <a:pt x="78" y="0"/>
                      </a:moveTo>
                      <a:cubicBezTo>
                        <a:pt x="89" y="0"/>
                        <a:pt x="99" y="2"/>
                        <a:pt x="108" y="6"/>
                      </a:cubicBezTo>
                      <a:cubicBezTo>
                        <a:pt x="117" y="10"/>
                        <a:pt x="125" y="16"/>
                        <a:pt x="132" y="24"/>
                      </a:cubicBezTo>
                      <a:cubicBezTo>
                        <a:pt x="139" y="31"/>
                        <a:pt x="144" y="40"/>
                        <a:pt x="148" y="50"/>
                      </a:cubicBezTo>
                      <a:cubicBezTo>
                        <a:pt x="151" y="60"/>
                        <a:pt x="153" y="72"/>
                        <a:pt x="153" y="83"/>
                      </a:cubicBezTo>
                      <a:cubicBezTo>
                        <a:pt x="153" y="95"/>
                        <a:pt x="151" y="106"/>
                        <a:pt x="147" y="117"/>
                      </a:cubicBezTo>
                      <a:cubicBezTo>
                        <a:pt x="143" y="127"/>
                        <a:pt x="137" y="137"/>
                        <a:pt x="131" y="145"/>
                      </a:cubicBezTo>
                      <a:cubicBezTo>
                        <a:pt x="124" y="153"/>
                        <a:pt x="116" y="160"/>
                        <a:pt x="107" y="165"/>
                      </a:cubicBezTo>
                      <a:cubicBezTo>
                        <a:pt x="98" y="170"/>
                        <a:pt x="88" y="173"/>
                        <a:pt x="78" y="174"/>
                      </a:cubicBezTo>
                      <a:cubicBezTo>
                        <a:pt x="67" y="174"/>
                        <a:pt x="57" y="173"/>
                        <a:pt x="48" y="169"/>
                      </a:cubicBezTo>
                      <a:cubicBezTo>
                        <a:pt x="39" y="166"/>
                        <a:pt x="30" y="160"/>
                        <a:pt x="23" y="153"/>
                      </a:cubicBezTo>
                      <a:cubicBezTo>
                        <a:pt x="16" y="145"/>
                        <a:pt x="10" y="137"/>
                        <a:pt x="6" y="126"/>
                      </a:cubicBezTo>
                      <a:cubicBezTo>
                        <a:pt x="2" y="116"/>
                        <a:pt x="0" y="105"/>
                        <a:pt x="0" y="93"/>
                      </a:cubicBezTo>
                      <a:cubicBezTo>
                        <a:pt x="0" y="80"/>
                        <a:pt x="2" y="68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8" y="13"/>
                        <a:pt x="48" y="8"/>
                      </a:cubicBezTo>
                      <a:cubicBezTo>
                        <a:pt x="57" y="3"/>
                        <a:pt x="68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5" name="Group 5"/>
              <p:cNvGrpSpPr>
                <a:grpSpLocks noChangeAspect="1"/>
              </p:cNvGrpSpPr>
              <p:nvPr/>
            </p:nvGrpSpPr>
            <p:grpSpPr bwMode="auto">
              <a:xfrm>
                <a:off x="5408994" y="3083989"/>
                <a:ext cx="395748" cy="956060"/>
                <a:chOff x="2483" y="1202"/>
                <a:chExt cx="796" cy="1923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86" name="AutoShape 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3" y="1202"/>
                  <a:ext cx="794" cy="1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87" name="Freeform 6"/>
                <p:cNvSpPr/>
                <p:nvPr/>
              </p:nvSpPr>
              <p:spPr bwMode="auto">
                <a:xfrm>
                  <a:off x="2866" y="2398"/>
                  <a:ext cx="97" cy="666"/>
                </a:xfrm>
                <a:custGeom>
                  <a:avLst/>
                  <a:gdLst>
                    <a:gd name="T0" fmla="*/ 38 w 41"/>
                    <a:gd name="T1" fmla="*/ 279 h 282"/>
                    <a:gd name="T2" fmla="*/ 37 w 41"/>
                    <a:gd name="T3" fmla="*/ 276 h 282"/>
                    <a:gd name="T4" fmla="*/ 35 w 41"/>
                    <a:gd name="T5" fmla="*/ 273 h 282"/>
                    <a:gd name="T6" fmla="*/ 34 w 41"/>
                    <a:gd name="T7" fmla="*/ 270 h 282"/>
                    <a:gd name="T8" fmla="*/ 35 w 41"/>
                    <a:gd name="T9" fmla="*/ 37 h 282"/>
                    <a:gd name="T10" fmla="*/ 35 w 41"/>
                    <a:gd name="T11" fmla="*/ 31 h 282"/>
                    <a:gd name="T12" fmla="*/ 34 w 41"/>
                    <a:gd name="T13" fmla="*/ 25 h 282"/>
                    <a:gd name="T14" fmla="*/ 32 w 41"/>
                    <a:gd name="T15" fmla="*/ 21 h 282"/>
                    <a:gd name="T16" fmla="*/ 29 w 41"/>
                    <a:gd name="T17" fmla="*/ 19 h 282"/>
                    <a:gd name="T18" fmla="*/ 0 w 41"/>
                    <a:gd name="T19" fmla="*/ 0 h 282"/>
                    <a:gd name="T20" fmla="*/ 2 w 41"/>
                    <a:gd name="T21" fmla="*/ 3 h 282"/>
                    <a:gd name="T22" fmla="*/ 4 w 41"/>
                    <a:gd name="T23" fmla="*/ 7 h 282"/>
                    <a:gd name="T24" fmla="*/ 6 w 41"/>
                    <a:gd name="T25" fmla="*/ 12 h 282"/>
                    <a:gd name="T26" fmla="*/ 6 w 41"/>
                    <a:gd name="T27" fmla="*/ 18 h 282"/>
                    <a:gd name="T28" fmla="*/ 6 w 41"/>
                    <a:gd name="T29" fmla="*/ 245 h 282"/>
                    <a:gd name="T30" fmla="*/ 7 w 41"/>
                    <a:gd name="T31" fmla="*/ 249 h 282"/>
                    <a:gd name="T32" fmla="*/ 8 w 41"/>
                    <a:gd name="T33" fmla="*/ 252 h 282"/>
                    <a:gd name="T34" fmla="*/ 10 w 41"/>
                    <a:gd name="T35" fmla="*/ 255 h 282"/>
                    <a:gd name="T36" fmla="*/ 12 w 41"/>
                    <a:gd name="T37" fmla="*/ 257 h 282"/>
                    <a:gd name="T38" fmla="*/ 41 w 41"/>
                    <a:gd name="T39" fmla="*/ 282 h 282"/>
                    <a:gd name="T40" fmla="*/ 38 w 41"/>
                    <a:gd name="T41" fmla="*/ 279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282">
                      <a:moveTo>
                        <a:pt x="38" y="279"/>
                      </a:moveTo>
                      <a:cubicBezTo>
                        <a:pt x="38" y="278"/>
                        <a:pt x="37" y="277"/>
                        <a:pt x="37" y="276"/>
                      </a:cubicBezTo>
                      <a:cubicBezTo>
                        <a:pt x="36" y="275"/>
                        <a:pt x="36" y="274"/>
                        <a:pt x="35" y="273"/>
                      </a:cubicBezTo>
                      <a:cubicBezTo>
                        <a:pt x="35" y="272"/>
                        <a:pt x="35" y="271"/>
                        <a:pt x="34" y="270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5"/>
                        <a:pt x="35" y="33"/>
                        <a:pt x="35" y="31"/>
                      </a:cubicBezTo>
                      <a:cubicBezTo>
                        <a:pt x="35" y="29"/>
                        <a:pt x="34" y="27"/>
                        <a:pt x="34" y="25"/>
                      </a:cubicBezTo>
                      <a:cubicBezTo>
                        <a:pt x="33" y="24"/>
                        <a:pt x="32" y="22"/>
                        <a:pt x="32" y="21"/>
                      </a:cubicBezTo>
                      <a:cubicBezTo>
                        <a:pt x="31" y="20"/>
                        <a:pt x="30" y="19"/>
                        <a:pt x="29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ubicBezTo>
                        <a:pt x="3" y="4"/>
                        <a:pt x="4" y="5"/>
                        <a:pt x="4" y="7"/>
                      </a:cubicBezTo>
                      <a:cubicBezTo>
                        <a:pt x="5" y="8"/>
                        <a:pt x="5" y="10"/>
                        <a:pt x="6" y="12"/>
                      </a:cubicBezTo>
                      <a:cubicBezTo>
                        <a:pt x="6" y="14"/>
                        <a:pt x="6" y="16"/>
                        <a:pt x="6" y="18"/>
                      </a:cubicBezTo>
                      <a:cubicBezTo>
                        <a:pt x="6" y="245"/>
                        <a:pt x="6" y="245"/>
                        <a:pt x="6" y="245"/>
                      </a:cubicBezTo>
                      <a:cubicBezTo>
                        <a:pt x="6" y="246"/>
                        <a:pt x="6" y="247"/>
                        <a:pt x="7" y="249"/>
                      </a:cubicBezTo>
                      <a:cubicBezTo>
                        <a:pt x="7" y="250"/>
                        <a:pt x="8" y="251"/>
                        <a:pt x="8" y="252"/>
                      </a:cubicBezTo>
                      <a:cubicBezTo>
                        <a:pt x="9" y="253"/>
                        <a:pt x="9" y="254"/>
                        <a:pt x="10" y="255"/>
                      </a:cubicBezTo>
                      <a:cubicBezTo>
                        <a:pt x="11" y="255"/>
                        <a:pt x="11" y="256"/>
                        <a:pt x="12" y="257"/>
                      </a:cubicBezTo>
                      <a:cubicBezTo>
                        <a:pt x="41" y="282"/>
                        <a:pt x="41" y="282"/>
                        <a:pt x="41" y="282"/>
                      </a:cubicBezTo>
                      <a:cubicBezTo>
                        <a:pt x="40" y="281"/>
                        <a:pt x="39" y="280"/>
                        <a:pt x="38" y="27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88" name="Freeform 7"/>
                <p:cNvSpPr/>
                <p:nvPr/>
              </p:nvSpPr>
              <p:spPr bwMode="auto">
                <a:xfrm>
                  <a:off x="3076" y="1833"/>
                  <a:ext cx="99" cy="579"/>
                </a:xfrm>
                <a:custGeom>
                  <a:avLst/>
                  <a:gdLst>
                    <a:gd name="T0" fmla="*/ 41 w 42"/>
                    <a:gd name="T1" fmla="*/ 245 h 245"/>
                    <a:gd name="T2" fmla="*/ 40 w 42"/>
                    <a:gd name="T3" fmla="*/ 244 h 245"/>
                    <a:gd name="T4" fmla="*/ 40 w 42"/>
                    <a:gd name="T5" fmla="*/ 244 h 245"/>
                    <a:gd name="T6" fmla="*/ 39 w 42"/>
                    <a:gd name="T7" fmla="*/ 243 h 245"/>
                    <a:gd name="T8" fmla="*/ 37 w 42"/>
                    <a:gd name="T9" fmla="*/ 241 h 245"/>
                    <a:gd name="T10" fmla="*/ 36 w 42"/>
                    <a:gd name="T11" fmla="*/ 239 h 245"/>
                    <a:gd name="T12" fmla="*/ 35 w 42"/>
                    <a:gd name="T13" fmla="*/ 236 h 245"/>
                    <a:gd name="T14" fmla="*/ 35 w 42"/>
                    <a:gd name="T15" fmla="*/ 233 h 245"/>
                    <a:gd name="T16" fmla="*/ 39 w 42"/>
                    <a:gd name="T17" fmla="*/ 27 h 245"/>
                    <a:gd name="T18" fmla="*/ 38 w 42"/>
                    <a:gd name="T19" fmla="*/ 21 h 245"/>
                    <a:gd name="T20" fmla="*/ 37 w 42"/>
                    <a:gd name="T21" fmla="*/ 17 h 245"/>
                    <a:gd name="T22" fmla="*/ 35 w 42"/>
                    <a:gd name="T23" fmla="*/ 14 h 245"/>
                    <a:gd name="T24" fmla="*/ 32 w 42"/>
                    <a:gd name="T25" fmla="*/ 12 h 245"/>
                    <a:gd name="T26" fmla="*/ 0 w 42"/>
                    <a:gd name="T27" fmla="*/ 0 h 245"/>
                    <a:gd name="T28" fmla="*/ 2 w 42"/>
                    <a:gd name="T29" fmla="*/ 2 h 245"/>
                    <a:gd name="T30" fmla="*/ 4 w 42"/>
                    <a:gd name="T31" fmla="*/ 5 h 245"/>
                    <a:gd name="T32" fmla="*/ 6 w 42"/>
                    <a:gd name="T33" fmla="*/ 9 h 245"/>
                    <a:gd name="T34" fmla="*/ 7 w 42"/>
                    <a:gd name="T35" fmla="*/ 15 h 245"/>
                    <a:gd name="T36" fmla="*/ 4 w 42"/>
                    <a:gd name="T37" fmla="*/ 215 h 245"/>
                    <a:gd name="T38" fmla="*/ 4 w 42"/>
                    <a:gd name="T39" fmla="*/ 218 h 245"/>
                    <a:gd name="T40" fmla="*/ 5 w 42"/>
                    <a:gd name="T41" fmla="*/ 221 h 245"/>
                    <a:gd name="T42" fmla="*/ 6 w 42"/>
                    <a:gd name="T43" fmla="*/ 223 h 245"/>
                    <a:gd name="T44" fmla="*/ 8 w 42"/>
                    <a:gd name="T45" fmla="*/ 226 h 245"/>
                    <a:gd name="T46" fmla="*/ 9 w 42"/>
                    <a:gd name="T47" fmla="*/ 226 h 245"/>
                    <a:gd name="T48" fmla="*/ 9 w 42"/>
                    <a:gd name="T49" fmla="*/ 227 h 245"/>
                    <a:gd name="T50" fmla="*/ 10 w 42"/>
                    <a:gd name="T51" fmla="*/ 227 h 245"/>
                    <a:gd name="T52" fmla="*/ 10 w 42"/>
                    <a:gd name="T53" fmla="*/ 227 h 245"/>
                    <a:gd name="T54" fmla="*/ 42 w 42"/>
                    <a:gd name="T55" fmla="*/ 245 h 245"/>
                    <a:gd name="T56" fmla="*/ 41 w 42"/>
                    <a:gd name="T57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2" h="245">
                      <a:moveTo>
                        <a:pt x="41" y="245"/>
                      </a:moveTo>
                      <a:cubicBezTo>
                        <a:pt x="41" y="245"/>
                        <a:pt x="41" y="244"/>
                        <a:pt x="40" y="244"/>
                      </a:cubicBezTo>
                      <a:cubicBezTo>
                        <a:pt x="40" y="244"/>
                        <a:pt x="40" y="244"/>
                        <a:pt x="40" y="244"/>
                      </a:cubicBezTo>
                      <a:cubicBezTo>
                        <a:pt x="40" y="244"/>
                        <a:pt x="40" y="244"/>
                        <a:pt x="39" y="243"/>
                      </a:cubicBezTo>
                      <a:cubicBezTo>
                        <a:pt x="39" y="243"/>
                        <a:pt x="38" y="242"/>
                        <a:pt x="37" y="241"/>
                      </a:cubicBezTo>
                      <a:cubicBezTo>
                        <a:pt x="37" y="240"/>
                        <a:pt x="36" y="239"/>
                        <a:pt x="36" y="239"/>
                      </a:cubicBezTo>
                      <a:cubicBezTo>
                        <a:pt x="36" y="238"/>
                        <a:pt x="36" y="237"/>
                        <a:pt x="35" y="236"/>
                      </a:cubicBezTo>
                      <a:cubicBezTo>
                        <a:pt x="35" y="235"/>
                        <a:pt x="35" y="234"/>
                        <a:pt x="35" y="233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39" y="25"/>
                        <a:pt x="39" y="23"/>
                        <a:pt x="38" y="21"/>
                      </a:cubicBezTo>
                      <a:cubicBezTo>
                        <a:pt x="38" y="20"/>
                        <a:pt x="37" y="18"/>
                        <a:pt x="37" y="17"/>
                      </a:cubicBezTo>
                      <a:cubicBezTo>
                        <a:pt x="36" y="16"/>
                        <a:pt x="35" y="15"/>
                        <a:pt x="35" y="14"/>
                      </a:cubicBezTo>
                      <a:cubicBezTo>
                        <a:pt x="34" y="13"/>
                        <a:pt x="33" y="12"/>
                        <a:pt x="32" y="12"/>
                      </a:cubicBezTo>
                      <a:cubicBezTo>
                        <a:pt x="21" y="8"/>
                        <a:pt x="11" y="4"/>
                        <a:pt x="0" y="0"/>
                      </a:cubicBezTo>
                      <a:cubicBezTo>
                        <a:pt x="1" y="0"/>
                        <a:pt x="2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5" y="8"/>
                        <a:pt x="6" y="9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15"/>
                        <a:pt x="4" y="215"/>
                        <a:pt x="4" y="215"/>
                      </a:cubicBezTo>
                      <a:cubicBezTo>
                        <a:pt x="4" y="216"/>
                        <a:pt x="4" y="217"/>
                        <a:pt x="4" y="218"/>
                      </a:cubicBezTo>
                      <a:cubicBezTo>
                        <a:pt x="4" y="219"/>
                        <a:pt x="5" y="220"/>
                        <a:pt x="5" y="221"/>
                      </a:cubicBezTo>
                      <a:cubicBezTo>
                        <a:pt x="5" y="222"/>
                        <a:pt x="6" y="223"/>
                        <a:pt x="6" y="223"/>
                      </a:cubicBezTo>
                      <a:cubicBezTo>
                        <a:pt x="7" y="224"/>
                        <a:pt x="7" y="225"/>
                        <a:pt x="8" y="226"/>
                      </a:cubicBezTo>
                      <a:cubicBezTo>
                        <a:pt x="8" y="226"/>
                        <a:pt x="8" y="226"/>
                        <a:pt x="9" y="226"/>
                      </a:cubicBezTo>
                      <a:cubicBezTo>
                        <a:pt x="9" y="226"/>
                        <a:pt x="9" y="226"/>
                        <a:pt x="9" y="227"/>
                      </a:cubicBezTo>
                      <a:cubicBezTo>
                        <a:pt x="9" y="227"/>
                        <a:pt x="10" y="227"/>
                        <a:pt x="10" y="227"/>
                      </a:cubicBezTo>
                      <a:cubicBezTo>
                        <a:pt x="10" y="227"/>
                        <a:pt x="10" y="227"/>
                        <a:pt x="10" y="227"/>
                      </a:cubicBezTo>
                      <a:cubicBezTo>
                        <a:pt x="21" y="233"/>
                        <a:pt x="31" y="239"/>
                        <a:pt x="42" y="245"/>
                      </a:cubicBezTo>
                      <a:cubicBezTo>
                        <a:pt x="41" y="245"/>
                        <a:pt x="41" y="245"/>
                        <a:pt x="41" y="24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Freeform 8"/>
                <p:cNvSpPr/>
                <p:nvPr/>
              </p:nvSpPr>
              <p:spPr bwMode="auto">
                <a:xfrm>
                  <a:off x="2634" y="1880"/>
                  <a:ext cx="109" cy="1231"/>
                </a:xfrm>
                <a:custGeom>
                  <a:avLst/>
                  <a:gdLst>
                    <a:gd name="T0" fmla="*/ 43 w 46"/>
                    <a:gd name="T1" fmla="*/ 518 h 521"/>
                    <a:gd name="T2" fmla="*/ 41 w 46"/>
                    <a:gd name="T3" fmla="*/ 515 h 521"/>
                    <a:gd name="T4" fmla="*/ 40 w 46"/>
                    <a:gd name="T5" fmla="*/ 511 h 521"/>
                    <a:gd name="T6" fmla="*/ 40 w 46"/>
                    <a:gd name="T7" fmla="*/ 507 h 521"/>
                    <a:gd name="T8" fmla="*/ 40 w 46"/>
                    <a:gd name="T9" fmla="*/ 505 h 521"/>
                    <a:gd name="T10" fmla="*/ 40 w 46"/>
                    <a:gd name="T11" fmla="*/ 504 h 521"/>
                    <a:gd name="T12" fmla="*/ 40 w 46"/>
                    <a:gd name="T13" fmla="*/ 503 h 521"/>
                    <a:gd name="T14" fmla="*/ 40 w 46"/>
                    <a:gd name="T15" fmla="*/ 501 h 521"/>
                    <a:gd name="T16" fmla="*/ 36 w 46"/>
                    <a:gd name="T17" fmla="*/ 34 h 521"/>
                    <a:gd name="T18" fmla="*/ 36 w 46"/>
                    <a:gd name="T19" fmla="*/ 27 h 521"/>
                    <a:gd name="T20" fmla="*/ 34 w 46"/>
                    <a:gd name="T21" fmla="*/ 20 h 521"/>
                    <a:gd name="T22" fmla="*/ 31 w 46"/>
                    <a:gd name="T23" fmla="*/ 16 h 521"/>
                    <a:gd name="T24" fmla="*/ 28 w 46"/>
                    <a:gd name="T25" fmla="*/ 13 h 521"/>
                    <a:gd name="T26" fmla="*/ 0 w 46"/>
                    <a:gd name="T27" fmla="*/ 0 h 521"/>
                    <a:gd name="T28" fmla="*/ 3 w 46"/>
                    <a:gd name="T29" fmla="*/ 2 h 521"/>
                    <a:gd name="T30" fmla="*/ 6 w 46"/>
                    <a:gd name="T31" fmla="*/ 7 h 521"/>
                    <a:gd name="T32" fmla="*/ 7 w 46"/>
                    <a:gd name="T33" fmla="*/ 13 h 521"/>
                    <a:gd name="T34" fmla="*/ 8 w 46"/>
                    <a:gd name="T35" fmla="*/ 20 h 521"/>
                    <a:gd name="T36" fmla="*/ 14 w 46"/>
                    <a:gd name="T37" fmla="*/ 476 h 521"/>
                    <a:gd name="T38" fmla="*/ 14 w 46"/>
                    <a:gd name="T39" fmla="*/ 477 h 521"/>
                    <a:gd name="T40" fmla="*/ 13 w 46"/>
                    <a:gd name="T41" fmla="*/ 478 h 521"/>
                    <a:gd name="T42" fmla="*/ 13 w 46"/>
                    <a:gd name="T43" fmla="*/ 480 h 521"/>
                    <a:gd name="T44" fmla="*/ 13 w 46"/>
                    <a:gd name="T45" fmla="*/ 481 h 521"/>
                    <a:gd name="T46" fmla="*/ 14 w 46"/>
                    <a:gd name="T47" fmla="*/ 485 h 521"/>
                    <a:gd name="T48" fmla="*/ 15 w 46"/>
                    <a:gd name="T49" fmla="*/ 489 h 521"/>
                    <a:gd name="T50" fmla="*/ 17 w 46"/>
                    <a:gd name="T51" fmla="*/ 492 h 521"/>
                    <a:gd name="T52" fmla="*/ 19 w 46"/>
                    <a:gd name="T53" fmla="*/ 495 h 521"/>
                    <a:gd name="T54" fmla="*/ 46 w 46"/>
                    <a:gd name="T55" fmla="*/ 521 h 521"/>
                    <a:gd name="T56" fmla="*/ 43 w 46"/>
                    <a:gd name="T57" fmla="*/ 518 h 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" h="521">
                      <a:moveTo>
                        <a:pt x="43" y="518"/>
                      </a:moveTo>
                      <a:cubicBezTo>
                        <a:pt x="43" y="517"/>
                        <a:pt x="42" y="516"/>
                        <a:pt x="41" y="515"/>
                      </a:cubicBezTo>
                      <a:cubicBezTo>
                        <a:pt x="41" y="513"/>
                        <a:pt x="41" y="512"/>
                        <a:pt x="40" y="511"/>
                      </a:cubicBezTo>
                      <a:cubicBezTo>
                        <a:pt x="40" y="509"/>
                        <a:pt x="40" y="508"/>
                        <a:pt x="40" y="507"/>
                      </a:cubicBezTo>
                      <a:cubicBezTo>
                        <a:pt x="40" y="506"/>
                        <a:pt x="40" y="506"/>
                        <a:pt x="40" y="505"/>
                      </a:cubicBezTo>
                      <a:cubicBezTo>
                        <a:pt x="40" y="505"/>
                        <a:pt x="40" y="504"/>
                        <a:pt x="40" y="504"/>
                      </a:cubicBezTo>
                      <a:cubicBezTo>
                        <a:pt x="40" y="503"/>
                        <a:pt x="40" y="503"/>
                        <a:pt x="40" y="503"/>
                      </a:cubicBezTo>
                      <a:cubicBezTo>
                        <a:pt x="40" y="502"/>
                        <a:pt x="40" y="502"/>
                        <a:pt x="40" y="50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1"/>
                        <a:pt x="36" y="29"/>
                        <a:pt x="36" y="27"/>
                      </a:cubicBezTo>
                      <a:cubicBezTo>
                        <a:pt x="35" y="24"/>
                        <a:pt x="35" y="22"/>
                        <a:pt x="34" y="20"/>
                      </a:cubicBezTo>
                      <a:cubicBezTo>
                        <a:pt x="33" y="19"/>
                        <a:pt x="32" y="17"/>
                        <a:pt x="31" y="16"/>
                      </a:cubicBezTo>
                      <a:cubicBezTo>
                        <a:pt x="30" y="14"/>
                        <a:pt x="29" y="13"/>
                        <a:pt x="28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4" y="4"/>
                        <a:pt x="5" y="5"/>
                        <a:pt x="6" y="7"/>
                      </a:cubicBezTo>
                      <a:cubicBezTo>
                        <a:pt x="6" y="9"/>
                        <a:pt x="7" y="11"/>
                        <a:pt x="7" y="13"/>
                      </a:cubicBezTo>
                      <a:cubicBezTo>
                        <a:pt x="8" y="15"/>
                        <a:pt x="8" y="18"/>
                        <a:pt x="8" y="20"/>
                      </a:cubicBezTo>
                      <a:cubicBezTo>
                        <a:pt x="14" y="476"/>
                        <a:pt x="14" y="476"/>
                        <a:pt x="14" y="476"/>
                      </a:cubicBezTo>
                      <a:cubicBezTo>
                        <a:pt x="14" y="476"/>
                        <a:pt x="14" y="477"/>
                        <a:pt x="14" y="477"/>
                      </a:cubicBezTo>
                      <a:cubicBezTo>
                        <a:pt x="14" y="478"/>
                        <a:pt x="13" y="478"/>
                        <a:pt x="13" y="478"/>
                      </a:cubicBezTo>
                      <a:cubicBezTo>
                        <a:pt x="13" y="479"/>
                        <a:pt x="13" y="479"/>
                        <a:pt x="13" y="480"/>
                      </a:cubicBezTo>
                      <a:cubicBezTo>
                        <a:pt x="13" y="480"/>
                        <a:pt x="13" y="481"/>
                        <a:pt x="13" y="481"/>
                      </a:cubicBezTo>
                      <a:cubicBezTo>
                        <a:pt x="13" y="482"/>
                        <a:pt x="13" y="484"/>
                        <a:pt x="14" y="485"/>
                      </a:cubicBezTo>
                      <a:cubicBezTo>
                        <a:pt x="14" y="486"/>
                        <a:pt x="14" y="488"/>
                        <a:pt x="15" y="489"/>
                      </a:cubicBezTo>
                      <a:cubicBezTo>
                        <a:pt x="15" y="490"/>
                        <a:pt x="16" y="491"/>
                        <a:pt x="17" y="492"/>
                      </a:cubicBezTo>
                      <a:cubicBezTo>
                        <a:pt x="17" y="493"/>
                        <a:pt x="18" y="494"/>
                        <a:pt x="19" y="495"/>
                      </a:cubicBezTo>
                      <a:cubicBezTo>
                        <a:pt x="46" y="521"/>
                        <a:pt x="46" y="521"/>
                        <a:pt x="46" y="521"/>
                      </a:cubicBezTo>
                      <a:cubicBezTo>
                        <a:pt x="45" y="520"/>
                        <a:pt x="44" y="519"/>
                        <a:pt x="43" y="51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Freeform 9"/>
                <p:cNvSpPr/>
                <p:nvPr/>
              </p:nvSpPr>
              <p:spPr bwMode="auto">
                <a:xfrm>
                  <a:off x="2547" y="1639"/>
                  <a:ext cx="732" cy="1486"/>
                </a:xfrm>
                <a:custGeom>
                  <a:avLst/>
                  <a:gdLst>
                    <a:gd name="T0" fmla="*/ 269 w 310"/>
                    <a:gd name="T1" fmla="*/ 5 h 629"/>
                    <a:gd name="T2" fmla="*/ 304 w 310"/>
                    <a:gd name="T3" fmla="*/ 45 h 629"/>
                    <a:gd name="T4" fmla="*/ 309 w 310"/>
                    <a:gd name="T5" fmla="*/ 95 h 629"/>
                    <a:gd name="T6" fmla="*/ 303 w 310"/>
                    <a:gd name="T7" fmla="*/ 311 h 629"/>
                    <a:gd name="T8" fmla="*/ 301 w 310"/>
                    <a:gd name="T9" fmla="*/ 317 h 629"/>
                    <a:gd name="T10" fmla="*/ 297 w 310"/>
                    <a:gd name="T11" fmla="*/ 322 h 629"/>
                    <a:gd name="T12" fmla="*/ 292 w 310"/>
                    <a:gd name="T13" fmla="*/ 325 h 629"/>
                    <a:gd name="T14" fmla="*/ 274 w 310"/>
                    <a:gd name="T15" fmla="*/ 328 h 629"/>
                    <a:gd name="T16" fmla="*/ 268 w 310"/>
                    <a:gd name="T17" fmla="*/ 328 h 629"/>
                    <a:gd name="T18" fmla="*/ 263 w 310"/>
                    <a:gd name="T19" fmla="*/ 325 h 629"/>
                    <a:gd name="T20" fmla="*/ 260 w 310"/>
                    <a:gd name="T21" fmla="*/ 321 h 629"/>
                    <a:gd name="T22" fmla="*/ 259 w 310"/>
                    <a:gd name="T23" fmla="*/ 315 h 629"/>
                    <a:gd name="T24" fmla="*/ 262 w 310"/>
                    <a:gd name="T25" fmla="*/ 103 h 629"/>
                    <a:gd name="T26" fmla="*/ 257 w 310"/>
                    <a:gd name="T27" fmla="*/ 95 h 629"/>
                    <a:gd name="T28" fmla="*/ 250 w 310"/>
                    <a:gd name="T29" fmla="*/ 96 h 629"/>
                    <a:gd name="T30" fmla="*/ 245 w 310"/>
                    <a:gd name="T31" fmla="*/ 108 h 629"/>
                    <a:gd name="T32" fmla="*/ 237 w 310"/>
                    <a:gd name="T33" fmla="*/ 575 h 629"/>
                    <a:gd name="T34" fmla="*/ 228 w 310"/>
                    <a:gd name="T35" fmla="*/ 592 h 629"/>
                    <a:gd name="T36" fmla="*/ 213 w 310"/>
                    <a:gd name="T37" fmla="*/ 602 h 629"/>
                    <a:gd name="T38" fmla="*/ 185 w 310"/>
                    <a:gd name="T39" fmla="*/ 607 h 629"/>
                    <a:gd name="T40" fmla="*/ 172 w 310"/>
                    <a:gd name="T41" fmla="*/ 598 h 629"/>
                    <a:gd name="T42" fmla="*/ 170 w 310"/>
                    <a:gd name="T43" fmla="*/ 358 h 629"/>
                    <a:gd name="T44" fmla="*/ 168 w 310"/>
                    <a:gd name="T45" fmla="*/ 344 h 629"/>
                    <a:gd name="T46" fmla="*/ 161 w 310"/>
                    <a:gd name="T47" fmla="*/ 339 h 629"/>
                    <a:gd name="T48" fmla="*/ 154 w 310"/>
                    <a:gd name="T49" fmla="*/ 346 h 629"/>
                    <a:gd name="T50" fmla="*/ 151 w 310"/>
                    <a:gd name="T51" fmla="*/ 361 h 629"/>
                    <a:gd name="T52" fmla="*/ 147 w 310"/>
                    <a:gd name="T53" fmla="*/ 604 h 629"/>
                    <a:gd name="T54" fmla="*/ 134 w 310"/>
                    <a:gd name="T55" fmla="*/ 619 h 629"/>
                    <a:gd name="T56" fmla="*/ 103 w 310"/>
                    <a:gd name="T57" fmla="*/ 628 h 629"/>
                    <a:gd name="T58" fmla="*/ 85 w 310"/>
                    <a:gd name="T59" fmla="*/ 625 h 629"/>
                    <a:gd name="T60" fmla="*/ 77 w 310"/>
                    <a:gd name="T61" fmla="*/ 609 h 629"/>
                    <a:gd name="T62" fmla="*/ 77 w 310"/>
                    <a:gd name="T63" fmla="*/ 606 h 629"/>
                    <a:gd name="T64" fmla="*/ 77 w 310"/>
                    <a:gd name="T65" fmla="*/ 603 h 629"/>
                    <a:gd name="T66" fmla="*/ 72 w 310"/>
                    <a:gd name="T67" fmla="*/ 127 h 629"/>
                    <a:gd name="T68" fmla="*/ 67 w 310"/>
                    <a:gd name="T69" fmla="*/ 116 h 629"/>
                    <a:gd name="T70" fmla="*/ 59 w 310"/>
                    <a:gd name="T71" fmla="*/ 116 h 629"/>
                    <a:gd name="T72" fmla="*/ 53 w 310"/>
                    <a:gd name="T73" fmla="*/ 127 h 629"/>
                    <a:gd name="T74" fmla="*/ 55 w 310"/>
                    <a:gd name="T75" fmla="*/ 349 h 629"/>
                    <a:gd name="T76" fmla="*/ 54 w 310"/>
                    <a:gd name="T77" fmla="*/ 355 h 629"/>
                    <a:gd name="T78" fmla="*/ 50 w 310"/>
                    <a:gd name="T79" fmla="*/ 362 h 629"/>
                    <a:gd name="T80" fmla="*/ 45 w 310"/>
                    <a:gd name="T81" fmla="*/ 366 h 629"/>
                    <a:gd name="T82" fmla="*/ 39 w 310"/>
                    <a:gd name="T83" fmla="*/ 368 h 629"/>
                    <a:gd name="T84" fmla="*/ 18 w 310"/>
                    <a:gd name="T85" fmla="*/ 372 h 629"/>
                    <a:gd name="T86" fmla="*/ 12 w 310"/>
                    <a:gd name="T87" fmla="*/ 370 h 629"/>
                    <a:gd name="T88" fmla="*/ 7 w 310"/>
                    <a:gd name="T89" fmla="*/ 366 h 629"/>
                    <a:gd name="T90" fmla="*/ 5 w 310"/>
                    <a:gd name="T91" fmla="*/ 360 h 629"/>
                    <a:gd name="T92" fmla="*/ 0 w 310"/>
                    <a:gd name="T93" fmla="*/ 129 h 629"/>
                    <a:gd name="T94" fmla="*/ 5 w 310"/>
                    <a:gd name="T95" fmla="*/ 75 h 629"/>
                    <a:gd name="T96" fmla="*/ 43 w 310"/>
                    <a:gd name="T97" fmla="*/ 25 h 629"/>
                    <a:gd name="T98" fmla="*/ 243 w 310"/>
                    <a:gd name="T99" fmla="*/ 1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0" h="629">
                      <a:moveTo>
                        <a:pt x="243" y="1"/>
                      </a:moveTo>
                      <a:cubicBezTo>
                        <a:pt x="252" y="0"/>
                        <a:pt x="260" y="2"/>
                        <a:pt x="269" y="5"/>
                      </a:cubicBezTo>
                      <a:cubicBezTo>
                        <a:pt x="277" y="9"/>
                        <a:pt x="284" y="14"/>
                        <a:pt x="290" y="21"/>
                      </a:cubicBezTo>
                      <a:cubicBezTo>
                        <a:pt x="296" y="27"/>
                        <a:pt x="301" y="35"/>
                        <a:pt x="304" y="45"/>
                      </a:cubicBezTo>
                      <a:cubicBezTo>
                        <a:pt x="308" y="54"/>
                        <a:pt x="310" y="64"/>
                        <a:pt x="309" y="75"/>
                      </a:cubicBezTo>
                      <a:cubicBezTo>
                        <a:pt x="309" y="95"/>
                        <a:pt x="309" y="95"/>
                        <a:pt x="309" y="95"/>
                      </a:cubicBezTo>
                      <a:cubicBezTo>
                        <a:pt x="304" y="308"/>
                        <a:pt x="304" y="308"/>
                        <a:pt x="304" y="308"/>
                      </a:cubicBezTo>
                      <a:cubicBezTo>
                        <a:pt x="304" y="309"/>
                        <a:pt x="303" y="310"/>
                        <a:pt x="303" y="311"/>
                      </a:cubicBezTo>
                      <a:cubicBezTo>
                        <a:pt x="303" y="312"/>
                        <a:pt x="303" y="313"/>
                        <a:pt x="302" y="314"/>
                      </a:cubicBezTo>
                      <a:cubicBezTo>
                        <a:pt x="302" y="315"/>
                        <a:pt x="302" y="316"/>
                        <a:pt x="301" y="317"/>
                      </a:cubicBezTo>
                      <a:cubicBezTo>
                        <a:pt x="300" y="318"/>
                        <a:pt x="300" y="319"/>
                        <a:pt x="299" y="320"/>
                      </a:cubicBezTo>
                      <a:cubicBezTo>
                        <a:pt x="298" y="320"/>
                        <a:pt x="298" y="321"/>
                        <a:pt x="297" y="322"/>
                      </a:cubicBezTo>
                      <a:cubicBezTo>
                        <a:pt x="296" y="323"/>
                        <a:pt x="295" y="323"/>
                        <a:pt x="294" y="324"/>
                      </a:cubicBezTo>
                      <a:cubicBezTo>
                        <a:pt x="293" y="324"/>
                        <a:pt x="293" y="325"/>
                        <a:pt x="292" y="325"/>
                      </a:cubicBezTo>
                      <a:cubicBezTo>
                        <a:pt x="291" y="325"/>
                        <a:pt x="290" y="326"/>
                        <a:pt x="289" y="326"/>
                      </a:cubicBezTo>
                      <a:cubicBezTo>
                        <a:pt x="274" y="328"/>
                        <a:pt x="274" y="328"/>
                        <a:pt x="274" y="328"/>
                      </a:cubicBezTo>
                      <a:cubicBezTo>
                        <a:pt x="273" y="329"/>
                        <a:pt x="272" y="329"/>
                        <a:pt x="271" y="329"/>
                      </a:cubicBezTo>
                      <a:cubicBezTo>
                        <a:pt x="270" y="329"/>
                        <a:pt x="269" y="328"/>
                        <a:pt x="268" y="328"/>
                      </a:cubicBezTo>
                      <a:cubicBezTo>
                        <a:pt x="267" y="328"/>
                        <a:pt x="266" y="328"/>
                        <a:pt x="266" y="327"/>
                      </a:cubicBezTo>
                      <a:cubicBezTo>
                        <a:pt x="265" y="327"/>
                        <a:pt x="264" y="326"/>
                        <a:pt x="263" y="325"/>
                      </a:cubicBezTo>
                      <a:cubicBezTo>
                        <a:pt x="263" y="325"/>
                        <a:pt x="262" y="324"/>
                        <a:pt x="261" y="323"/>
                      </a:cubicBezTo>
                      <a:cubicBezTo>
                        <a:pt x="261" y="322"/>
                        <a:pt x="260" y="321"/>
                        <a:pt x="260" y="321"/>
                      </a:cubicBezTo>
                      <a:cubicBezTo>
                        <a:pt x="260" y="320"/>
                        <a:pt x="260" y="319"/>
                        <a:pt x="259" y="318"/>
                      </a:cubicBezTo>
                      <a:cubicBezTo>
                        <a:pt x="259" y="317"/>
                        <a:pt x="259" y="316"/>
                        <a:pt x="259" y="315"/>
                      </a:cubicBezTo>
                      <a:cubicBezTo>
                        <a:pt x="263" y="109"/>
                        <a:pt x="263" y="109"/>
                        <a:pt x="263" y="109"/>
                      </a:cubicBezTo>
                      <a:cubicBezTo>
                        <a:pt x="263" y="107"/>
                        <a:pt x="262" y="104"/>
                        <a:pt x="262" y="103"/>
                      </a:cubicBezTo>
                      <a:cubicBezTo>
                        <a:pt x="261" y="101"/>
                        <a:pt x="261" y="99"/>
                        <a:pt x="260" y="98"/>
                      </a:cubicBezTo>
                      <a:cubicBezTo>
                        <a:pt x="259" y="96"/>
                        <a:pt x="258" y="95"/>
                        <a:pt x="257" y="95"/>
                      </a:cubicBezTo>
                      <a:cubicBezTo>
                        <a:pt x="256" y="94"/>
                        <a:pt x="255" y="93"/>
                        <a:pt x="254" y="94"/>
                      </a:cubicBezTo>
                      <a:cubicBezTo>
                        <a:pt x="253" y="94"/>
                        <a:pt x="251" y="95"/>
                        <a:pt x="250" y="96"/>
                      </a:cubicBezTo>
                      <a:cubicBezTo>
                        <a:pt x="249" y="97"/>
                        <a:pt x="248" y="99"/>
                        <a:pt x="247" y="101"/>
                      </a:cubicBezTo>
                      <a:cubicBezTo>
                        <a:pt x="246" y="103"/>
                        <a:pt x="245" y="105"/>
                        <a:pt x="245" y="108"/>
                      </a:cubicBezTo>
                      <a:cubicBezTo>
                        <a:pt x="244" y="111"/>
                        <a:pt x="244" y="114"/>
                        <a:pt x="244" y="117"/>
                      </a:cubicBezTo>
                      <a:cubicBezTo>
                        <a:pt x="237" y="575"/>
                        <a:pt x="237" y="575"/>
                        <a:pt x="237" y="575"/>
                      </a:cubicBezTo>
                      <a:cubicBezTo>
                        <a:pt x="236" y="578"/>
                        <a:pt x="235" y="581"/>
                        <a:pt x="234" y="584"/>
                      </a:cubicBezTo>
                      <a:cubicBezTo>
                        <a:pt x="232" y="587"/>
                        <a:pt x="230" y="589"/>
                        <a:pt x="228" y="592"/>
                      </a:cubicBezTo>
                      <a:cubicBezTo>
                        <a:pt x="226" y="594"/>
                        <a:pt x="224" y="596"/>
                        <a:pt x="221" y="598"/>
                      </a:cubicBezTo>
                      <a:cubicBezTo>
                        <a:pt x="218" y="600"/>
                        <a:pt x="216" y="601"/>
                        <a:pt x="213" y="602"/>
                      </a:cubicBezTo>
                      <a:cubicBezTo>
                        <a:pt x="193" y="606"/>
                        <a:pt x="193" y="606"/>
                        <a:pt x="193" y="606"/>
                      </a:cubicBezTo>
                      <a:cubicBezTo>
                        <a:pt x="190" y="607"/>
                        <a:pt x="187" y="607"/>
                        <a:pt x="185" y="607"/>
                      </a:cubicBezTo>
                      <a:cubicBezTo>
                        <a:pt x="182" y="606"/>
                        <a:pt x="179" y="605"/>
                        <a:pt x="177" y="604"/>
                      </a:cubicBezTo>
                      <a:cubicBezTo>
                        <a:pt x="175" y="603"/>
                        <a:pt x="173" y="601"/>
                        <a:pt x="172" y="598"/>
                      </a:cubicBezTo>
                      <a:cubicBezTo>
                        <a:pt x="171" y="596"/>
                        <a:pt x="170" y="594"/>
                        <a:pt x="169" y="591"/>
                      </a:cubicBezTo>
                      <a:cubicBezTo>
                        <a:pt x="170" y="358"/>
                        <a:pt x="170" y="358"/>
                        <a:pt x="170" y="358"/>
                      </a:cubicBezTo>
                      <a:cubicBezTo>
                        <a:pt x="170" y="355"/>
                        <a:pt x="170" y="353"/>
                        <a:pt x="170" y="350"/>
                      </a:cubicBezTo>
                      <a:cubicBezTo>
                        <a:pt x="169" y="348"/>
                        <a:pt x="168" y="346"/>
                        <a:pt x="168" y="344"/>
                      </a:cubicBezTo>
                      <a:cubicBezTo>
                        <a:pt x="167" y="342"/>
                        <a:pt x="166" y="341"/>
                        <a:pt x="165" y="340"/>
                      </a:cubicBezTo>
                      <a:cubicBezTo>
                        <a:pt x="163" y="339"/>
                        <a:pt x="162" y="339"/>
                        <a:pt x="161" y="339"/>
                      </a:cubicBezTo>
                      <a:cubicBezTo>
                        <a:pt x="159" y="339"/>
                        <a:pt x="158" y="340"/>
                        <a:pt x="157" y="341"/>
                      </a:cubicBezTo>
                      <a:cubicBezTo>
                        <a:pt x="156" y="343"/>
                        <a:pt x="155" y="344"/>
                        <a:pt x="154" y="346"/>
                      </a:cubicBezTo>
                      <a:cubicBezTo>
                        <a:pt x="153" y="348"/>
                        <a:pt x="152" y="351"/>
                        <a:pt x="152" y="353"/>
                      </a:cubicBezTo>
                      <a:cubicBezTo>
                        <a:pt x="151" y="356"/>
                        <a:pt x="151" y="359"/>
                        <a:pt x="151" y="361"/>
                      </a:cubicBezTo>
                      <a:cubicBezTo>
                        <a:pt x="150" y="595"/>
                        <a:pt x="150" y="595"/>
                        <a:pt x="150" y="595"/>
                      </a:cubicBezTo>
                      <a:cubicBezTo>
                        <a:pt x="150" y="598"/>
                        <a:pt x="149" y="601"/>
                        <a:pt x="147" y="604"/>
                      </a:cubicBezTo>
                      <a:cubicBezTo>
                        <a:pt x="146" y="607"/>
                        <a:pt x="144" y="610"/>
                        <a:pt x="141" y="612"/>
                      </a:cubicBezTo>
                      <a:cubicBezTo>
                        <a:pt x="139" y="615"/>
                        <a:pt x="137" y="617"/>
                        <a:pt x="134" y="619"/>
                      </a:cubicBezTo>
                      <a:cubicBezTo>
                        <a:pt x="131" y="621"/>
                        <a:pt x="128" y="622"/>
                        <a:pt x="124" y="623"/>
                      </a:cubicBezTo>
                      <a:cubicBezTo>
                        <a:pt x="103" y="628"/>
                        <a:pt x="103" y="628"/>
                        <a:pt x="103" y="628"/>
                      </a:cubicBezTo>
                      <a:cubicBezTo>
                        <a:pt x="100" y="629"/>
                        <a:pt x="96" y="629"/>
                        <a:pt x="93" y="628"/>
                      </a:cubicBezTo>
                      <a:cubicBezTo>
                        <a:pt x="90" y="628"/>
                        <a:pt x="87" y="626"/>
                        <a:pt x="85" y="625"/>
                      </a:cubicBezTo>
                      <a:cubicBezTo>
                        <a:pt x="82" y="623"/>
                        <a:pt x="80" y="621"/>
                        <a:pt x="79" y="618"/>
                      </a:cubicBezTo>
                      <a:cubicBezTo>
                        <a:pt x="78" y="615"/>
                        <a:pt x="77" y="612"/>
                        <a:pt x="77" y="609"/>
                      </a:cubicBezTo>
                      <a:cubicBezTo>
                        <a:pt x="77" y="608"/>
                        <a:pt x="77" y="608"/>
                        <a:pt x="77" y="607"/>
                      </a:cubicBezTo>
                      <a:cubicBezTo>
                        <a:pt x="77" y="607"/>
                        <a:pt x="77" y="606"/>
                        <a:pt x="77" y="606"/>
                      </a:cubicBezTo>
                      <a:cubicBezTo>
                        <a:pt x="77" y="605"/>
                        <a:pt x="77" y="605"/>
                        <a:pt x="77" y="605"/>
                      </a:cubicBezTo>
                      <a:cubicBezTo>
                        <a:pt x="77" y="604"/>
                        <a:pt x="77" y="604"/>
                        <a:pt x="77" y="603"/>
                      </a:cubicBezTo>
                      <a:cubicBezTo>
                        <a:pt x="73" y="136"/>
                        <a:pt x="73" y="136"/>
                        <a:pt x="73" y="136"/>
                      </a:cubicBezTo>
                      <a:cubicBezTo>
                        <a:pt x="73" y="133"/>
                        <a:pt x="73" y="130"/>
                        <a:pt x="72" y="127"/>
                      </a:cubicBezTo>
                      <a:cubicBezTo>
                        <a:pt x="72" y="125"/>
                        <a:pt x="71" y="122"/>
                        <a:pt x="70" y="120"/>
                      </a:cubicBezTo>
                      <a:cubicBezTo>
                        <a:pt x="69" y="118"/>
                        <a:pt x="68" y="117"/>
                        <a:pt x="67" y="116"/>
                      </a:cubicBezTo>
                      <a:cubicBezTo>
                        <a:pt x="65" y="115"/>
                        <a:pt x="64" y="114"/>
                        <a:pt x="63" y="114"/>
                      </a:cubicBezTo>
                      <a:cubicBezTo>
                        <a:pt x="61" y="115"/>
                        <a:pt x="60" y="115"/>
                        <a:pt x="59" y="116"/>
                      </a:cubicBezTo>
                      <a:cubicBezTo>
                        <a:pt x="58" y="117"/>
                        <a:pt x="57" y="119"/>
                        <a:pt x="56" y="121"/>
                      </a:cubicBezTo>
                      <a:cubicBezTo>
                        <a:pt x="55" y="123"/>
                        <a:pt x="54" y="125"/>
                        <a:pt x="53" y="127"/>
                      </a:cubicBezTo>
                      <a:cubicBezTo>
                        <a:pt x="53" y="129"/>
                        <a:pt x="52" y="132"/>
                        <a:pt x="52" y="135"/>
                      </a:cubicBezTo>
                      <a:cubicBezTo>
                        <a:pt x="55" y="349"/>
                        <a:pt x="55" y="349"/>
                        <a:pt x="55" y="349"/>
                      </a:cubicBezTo>
                      <a:cubicBezTo>
                        <a:pt x="55" y="350"/>
                        <a:pt x="55" y="351"/>
                        <a:pt x="55" y="352"/>
                      </a:cubicBezTo>
                      <a:cubicBezTo>
                        <a:pt x="54" y="353"/>
                        <a:pt x="54" y="354"/>
                        <a:pt x="54" y="355"/>
                      </a:cubicBezTo>
                      <a:cubicBezTo>
                        <a:pt x="53" y="356"/>
                        <a:pt x="53" y="358"/>
                        <a:pt x="52" y="359"/>
                      </a:cubicBezTo>
                      <a:cubicBezTo>
                        <a:pt x="52" y="360"/>
                        <a:pt x="51" y="361"/>
                        <a:pt x="50" y="362"/>
                      </a:cubicBezTo>
                      <a:cubicBezTo>
                        <a:pt x="49" y="362"/>
                        <a:pt x="49" y="363"/>
                        <a:pt x="48" y="364"/>
                      </a:cubicBezTo>
                      <a:cubicBezTo>
                        <a:pt x="47" y="365"/>
                        <a:pt x="46" y="366"/>
                        <a:pt x="45" y="366"/>
                      </a:cubicBezTo>
                      <a:cubicBezTo>
                        <a:pt x="44" y="367"/>
                        <a:pt x="43" y="367"/>
                        <a:pt x="42" y="368"/>
                      </a:cubicBezTo>
                      <a:cubicBezTo>
                        <a:pt x="41" y="368"/>
                        <a:pt x="40" y="368"/>
                        <a:pt x="39" y="368"/>
                      </a:cubicBezTo>
                      <a:cubicBezTo>
                        <a:pt x="22" y="371"/>
                        <a:pt x="22" y="371"/>
                        <a:pt x="22" y="371"/>
                      </a:cubicBezTo>
                      <a:cubicBezTo>
                        <a:pt x="21" y="371"/>
                        <a:pt x="19" y="372"/>
                        <a:pt x="18" y="372"/>
                      </a:cubicBezTo>
                      <a:cubicBezTo>
                        <a:pt x="17" y="371"/>
                        <a:pt x="16" y="371"/>
                        <a:pt x="15" y="371"/>
                      </a:cubicBezTo>
                      <a:cubicBezTo>
                        <a:pt x="14" y="371"/>
                        <a:pt x="13" y="371"/>
                        <a:pt x="12" y="370"/>
                      </a:cubicBezTo>
                      <a:cubicBezTo>
                        <a:pt x="11" y="370"/>
                        <a:pt x="10" y="369"/>
                        <a:pt x="10" y="368"/>
                      </a:cubicBezTo>
                      <a:cubicBezTo>
                        <a:pt x="9" y="368"/>
                        <a:pt x="8" y="367"/>
                        <a:pt x="7" y="366"/>
                      </a:cubicBezTo>
                      <a:cubicBezTo>
                        <a:pt x="7" y="365"/>
                        <a:pt x="6" y="364"/>
                        <a:pt x="6" y="363"/>
                      </a:cubicBezTo>
                      <a:cubicBezTo>
                        <a:pt x="5" y="362"/>
                        <a:pt x="5" y="361"/>
                        <a:pt x="5" y="360"/>
                      </a:cubicBezTo>
                      <a:cubicBezTo>
                        <a:pt x="5" y="359"/>
                        <a:pt x="4" y="358"/>
                        <a:pt x="4" y="357"/>
                      </a:cubicBezTo>
                      <a:cubicBezTo>
                        <a:pt x="0" y="129"/>
                        <a:pt x="0" y="129"/>
                        <a:pt x="0" y="129"/>
                      </a:cubicBezTo>
                      <a:cubicBezTo>
                        <a:pt x="0" y="126"/>
                        <a:pt x="0" y="110"/>
                        <a:pt x="0" y="110"/>
                      </a:cubicBezTo>
                      <a:cubicBezTo>
                        <a:pt x="0" y="98"/>
                        <a:pt x="2" y="86"/>
                        <a:pt x="5" y="75"/>
                      </a:cubicBezTo>
                      <a:cubicBezTo>
                        <a:pt x="9" y="64"/>
                        <a:pt x="14" y="54"/>
                        <a:pt x="20" y="46"/>
                      </a:cubicBezTo>
                      <a:cubicBezTo>
                        <a:pt x="27" y="37"/>
                        <a:pt x="35" y="30"/>
                        <a:pt x="43" y="25"/>
                      </a:cubicBezTo>
                      <a:cubicBezTo>
                        <a:pt x="52" y="20"/>
                        <a:pt x="61" y="16"/>
                        <a:pt x="71" y="16"/>
                      </a:cubicBez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Freeform 10"/>
                <p:cNvSpPr>
                  <a:spLocks noEditPoints="1"/>
                </p:cNvSpPr>
                <p:nvPr/>
              </p:nvSpPr>
              <p:spPr bwMode="auto">
                <a:xfrm>
                  <a:off x="2483" y="1618"/>
                  <a:ext cx="685" cy="893"/>
                </a:xfrm>
                <a:custGeom>
                  <a:avLst/>
                  <a:gdLst>
                    <a:gd name="T0" fmla="*/ 257 w 290"/>
                    <a:gd name="T1" fmla="*/ 3 h 378"/>
                    <a:gd name="T2" fmla="*/ 252 w 290"/>
                    <a:gd name="T3" fmla="*/ 1 h 378"/>
                    <a:gd name="T4" fmla="*/ 247 w 290"/>
                    <a:gd name="T5" fmla="*/ 1 h 378"/>
                    <a:gd name="T6" fmla="*/ 242 w 290"/>
                    <a:gd name="T7" fmla="*/ 0 h 378"/>
                    <a:gd name="T8" fmla="*/ 237 w 290"/>
                    <a:gd name="T9" fmla="*/ 1 h 378"/>
                    <a:gd name="T10" fmla="*/ 69 w 290"/>
                    <a:gd name="T11" fmla="*/ 14 h 378"/>
                    <a:gd name="T12" fmla="*/ 42 w 290"/>
                    <a:gd name="T13" fmla="*/ 23 h 378"/>
                    <a:gd name="T14" fmla="*/ 20 w 290"/>
                    <a:gd name="T15" fmla="*/ 43 h 378"/>
                    <a:gd name="T16" fmla="*/ 5 w 290"/>
                    <a:gd name="T17" fmla="*/ 72 h 378"/>
                    <a:gd name="T18" fmla="*/ 0 w 290"/>
                    <a:gd name="T19" fmla="*/ 105 h 378"/>
                    <a:gd name="T20" fmla="*/ 0 w 290"/>
                    <a:gd name="T21" fmla="*/ 107 h 378"/>
                    <a:gd name="T22" fmla="*/ 0 w 290"/>
                    <a:gd name="T23" fmla="*/ 110 h 378"/>
                    <a:gd name="T24" fmla="*/ 0 w 290"/>
                    <a:gd name="T25" fmla="*/ 116 h 378"/>
                    <a:gd name="T26" fmla="*/ 0 w 290"/>
                    <a:gd name="T27" fmla="*/ 124 h 378"/>
                    <a:gd name="T28" fmla="*/ 5 w 290"/>
                    <a:gd name="T29" fmla="*/ 346 h 378"/>
                    <a:gd name="T30" fmla="*/ 6 w 290"/>
                    <a:gd name="T31" fmla="*/ 349 h 378"/>
                    <a:gd name="T32" fmla="*/ 7 w 290"/>
                    <a:gd name="T33" fmla="*/ 352 h 378"/>
                    <a:gd name="T34" fmla="*/ 8 w 290"/>
                    <a:gd name="T35" fmla="*/ 355 h 378"/>
                    <a:gd name="T36" fmla="*/ 11 w 290"/>
                    <a:gd name="T37" fmla="*/ 357 h 378"/>
                    <a:gd name="T38" fmla="*/ 11 w 290"/>
                    <a:gd name="T39" fmla="*/ 357 h 378"/>
                    <a:gd name="T40" fmla="*/ 11 w 290"/>
                    <a:gd name="T41" fmla="*/ 357 h 378"/>
                    <a:gd name="T42" fmla="*/ 11 w 290"/>
                    <a:gd name="T43" fmla="*/ 357 h 378"/>
                    <a:gd name="T44" fmla="*/ 11 w 290"/>
                    <a:gd name="T45" fmla="*/ 357 h 378"/>
                    <a:gd name="T46" fmla="*/ 37 w 290"/>
                    <a:gd name="T47" fmla="*/ 378 h 378"/>
                    <a:gd name="T48" fmla="*/ 37 w 290"/>
                    <a:gd name="T49" fmla="*/ 377 h 378"/>
                    <a:gd name="T50" fmla="*/ 37 w 290"/>
                    <a:gd name="T51" fmla="*/ 377 h 378"/>
                    <a:gd name="T52" fmla="*/ 37 w 290"/>
                    <a:gd name="T53" fmla="*/ 377 h 378"/>
                    <a:gd name="T54" fmla="*/ 34 w 290"/>
                    <a:gd name="T55" fmla="*/ 375 h 378"/>
                    <a:gd name="T56" fmla="*/ 33 w 290"/>
                    <a:gd name="T57" fmla="*/ 372 h 378"/>
                    <a:gd name="T58" fmla="*/ 32 w 290"/>
                    <a:gd name="T59" fmla="*/ 369 h 378"/>
                    <a:gd name="T60" fmla="*/ 31 w 290"/>
                    <a:gd name="T61" fmla="*/ 366 h 378"/>
                    <a:gd name="T62" fmla="*/ 27 w 290"/>
                    <a:gd name="T63" fmla="*/ 138 h 378"/>
                    <a:gd name="T64" fmla="*/ 27 w 290"/>
                    <a:gd name="T65" fmla="*/ 130 h 378"/>
                    <a:gd name="T66" fmla="*/ 27 w 290"/>
                    <a:gd name="T67" fmla="*/ 124 h 378"/>
                    <a:gd name="T68" fmla="*/ 27 w 290"/>
                    <a:gd name="T69" fmla="*/ 120 h 378"/>
                    <a:gd name="T70" fmla="*/ 27 w 290"/>
                    <a:gd name="T71" fmla="*/ 119 h 378"/>
                    <a:gd name="T72" fmla="*/ 32 w 290"/>
                    <a:gd name="T73" fmla="*/ 84 h 378"/>
                    <a:gd name="T74" fmla="*/ 47 w 290"/>
                    <a:gd name="T75" fmla="*/ 55 h 378"/>
                    <a:gd name="T76" fmla="*/ 70 w 290"/>
                    <a:gd name="T77" fmla="*/ 34 h 378"/>
                    <a:gd name="T78" fmla="*/ 98 w 290"/>
                    <a:gd name="T79" fmla="*/ 25 h 378"/>
                    <a:gd name="T80" fmla="*/ 270 w 290"/>
                    <a:gd name="T81" fmla="*/ 10 h 378"/>
                    <a:gd name="T82" fmla="*/ 275 w 290"/>
                    <a:gd name="T83" fmla="*/ 10 h 378"/>
                    <a:gd name="T84" fmla="*/ 280 w 290"/>
                    <a:gd name="T85" fmla="*/ 10 h 378"/>
                    <a:gd name="T86" fmla="*/ 285 w 290"/>
                    <a:gd name="T87" fmla="*/ 11 h 378"/>
                    <a:gd name="T88" fmla="*/ 290 w 290"/>
                    <a:gd name="T89" fmla="*/ 12 h 378"/>
                    <a:gd name="T90" fmla="*/ 257 w 290"/>
                    <a:gd name="T91" fmla="*/ 3 h 378"/>
                    <a:gd name="T92" fmla="*/ 37 w 290"/>
                    <a:gd name="T93" fmla="*/ 378 h 378"/>
                    <a:gd name="T94" fmla="*/ 37 w 290"/>
                    <a:gd name="T95" fmla="*/ 378 h 378"/>
                    <a:gd name="T96" fmla="*/ 37 w 290"/>
                    <a:gd name="T97" fmla="*/ 378 h 378"/>
                    <a:gd name="T98" fmla="*/ 37 w 290"/>
                    <a:gd name="T99" fmla="*/ 378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90" h="378">
                      <a:moveTo>
                        <a:pt x="257" y="3"/>
                      </a:moveTo>
                      <a:cubicBezTo>
                        <a:pt x="255" y="2"/>
                        <a:pt x="254" y="2"/>
                        <a:pt x="252" y="1"/>
                      </a:cubicBezTo>
                      <a:cubicBezTo>
                        <a:pt x="250" y="1"/>
                        <a:pt x="249" y="1"/>
                        <a:pt x="247" y="1"/>
                      </a:cubicBezTo>
                      <a:cubicBezTo>
                        <a:pt x="246" y="0"/>
                        <a:pt x="244" y="0"/>
                        <a:pt x="242" y="0"/>
                      </a:cubicBezTo>
                      <a:cubicBezTo>
                        <a:pt x="241" y="0"/>
                        <a:pt x="239" y="0"/>
                        <a:pt x="237" y="1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0" y="15"/>
                        <a:pt x="51" y="18"/>
                        <a:pt x="42" y="23"/>
                      </a:cubicBezTo>
                      <a:cubicBezTo>
                        <a:pt x="34" y="28"/>
                        <a:pt x="26" y="35"/>
                        <a:pt x="20" y="43"/>
                      </a:cubicBezTo>
                      <a:cubicBezTo>
                        <a:pt x="14" y="52"/>
                        <a:pt x="8" y="61"/>
                        <a:pt x="5" y="72"/>
                      </a:cubicBezTo>
                      <a:cubicBezTo>
                        <a:pt x="2" y="82"/>
                        <a:pt x="0" y="94"/>
                        <a:pt x="0" y="105"/>
                      </a:cubicBezTo>
                      <a:cubicBezTo>
                        <a:pt x="0" y="105"/>
                        <a:pt x="0" y="106"/>
                        <a:pt x="0" y="107"/>
                      </a:cubicBezTo>
                      <a:cubicBezTo>
                        <a:pt x="0" y="108"/>
                        <a:pt x="0" y="109"/>
                        <a:pt x="0" y="110"/>
                      </a:cubicBezTo>
                      <a:cubicBezTo>
                        <a:pt x="0" y="112"/>
                        <a:pt x="0" y="114"/>
                        <a:pt x="0" y="116"/>
                      </a:cubicBezTo>
                      <a:cubicBezTo>
                        <a:pt x="0" y="119"/>
                        <a:pt x="0" y="121"/>
                        <a:pt x="0" y="124"/>
                      </a:cubicBezTo>
                      <a:cubicBezTo>
                        <a:pt x="5" y="346"/>
                        <a:pt x="5" y="346"/>
                        <a:pt x="5" y="346"/>
                      </a:cubicBezTo>
                      <a:cubicBezTo>
                        <a:pt x="5" y="347"/>
                        <a:pt x="6" y="348"/>
                        <a:pt x="6" y="349"/>
                      </a:cubicBezTo>
                      <a:cubicBezTo>
                        <a:pt x="6" y="350"/>
                        <a:pt x="6" y="351"/>
                        <a:pt x="7" y="352"/>
                      </a:cubicBezTo>
                      <a:cubicBezTo>
                        <a:pt x="7" y="353"/>
                        <a:pt x="8" y="354"/>
                        <a:pt x="8" y="355"/>
                      </a:cubicBezTo>
                      <a:cubicBezTo>
                        <a:pt x="9" y="356"/>
                        <a:pt x="10" y="356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11" y="357"/>
                        <a:pt x="11" y="357"/>
                        <a:pt x="11" y="357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7" y="377"/>
                        <a:pt x="37" y="377"/>
                        <a:pt x="37" y="377"/>
                      </a:cubicBezTo>
                      <a:cubicBezTo>
                        <a:pt x="36" y="377"/>
                        <a:pt x="35" y="376"/>
                        <a:pt x="34" y="375"/>
                      </a:cubicBezTo>
                      <a:cubicBezTo>
                        <a:pt x="34" y="374"/>
                        <a:pt x="33" y="373"/>
                        <a:pt x="33" y="372"/>
                      </a:cubicBezTo>
                      <a:cubicBezTo>
                        <a:pt x="32" y="371"/>
                        <a:pt x="32" y="370"/>
                        <a:pt x="32" y="369"/>
                      </a:cubicBezTo>
                      <a:cubicBezTo>
                        <a:pt x="32" y="368"/>
                        <a:pt x="31" y="367"/>
                        <a:pt x="31" y="366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5"/>
                        <a:pt x="27" y="132"/>
                        <a:pt x="27" y="130"/>
                      </a:cubicBezTo>
                      <a:cubicBezTo>
                        <a:pt x="27" y="127"/>
                        <a:pt x="27" y="125"/>
                        <a:pt x="27" y="124"/>
                      </a:cubicBezTo>
                      <a:cubicBezTo>
                        <a:pt x="27" y="122"/>
                        <a:pt x="27" y="121"/>
                        <a:pt x="27" y="120"/>
                      </a:cubicBezTo>
                      <a:cubicBezTo>
                        <a:pt x="27" y="119"/>
                        <a:pt x="27" y="119"/>
                        <a:pt x="27" y="119"/>
                      </a:cubicBezTo>
                      <a:cubicBezTo>
                        <a:pt x="27" y="107"/>
                        <a:pt x="29" y="95"/>
                        <a:pt x="32" y="84"/>
                      </a:cubicBezTo>
                      <a:cubicBezTo>
                        <a:pt x="36" y="73"/>
                        <a:pt x="41" y="63"/>
                        <a:pt x="47" y="55"/>
                      </a:cubicBezTo>
                      <a:cubicBezTo>
                        <a:pt x="54" y="46"/>
                        <a:pt x="62" y="39"/>
                        <a:pt x="70" y="34"/>
                      </a:cubicBezTo>
                      <a:cubicBezTo>
                        <a:pt x="79" y="29"/>
                        <a:pt x="88" y="25"/>
                        <a:pt x="98" y="25"/>
                      </a:cubicBezTo>
                      <a:cubicBezTo>
                        <a:pt x="270" y="10"/>
                        <a:pt x="270" y="10"/>
                        <a:pt x="270" y="10"/>
                      </a:cubicBezTo>
                      <a:cubicBezTo>
                        <a:pt x="271" y="10"/>
                        <a:pt x="273" y="10"/>
                        <a:pt x="275" y="10"/>
                      </a:cubicBezTo>
                      <a:cubicBezTo>
                        <a:pt x="276" y="10"/>
                        <a:pt x="278" y="10"/>
                        <a:pt x="280" y="10"/>
                      </a:cubicBezTo>
                      <a:cubicBezTo>
                        <a:pt x="281" y="10"/>
                        <a:pt x="283" y="11"/>
                        <a:pt x="285" y="11"/>
                      </a:cubicBezTo>
                      <a:cubicBezTo>
                        <a:pt x="286" y="11"/>
                        <a:pt x="288" y="12"/>
                        <a:pt x="290" y="12"/>
                      </a:cubicBezTo>
                      <a:lnTo>
                        <a:pt x="257" y="3"/>
                      </a:lnTo>
                      <a:close/>
                      <a:moveTo>
                        <a:pt x="37" y="378"/>
                      </a:move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ubicBezTo>
                        <a:pt x="37" y="378"/>
                        <a:pt x="37" y="378"/>
                        <a:pt x="37" y="378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Freeform 11"/>
                <p:cNvSpPr/>
                <p:nvPr/>
              </p:nvSpPr>
              <p:spPr bwMode="auto">
                <a:xfrm>
                  <a:off x="2847" y="1205"/>
                  <a:ext cx="104" cy="14"/>
                </a:xfrm>
                <a:custGeom>
                  <a:avLst/>
                  <a:gdLst>
                    <a:gd name="T0" fmla="*/ 31 w 44"/>
                    <a:gd name="T1" fmla="*/ 5 h 6"/>
                    <a:gd name="T2" fmla="*/ 0 w 44"/>
                    <a:gd name="T3" fmla="*/ 0 h 6"/>
                    <a:gd name="T4" fmla="*/ 3 w 44"/>
                    <a:gd name="T5" fmla="*/ 0 h 6"/>
                    <a:gd name="T6" fmla="*/ 6 w 44"/>
                    <a:gd name="T7" fmla="*/ 0 h 6"/>
                    <a:gd name="T8" fmla="*/ 9 w 44"/>
                    <a:gd name="T9" fmla="*/ 1 h 6"/>
                    <a:gd name="T10" fmla="*/ 12 w 44"/>
                    <a:gd name="T11" fmla="*/ 1 h 6"/>
                    <a:gd name="T12" fmla="*/ 44 w 44"/>
                    <a:gd name="T13" fmla="*/ 6 h 6"/>
                    <a:gd name="T14" fmla="*/ 41 w 44"/>
                    <a:gd name="T15" fmla="*/ 5 h 6"/>
                    <a:gd name="T16" fmla="*/ 38 w 44"/>
                    <a:gd name="T17" fmla="*/ 5 h 6"/>
                    <a:gd name="T18" fmla="*/ 34 w 44"/>
                    <a:gd name="T19" fmla="*/ 5 h 6"/>
                    <a:gd name="T20" fmla="*/ 31 w 44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6">
                      <a:moveTo>
                        <a:pt x="31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ubicBezTo>
                        <a:pt x="7" y="0"/>
                        <a:pt x="8" y="0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3" y="6"/>
                        <a:pt x="42" y="5"/>
                        <a:pt x="41" y="5"/>
                      </a:cubicBezTo>
                      <a:cubicBezTo>
                        <a:pt x="40" y="5"/>
                        <a:pt x="39" y="5"/>
                        <a:pt x="38" y="5"/>
                      </a:cubicBezTo>
                      <a:cubicBezTo>
                        <a:pt x="37" y="5"/>
                        <a:pt x="35" y="5"/>
                        <a:pt x="34" y="5"/>
                      </a:cubicBezTo>
                      <a:cubicBezTo>
                        <a:pt x="33" y="5"/>
                        <a:pt x="32" y="5"/>
                        <a:pt x="31" y="5"/>
                      </a:cubicBezTo>
                      <a:close/>
                    </a:path>
                  </a:pathLst>
                </a:custGeom>
                <a:solidFill>
                  <a:srgbClr val="BE070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3" name="Freeform 12"/>
                <p:cNvSpPr/>
                <p:nvPr/>
              </p:nvSpPr>
              <p:spPr bwMode="auto">
                <a:xfrm>
                  <a:off x="2667" y="1205"/>
                  <a:ext cx="253" cy="415"/>
                </a:xfrm>
                <a:custGeom>
                  <a:avLst/>
                  <a:gdLst>
                    <a:gd name="T0" fmla="*/ 81 w 107"/>
                    <a:gd name="T1" fmla="*/ 176 h 176"/>
                    <a:gd name="T2" fmla="*/ 51 w 107"/>
                    <a:gd name="T3" fmla="*/ 166 h 176"/>
                    <a:gd name="T4" fmla="*/ 31 w 107"/>
                    <a:gd name="T5" fmla="*/ 156 h 176"/>
                    <a:gd name="T6" fmla="*/ 15 w 107"/>
                    <a:gd name="T7" fmla="*/ 139 h 176"/>
                    <a:gd name="T8" fmla="*/ 4 w 107"/>
                    <a:gd name="T9" fmla="*/ 116 h 176"/>
                    <a:gd name="T10" fmla="*/ 0 w 107"/>
                    <a:gd name="T11" fmla="*/ 90 h 176"/>
                    <a:gd name="T12" fmla="*/ 5 w 107"/>
                    <a:gd name="T13" fmla="*/ 56 h 176"/>
                    <a:gd name="T14" fmla="*/ 22 w 107"/>
                    <a:gd name="T15" fmla="*/ 28 h 176"/>
                    <a:gd name="T16" fmla="*/ 46 w 107"/>
                    <a:gd name="T17" fmla="*/ 8 h 176"/>
                    <a:gd name="T18" fmla="*/ 76 w 107"/>
                    <a:gd name="T19" fmla="*/ 0 h 176"/>
                    <a:gd name="T20" fmla="*/ 107 w 107"/>
                    <a:gd name="T21" fmla="*/ 5 h 176"/>
                    <a:gd name="T22" fmla="*/ 77 w 107"/>
                    <a:gd name="T23" fmla="*/ 13 h 176"/>
                    <a:gd name="T24" fmla="*/ 52 w 107"/>
                    <a:gd name="T25" fmla="*/ 33 h 176"/>
                    <a:gd name="T26" fmla="*/ 35 w 107"/>
                    <a:gd name="T27" fmla="*/ 63 h 176"/>
                    <a:gd name="T28" fmla="*/ 29 w 107"/>
                    <a:gd name="T29" fmla="*/ 98 h 176"/>
                    <a:gd name="T30" fmla="*/ 33 w 107"/>
                    <a:gd name="T31" fmla="*/ 125 h 176"/>
                    <a:gd name="T32" fmla="*/ 44 w 107"/>
                    <a:gd name="T33" fmla="*/ 148 h 176"/>
                    <a:gd name="T34" fmla="*/ 60 w 107"/>
                    <a:gd name="T35" fmla="*/ 165 h 176"/>
                    <a:gd name="T36" fmla="*/ 81 w 107"/>
                    <a:gd name="T3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7" h="176">
                      <a:moveTo>
                        <a:pt x="81" y="176"/>
                      </a:moveTo>
                      <a:cubicBezTo>
                        <a:pt x="51" y="166"/>
                        <a:pt x="51" y="166"/>
                        <a:pt x="51" y="166"/>
                      </a:cubicBezTo>
                      <a:cubicBezTo>
                        <a:pt x="44" y="164"/>
                        <a:pt x="37" y="160"/>
                        <a:pt x="31" y="156"/>
                      </a:cubicBezTo>
                      <a:cubicBezTo>
                        <a:pt x="25" y="151"/>
                        <a:pt x="19" y="145"/>
                        <a:pt x="15" y="139"/>
                      </a:cubicBezTo>
                      <a:cubicBezTo>
                        <a:pt x="10" y="132"/>
                        <a:pt x="6" y="125"/>
                        <a:pt x="4" y="116"/>
                      </a:cubicBezTo>
                      <a:cubicBezTo>
                        <a:pt x="1" y="108"/>
                        <a:pt x="0" y="99"/>
                        <a:pt x="0" y="90"/>
                      </a:cubicBezTo>
                      <a:cubicBezTo>
                        <a:pt x="0" y="78"/>
                        <a:pt x="2" y="67"/>
                        <a:pt x="5" y="56"/>
                      </a:cubicBezTo>
                      <a:cubicBezTo>
                        <a:pt x="9" y="46"/>
                        <a:pt x="15" y="36"/>
                        <a:pt x="22" y="28"/>
                      </a:cubicBezTo>
                      <a:cubicBezTo>
                        <a:pt x="29" y="20"/>
                        <a:pt x="37" y="13"/>
                        <a:pt x="46" y="8"/>
                      </a:cubicBezTo>
                      <a:cubicBezTo>
                        <a:pt x="55" y="3"/>
                        <a:pt x="65" y="1"/>
                        <a:pt x="76" y="0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ubicBezTo>
                        <a:pt x="97" y="5"/>
                        <a:pt x="86" y="8"/>
                        <a:pt x="77" y="13"/>
                      </a:cubicBezTo>
                      <a:cubicBezTo>
                        <a:pt x="67" y="18"/>
                        <a:pt x="59" y="25"/>
                        <a:pt x="52" y="33"/>
                      </a:cubicBezTo>
                      <a:cubicBezTo>
                        <a:pt x="45" y="42"/>
                        <a:pt x="39" y="52"/>
                        <a:pt x="35" y="63"/>
                      </a:cubicBezTo>
                      <a:cubicBezTo>
                        <a:pt x="31" y="73"/>
                        <a:pt x="29" y="85"/>
                        <a:pt x="29" y="98"/>
                      </a:cubicBezTo>
                      <a:cubicBezTo>
                        <a:pt x="29" y="107"/>
                        <a:pt x="30" y="116"/>
                        <a:pt x="33" y="125"/>
                      </a:cubicBezTo>
                      <a:cubicBezTo>
                        <a:pt x="36" y="133"/>
                        <a:pt x="39" y="141"/>
                        <a:pt x="44" y="148"/>
                      </a:cubicBezTo>
                      <a:cubicBezTo>
                        <a:pt x="49" y="154"/>
                        <a:pt x="54" y="160"/>
                        <a:pt x="60" y="165"/>
                      </a:cubicBezTo>
                      <a:cubicBezTo>
                        <a:pt x="67" y="170"/>
                        <a:pt x="74" y="173"/>
                        <a:pt x="81" y="17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4" name="Freeform 13"/>
                <p:cNvSpPr/>
                <p:nvPr/>
              </p:nvSpPr>
              <p:spPr bwMode="auto">
                <a:xfrm>
                  <a:off x="2736" y="1216"/>
                  <a:ext cx="361" cy="411"/>
                </a:xfrm>
                <a:custGeom>
                  <a:avLst/>
                  <a:gdLst>
                    <a:gd name="T0" fmla="*/ 78 w 153"/>
                    <a:gd name="T1" fmla="*/ 0 h 174"/>
                    <a:gd name="T2" fmla="*/ 108 w 153"/>
                    <a:gd name="T3" fmla="*/ 6 h 174"/>
                    <a:gd name="T4" fmla="*/ 132 w 153"/>
                    <a:gd name="T5" fmla="*/ 24 h 174"/>
                    <a:gd name="T6" fmla="*/ 148 w 153"/>
                    <a:gd name="T7" fmla="*/ 50 h 174"/>
                    <a:gd name="T8" fmla="*/ 153 w 153"/>
                    <a:gd name="T9" fmla="*/ 83 h 174"/>
                    <a:gd name="T10" fmla="*/ 147 w 153"/>
                    <a:gd name="T11" fmla="*/ 117 h 174"/>
                    <a:gd name="T12" fmla="*/ 131 w 153"/>
                    <a:gd name="T13" fmla="*/ 145 h 174"/>
                    <a:gd name="T14" fmla="*/ 107 w 153"/>
                    <a:gd name="T15" fmla="*/ 165 h 174"/>
                    <a:gd name="T16" fmla="*/ 78 w 153"/>
                    <a:gd name="T17" fmla="*/ 174 h 174"/>
                    <a:gd name="T18" fmla="*/ 48 w 153"/>
                    <a:gd name="T19" fmla="*/ 169 h 174"/>
                    <a:gd name="T20" fmla="*/ 23 w 153"/>
                    <a:gd name="T21" fmla="*/ 153 h 174"/>
                    <a:gd name="T22" fmla="*/ 6 w 153"/>
                    <a:gd name="T23" fmla="*/ 126 h 174"/>
                    <a:gd name="T24" fmla="*/ 0 w 153"/>
                    <a:gd name="T25" fmla="*/ 93 h 174"/>
                    <a:gd name="T26" fmla="*/ 6 w 153"/>
                    <a:gd name="T27" fmla="*/ 58 h 174"/>
                    <a:gd name="T28" fmla="*/ 23 w 153"/>
                    <a:gd name="T29" fmla="*/ 28 h 174"/>
                    <a:gd name="T30" fmla="*/ 48 w 153"/>
                    <a:gd name="T31" fmla="*/ 8 h 174"/>
                    <a:gd name="T32" fmla="*/ 78 w 153"/>
                    <a:gd name="T33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3" h="174">
                      <a:moveTo>
                        <a:pt x="78" y="0"/>
                      </a:moveTo>
                      <a:cubicBezTo>
                        <a:pt x="89" y="0"/>
                        <a:pt x="99" y="2"/>
                        <a:pt x="108" y="6"/>
                      </a:cubicBezTo>
                      <a:cubicBezTo>
                        <a:pt x="117" y="10"/>
                        <a:pt x="125" y="16"/>
                        <a:pt x="132" y="24"/>
                      </a:cubicBezTo>
                      <a:cubicBezTo>
                        <a:pt x="139" y="31"/>
                        <a:pt x="144" y="40"/>
                        <a:pt x="148" y="50"/>
                      </a:cubicBezTo>
                      <a:cubicBezTo>
                        <a:pt x="151" y="60"/>
                        <a:pt x="153" y="72"/>
                        <a:pt x="153" y="83"/>
                      </a:cubicBezTo>
                      <a:cubicBezTo>
                        <a:pt x="153" y="95"/>
                        <a:pt x="151" y="106"/>
                        <a:pt x="147" y="117"/>
                      </a:cubicBezTo>
                      <a:cubicBezTo>
                        <a:pt x="143" y="127"/>
                        <a:pt x="137" y="137"/>
                        <a:pt x="131" y="145"/>
                      </a:cubicBezTo>
                      <a:cubicBezTo>
                        <a:pt x="124" y="153"/>
                        <a:pt x="116" y="160"/>
                        <a:pt x="107" y="165"/>
                      </a:cubicBezTo>
                      <a:cubicBezTo>
                        <a:pt x="98" y="170"/>
                        <a:pt x="88" y="173"/>
                        <a:pt x="78" y="174"/>
                      </a:cubicBezTo>
                      <a:cubicBezTo>
                        <a:pt x="67" y="174"/>
                        <a:pt x="57" y="173"/>
                        <a:pt x="48" y="169"/>
                      </a:cubicBezTo>
                      <a:cubicBezTo>
                        <a:pt x="39" y="166"/>
                        <a:pt x="30" y="160"/>
                        <a:pt x="23" y="153"/>
                      </a:cubicBezTo>
                      <a:cubicBezTo>
                        <a:pt x="16" y="145"/>
                        <a:pt x="10" y="137"/>
                        <a:pt x="6" y="126"/>
                      </a:cubicBezTo>
                      <a:cubicBezTo>
                        <a:pt x="2" y="116"/>
                        <a:pt x="0" y="105"/>
                        <a:pt x="0" y="93"/>
                      </a:cubicBezTo>
                      <a:cubicBezTo>
                        <a:pt x="0" y="80"/>
                        <a:pt x="2" y="68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8" y="13"/>
                        <a:pt x="48" y="8"/>
                      </a:cubicBezTo>
                      <a:cubicBezTo>
                        <a:pt x="57" y="3"/>
                        <a:pt x="68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0251" name="组合 99"/>
            <p:cNvGrpSpPr/>
            <p:nvPr/>
          </p:nvGrpSpPr>
          <p:grpSpPr bwMode="auto">
            <a:xfrm>
              <a:off x="6224028" y="2893610"/>
              <a:ext cx="2217738" cy="285750"/>
              <a:chOff x="5504972" y="5183101"/>
              <a:chExt cx="2216751" cy="285824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V="1">
                <a:off x="5504973" y="5183132"/>
                <a:ext cx="453823" cy="28589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5958796" y="5186309"/>
                <a:ext cx="17629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2" name="组合 102"/>
            <p:cNvGrpSpPr/>
            <p:nvPr/>
          </p:nvGrpSpPr>
          <p:grpSpPr bwMode="auto">
            <a:xfrm>
              <a:off x="2971241" y="2571348"/>
              <a:ext cx="1760537" cy="1677987"/>
              <a:chOff x="3290706" y="2701413"/>
              <a:chExt cx="1760389" cy="1678437"/>
            </a:xfrm>
          </p:grpSpPr>
          <p:grpSp>
            <p:nvGrpSpPr>
              <p:cNvPr id="15" name="Group 18"/>
              <p:cNvGrpSpPr>
                <a:grpSpLocks noChangeAspect="1"/>
              </p:cNvGrpSpPr>
              <p:nvPr/>
            </p:nvGrpSpPr>
            <p:grpSpPr bwMode="auto">
              <a:xfrm>
                <a:off x="3867437" y="2701413"/>
                <a:ext cx="406401" cy="963613"/>
                <a:chOff x="2456" y="1920"/>
                <a:chExt cx="256" cy="60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70" name="AutoShape 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60" y="1920"/>
                  <a:ext cx="251" cy="6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2581" y="2297"/>
                  <a:ext cx="31" cy="210"/>
                </a:xfrm>
                <a:custGeom>
                  <a:avLst/>
                  <a:gdLst>
                    <a:gd name="T0" fmla="*/ 41 w 43"/>
                    <a:gd name="T1" fmla="*/ 293 h 296"/>
                    <a:gd name="T2" fmla="*/ 39 w 43"/>
                    <a:gd name="T3" fmla="*/ 290 h 296"/>
                    <a:gd name="T4" fmla="*/ 37 w 43"/>
                    <a:gd name="T5" fmla="*/ 287 h 296"/>
                    <a:gd name="T6" fmla="*/ 36 w 43"/>
                    <a:gd name="T7" fmla="*/ 283 h 296"/>
                    <a:gd name="T8" fmla="*/ 37 w 43"/>
                    <a:gd name="T9" fmla="*/ 39 h 296"/>
                    <a:gd name="T10" fmla="*/ 37 w 43"/>
                    <a:gd name="T11" fmla="*/ 32 h 296"/>
                    <a:gd name="T12" fmla="*/ 36 w 43"/>
                    <a:gd name="T13" fmla="*/ 27 h 296"/>
                    <a:gd name="T14" fmla="*/ 34 w 43"/>
                    <a:gd name="T15" fmla="*/ 22 h 296"/>
                    <a:gd name="T16" fmla="*/ 31 w 43"/>
                    <a:gd name="T17" fmla="*/ 20 h 296"/>
                    <a:gd name="T18" fmla="*/ 0 w 43"/>
                    <a:gd name="T19" fmla="*/ 0 h 296"/>
                    <a:gd name="T20" fmla="*/ 3 w 43"/>
                    <a:gd name="T21" fmla="*/ 3 h 296"/>
                    <a:gd name="T22" fmla="*/ 5 w 43"/>
                    <a:gd name="T23" fmla="*/ 7 h 296"/>
                    <a:gd name="T24" fmla="*/ 6 w 43"/>
                    <a:gd name="T25" fmla="*/ 13 h 296"/>
                    <a:gd name="T26" fmla="*/ 7 w 43"/>
                    <a:gd name="T27" fmla="*/ 19 h 296"/>
                    <a:gd name="T28" fmla="*/ 7 w 43"/>
                    <a:gd name="T29" fmla="*/ 258 h 296"/>
                    <a:gd name="T30" fmla="*/ 8 w 43"/>
                    <a:gd name="T31" fmla="*/ 261 h 296"/>
                    <a:gd name="T32" fmla="*/ 9 w 43"/>
                    <a:gd name="T33" fmla="*/ 265 h 296"/>
                    <a:gd name="T34" fmla="*/ 11 w 43"/>
                    <a:gd name="T35" fmla="*/ 267 h 296"/>
                    <a:gd name="T36" fmla="*/ 13 w 43"/>
                    <a:gd name="T37" fmla="*/ 270 h 296"/>
                    <a:gd name="T38" fmla="*/ 43 w 43"/>
                    <a:gd name="T39" fmla="*/ 296 h 296"/>
                    <a:gd name="T40" fmla="*/ 41 w 43"/>
                    <a:gd name="T41" fmla="*/ 29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" h="296">
                      <a:moveTo>
                        <a:pt x="41" y="293"/>
                      </a:moveTo>
                      <a:cubicBezTo>
                        <a:pt x="40" y="293"/>
                        <a:pt x="39" y="292"/>
                        <a:pt x="39" y="290"/>
                      </a:cubicBezTo>
                      <a:cubicBezTo>
                        <a:pt x="38" y="289"/>
                        <a:pt x="38" y="288"/>
                        <a:pt x="37" y="287"/>
                      </a:cubicBezTo>
                      <a:cubicBezTo>
                        <a:pt x="37" y="286"/>
                        <a:pt x="37" y="285"/>
                        <a:pt x="36" y="28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7" y="37"/>
                        <a:pt x="37" y="34"/>
                        <a:pt x="37" y="32"/>
                      </a:cubicBezTo>
                      <a:cubicBezTo>
                        <a:pt x="37" y="30"/>
                        <a:pt x="36" y="28"/>
                        <a:pt x="36" y="27"/>
                      </a:cubicBezTo>
                      <a:cubicBezTo>
                        <a:pt x="35" y="25"/>
                        <a:pt x="34" y="24"/>
                        <a:pt x="34" y="22"/>
                      </a:cubicBezTo>
                      <a:cubicBezTo>
                        <a:pt x="33" y="21"/>
                        <a:pt x="32" y="20"/>
                        <a:pt x="31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4" y="4"/>
                        <a:pt x="4" y="5"/>
                        <a:pt x="5" y="7"/>
                      </a:cubicBezTo>
                      <a:cubicBezTo>
                        <a:pt x="5" y="9"/>
                        <a:pt x="6" y="11"/>
                        <a:pt x="6" y="13"/>
                      </a:cubicBezTo>
                      <a:cubicBezTo>
                        <a:pt x="6" y="15"/>
                        <a:pt x="7" y="17"/>
                        <a:pt x="7" y="19"/>
                      </a:cubicBezTo>
                      <a:cubicBezTo>
                        <a:pt x="7" y="258"/>
                        <a:pt x="7" y="258"/>
                        <a:pt x="7" y="258"/>
                      </a:cubicBezTo>
                      <a:cubicBezTo>
                        <a:pt x="7" y="259"/>
                        <a:pt x="7" y="260"/>
                        <a:pt x="8" y="261"/>
                      </a:cubicBezTo>
                      <a:cubicBezTo>
                        <a:pt x="8" y="262"/>
                        <a:pt x="8" y="264"/>
                        <a:pt x="9" y="265"/>
                      </a:cubicBezTo>
                      <a:cubicBezTo>
                        <a:pt x="9" y="266"/>
                        <a:pt x="10" y="267"/>
                        <a:pt x="11" y="267"/>
                      </a:cubicBezTo>
                      <a:cubicBezTo>
                        <a:pt x="11" y="268"/>
                        <a:pt x="12" y="269"/>
                        <a:pt x="13" y="270"/>
                      </a:cubicBezTo>
                      <a:cubicBezTo>
                        <a:pt x="43" y="296"/>
                        <a:pt x="43" y="296"/>
                        <a:pt x="43" y="296"/>
                      </a:cubicBezTo>
                      <a:cubicBezTo>
                        <a:pt x="42" y="295"/>
                        <a:pt x="41" y="294"/>
                        <a:pt x="41" y="293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2648" y="2119"/>
                  <a:ext cx="31" cy="182"/>
                </a:xfrm>
                <a:custGeom>
                  <a:avLst/>
                  <a:gdLst>
                    <a:gd name="T0" fmla="*/ 43 w 44"/>
                    <a:gd name="T1" fmla="*/ 257 h 257"/>
                    <a:gd name="T2" fmla="*/ 42 w 44"/>
                    <a:gd name="T3" fmla="*/ 257 h 257"/>
                    <a:gd name="T4" fmla="*/ 42 w 44"/>
                    <a:gd name="T5" fmla="*/ 256 h 257"/>
                    <a:gd name="T6" fmla="*/ 41 w 44"/>
                    <a:gd name="T7" fmla="*/ 256 h 257"/>
                    <a:gd name="T8" fmla="*/ 39 w 44"/>
                    <a:gd name="T9" fmla="*/ 253 h 257"/>
                    <a:gd name="T10" fmla="*/ 38 w 44"/>
                    <a:gd name="T11" fmla="*/ 250 h 257"/>
                    <a:gd name="T12" fmla="*/ 37 w 44"/>
                    <a:gd name="T13" fmla="*/ 247 h 257"/>
                    <a:gd name="T14" fmla="*/ 37 w 44"/>
                    <a:gd name="T15" fmla="*/ 244 h 257"/>
                    <a:gd name="T16" fmla="*/ 41 w 44"/>
                    <a:gd name="T17" fmla="*/ 28 h 257"/>
                    <a:gd name="T18" fmla="*/ 40 w 44"/>
                    <a:gd name="T19" fmla="*/ 22 h 257"/>
                    <a:gd name="T20" fmla="*/ 38 w 44"/>
                    <a:gd name="T21" fmla="*/ 18 h 257"/>
                    <a:gd name="T22" fmla="*/ 36 w 44"/>
                    <a:gd name="T23" fmla="*/ 14 h 257"/>
                    <a:gd name="T24" fmla="*/ 34 w 44"/>
                    <a:gd name="T25" fmla="*/ 12 h 257"/>
                    <a:gd name="T26" fmla="*/ 0 w 44"/>
                    <a:gd name="T27" fmla="*/ 0 h 257"/>
                    <a:gd name="T28" fmla="*/ 2 w 44"/>
                    <a:gd name="T29" fmla="*/ 2 h 257"/>
                    <a:gd name="T30" fmla="*/ 4 w 44"/>
                    <a:gd name="T31" fmla="*/ 5 h 257"/>
                    <a:gd name="T32" fmla="*/ 6 w 44"/>
                    <a:gd name="T33" fmla="*/ 10 h 257"/>
                    <a:gd name="T34" fmla="*/ 7 w 44"/>
                    <a:gd name="T35" fmla="*/ 15 h 257"/>
                    <a:gd name="T36" fmla="*/ 4 w 44"/>
                    <a:gd name="T37" fmla="*/ 226 h 257"/>
                    <a:gd name="T38" fmla="*/ 4 w 44"/>
                    <a:gd name="T39" fmla="*/ 229 h 257"/>
                    <a:gd name="T40" fmla="*/ 5 w 44"/>
                    <a:gd name="T41" fmla="*/ 232 h 257"/>
                    <a:gd name="T42" fmla="*/ 6 w 44"/>
                    <a:gd name="T43" fmla="*/ 235 h 257"/>
                    <a:gd name="T44" fmla="*/ 8 w 44"/>
                    <a:gd name="T45" fmla="*/ 237 h 257"/>
                    <a:gd name="T46" fmla="*/ 9 w 44"/>
                    <a:gd name="T47" fmla="*/ 237 h 257"/>
                    <a:gd name="T48" fmla="*/ 9 w 44"/>
                    <a:gd name="T49" fmla="*/ 238 h 257"/>
                    <a:gd name="T50" fmla="*/ 10 w 44"/>
                    <a:gd name="T51" fmla="*/ 238 h 257"/>
                    <a:gd name="T52" fmla="*/ 11 w 44"/>
                    <a:gd name="T53" fmla="*/ 239 h 257"/>
                    <a:gd name="T54" fmla="*/ 44 w 44"/>
                    <a:gd name="T55" fmla="*/ 257 h 257"/>
                    <a:gd name="T56" fmla="*/ 43 w 44"/>
                    <a:gd name="T57" fmla="*/ 25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" h="257">
                      <a:moveTo>
                        <a:pt x="43" y="257"/>
                      </a:moveTo>
                      <a:cubicBezTo>
                        <a:pt x="43" y="257"/>
                        <a:pt x="43" y="257"/>
                        <a:pt x="42" y="257"/>
                      </a:cubicBezTo>
                      <a:cubicBezTo>
                        <a:pt x="42" y="256"/>
                        <a:pt x="42" y="256"/>
                        <a:pt x="42" y="256"/>
                      </a:cubicBezTo>
                      <a:cubicBezTo>
                        <a:pt x="42" y="256"/>
                        <a:pt x="41" y="256"/>
                        <a:pt x="41" y="256"/>
                      </a:cubicBezTo>
                      <a:cubicBezTo>
                        <a:pt x="40" y="255"/>
                        <a:pt x="40" y="254"/>
                        <a:pt x="39" y="253"/>
                      </a:cubicBezTo>
                      <a:cubicBezTo>
                        <a:pt x="39" y="252"/>
                        <a:pt x="38" y="251"/>
                        <a:pt x="38" y="250"/>
                      </a:cubicBezTo>
                      <a:cubicBezTo>
                        <a:pt x="37" y="250"/>
                        <a:pt x="37" y="248"/>
                        <a:pt x="37" y="247"/>
                      </a:cubicBezTo>
                      <a:cubicBezTo>
                        <a:pt x="37" y="246"/>
                        <a:pt x="37" y="245"/>
                        <a:pt x="37" y="244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39" y="21"/>
                        <a:pt x="39" y="19"/>
                        <a:pt x="38" y="18"/>
                      </a:cubicBezTo>
                      <a:cubicBezTo>
                        <a:pt x="38" y="16"/>
                        <a:pt x="37" y="15"/>
                        <a:pt x="36" y="14"/>
                      </a:cubicBezTo>
                      <a:cubicBezTo>
                        <a:pt x="35" y="13"/>
                        <a:pt x="34" y="13"/>
                        <a:pt x="34" y="12"/>
                      </a:cubicBezTo>
                      <a:cubicBezTo>
                        <a:pt x="22" y="8"/>
                        <a:pt x="11" y="4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6" y="8"/>
                        <a:pt x="6" y="10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26"/>
                        <a:pt x="4" y="226"/>
                        <a:pt x="4" y="226"/>
                      </a:cubicBezTo>
                      <a:cubicBezTo>
                        <a:pt x="4" y="227"/>
                        <a:pt x="4" y="228"/>
                        <a:pt x="4" y="229"/>
                      </a:cubicBezTo>
                      <a:cubicBezTo>
                        <a:pt x="4" y="230"/>
                        <a:pt x="5" y="231"/>
                        <a:pt x="5" y="232"/>
                      </a:cubicBezTo>
                      <a:cubicBezTo>
                        <a:pt x="5" y="233"/>
                        <a:pt x="6" y="234"/>
                        <a:pt x="6" y="235"/>
                      </a:cubicBezTo>
                      <a:cubicBezTo>
                        <a:pt x="7" y="235"/>
                        <a:pt x="8" y="236"/>
                        <a:pt x="8" y="237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0" y="238"/>
                        <a:pt x="10" y="238"/>
                        <a:pt x="10" y="238"/>
                      </a:cubicBezTo>
                      <a:cubicBezTo>
                        <a:pt x="10" y="238"/>
                        <a:pt x="10" y="239"/>
                        <a:pt x="11" y="239"/>
                      </a:cubicBezTo>
                      <a:cubicBezTo>
                        <a:pt x="22" y="245"/>
                        <a:pt x="33" y="251"/>
                        <a:pt x="44" y="257"/>
                      </a:cubicBezTo>
                      <a:cubicBezTo>
                        <a:pt x="43" y="257"/>
                        <a:pt x="43" y="257"/>
                        <a:pt x="43" y="257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Freeform 21"/>
                <p:cNvSpPr/>
                <p:nvPr/>
              </p:nvSpPr>
              <p:spPr bwMode="auto">
                <a:xfrm>
                  <a:off x="2508" y="2134"/>
                  <a:ext cx="34" cy="388"/>
                </a:xfrm>
                <a:custGeom>
                  <a:avLst/>
                  <a:gdLst>
                    <a:gd name="T0" fmla="*/ 46 w 48"/>
                    <a:gd name="T1" fmla="*/ 544 h 547"/>
                    <a:gd name="T2" fmla="*/ 44 w 48"/>
                    <a:gd name="T3" fmla="*/ 541 h 547"/>
                    <a:gd name="T4" fmla="*/ 43 w 48"/>
                    <a:gd name="T5" fmla="*/ 537 h 547"/>
                    <a:gd name="T6" fmla="*/ 42 w 48"/>
                    <a:gd name="T7" fmla="*/ 532 h 547"/>
                    <a:gd name="T8" fmla="*/ 42 w 48"/>
                    <a:gd name="T9" fmla="*/ 531 h 547"/>
                    <a:gd name="T10" fmla="*/ 42 w 48"/>
                    <a:gd name="T11" fmla="*/ 529 h 547"/>
                    <a:gd name="T12" fmla="*/ 43 w 48"/>
                    <a:gd name="T13" fmla="*/ 528 h 547"/>
                    <a:gd name="T14" fmla="*/ 43 w 48"/>
                    <a:gd name="T15" fmla="*/ 527 h 547"/>
                    <a:gd name="T16" fmla="*/ 39 w 48"/>
                    <a:gd name="T17" fmla="*/ 36 h 547"/>
                    <a:gd name="T18" fmla="*/ 38 w 48"/>
                    <a:gd name="T19" fmla="*/ 28 h 547"/>
                    <a:gd name="T20" fmla="*/ 36 w 48"/>
                    <a:gd name="T21" fmla="*/ 21 h 547"/>
                    <a:gd name="T22" fmla="*/ 33 w 48"/>
                    <a:gd name="T23" fmla="*/ 16 h 547"/>
                    <a:gd name="T24" fmla="*/ 30 w 48"/>
                    <a:gd name="T25" fmla="*/ 13 h 547"/>
                    <a:gd name="T26" fmla="*/ 0 w 48"/>
                    <a:gd name="T27" fmla="*/ 0 h 547"/>
                    <a:gd name="T28" fmla="*/ 4 w 48"/>
                    <a:gd name="T29" fmla="*/ 2 h 547"/>
                    <a:gd name="T30" fmla="*/ 6 w 48"/>
                    <a:gd name="T31" fmla="*/ 7 h 547"/>
                    <a:gd name="T32" fmla="*/ 8 w 48"/>
                    <a:gd name="T33" fmla="*/ 14 h 547"/>
                    <a:gd name="T34" fmla="*/ 9 w 48"/>
                    <a:gd name="T35" fmla="*/ 21 h 547"/>
                    <a:gd name="T36" fmla="*/ 15 w 48"/>
                    <a:gd name="T37" fmla="*/ 500 h 547"/>
                    <a:gd name="T38" fmla="*/ 15 w 48"/>
                    <a:gd name="T39" fmla="*/ 501 h 547"/>
                    <a:gd name="T40" fmla="*/ 14 w 48"/>
                    <a:gd name="T41" fmla="*/ 503 h 547"/>
                    <a:gd name="T42" fmla="*/ 14 w 48"/>
                    <a:gd name="T43" fmla="*/ 504 h 547"/>
                    <a:gd name="T44" fmla="*/ 14 w 48"/>
                    <a:gd name="T45" fmla="*/ 505 h 547"/>
                    <a:gd name="T46" fmla="*/ 15 w 48"/>
                    <a:gd name="T47" fmla="*/ 510 h 547"/>
                    <a:gd name="T48" fmla="*/ 16 w 48"/>
                    <a:gd name="T49" fmla="*/ 514 h 547"/>
                    <a:gd name="T50" fmla="*/ 18 w 48"/>
                    <a:gd name="T51" fmla="*/ 517 h 547"/>
                    <a:gd name="T52" fmla="*/ 20 w 48"/>
                    <a:gd name="T53" fmla="*/ 520 h 547"/>
                    <a:gd name="T54" fmla="*/ 48 w 48"/>
                    <a:gd name="T55" fmla="*/ 547 h 547"/>
                    <a:gd name="T56" fmla="*/ 46 w 48"/>
                    <a:gd name="T57" fmla="*/ 54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8" h="547">
                      <a:moveTo>
                        <a:pt x="46" y="544"/>
                      </a:moveTo>
                      <a:cubicBezTo>
                        <a:pt x="45" y="543"/>
                        <a:pt x="44" y="542"/>
                        <a:pt x="44" y="541"/>
                      </a:cubicBezTo>
                      <a:cubicBezTo>
                        <a:pt x="43" y="539"/>
                        <a:pt x="43" y="538"/>
                        <a:pt x="43" y="537"/>
                      </a:cubicBezTo>
                      <a:cubicBezTo>
                        <a:pt x="42" y="535"/>
                        <a:pt x="42" y="534"/>
                        <a:pt x="42" y="532"/>
                      </a:cubicBezTo>
                      <a:cubicBezTo>
                        <a:pt x="42" y="532"/>
                        <a:pt x="42" y="531"/>
                        <a:pt x="42" y="531"/>
                      </a:cubicBezTo>
                      <a:cubicBezTo>
                        <a:pt x="42" y="530"/>
                        <a:pt x="42" y="530"/>
                        <a:pt x="42" y="529"/>
                      </a:cubicBezTo>
                      <a:cubicBezTo>
                        <a:pt x="42" y="529"/>
                        <a:pt x="42" y="528"/>
                        <a:pt x="43" y="528"/>
                      </a:cubicBezTo>
                      <a:cubicBezTo>
                        <a:pt x="43" y="528"/>
                        <a:pt x="43" y="527"/>
                        <a:pt x="43" y="527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3"/>
                        <a:pt x="38" y="30"/>
                        <a:pt x="38" y="28"/>
                      </a:cubicBezTo>
                      <a:cubicBezTo>
                        <a:pt x="37" y="25"/>
                        <a:pt x="37" y="23"/>
                        <a:pt x="36" y="21"/>
                      </a:cubicBezTo>
                      <a:cubicBezTo>
                        <a:pt x="35" y="19"/>
                        <a:pt x="34" y="18"/>
                        <a:pt x="33" y="16"/>
                      </a:cubicBezTo>
                      <a:cubicBezTo>
                        <a:pt x="32" y="15"/>
                        <a:pt x="31" y="14"/>
                        <a:pt x="3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2"/>
                      </a:cubicBezTo>
                      <a:cubicBezTo>
                        <a:pt x="5" y="4"/>
                        <a:pt x="6" y="5"/>
                        <a:pt x="6" y="7"/>
                      </a:cubicBezTo>
                      <a:cubicBezTo>
                        <a:pt x="7" y="9"/>
                        <a:pt x="8" y="11"/>
                        <a:pt x="8" y="14"/>
                      </a:cubicBezTo>
                      <a:cubicBezTo>
                        <a:pt x="9" y="16"/>
                        <a:pt x="9" y="19"/>
                        <a:pt x="9" y="21"/>
                      </a:cubicBezTo>
                      <a:cubicBezTo>
                        <a:pt x="15" y="500"/>
                        <a:pt x="15" y="500"/>
                        <a:pt x="15" y="500"/>
                      </a:cubicBezTo>
                      <a:cubicBezTo>
                        <a:pt x="15" y="500"/>
                        <a:pt x="15" y="501"/>
                        <a:pt x="15" y="501"/>
                      </a:cubicBezTo>
                      <a:cubicBezTo>
                        <a:pt x="15" y="502"/>
                        <a:pt x="14" y="502"/>
                        <a:pt x="14" y="503"/>
                      </a:cubicBezTo>
                      <a:cubicBezTo>
                        <a:pt x="14" y="503"/>
                        <a:pt x="14" y="503"/>
                        <a:pt x="14" y="504"/>
                      </a:cubicBezTo>
                      <a:cubicBezTo>
                        <a:pt x="14" y="504"/>
                        <a:pt x="14" y="505"/>
                        <a:pt x="14" y="505"/>
                      </a:cubicBezTo>
                      <a:cubicBezTo>
                        <a:pt x="14" y="507"/>
                        <a:pt x="14" y="508"/>
                        <a:pt x="15" y="510"/>
                      </a:cubicBezTo>
                      <a:cubicBezTo>
                        <a:pt x="15" y="511"/>
                        <a:pt x="15" y="512"/>
                        <a:pt x="16" y="514"/>
                      </a:cubicBezTo>
                      <a:cubicBezTo>
                        <a:pt x="17" y="515"/>
                        <a:pt x="17" y="516"/>
                        <a:pt x="18" y="517"/>
                      </a:cubicBezTo>
                      <a:cubicBezTo>
                        <a:pt x="19" y="518"/>
                        <a:pt x="19" y="519"/>
                        <a:pt x="20" y="520"/>
                      </a:cubicBezTo>
                      <a:cubicBezTo>
                        <a:pt x="48" y="547"/>
                        <a:pt x="48" y="547"/>
                        <a:pt x="48" y="547"/>
                      </a:cubicBezTo>
                      <a:cubicBezTo>
                        <a:pt x="47" y="546"/>
                        <a:pt x="46" y="545"/>
                        <a:pt x="46" y="54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Freeform 22"/>
                <p:cNvSpPr/>
                <p:nvPr/>
              </p:nvSpPr>
              <p:spPr bwMode="auto">
                <a:xfrm>
                  <a:off x="2481" y="2058"/>
                  <a:ext cx="231" cy="468"/>
                </a:xfrm>
                <a:custGeom>
                  <a:avLst/>
                  <a:gdLst>
                    <a:gd name="T0" fmla="*/ 283 w 326"/>
                    <a:gd name="T1" fmla="*/ 5 h 660"/>
                    <a:gd name="T2" fmla="*/ 320 w 326"/>
                    <a:gd name="T3" fmla="*/ 46 h 660"/>
                    <a:gd name="T4" fmla="*/ 325 w 326"/>
                    <a:gd name="T5" fmla="*/ 99 h 660"/>
                    <a:gd name="T6" fmla="*/ 319 w 326"/>
                    <a:gd name="T7" fmla="*/ 326 h 660"/>
                    <a:gd name="T8" fmla="*/ 317 w 326"/>
                    <a:gd name="T9" fmla="*/ 332 h 660"/>
                    <a:gd name="T10" fmla="*/ 312 w 326"/>
                    <a:gd name="T11" fmla="*/ 338 h 660"/>
                    <a:gd name="T12" fmla="*/ 307 w 326"/>
                    <a:gd name="T13" fmla="*/ 341 h 660"/>
                    <a:gd name="T14" fmla="*/ 288 w 326"/>
                    <a:gd name="T15" fmla="*/ 345 h 660"/>
                    <a:gd name="T16" fmla="*/ 282 w 326"/>
                    <a:gd name="T17" fmla="*/ 345 h 660"/>
                    <a:gd name="T18" fmla="*/ 277 w 326"/>
                    <a:gd name="T19" fmla="*/ 342 h 660"/>
                    <a:gd name="T20" fmla="*/ 274 w 326"/>
                    <a:gd name="T21" fmla="*/ 336 h 660"/>
                    <a:gd name="T22" fmla="*/ 273 w 326"/>
                    <a:gd name="T23" fmla="*/ 330 h 660"/>
                    <a:gd name="T24" fmla="*/ 276 w 326"/>
                    <a:gd name="T25" fmla="*/ 107 h 660"/>
                    <a:gd name="T26" fmla="*/ 271 w 326"/>
                    <a:gd name="T27" fmla="*/ 99 h 660"/>
                    <a:gd name="T28" fmla="*/ 263 w 326"/>
                    <a:gd name="T29" fmla="*/ 100 h 660"/>
                    <a:gd name="T30" fmla="*/ 258 w 326"/>
                    <a:gd name="T31" fmla="*/ 113 h 660"/>
                    <a:gd name="T32" fmla="*/ 249 w 326"/>
                    <a:gd name="T33" fmla="*/ 604 h 660"/>
                    <a:gd name="T34" fmla="*/ 240 w 326"/>
                    <a:gd name="T35" fmla="*/ 622 h 660"/>
                    <a:gd name="T36" fmla="*/ 224 w 326"/>
                    <a:gd name="T37" fmla="*/ 632 h 660"/>
                    <a:gd name="T38" fmla="*/ 194 w 326"/>
                    <a:gd name="T39" fmla="*/ 637 h 660"/>
                    <a:gd name="T40" fmla="*/ 181 w 326"/>
                    <a:gd name="T41" fmla="*/ 628 h 660"/>
                    <a:gd name="T42" fmla="*/ 179 w 326"/>
                    <a:gd name="T43" fmla="*/ 376 h 660"/>
                    <a:gd name="T44" fmla="*/ 177 w 326"/>
                    <a:gd name="T45" fmla="*/ 361 h 660"/>
                    <a:gd name="T46" fmla="*/ 169 w 326"/>
                    <a:gd name="T47" fmla="*/ 356 h 660"/>
                    <a:gd name="T48" fmla="*/ 162 w 326"/>
                    <a:gd name="T49" fmla="*/ 364 h 660"/>
                    <a:gd name="T50" fmla="*/ 159 w 326"/>
                    <a:gd name="T51" fmla="*/ 379 h 660"/>
                    <a:gd name="T52" fmla="*/ 155 w 326"/>
                    <a:gd name="T53" fmla="*/ 635 h 660"/>
                    <a:gd name="T54" fmla="*/ 141 w 326"/>
                    <a:gd name="T55" fmla="*/ 650 h 660"/>
                    <a:gd name="T56" fmla="*/ 109 w 326"/>
                    <a:gd name="T57" fmla="*/ 659 h 660"/>
                    <a:gd name="T58" fmla="*/ 90 w 326"/>
                    <a:gd name="T59" fmla="*/ 656 h 660"/>
                    <a:gd name="T60" fmla="*/ 81 w 326"/>
                    <a:gd name="T61" fmla="*/ 639 h 660"/>
                    <a:gd name="T62" fmla="*/ 81 w 326"/>
                    <a:gd name="T63" fmla="*/ 636 h 660"/>
                    <a:gd name="T64" fmla="*/ 82 w 326"/>
                    <a:gd name="T65" fmla="*/ 634 h 660"/>
                    <a:gd name="T66" fmla="*/ 77 w 326"/>
                    <a:gd name="T67" fmla="*/ 133 h 660"/>
                    <a:gd name="T68" fmla="*/ 71 w 326"/>
                    <a:gd name="T69" fmla="*/ 121 h 660"/>
                    <a:gd name="T70" fmla="*/ 62 w 326"/>
                    <a:gd name="T71" fmla="*/ 122 h 660"/>
                    <a:gd name="T72" fmla="*/ 57 w 326"/>
                    <a:gd name="T73" fmla="*/ 133 h 660"/>
                    <a:gd name="T74" fmla="*/ 58 w 326"/>
                    <a:gd name="T75" fmla="*/ 366 h 660"/>
                    <a:gd name="T76" fmla="*/ 57 w 326"/>
                    <a:gd name="T77" fmla="*/ 373 h 660"/>
                    <a:gd name="T78" fmla="*/ 53 w 326"/>
                    <a:gd name="T79" fmla="*/ 380 h 660"/>
                    <a:gd name="T80" fmla="*/ 48 w 326"/>
                    <a:gd name="T81" fmla="*/ 384 h 660"/>
                    <a:gd name="T82" fmla="*/ 41 w 326"/>
                    <a:gd name="T83" fmla="*/ 387 h 660"/>
                    <a:gd name="T84" fmla="*/ 20 w 326"/>
                    <a:gd name="T85" fmla="*/ 390 h 660"/>
                    <a:gd name="T86" fmla="*/ 13 w 326"/>
                    <a:gd name="T87" fmla="*/ 388 h 660"/>
                    <a:gd name="T88" fmla="*/ 8 w 326"/>
                    <a:gd name="T89" fmla="*/ 384 h 660"/>
                    <a:gd name="T90" fmla="*/ 5 w 326"/>
                    <a:gd name="T91" fmla="*/ 378 h 660"/>
                    <a:gd name="T92" fmla="*/ 0 w 326"/>
                    <a:gd name="T93" fmla="*/ 135 h 660"/>
                    <a:gd name="T94" fmla="*/ 6 w 326"/>
                    <a:gd name="T95" fmla="*/ 79 h 660"/>
                    <a:gd name="T96" fmla="*/ 46 w 326"/>
                    <a:gd name="T97" fmla="*/ 26 h 660"/>
                    <a:gd name="T98" fmla="*/ 255 w 326"/>
                    <a:gd name="T99" fmla="*/ 1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26" h="660">
                      <a:moveTo>
                        <a:pt x="255" y="1"/>
                      </a:moveTo>
                      <a:cubicBezTo>
                        <a:pt x="265" y="0"/>
                        <a:pt x="274" y="2"/>
                        <a:pt x="283" y="5"/>
                      </a:cubicBezTo>
                      <a:cubicBezTo>
                        <a:pt x="291" y="9"/>
                        <a:pt x="299" y="14"/>
                        <a:pt x="305" y="21"/>
                      </a:cubicBezTo>
                      <a:cubicBezTo>
                        <a:pt x="312" y="28"/>
                        <a:pt x="317" y="37"/>
                        <a:pt x="320" y="46"/>
                      </a:cubicBezTo>
                      <a:cubicBezTo>
                        <a:pt x="324" y="56"/>
                        <a:pt x="326" y="67"/>
                        <a:pt x="325" y="79"/>
                      </a:cubicBezTo>
                      <a:cubicBezTo>
                        <a:pt x="325" y="99"/>
                        <a:pt x="325" y="99"/>
                        <a:pt x="325" y="99"/>
                      </a:cubicBezTo>
                      <a:cubicBezTo>
                        <a:pt x="319" y="323"/>
                        <a:pt x="319" y="323"/>
                        <a:pt x="319" y="323"/>
                      </a:cubicBezTo>
                      <a:cubicBezTo>
                        <a:pt x="319" y="324"/>
                        <a:pt x="319" y="325"/>
                        <a:pt x="319" y="326"/>
                      </a:cubicBezTo>
                      <a:cubicBezTo>
                        <a:pt x="319" y="327"/>
                        <a:pt x="319" y="328"/>
                        <a:pt x="318" y="329"/>
                      </a:cubicBezTo>
                      <a:cubicBezTo>
                        <a:pt x="318" y="330"/>
                        <a:pt x="317" y="331"/>
                        <a:pt x="317" y="332"/>
                      </a:cubicBezTo>
                      <a:cubicBezTo>
                        <a:pt x="316" y="333"/>
                        <a:pt x="316" y="334"/>
                        <a:pt x="315" y="335"/>
                      </a:cubicBezTo>
                      <a:cubicBezTo>
                        <a:pt x="314" y="336"/>
                        <a:pt x="313" y="337"/>
                        <a:pt x="312" y="338"/>
                      </a:cubicBezTo>
                      <a:cubicBezTo>
                        <a:pt x="312" y="339"/>
                        <a:pt x="311" y="339"/>
                        <a:pt x="310" y="340"/>
                      </a:cubicBezTo>
                      <a:cubicBezTo>
                        <a:pt x="309" y="340"/>
                        <a:pt x="308" y="341"/>
                        <a:pt x="307" y="341"/>
                      </a:cubicBezTo>
                      <a:cubicBezTo>
                        <a:pt x="306" y="342"/>
                        <a:pt x="305" y="342"/>
                        <a:pt x="304" y="342"/>
                      </a:cubicBezTo>
                      <a:cubicBezTo>
                        <a:pt x="288" y="345"/>
                        <a:pt x="288" y="345"/>
                        <a:pt x="288" y="345"/>
                      </a:cubicBezTo>
                      <a:cubicBezTo>
                        <a:pt x="287" y="345"/>
                        <a:pt x="286" y="345"/>
                        <a:pt x="285" y="345"/>
                      </a:cubicBezTo>
                      <a:cubicBezTo>
                        <a:pt x="284" y="345"/>
                        <a:pt x="283" y="345"/>
                        <a:pt x="282" y="345"/>
                      </a:cubicBezTo>
                      <a:cubicBezTo>
                        <a:pt x="281" y="344"/>
                        <a:pt x="280" y="344"/>
                        <a:pt x="280" y="343"/>
                      </a:cubicBezTo>
                      <a:cubicBezTo>
                        <a:pt x="279" y="343"/>
                        <a:pt x="278" y="342"/>
                        <a:pt x="277" y="342"/>
                      </a:cubicBezTo>
                      <a:cubicBezTo>
                        <a:pt x="276" y="341"/>
                        <a:pt x="276" y="340"/>
                        <a:pt x="275" y="339"/>
                      </a:cubicBezTo>
                      <a:cubicBezTo>
                        <a:pt x="275" y="338"/>
                        <a:pt x="274" y="337"/>
                        <a:pt x="274" y="336"/>
                      </a:cubicBezTo>
                      <a:cubicBezTo>
                        <a:pt x="273" y="336"/>
                        <a:pt x="273" y="334"/>
                        <a:pt x="273" y="333"/>
                      </a:cubicBezTo>
                      <a:cubicBezTo>
                        <a:pt x="273" y="332"/>
                        <a:pt x="273" y="331"/>
                        <a:pt x="273" y="330"/>
                      </a:cubicBezTo>
                      <a:cubicBezTo>
                        <a:pt x="277" y="114"/>
                        <a:pt x="277" y="114"/>
                        <a:pt x="277" y="114"/>
                      </a:cubicBezTo>
                      <a:cubicBezTo>
                        <a:pt x="277" y="112"/>
                        <a:pt x="276" y="109"/>
                        <a:pt x="276" y="107"/>
                      </a:cubicBezTo>
                      <a:cubicBezTo>
                        <a:pt x="275" y="105"/>
                        <a:pt x="274" y="104"/>
                        <a:pt x="274" y="102"/>
                      </a:cubicBezTo>
                      <a:cubicBezTo>
                        <a:pt x="273" y="101"/>
                        <a:pt x="272" y="100"/>
                        <a:pt x="271" y="99"/>
                      </a:cubicBezTo>
                      <a:cubicBezTo>
                        <a:pt x="270" y="98"/>
                        <a:pt x="269" y="98"/>
                        <a:pt x="267" y="98"/>
                      </a:cubicBezTo>
                      <a:cubicBezTo>
                        <a:pt x="266" y="98"/>
                        <a:pt x="265" y="99"/>
                        <a:pt x="263" y="100"/>
                      </a:cubicBezTo>
                      <a:cubicBezTo>
                        <a:pt x="262" y="102"/>
                        <a:pt x="261" y="103"/>
                        <a:pt x="260" y="106"/>
                      </a:cubicBezTo>
                      <a:cubicBezTo>
                        <a:pt x="259" y="108"/>
                        <a:pt x="258" y="110"/>
                        <a:pt x="258" y="113"/>
                      </a:cubicBezTo>
                      <a:cubicBezTo>
                        <a:pt x="257" y="116"/>
                        <a:pt x="257" y="119"/>
                        <a:pt x="257" y="122"/>
                      </a:cubicBezTo>
                      <a:cubicBezTo>
                        <a:pt x="249" y="604"/>
                        <a:pt x="249" y="604"/>
                        <a:pt x="249" y="604"/>
                      </a:cubicBezTo>
                      <a:cubicBezTo>
                        <a:pt x="249" y="607"/>
                        <a:pt x="248" y="610"/>
                        <a:pt x="246" y="613"/>
                      </a:cubicBezTo>
                      <a:cubicBezTo>
                        <a:pt x="245" y="616"/>
                        <a:pt x="243" y="619"/>
                        <a:pt x="240" y="622"/>
                      </a:cubicBezTo>
                      <a:cubicBezTo>
                        <a:pt x="238" y="624"/>
                        <a:pt x="236" y="626"/>
                        <a:pt x="233" y="628"/>
                      </a:cubicBezTo>
                      <a:cubicBezTo>
                        <a:pt x="230" y="630"/>
                        <a:pt x="227" y="631"/>
                        <a:pt x="224" y="632"/>
                      </a:cubicBezTo>
                      <a:cubicBezTo>
                        <a:pt x="203" y="637"/>
                        <a:pt x="203" y="637"/>
                        <a:pt x="203" y="637"/>
                      </a:cubicBezTo>
                      <a:cubicBezTo>
                        <a:pt x="200" y="638"/>
                        <a:pt x="197" y="638"/>
                        <a:pt x="194" y="637"/>
                      </a:cubicBezTo>
                      <a:cubicBezTo>
                        <a:pt x="192" y="637"/>
                        <a:pt x="189" y="636"/>
                        <a:pt x="187" y="634"/>
                      </a:cubicBezTo>
                      <a:cubicBezTo>
                        <a:pt x="185" y="633"/>
                        <a:pt x="183" y="631"/>
                        <a:pt x="181" y="628"/>
                      </a:cubicBezTo>
                      <a:cubicBezTo>
                        <a:pt x="180" y="626"/>
                        <a:pt x="179" y="623"/>
                        <a:pt x="178" y="620"/>
                      </a:cubicBezTo>
                      <a:cubicBezTo>
                        <a:pt x="179" y="376"/>
                        <a:pt x="179" y="376"/>
                        <a:pt x="179" y="376"/>
                      </a:cubicBezTo>
                      <a:cubicBezTo>
                        <a:pt x="180" y="373"/>
                        <a:pt x="179" y="370"/>
                        <a:pt x="179" y="368"/>
                      </a:cubicBezTo>
                      <a:cubicBezTo>
                        <a:pt x="178" y="365"/>
                        <a:pt x="177" y="363"/>
                        <a:pt x="177" y="361"/>
                      </a:cubicBezTo>
                      <a:cubicBezTo>
                        <a:pt x="176" y="359"/>
                        <a:pt x="175" y="358"/>
                        <a:pt x="173" y="357"/>
                      </a:cubicBezTo>
                      <a:cubicBezTo>
                        <a:pt x="172" y="356"/>
                        <a:pt x="171" y="356"/>
                        <a:pt x="169" y="356"/>
                      </a:cubicBezTo>
                      <a:cubicBezTo>
                        <a:pt x="168" y="356"/>
                        <a:pt x="167" y="357"/>
                        <a:pt x="165" y="358"/>
                      </a:cubicBezTo>
                      <a:cubicBezTo>
                        <a:pt x="164" y="360"/>
                        <a:pt x="163" y="361"/>
                        <a:pt x="162" y="364"/>
                      </a:cubicBezTo>
                      <a:cubicBezTo>
                        <a:pt x="161" y="366"/>
                        <a:pt x="160" y="368"/>
                        <a:pt x="160" y="371"/>
                      </a:cubicBezTo>
                      <a:cubicBezTo>
                        <a:pt x="159" y="374"/>
                        <a:pt x="159" y="376"/>
                        <a:pt x="159" y="379"/>
                      </a:cubicBezTo>
                      <a:cubicBezTo>
                        <a:pt x="158" y="625"/>
                        <a:pt x="158" y="625"/>
                        <a:pt x="158" y="625"/>
                      </a:cubicBezTo>
                      <a:cubicBezTo>
                        <a:pt x="158" y="628"/>
                        <a:pt x="157" y="632"/>
                        <a:pt x="155" y="635"/>
                      </a:cubicBezTo>
                      <a:cubicBezTo>
                        <a:pt x="153" y="638"/>
                        <a:pt x="151" y="641"/>
                        <a:pt x="149" y="643"/>
                      </a:cubicBezTo>
                      <a:cubicBezTo>
                        <a:pt x="147" y="646"/>
                        <a:pt x="144" y="648"/>
                        <a:pt x="141" y="650"/>
                      </a:cubicBezTo>
                      <a:cubicBezTo>
                        <a:pt x="138" y="652"/>
                        <a:pt x="135" y="653"/>
                        <a:pt x="131" y="654"/>
                      </a:cubicBezTo>
                      <a:cubicBezTo>
                        <a:pt x="109" y="659"/>
                        <a:pt x="109" y="659"/>
                        <a:pt x="109" y="659"/>
                      </a:cubicBezTo>
                      <a:cubicBezTo>
                        <a:pt x="105" y="660"/>
                        <a:pt x="102" y="660"/>
                        <a:pt x="98" y="660"/>
                      </a:cubicBezTo>
                      <a:cubicBezTo>
                        <a:pt x="95" y="659"/>
                        <a:pt x="92" y="658"/>
                        <a:pt x="90" y="656"/>
                      </a:cubicBezTo>
                      <a:cubicBezTo>
                        <a:pt x="87" y="654"/>
                        <a:pt x="85" y="652"/>
                        <a:pt x="83" y="649"/>
                      </a:cubicBezTo>
                      <a:cubicBezTo>
                        <a:pt x="82" y="646"/>
                        <a:pt x="81" y="643"/>
                        <a:pt x="81" y="639"/>
                      </a:cubicBezTo>
                      <a:cubicBezTo>
                        <a:pt x="81" y="639"/>
                        <a:pt x="81" y="638"/>
                        <a:pt x="81" y="638"/>
                      </a:cubicBezTo>
                      <a:cubicBezTo>
                        <a:pt x="81" y="637"/>
                        <a:pt x="81" y="637"/>
                        <a:pt x="81" y="636"/>
                      </a:cubicBezTo>
                      <a:cubicBezTo>
                        <a:pt x="81" y="636"/>
                        <a:pt x="81" y="635"/>
                        <a:pt x="82" y="635"/>
                      </a:cubicBezTo>
                      <a:cubicBezTo>
                        <a:pt x="82" y="635"/>
                        <a:pt x="82" y="634"/>
                        <a:pt x="82" y="634"/>
                      </a:cubicBezTo>
                      <a:cubicBezTo>
                        <a:pt x="78" y="143"/>
                        <a:pt x="78" y="143"/>
                        <a:pt x="78" y="143"/>
                      </a:cubicBezTo>
                      <a:cubicBezTo>
                        <a:pt x="78" y="139"/>
                        <a:pt x="77" y="136"/>
                        <a:pt x="77" y="133"/>
                      </a:cubicBezTo>
                      <a:cubicBezTo>
                        <a:pt x="76" y="131"/>
                        <a:pt x="75" y="128"/>
                        <a:pt x="74" y="126"/>
                      </a:cubicBezTo>
                      <a:cubicBezTo>
                        <a:pt x="73" y="124"/>
                        <a:pt x="72" y="122"/>
                        <a:pt x="71" y="121"/>
                      </a:cubicBezTo>
                      <a:cubicBezTo>
                        <a:pt x="69" y="120"/>
                        <a:pt x="68" y="120"/>
                        <a:pt x="66" y="120"/>
                      </a:cubicBezTo>
                      <a:cubicBezTo>
                        <a:pt x="65" y="120"/>
                        <a:pt x="63" y="121"/>
                        <a:pt x="62" y="122"/>
                      </a:cubicBezTo>
                      <a:cubicBezTo>
                        <a:pt x="61" y="123"/>
                        <a:pt x="60" y="125"/>
                        <a:pt x="59" y="126"/>
                      </a:cubicBezTo>
                      <a:cubicBezTo>
                        <a:pt x="58" y="128"/>
                        <a:pt x="57" y="131"/>
                        <a:pt x="57" y="133"/>
                      </a:cubicBezTo>
                      <a:cubicBezTo>
                        <a:pt x="56" y="136"/>
                        <a:pt x="56" y="138"/>
                        <a:pt x="55" y="141"/>
                      </a:cubicBezTo>
                      <a:cubicBezTo>
                        <a:pt x="58" y="366"/>
                        <a:pt x="58" y="366"/>
                        <a:pt x="58" y="366"/>
                      </a:cubicBezTo>
                      <a:cubicBezTo>
                        <a:pt x="58" y="367"/>
                        <a:pt x="58" y="369"/>
                        <a:pt x="58" y="370"/>
                      </a:cubicBezTo>
                      <a:cubicBezTo>
                        <a:pt x="58" y="371"/>
                        <a:pt x="57" y="372"/>
                        <a:pt x="57" y="373"/>
                      </a:cubicBezTo>
                      <a:cubicBezTo>
                        <a:pt x="56" y="374"/>
                        <a:pt x="56" y="375"/>
                        <a:pt x="55" y="376"/>
                      </a:cubicBezTo>
                      <a:cubicBezTo>
                        <a:pt x="55" y="378"/>
                        <a:pt x="54" y="379"/>
                        <a:pt x="53" y="380"/>
                      </a:cubicBezTo>
                      <a:cubicBezTo>
                        <a:pt x="52" y="381"/>
                        <a:pt x="51" y="381"/>
                        <a:pt x="51" y="382"/>
                      </a:cubicBezTo>
                      <a:cubicBezTo>
                        <a:pt x="50" y="383"/>
                        <a:pt x="49" y="384"/>
                        <a:pt x="48" y="384"/>
                      </a:cubicBezTo>
                      <a:cubicBezTo>
                        <a:pt x="47" y="385"/>
                        <a:pt x="46" y="385"/>
                        <a:pt x="44" y="386"/>
                      </a:cubicBezTo>
                      <a:cubicBezTo>
                        <a:pt x="43" y="386"/>
                        <a:pt x="42" y="387"/>
                        <a:pt x="41" y="387"/>
                      </a:cubicBezTo>
                      <a:cubicBezTo>
                        <a:pt x="23" y="390"/>
                        <a:pt x="23" y="390"/>
                        <a:pt x="23" y="390"/>
                      </a:cubicBezTo>
                      <a:cubicBezTo>
                        <a:pt x="22" y="390"/>
                        <a:pt x="21" y="390"/>
                        <a:pt x="20" y="390"/>
                      </a:cubicBezTo>
                      <a:cubicBezTo>
                        <a:pt x="19" y="390"/>
                        <a:pt x="18" y="390"/>
                        <a:pt x="16" y="390"/>
                      </a:cubicBezTo>
                      <a:cubicBezTo>
                        <a:pt x="15" y="389"/>
                        <a:pt x="14" y="389"/>
                        <a:pt x="13" y="388"/>
                      </a:cubicBezTo>
                      <a:cubicBezTo>
                        <a:pt x="12" y="388"/>
                        <a:pt x="11" y="387"/>
                        <a:pt x="11" y="387"/>
                      </a:cubicBezTo>
                      <a:cubicBezTo>
                        <a:pt x="10" y="386"/>
                        <a:pt x="9" y="385"/>
                        <a:pt x="8" y="384"/>
                      </a:cubicBezTo>
                      <a:cubicBezTo>
                        <a:pt x="8" y="383"/>
                        <a:pt x="7" y="382"/>
                        <a:pt x="6" y="381"/>
                      </a:cubicBezTo>
                      <a:cubicBezTo>
                        <a:pt x="6" y="380"/>
                        <a:pt x="6" y="379"/>
                        <a:pt x="5" y="378"/>
                      </a:cubicBezTo>
                      <a:cubicBezTo>
                        <a:pt x="5" y="377"/>
                        <a:pt x="5" y="376"/>
                        <a:pt x="5" y="37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32"/>
                        <a:pt x="0" y="115"/>
                        <a:pt x="0" y="115"/>
                      </a:cubicBezTo>
                      <a:cubicBezTo>
                        <a:pt x="0" y="102"/>
                        <a:pt x="2" y="90"/>
                        <a:pt x="6" y="79"/>
                      </a:cubicBezTo>
                      <a:cubicBezTo>
                        <a:pt x="9" y="67"/>
                        <a:pt x="15" y="57"/>
                        <a:pt x="22" y="48"/>
                      </a:cubicBezTo>
                      <a:cubicBezTo>
                        <a:pt x="29" y="39"/>
                        <a:pt x="37" y="31"/>
                        <a:pt x="46" y="26"/>
                      </a:cubicBezTo>
                      <a:cubicBezTo>
                        <a:pt x="55" y="20"/>
                        <a:pt x="65" y="17"/>
                        <a:pt x="75" y="16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Freeform 23"/>
                <p:cNvSpPr>
                  <a:spLocks noEditPoints="1"/>
                </p:cNvSpPr>
                <p:nvPr/>
              </p:nvSpPr>
              <p:spPr bwMode="auto">
                <a:xfrm>
                  <a:off x="2461" y="2051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24"/>
                <p:cNvSpPr/>
                <p:nvPr/>
              </p:nvSpPr>
              <p:spPr bwMode="auto">
                <a:xfrm>
                  <a:off x="2576" y="1920"/>
                  <a:ext cx="32" cy="4"/>
                </a:xfrm>
                <a:custGeom>
                  <a:avLst/>
                  <a:gdLst>
                    <a:gd name="T0" fmla="*/ 33 w 46"/>
                    <a:gd name="T1" fmla="*/ 5 h 6"/>
                    <a:gd name="T2" fmla="*/ 0 w 46"/>
                    <a:gd name="T3" fmla="*/ 1 h 6"/>
                    <a:gd name="T4" fmla="*/ 3 w 46"/>
                    <a:gd name="T5" fmla="*/ 1 h 6"/>
                    <a:gd name="T6" fmla="*/ 6 w 46"/>
                    <a:gd name="T7" fmla="*/ 1 h 6"/>
                    <a:gd name="T8" fmla="*/ 9 w 46"/>
                    <a:gd name="T9" fmla="*/ 1 h 6"/>
                    <a:gd name="T10" fmla="*/ 12 w 46"/>
                    <a:gd name="T11" fmla="*/ 1 h 6"/>
                    <a:gd name="T12" fmla="*/ 46 w 46"/>
                    <a:gd name="T13" fmla="*/ 6 h 6"/>
                    <a:gd name="T14" fmla="*/ 43 w 46"/>
                    <a:gd name="T15" fmla="*/ 6 h 6"/>
                    <a:gd name="T16" fmla="*/ 39 w 46"/>
                    <a:gd name="T17" fmla="*/ 6 h 6"/>
                    <a:gd name="T18" fmla="*/ 36 w 46"/>
                    <a:gd name="T19" fmla="*/ 5 h 6"/>
                    <a:gd name="T20" fmla="*/ 33 w 4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6">
                      <a:moveTo>
                        <a:pt x="33" y="5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1"/>
                      </a:cubicBez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6"/>
                        <a:pt x="44" y="6"/>
                        <a:pt x="43" y="6"/>
                      </a:cubicBezTo>
                      <a:cubicBezTo>
                        <a:pt x="42" y="6"/>
                        <a:pt x="40" y="6"/>
                        <a:pt x="39" y="6"/>
                      </a:cubicBezTo>
                      <a:cubicBezTo>
                        <a:pt x="38" y="5"/>
                        <a:pt x="37" y="5"/>
                        <a:pt x="36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solidFill>
                  <a:srgbClr val="0DB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25"/>
                <p:cNvSpPr/>
                <p:nvPr/>
              </p:nvSpPr>
              <p:spPr bwMode="auto">
                <a:xfrm>
                  <a:off x="2519" y="1921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Freeform 26"/>
                <p:cNvSpPr/>
                <p:nvPr/>
              </p:nvSpPr>
              <p:spPr bwMode="auto">
                <a:xfrm>
                  <a:off x="2540" y="1924"/>
                  <a:ext cx="114" cy="130"/>
                </a:xfrm>
                <a:custGeom>
                  <a:avLst/>
                  <a:gdLst>
                    <a:gd name="T0" fmla="*/ 83 w 161"/>
                    <a:gd name="T1" fmla="*/ 0 h 184"/>
                    <a:gd name="T2" fmla="*/ 114 w 161"/>
                    <a:gd name="T3" fmla="*/ 7 h 184"/>
                    <a:gd name="T4" fmla="*/ 139 w 161"/>
                    <a:gd name="T5" fmla="*/ 25 h 184"/>
                    <a:gd name="T6" fmla="*/ 156 w 161"/>
                    <a:gd name="T7" fmla="*/ 53 h 184"/>
                    <a:gd name="T8" fmla="*/ 161 w 161"/>
                    <a:gd name="T9" fmla="*/ 88 h 184"/>
                    <a:gd name="T10" fmla="*/ 155 w 161"/>
                    <a:gd name="T11" fmla="*/ 123 h 184"/>
                    <a:gd name="T12" fmla="*/ 138 w 161"/>
                    <a:gd name="T13" fmla="*/ 153 h 184"/>
                    <a:gd name="T14" fmla="*/ 113 w 161"/>
                    <a:gd name="T15" fmla="*/ 174 h 184"/>
                    <a:gd name="T16" fmla="*/ 82 w 161"/>
                    <a:gd name="T17" fmla="*/ 183 h 184"/>
                    <a:gd name="T18" fmla="*/ 51 w 161"/>
                    <a:gd name="T19" fmla="*/ 178 h 184"/>
                    <a:gd name="T20" fmla="*/ 25 w 161"/>
                    <a:gd name="T21" fmla="*/ 161 h 184"/>
                    <a:gd name="T22" fmla="*/ 7 w 161"/>
                    <a:gd name="T23" fmla="*/ 133 h 184"/>
                    <a:gd name="T24" fmla="*/ 0 w 161"/>
                    <a:gd name="T25" fmla="*/ 98 h 184"/>
                    <a:gd name="T26" fmla="*/ 7 w 161"/>
                    <a:gd name="T27" fmla="*/ 61 h 184"/>
                    <a:gd name="T28" fmla="*/ 25 w 161"/>
                    <a:gd name="T29" fmla="*/ 30 h 184"/>
                    <a:gd name="T30" fmla="*/ 51 w 161"/>
                    <a:gd name="T31" fmla="*/ 9 h 184"/>
                    <a:gd name="T32" fmla="*/ 83 w 161"/>
                    <a:gd name="T33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1" h="184">
                      <a:moveTo>
                        <a:pt x="83" y="0"/>
                      </a:moveTo>
                      <a:cubicBezTo>
                        <a:pt x="94" y="0"/>
                        <a:pt x="105" y="2"/>
                        <a:pt x="114" y="7"/>
                      </a:cubicBezTo>
                      <a:cubicBezTo>
                        <a:pt x="124" y="11"/>
                        <a:pt x="132" y="17"/>
                        <a:pt x="139" y="25"/>
                      </a:cubicBezTo>
                      <a:cubicBezTo>
                        <a:pt x="146" y="33"/>
                        <a:pt x="152" y="43"/>
                        <a:pt x="156" y="53"/>
                      </a:cubicBezTo>
                      <a:cubicBezTo>
                        <a:pt x="159" y="64"/>
                        <a:pt x="161" y="76"/>
                        <a:pt x="161" y="88"/>
                      </a:cubicBezTo>
                      <a:cubicBezTo>
                        <a:pt x="161" y="100"/>
                        <a:pt x="159" y="112"/>
                        <a:pt x="155" y="123"/>
                      </a:cubicBezTo>
                      <a:cubicBezTo>
                        <a:pt x="151" y="134"/>
                        <a:pt x="145" y="144"/>
                        <a:pt x="138" y="153"/>
                      </a:cubicBezTo>
                      <a:cubicBezTo>
                        <a:pt x="131" y="161"/>
                        <a:pt x="122" y="168"/>
                        <a:pt x="113" y="174"/>
                      </a:cubicBezTo>
                      <a:cubicBezTo>
                        <a:pt x="103" y="179"/>
                        <a:pt x="93" y="182"/>
                        <a:pt x="82" y="183"/>
                      </a:cubicBezTo>
                      <a:cubicBezTo>
                        <a:pt x="71" y="184"/>
                        <a:pt x="61" y="182"/>
                        <a:pt x="51" y="178"/>
                      </a:cubicBezTo>
                      <a:cubicBezTo>
                        <a:pt x="41" y="175"/>
                        <a:pt x="32" y="169"/>
                        <a:pt x="25" y="161"/>
                      </a:cubicBezTo>
                      <a:cubicBezTo>
                        <a:pt x="18" y="153"/>
                        <a:pt x="11" y="144"/>
                        <a:pt x="7" y="133"/>
                      </a:cubicBezTo>
                      <a:cubicBezTo>
                        <a:pt x="3" y="123"/>
                        <a:pt x="1" y="111"/>
                        <a:pt x="0" y="98"/>
                      </a:cubicBezTo>
                      <a:cubicBezTo>
                        <a:pt x="0" y="85"/>
                        <a:pt x="3" y="72"/>
                        <a:pt x="7" y="61"/>
                      </a:cubicBezTo>
                      <a:cubicBezTo>
                        <a:pt x="11" y="50"/>
                        <a:pt x="17" y="39"/>
                        <a:pt x="25" y="30"/>
                      </a:cubicBezTo>
                      <a:cubicBezTo>
                        <a:pt x="32" y="22"/>
                        <a:pt x="41" y="14"/>
                        <a:pt x="51" y="9"/>
                      </a:cubicBezTo>
                      <a:cubicBezTo>
                        <a:pt x="61" y="4"/>
                        <a:pt x="71" y="1"/>
                        <a:pt x="8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9" name="Freeform 23"/>
                <p:cNvSpPr>
                  <a:spLocks noEditPoints="1"/>
                </p:cNvSpPr>
                <p:nvPr/>
              </p:nvSpPr>
              <p:spPr bwMode="auto">
                <a:xfrm>
                  <a:off x="2456" y="2053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" name="Group 18"/>
              <p:cNvGrpSpPr>
                <a:grpSpLocks noChangeAspect="1"/>
              </p:cNvGrpSpPr>
              <p:nvPr/>
            </p:nvGrpSpPr>
            <p:grpSpPr bwMode="auto">
              <a:xfrm>
                <a:off x="3290706" y="2942373"/>
                <a:ext cx="400051" cy="963613"/>
                <a:chOff x="2460" y="1920"/>
                <a:chExt cx="252" cy="60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61" name="AutoShape 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60" y="1920"/>
                  <a:ext cx="251" cy="6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2" name="Freeform 19"/>
                <p:cNvSpPr/>
                <p:nvPr/>
              </p:nvSpPr>
              <p:spPr bwMode="auto">
                <a:xfrm>
                  <a:off x="2581" y="2297"/>
                  <a:ext cx="31" cy="210"/>
                </a:xfrm>
                <a:custGeom>
                  <a:avLst/>
                  <a:gdLst>
                    <a:gd name="T0" fmla="*/ 41 w 43"/>
                    <a:gd name="T1" fmla="*/ 293 h 296"/>
                    <a:gd name="T2" fmla="*/ 39 w 43"/>
                    <a:gd name="T3" fmla="*/ 290 h 296"/>
                    <a:gd name="T4" fmla="*/ 37 w 43"/>
                    <a:gd name="T5" fmla="*/ 287 h 296"/>
                    <a:gd name="T6" fmla="*/ 36 w 43"/>
                    <a:gd name="T7" fmla="*/ 283 h 296"/>
                    <a:gd name="T8" fmla="*/ 37 w 43"/>
                    <a:gd name="T9" fmla="*/ 39 h 296"/>
                    <a:gd name="T10" fmla="*/ 37 w 43"/>
                    <a:gd name="T11" fmla="*/ 32 h 296"/>
                    <a:gd name="T12" fmla="*/ 36 w 43"/>
                    <a:gd name="T13" fmla="*/ 27 h 296"/>
                    <a:gd name="T14" fmla="*/ 34 w 43"/>
                    <a:gd name="T15" fmla="*/ 22 h 296"/>
                    <a:gd name="T16" fmla="*/ 31 w 43"/>
                    <a:gd name="T17" fmla="*/ 20 h 296"/>
                    <a:gd name="T18" fmla="*/ 0 w 43"/>
                    <a:gd name="T19" fmla="*/ 0 h 296"/>
                    <a:gd name="T20" fmla="*/ 3 w 43"/>
                    <a:gd name="T21" fmla="*/ 3 h 296"/>
                    <a:gd name="T22" fmla="*/ 5 w 43"/>
                    <a:gd name="T23" fmla="*/ 7 h 296"/>
                    <a:gd name="T24" fmla="*/ 6 w 43"/>
                    <a:gd name="T25" fmla="*/ 13 h 296"/>
                    <a:gd name="T26" fmla="*/ 7 w 43"/>
                    <a:gd name="T27" fmla="*/ 19 h 296"/>
                    <a:gd name="T28" fmla="*/ 7 w 43"/>
                    <a:gd name="T29" fmla="*/ 258 h 296"/>
                    <a:gd name="T30" fmla="*/ 8 w 43"/>
                    <a:gd name="T31" fmla="*/ 261 h 296"/>
                    <a:gd name="T32" fmla="*/ 9 w 43"/>
                    <a:gd name="T33" fmla="*/ 265 h 296"/>
                    <a:gd name="T34" fmla="*/ 11 w 43"/>
                    <a:gd name="T35" fmla="*/ 267 h 296"/>
                    <a:gd name="T36" fmla="*/ 13 w 43"/>
                    <a:gd name="T37" fmla="*/ 270 h 296"/>
                    <a:gd name="T38" fmla="*/ 43 w 43"/>
                    <a:gd name="T39" fmla="*/ 296 h 296"/>
                    <a:gd name="T40" fmla="*/ 41 w 43"/>
                    <a:gd name="T41" fmla="*/ 29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" h="296">
                      <a:moveTo>
                        <a:pt x="41" y="293"/>
                      </a:moveTo>
                      <a:cubicBezTo>
                        <a:pt x="40" y="293"/>
                        <a:pt x="39" y="292"/>
                        <a:pt x="39" y="290"/>
                      </a:cubicBezTo>
                      <a:cubicBezTo>
                        <a:pt x="38" y="289"/>
                        <a:pt x="38" y="288"/>
                        <a:pt x="37" y="287"/>
                      </a:cubicBezTo>
                      <a:cubicBezTo>
                        <a:pt x="37" y="286"/>
                        <a:pt x="37" y="285"/>
                        <a:pt x="36" y="28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7" y="37"/>
                        <a:pt x="37" y="34"/>
                        <a:pt x="37" y="32"/>
                      </a:cubicBezTo>
                      <a:cubicBezTo>
                        <a:pt x="37" y="30"/>
                        <a:pt x="36" y="28"/>
                        <a:pt x="36" y="27"/>
                      </a:cubicBezTo>
                      <a:cubicBezTo>
                        <a:pt x="35" y="25"/>
                        <a:pt x="34" y="24"/>
                        <a:pt x="34" y="22"/>
                      </a:cubicBezTo>
                      <a:cubicBezTo>
                        <a:pt x="33" y="21"/>
                        <a:pt x="32" y="20"/>
                        <a:pt x="31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4" y="4"/>
                        <a:pt x="4" y="5"/>
                        <a:pt x="5" y="7"/>
                      </a:cubicBezTo>
                      <a:cubicBezTo>
                        <a:pt x="5" y="9"/>
                        <a:pt x="6" y="11"/>
                        <a:pt x="6" y="13"/>
                      </a:cubicBezTo>
                      <a:cubicBezTo>
                        <a:pt x="6" y="15"/>
                        <a:pt x="7" y="17"/>
                        <a:pt x="7" y="19"/>
                      </a:cubicBezTo>
                      <a:cubicBezTo>
                        <a:pt x="7" y="258"/>
                        <a:pt x="7" y="258"/>
                        <a:pt x="7" y="258"/>
                      </a:cubicBezTo>
                      <a:cubicBezTo>
                        <a:pt x="7" y="259"/>
                        <a:pt x="7" y="260"/>
                        <a:pt x="8" y="261"/>
                      </a:cubicBezTo>
                      <a:cubicBezTo>
                        <a:pt x="8" y="262"/>
                        <a:pt x="8" y="264"/>
                        <a:pt x="9" y="265"/>
                      </a:cubicBezTo>
                      <a:cubicBezTo>
                        <a:pt x="9" y="266"/>
                        <a:pt x="10" y="267"/>
                        <a:pt x="11" y="267"/>
                      </a:cubicBezTo>
                      <a:cubicBezTo>
                        <a:pt x="11" y="268"/>
                        <a:pt x="12" y="269"/>
                        <a:pt x="13" y="270"/>
                      </a:cubicBezTo>
                      <a:cubicBezTo>
                        <a:pt x="43" y="296"/>
                        <a:pt x="43" y="296"/>
                        <a:pt x="43" y="296"/>
                      </a:cubicBezTo>
                      <a:cubicBezTo>
                        <a:pt x="42" y="295"/>
                        <a:pt x="41" y="294"/>
                        <a:pt x="41" y="293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20"/>
                <p:cNvSpPr/>
                <p:nvPr/>
              </p:nvSpPr>
              <p:spPr bwMode="auto">
                <a:xfrm>
                  <a:off x="2648" y="2119"/>
                  <a:ext cx="31" cy="182"/>
                </a:xfrm>
                <a:custGeom>
                  <a:avLst/>
                  <a:gdLst>
                    <a:gd name="T0" fmla="*/ 43 w 44"/>
                    <a:gd name="T1" fmla="*/ 257 h 257"/>
                    <a:gd name="T2" fmla="*/ 42 w 44"/>
                    <a:gd name="T3" fmla="*/ 257 h 257"/>
                    <a:gd name="T4" fmla="*/ 42 w 44"/>
                    <a:gd name="T5" fmla="*/ 256 h 257"/>
                    <a:gd name="T6" fmla="*/ 41 w 44"/>
                    <a:gd name="T7" fmla="*/ 256 h 257"/>
                    <a:gd name="T8" fmla="*/ 39 w 44"/>
                    <a:gd name="T9" fmla="*/ 253 h 257"/>
                    <a:gd name="T10" fmla="*/ 38 w 44"/>
                    <a:gd name="T11" fmla="*/ 250 h 257"/>
                    <a:gd name="T12" fmla="*/ 37 w 44"/>
                    <a:gd name="T13" fmla="*/ 247 h 257"/>
                    <a:gd name="T14" fmla="*/ 37 w 44"/>
                    <a:gd name="T15" fmla="*/ 244 h 257"/>
                    <a:gd name="T16" fmla="*/ 41 w 44"/>
                    <a:gd name="T17" fmla="*/ 28 h 257"/>
                    <a:gd name="T18" fmla="*/ 40 w 44"/>
                    <a:gd name="T19" fmla="*/ 22 h 257"/>
                    <a:gd name="T20" fmla="*/ 38 w 44"/>
                    <a:gd name="T21" fmla="*/ 18 h 257"/>
                    <a:gd name="T22" fmla="*/ 36 w 44"/>
                    <a:gd name="T23" fmla="*/ 14 h 257"/>
                    <a:gd name="T24" fmla="*/ 34 w 44"/>
                    <a:gd name="T25" fmla="*/ 12 h 257"/>
                    <a:gd name="T26" fmla="*/ 0 w 44"/>
                    <a:gd name="T27" fmla="*/ 0 h 257"/>
                    <a:gd name="T28" fmla="*/ 2 w 44"/>
                    <a:gd name="T29" fmla="*/ 2 h 257"/>
                    <a:gd name="T30" fmla="*/ 4 w 44"/>
                    <a:gd name="T31" fmla="*/ 5 h 257"/>
                    <a:gd name="T32" fmla="*/ 6 w 44"/>
                    <a:gd name="T33" fmla="*/ 10 h 257"/>
                    <a:gd name="T34" fmla="*/ 7 w 44"/>
                    <a:gd name="T35" fmla="*/ 15 h 257"/>
                    <a:gd name="T36" fmla="*/ 4 w 44"/>
                    <a:gd name="T37" fmla="*/ 226 h 257"/>
                    <a:gd name="T38" fmla="*/ 4 w 44"/>
                    <a:gd name="T39" fmla="*/ 229 h 257"/>
                    <a:gd name="T40" fmla="*/ 5 w 44"/>
                    <a:gd name="T41" fmla="*/ 232 h 257"/>
                    <a:gd name="T42" fmla="*/ 6 w 44"/>
                    <a:gd name="T43" fmla="*/ 235 h 257"/>
                    <a:gd name="T44" fmla="*/ 8 w 44"/>
                    <a:gd name="T45" fmla="*/ 237 h 257"/>
                    <a:gd name="T46" fmla="*/ 9 w 44"/>
                    <a:gd name="T47" fmla="*/ 237 h 257"/>
                    <a:gd name="T48" fmla="*/ 9 w 44"/>
                    <a:gd name="T49" fmla="*/ 238 h 257"/>
                    <a:gd name="T50" fmla="*/ 10 w 44"/>
                    <a:gd name="T51" fmla="*/ 238 h 257"/>
                    <a:gd name="T52" fmla="*/ 11 w 44"/>
                    <a:gd name="T53" fmla="*/ 239 h 257"/>
                    <a:gd name="T54" fmla="*/ 44 w 44"/>
                    <a:gd name="T55" fmla="*/ 257 h 257"/>
                    <a:gd name="T56" fmla="*/ 43 w 44"/>
                    <a:gd name="T57" fmla="*/ 25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" h="257">
                      <a:moveTo>
                        <a:pt x="43" y="257"/>
                      </a:moveTo>
                      <a:cubicBezTo>
                        <a:pt x="43" y="257"/>
                        <a:pt x="43" y="257"/>
                        <a:pt x="42" y="257"/>
                      </a:cubicBezTo>
                      <a:cubicBezTo>
                        <a:pt x="42" y="256"/>
                        <a:pt x="42" y="256"/>
                        <a:pt x="42" y="256"/>
                      </a:cubicBezTo>
                      <a:cubicBezTo>
                        <a:pt x="42" y="256"/>
                        <a:pt x="41" y="256"/>
                        <a:pt x="41" y="256"/>
                      </a:cubicBezTo>
                      <a:cubicBezTo>
                        <a:pt x="40" y="255"/>
                        <a:pt x="40" y="254"/>
                        <a:pt x="39" y="253"/>
                      </a:cubicBezTo>
                      <a:cubicBezTo>
                        <a:pt x="39" y="252"/>
                        <a:pt x="38" y="251"/>
                        <a:pt x="38" y="250"/>
                      </a:cubicBezTo>
                      <a:cubicBezTo>
                        <a:pt x="37" y="250"/>
                        <a:pt x="37" y="248"/>
                        <a:pt x="37" y="247"/>
                      </a:cubicBezTo>
                      <a:cubicBezTo>
                        <a:pt x="37" y="246"/>
                        <a:pt x="37" y="245"/>
                        <a:pt x="37" y="244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39" y="21"/>
                        <a:pt x="39" y="19"/>
                        <a:pt x="38" y="18"/>
                      </a:cubicBezTo>
                      <a:cubicBezTo>
                        <a:pt x="38" y="16"/>
                        <a:pt x="37" y="15"/>
                        <a:pt x="36" y="14"/>
                      </a:cubicBezTo>
                      <a:cubicBezTo>
                        <a:pt x="35" y="13"/>
                        <a:pt x="34" y="13"/>
                        <a:pt x="34" y="12"/>
                      </a:cubicBezTo>
                      <a:cubicBezTo>
                        <a:pt x="22" y="8"/>
                        <a:pt x="11" y="4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6" y="8"/>
                        <a:pt x="6" y="10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26"/>
                        <a:pt x="4" y="226"/>
                        <a:pt x="4" y="226"/>
                      </a:cubicBezTo>
                      <a:cubicBezTo>
                        <a:pt x="4" y="227"/>
                        <a:pt x="4" y="228"/>
                        <a:pt x="4" y="229"/>
                      </a:cubicBezTo>
                      <a:cubicBezTo>
                        <a:pt x="4" y="230"/>
                        <a:pt x="5" y="231"/>
                        <a:pt x="5" y="232"/>
                      </a:cubicBezTo>
                      <a:cubicBezTo>
                        <a:pt x="5" y="233"/>
                        <a:pt x="6" y="234"/>
                        <a:pt x="6" y="235"/>
                      </a:cubicBezTo>
                      <a:cubicBezTo>
                        <a:pt x="7" y="235"/>
                        <a:pt x="8" y="236"/>
                        <a:pt x="8" y="237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0" y="238"/>
                        <a:pt x="10" y="238"/>
                        <a:pt x="10" y="238"/>
                      </a:cubicBezTo>
                      <a:cubicBezTo>
                        <a:pt x="10" y="238"/>
                        <a:pt x="10" y="239"/>
                        <a:pt x="11" y="239"/>
                      </a:cubicBezTo>
                      <a:cubicBezTo>
                        <a:pt x="22" y="245"/>
                        <a:pt x="33" y="251"/>
                        <a:pt x="44" y="257"/>
                      </a:cubicBezTo>
                      <a:cubicBezTo>
                        <a:pt x="43" y="257"/>
                        <a:pt x="43" y="257"/>
                        <a:pt x="43" y="257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21"/>
                <p:cNvSpPr/>
                <p:nvPr/>
              </p:nvSpPr>
              <p:spPr bwMode="auto">
                <a:xfrm>
                  <a:off x="2508" y="2134"/>
                  <a:ext cx="34" cy="388"/>
                </a:xfrm>
                <a:custGeom>
                  <a:avLst/>
                  <a:gdLst>
                    <a:gd name="T0" fmla="*/ 46 w 48"/>
                    <a:gd name="T1" fmla="*/ 544 h 547"/>
                    <a:gd name="T2" fmla="*/ 44 w 48"/>
                    <a:gd name="T3" fmla="*/ 541 h 547"/>
                    <a:gd name="T4" fmla="*/ 43 w 48"/>
                    <a:gd name="T5" fmla="*/ 537 h 547"/>
                    <a:gd name="T6" fmla="*/ 42 w 48"/>
                    <a:gd name="T7" fmla="*/ 532 h 547"/>
                    <a:gd name="T8" fmla="*/ 42 w 48"/>
                    <a:gd name="T9" fmla="*/ 531 h 547"/>
                    <a:gd name="T10" fmla="*/ 42 w 48"/>
                    <a:gd name="T11" fmla="*/ 529 h 547"/>
                    <a:gd name="T12" fmla="*/ 43 w 48"/>
                    <a:gd name="T13" fmla="*/ 528 h 547"/>
                    <a:gd name="T14" fmla="*/ 43 w 48"/>
                    <a:gd name="T15" fmla="*/ 527 h 547"/>
                    <a:gd name="T16" fmla="*/ 39 w 48"/>
                    <a:gd name="T17" fmla="*/ 36 h 547"/>
                    <a:gd name="T18" fmla="*/ 38 w 48"/>
                    <a:gd name="T19" fmla="*/ 28 h 547"/>
                    <a:gd name="T20" fmla="*/ 36 w 48"/>
                    <a:gd name="T21" fmla="*/ 21 h 547"/>
                    <a:gd name="T22" fmla="*/ 33 w 48"/>
                    <a:gd name="T23" fmla="*/ 16 h 547"/>
                    <a:gd name="T24" fmla="*/ 30 w 48"/>
                    <a:gd name="T25" fmla="*/ 13 h 547"/>
                    <a:gd name="T26" fmla="*/ 0 w 48"/>
                    <a:gd name="T27" fmla="*/ 0 h 547"/>
                    <a:gd name="T28" fmla="*/ 4 w 48"/>
                    <a:gd name="T29" fmla="*/ 2 h 547"/>
                    <a:gd name="T30" fmla="*/ 6 w 48"/>
                    <a:gd name="T31" fmla="*/ 7 h 547"/>
                    <a:gd name="T32" fmla="*/ 8 w 48"/>
                    <a:gd name="T33" fmla="*/ 14 h 547"/>
                    <a:gd name="T34" fmla="*/ 9 w 48"/>
                    <a:gd name="T35" fmla="*/ 21 h 547"/>
                    <a:gd name="T36" fmla="*/ 15 w 48"/>
                    <a:gd name="T37" fmla="*/ 500 h 547"/>
                    <a:gd name="T38" fmla="*/ 15 w 48"/>
                    <a:gd name="T39" fmla="*/ 501 h 547"/>
                    <a:gd name="T40" fmla="*/ 14 w 48"/>
                    <a:gd name="T41" fmla="*/ 503 h 547"/>
                    <a:gd name="T42" fmla="*/ 14 w 48"/>
                    <a:gd name="T43" fmla="*/ 504 h 547"/>
                    <a:gd name="T44" fmla="*/ 14 w 48"/>
                    <a:gd name="T45" fmla="*/ 505 h 547"/>
                    <a:gd name="T46" fmla="*/ 15 w 48"/>
                    <a:gd name="T47" fmla="*/ 510 h 547"/>
                    <a:gd name="T48" fmla="*/ 16 w 48"/>
                    <a:gd name="T49" fmla="*/ 514 h 547"/>
                    <a:gd name="T50" fmla="*/ 18 w 48"/>
                    <a:gd name="T51" fmla="*/ 517 h 547"/>
                    <a:gd name="T52" fmla="*/ 20 w 48"/>
                    <a:gd name="T53" fmla="*/ 520 h 547"/>
                    <a:gd name="T54" fmla="*/ 48 w 48"/>
                    <a:gd name="T55" fmla="*/ 547 h 547"/>
                    <a:gd name="T56" fmla="*/ 46 w 48"/>
                    <a:gd name="T57" fmla="*/ 54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8" h="547">
                      <a:moveTo>
                        <a:pt x="46" y="544"/>
                      </a:moveTo>
                      <a:cubicBezTo>
                        <a:pt x="45" y="543"/>
                        <a:pt x="44" y="542"/>
                        <a:pt x="44" y="541"/>
                      </a:cubicBezTo>
                      <a:cubicBezTo>
                        <a:pt x="43" y="539"/>
                        <a:pt x="43" y="538"/>
                        <a:pt x="43" y="537"/>
                      </a:cubicBezTo>
                      <a:cubicBezTo>
                        <a:pt x="42" y="535"/>
                        <a:pt x="42" y="534"/>
                        <a:pt x="42" y="532"/>
                      </a:cubicBezTo>
                      <a:cubicBezTo>
                        <a:pt x="42" y="532"/>
                        <a:pt x="42" y="531"/>
                        <a:pt x="42" y="531"/>
                      </a:cubicBezTo>
                      <a:cubicBezTo>
                        <a:pt x="42" y="530"/>
                        <a:pt x="42" y="530"/>
                        <a:pt x="42" y="529"/>
                      </a:cubicBezTo>
                      <a:cubicBezTo>
                        <a:pt x="42" y="529"/>
                        <a:pt x="42" y="528"/>
                        <a:pt x="43" y="528"/>
                      </a:cubicBezTo>
                      <a:cubicBezTo>
                        <a:pt x="43" y="528"/>
                        <a:pt x="43" y="527"/>
                        <a:pt x="43" y="527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3"/>
                        <a:pt x="38" y="30"/>
                        <a:pt x="38" y="28"/>
                      </a:cubicBezTo>
                      <a:cubicBezTo>
                        <a:pt x="37" y="25"/>
                        <a:pt x="37" y="23"/>
                        <a:pt x="36" y="21"/>
                      </a:cubicBezTo>
                      <a:cubicBezTo>
                        <a:pt x="35" y="19"/>
                        <a:pt x="34" y="18"/>
                        <a:pt x="33" y="16"/>
                      </a:cubicBezTo>
                      <a:cubicBezTo>
                        <a:pt x="32" y="15"/>
                        <a:pt x="31" y="14"/>
                        <a:pt x="3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2"/>
                      </a:cubicBezTo>
                      <a:cubicBezTo>
                        <a:pt x="5" y="4"/>
                        <a:pt x="6" y="5"/>
                        <a:pt x="6" y="7"/>
                      </a:cubicBezTo>
                      <a:cubicBezTo>
                        <a:pt x="7" y="9"/>
                        <a:pt x="8" y="11"/>
                        <a:pt x="8" y="14"/>
                      </a:cubicBezTo>
                      <a:cubicBezTo>
                        <a:pt x="9" y="16"/>
                        <a:pt x="9" y="19"/>
                        <a:pt x="9" y="21"/>
                      </a:cubicBezTo>
                      <a:cubicBezTo>
                        <a:pt x="15" y="500"/>
                        <a:pt x="15" y="500"/>
                        <a:pt x="15" y="500"/>
                      </a:cubicBezTo>
                      <a:cubicBezTo>
                        <a:pt x="15" y="500"/>
                        <a:pt x="15" y="501"/>
                        <a:pt x="15" y="501"/>
                      </a:cubicBezTo>
                      <a:cubicBezTo>
                        <a:pt x="15" y="502"/>
                        <a:pt x="14" y="502"/>
                        <a:pt x="14" y="503"/>
                      </a:cubicBezTo>
                      <a:cubicBezTo>
                        <a:pt x="14" y="503"/>
                        <a:pt x="14" y="503"/>
                        <a:pt x="14" y="504"/>
                      </a:cubicBezTo>
                      <a:cubicBezTo>
                        <a:pt x="14" y="504"/>
                        <a:pt x="14" y="505"/>
                        <a:pt x="14" y="505"/>
                      </a:cubicBezTo>
                      <a:cubicBezTo>
                        <a:pt x="14" y="507"/>
                        <a:pt x="14" y="508"/>
                        <a:pt x="15" y="510"/>
                      </a:cubicBezTo>
                      <a:cubicBezTo>
                        <a:pt x="15" y="511"/>
                        <a:pt x="15" y="512"/>
                        <a:pt x="16" y="514"/>
                      </a:cubicBezTo>
                      <a:cubicBezTo>
                        <a:pt x="17" y="515"/>
                        <a:pt x="17" y="516"/>
                        <a:pt x="18" y="517"/>
                      </a:cubicBezTo>
                      <a:cubicBezTo>
                        <a:pt x="19" y="518"/>
                        <a:pt x="19" y="519"/>
                        <a:pt x="20" y="520"/>
                      </a:cubicBezTo>
                      <a:cubicBezTo>
                        <a:pt x="48" y="547"/>
                        <a:pt x="48" y="547"/>
                        <a:pt x="48" y="547"/>
                      </a:cubicBezTo>
                      <a:cubicBezTo>
                        <a:pt x="47" y="546"/>
                        <a:pt x="46" y="545"/>
                        <a:pt x="46" y="54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22"/>
                <p:cNvSpPr/>
                <p:nvPr/>
              </p:nvSpPr>
              <p:spPr bwMode="auto">
                <a:xfrm>
                  <a:off x="2481" y="2058"/>
                  <a:ext cx="231" cy="468"/>
                </a:xfrm>
                <a:custGeom>
                  <a:avLst/>
                  <a:gdLst>
                    <a:gd name="T0" fmla="*/ 283 w 326"/>
                    <a:gd name="T1" fmla="*/ 5 h 660"/>
                    <a:gd name="T2" fmla="*/ 320 w 326"/>
                    <a:gd name="T3" fmla="*/ 46 h 660"/>
                    <a:gd name="T4" fmla="*/ 325 w 326"/>
                    <a:gd name="T5" fmla="*/ 99 h 660"/>
                    <a:gd name="T6" fmla="*/ 319 w 326"/>
                    <a:gd name="T7" fmla="*/ 326 h 660"/>
                    <a:gd name="T8" fmla="*/ 317 w 326"/>
                    <a:gd name="T9" fmla="*/ 332 h 660"/>
                    <a:gd name="T10" fmla="*/ 312 w 326"/>
                    <a:gd name="T11" fmla="*/ 338 h 660"/>
                    <a:gd name="T12" fmla="*/ 307 w 326"/>
                    <a:gd name="T13" fmla="*/ 341 h 660"/>
                    <a:gd name="T14" fmla="*/ 288 w 326"/>
                    <a:gd name="T15" fmla="*/ 345 h 660"/>
                    <a:gd name="T16" fmla="*/ 282 w 326"/>
                    <a:gd name="T17" fmla="*/ 345 h 660"/>
                    <a:gd name="T18" fmla="*/ 277 w 326"/>
                    <a:gd name="T19" fmla="*/ 342 h 660"/>
                    <a:gd name="T20" fmla="*/ 274 w 326"/>
                    <a:gd name="T21" fmla="*/ 336 h 660"/>
                    <a:gd name="T22" fmla="*/ 273 w 326"/>
                    <a:gd name="T23" fmla="*/ 330 h 660"/>
                    <a:gd name="T24" fmla="*/ 276 w 326"/>
                    <a:gd name="T25" fmla="*/ 107 h 660"/>
                    <a:gd name="T26" fmla="*/ 271 w 326"/>
                    <a:gd name="T27" fmla="*/ 99 h 660"/>
                    <a:gd name="T28" fmla="*/ 263 w 326"/>
                    <a:gd name="T29" fmla="*/ 100 h 660"/>
                    <a:gd name="T30" fmla="*/ 258 w 326"/>
                    <a:gd name="T31" fmla="*/ 113 h 660"/>
                    <a:gd name="T32" fmla="*/ 249 w 326"/>
                    <a:gd name="T33" fmla="*/ 604 h 660"/>
                    <a:gd name="T34" fmla="*/ 240 w 326"/>
                    <a:gd name="T35" fmla="*/ 622 h 660"/>
                    <a:gd name="T36" fmla="*/ 224 w 326"/>
                    <a:gd name="T37" fmla="*/ 632 h 660"/>
                    <a:gd name="T38" fmla="*/ 194 w 326"/>
                    <a:gd name="T39" fmla="*/ 637 h 660"/>
                    <a:gd name="T40" fmla="*/ 181 w 326"/>
                    <a:gd name="T41" fmla="*/ 628 h 660"/>
                    <a:gd name="T42" fmla="*/ 179 w 326"/>
                    <a:gd name="T43" fmla="*/ 376 h 660"/>
                    <a:gd name="T44" fmla="*/ 177 w 326"/>
                    <a:gd name="T45" fmla="*/ 361 h 660"/>
                    <a:gd name="T46" fmla="*/ 169 w 326"/>
                    <a:gd name="T47" fmla="*/ 356 h 660"/>
                    <a:gd name="T48" fmla="*/ 162 w 326"/>
                    <a:gd name="T49" fmla="*/ 364 h 660"/>
                    <a:gd name="T50" fmla="*/ 159 w 326"/>
                    <a:gd name="T51" fmla="*/ 379 h 660"/>
                    <a:gd name="T52" fmla="*/ 155 w 326"/>
                    <a:gd name="T53" fmla="*/ 635 h 660"/>
                    <a:gd name="T54" fmla="*/ 141 w 326"/>
                    <a:gd name="T55" fmla="*/ 650 h 660"/>
                    <a:gd name="T56" fmla="*/ 109 w 326"/>
                    <a:gd name="T57" fmla="*/ 659 h 660"/>
                    <a:gd name="T58" fmla="*/ 90 w 326"/>
                    <a:gd name="T59" fmla="*/ 656 h 660"/>
                    <a:gd name="T60" fmla="*/ 81 w 326"/>
                    <a:gd name="T61" fmla="*/ 639 h 660"/>
                    <a:gd name="T62" fmla="*/ 81 w 326"/>
                    <a:gd name="T63" fmla="*/ 636 h 660"/>
                    <a:gd name="T64" fmla="*/ 82 w 326"/>
                    <a:gd name="T65" fmla="*/ 634 h 660"/>
                    <a:gd name="T66" fmla="*/ 77 w 326"/>
                    <a:gd name="T67" fmla="*/ 133 h 660"/>
                    <a:gd name="T68" fmla="*/ 71 w 326"/>
                    <a:gd name="T69" fmla="*/ 121 h 660"/>
                    <a:gd name="T70" fmla="*/ 62 w 326"/>
                    <a:gd name="T71" fmla="*/ 122 h 660"/>
                    <a:gd name="T72" fmla="*/ 57 w 326"/>
                    <a:gd name="T73" fmla="*/ 133 h 660"/>
                    <a:gd name="T74" fmla="*/ 58 w 326"/>
                    <a:gd name="T75" fmla="*/ 366 h 660"/>
                    <a:gd name="T76" fmla="*/ 57 w 326"/>
                    <a:gd name="T77" fmla="*/ 373 h 660"/>
                    <a:gd name="T78" fmla="*/ 53 w 326"/>
                    <a:gd name="T79" fmla="*/ 380 h 660"/>
                    <a:gd name="T80" fmla="*/ 48 w 326"/>
                    <a:gd name="T81" fmla="*/ 384 h 660"/>
                    <a:gd name="T82" fmla="*/ 41 w 326"/>
                    <a:gd name="T83" fmla="*/ 387 h 660"/>
                    <a:gd name="T84" fmla="*/ 20 w 326"/>
                    <a:gd name="T85" fmla="*/ 390 h 660"/>
                    <a:gd name="T86" fmla="*/ 13 w 326"/>
                    <a:gd name="T87" fmla="*/ 388 h 660"/>
                    <a:gd name="T88" fmla="*/ 8 w 326"/>
                    <a:gd name="T89" fmla="*/ 384 h 660"/>
                    <a:gd name="T90" fmla="*/ 5 w 326"/>
                    <a:gd name="T91" fmla="*/ 378 h 660"/>
                    <a:gd name="T92" fmla="*/ 0 w 326"/>
                    <a:gd name="T93" fmla="*/ 135 h 660"/>
                    <a:gd name="T94" fmla="*/ 6 w 326"/>
                    <a:gd name="T95" fmla="*/ 79 h 660"/>
                    <a:gd name="T96" fmla="*/ 46 w 326"/>
                    <a:gd name="T97" fmla="*/ 26 h 660"/>
                    <a:gd name="T98" fmla="*/ 255 w 326"/>
                    <a:gd name="T99" fmla="*/ 1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26" h="660">
                      <a:moveTo>
                        <a:pt x="255" y="1"/>
                      </a:moveTo>
                      <a:cubicBezTo>
                        <a:pt x="265" y="0"/>
                        <a:pt x="274" y="2"/>
                        <a:pt x="283" y="5"/>
                      </a:cubicBezTo>
                      <a:cubicBezTo>
                        <a:pt x="291" y="9"/>
                        <a:pt x="299" y="14"/>
                        <a:pt x="305" y="21"/>
                      </a:cubicBezTo>
                      <a:cubicBezTo>
                        <a:pt x="312" y="28"/>
                        <a:pt x="317" y="37"/>
                        <a:pt x="320" y="46"/>
                      </a:cubicBezTo>
                      <a:cubicBezTo>
                        <a:pt x="324" y="56"/>
                        <a:pt x="326" y="67"/>
                        <a:pt x="325" y="79"/>
                      </a:cubicBezTo>
                      <a:cubicBezTo>
                        <a:pt x="325" y="99"/>
                        <a:pt x="325" y="99"/>
                        <a:pt x="325" y="99"/>
                      </a:cubicBezTo>
                      <a:cubicBezTo>
                        <a:pt x="319" y="323"/>
                        <a:pt x="319" y="323"/>
                        <a:pt x="319" y="323"/>
                      </a:cubicBezTo>
                      <a:cubicBezTo>
                        <a:pt x="319" y="324"/>
                        <a:pt x="319" y="325"/>
                        <a:pt x="319" y="326"/>
                      </a:cubicBezTo>
                      <a:cubicBezTo>
                        <a:pt x="319" y="327"/>
                        <a:pt x="319" y="328"/>
                        <a:pt x="318" y="329"/>
                      </a:cubicBezTo>
                      <a:cubicBezTo>
                        <a:pt x="318" y="330"/>
                        <a:pt x="317" y="331"/>
                        <a:pt x="317" y="332"/>
                      </a:cubicBezTo>
                      <a:cubicBezTo>
                        <a:pt x="316" y="333"/>
                        <a:pt x="316" y="334"/>
                        <a:pt x="315" y="335"/>
                      </a:cubicBezTo>
                      <a:cubicBezTo>
                        <a:pt x="314" y="336"/>
                        <a:pt x="313" y="337"/>
                        <a:pt x="312" y="338"/>
                      </a:cubicBezTo>
                      <a:cubicBezTo>
                        <a:pt x="312" y="339"/>
                        <a:pt x="311" y="339"/>
                        <a:pt x="310" y="340"/>
                      </a:cubicBezTo>
                      <a:cubicBezTo>
                        <a:pt x="309" y="340"/>
                        <a:pt x="308" y="341"/>
                        <a:pt x="307" y="341"/>
                      </a:cubicBezTo>
                      <a:cubicBezTo>
                        <a:pt x="306" y="342"/>
                        <a:pt x="305" y="342"/>
                        <a:pt x="304" y="342"/>
                      </a:cubicBezTo>
                      <a:cubicBezTo>
                        <a:pt x="288" y="345"/>
                        <a:pt x="288" y="345"/>
                        <a:pt x="288" y="345"/>
                      </a:cubicBezTo>
                      <a:cubicBezTo>
                        <a:pt x="287" y="345"/>
                        <a:pt x="286" y="345"/>
                        <a:pt x="285" y="345"/>
                      </a:cubicBezTo>
                      <a:cubicBezTo>
                        <a:pt x="284" y="345"/>
                        <a:pt x="283" y="345"/>
                        <a:pt x="282" y="345"/>
                      </a:cubicBezTo>
                      <a:cubicBezTo>
                        <a:pt x="281" y="344"/>
                        <a:pt x="280" y="344"/>
                        <a:pt x="280" y="343"/>
                      </a:cubicBezTo>
                      <a:cubicBezTo>
                        <a:pt x="279" y="343"/>
                        <a:pt x="278" y="342"/>
                        <a:pt x="277" y="342"/>
                      </a:cubicBezTo>
                      <a:cubicBezTo>
                        <a:pt x="276" y="341"/>
                        <a:pt x="276" y="340"/>
                        <a:pt x="275" y="339"/>
                      </a:cubicBezTo>
                      <a:cubicBezTo>
                        <a:pt x="275" y="338"/>
                        <a:pt x="274" y="337"/>
                        <a:pt x="274" y="336"/>
                      </a:cubicBezTo>
                      <a:cubicBezTo>
                        <a:pt x="273" y="336"/>
                        <a:pt x="273" y="334"/>
                        <a:pt x="273" y="333"/>
                      </a:cubicBezTo>
                      <a:cubicBezTo>
                        <a:pt x="273" y="332"/>
                        <a:pt x="273" y="331"/>
                        <a:pt x="273" y="330"/>
                      </a:cubicBezTo>
                      <a:cubicBezTo>
                        <a:pt x="277" y="114"/>
                        <a:pt x="277" y="114"/>
                        <a:pt x="277" y="114"/>
                      </a:cubicBezTo>
                      <a:cubicBezTo>
                        <a:pt x="277" y="112"/>
                        <a:pt x="276" y="109"/>
                        <a:pt x="276" y="107"/>
                      </a:cubicBezTo>
                      <a:cubicBezTo>
                        <a:pt x="275" y="105"/>
                        <a:pt x="274" y="104"/>
                        <a:pt x="274" y="102"/>
                      </a:cubicBezTo>
                      <a:cubicBezTo>
                        <a:pt x="273" y="101"/>
                        <a:pt x="272" y="100"/>
                        <a:pt x="271" y="99"/>
                      </a:cubicBezTo>
                      <a:cubicBezTo>
                        <a:pt x="270" y="98"/>
                        <a:pt x="269" y="98"/>
                        <a:pt x="267" y="98"/>
                      </a:cubicBezTo>
                      <a:cubicBezTo>
                        <a:pt x="266" y="98"/>
                        <a:pt x="265" y="99"/>
                        <a:pt x="263" y="100"/>
                      </a:cubicBezTo>
                      <a:cubicBezTo>
                        <a:pt x="262" y="102"/>
                        <a:pt x="261" y="103"/>
                        <a:pt x="260" y="106"/>
                      </a:cubicBezTo>
                      <a:cubicBezTo>
                        <a:pt x="259" y="108"/>
                        <a:pt x="258" y="110"/>
                        <a:pt x="258" y="113"/>
                      </a:cubicBezTo>
                      <a:cubicBezTo>
                        <a:pt x="257" y="116"/>
                        <a:pt x="257" y="119"/>
                        <a:pt x="257" y="122"/>
                      </a:cubicBezTo>
                      <a:cubicBezTo>
                        <a:pt x="249" y="604"/>
                        <a:pt x="249" y="604"/>
                        <a:pt x="249" y="604"/>
                      </a:cubicBezTo>
                      <a:cubicBezTo>
                        <a:pt x="249" y="607"/>
                        <a:pt x="248" y="610"/>
                        <a:pt x="246" y="613"/>
                      </a:cubicBezTo>
                      <a:cubicBezTo>
                        <a:pt x="245" y="616"/>
                        <a:pt x="243" y="619"/>
                        <a:pt x="240" y="622"/>
                      </a:cubicBezTo>
                      <a:cubicBezTo>
                        <a:pt x="238" y="624"/>
                        <a:pt x="236" y="626"/>
                        <a:pt x="233" y="628"/>
                      </a:cubicBezTo>
                      <a:cubicBezTo>
                        <a:pt x="230" y="630"/>
                        <a:pt x="227" y="631"/>
                        <a:pt x="224" y="632"/>
                      </a:cubicBezTo>
                      <a:cubicBezTo>
                        <a:pt x="203" y="637"/>
                        <a:pt x="203" y="637"/>
                        <a:pt x="203" y="637"/>
                      </a:cubicBezTo>
                      <a:cubicBezTo>
                        <a:pt x="200" y="638"/>
                        <a:pt x="197" y="638"/>
                        <a:pt x="194" y="637"/>
                      </a:cubicBezTo>
                      <a:cubicBezTo>
                        <a:pt x="192" y="637"/>
                        <a:pt x="189" y="636"/>
                        <a:pt x="187" y="634"/>
                      </a:cubicBezTo>
                      <a:cubicBezTo>
                        <a:pt x="185" y="633"/>
                        <a:pt x="183" y="631"/>
                        <a:pt x="181" y="628"/>
                      </a:cubicBezTo>
                      <a:cubicBezTo>
                        <a:pt x="180" y="626"/>
                        <a:pt x="179" y="623"/>
                        <a:pt x="178" y="620"/>
                      </a:cubicBezTo>
                      <a:cubicBezTo>
                        <a:pt x="179" y="376"/>
                        <a:pt x="179" y="376"/>
                        <a:pt x="179" y="376"/>
                      </a:cubicBezTo>
                      <a:cubicBezTo>
                        <a:pt x="180" y="373"/>
                        <a:pt x="179" y="370"/>
                        <a:pt x="179" y="368"/>
                      </a:cubicBezTo>
                      <a:cubicBezTo>
                        <a:pt x="178" y="365"/>
                        <a:pt x="177" y="363"/>
                        <a:pt x="177" y="361"/>
                      </a:cubicBezTo>
                      <a:cubicBezTo>
                        <a:pt x="176" y="359"/>
                        <a:pt x="175" y="358"/>
                        <a:pt x="173" y="357"/>
                      </a:cubicBezTo>
                      <a:cubicBezTo>
                        <a:pt x="172" y="356"/>
                        <a:pt x="171" y="356"/>
                        <a:pt x="169" y="356"/>
                      </a:cubicBezTo>
                      <a:cubicBezTo>
                        <a:pt x="168" y="356"/>
                        <a:pt x="167" y="357"/>
                        <a:pt x="165" y="358"/>
                      </a:cubicBezTo>
                      <a:cubicBezTo>
                        <a:pt x="164" y="360"/>
                        <a:pt x="163" y="361"/>
                        <a:pt x="162" y="364"/>
                      </a:cubicBezTo>
                      <a:cubicBezTo>
                        <a:pt x="161" y="366"/>
                        <a:pt x="160" y="368"/>
                        <a:pt x="160" y="371"/>
                      </a:cubicBezTo>
                      <a:cubicBezTo>
                        <a:pt x="159" y="374"/>
                        <a:pt x="159" y="376"/>
                        <a:pt x="159" y="379"/>
                      </a:cubicBezTo>
                      <a:cubicBezTo>
                        <a:pt x="158" y="625"/>
                        <a:pt x="158" y="625"/>
                        <a:pt x="158" y="625"/>
                      </a:cubicBezTo>
                      <a:cubicBezTo>
                        <a:pt x="158" y="628"/>
                        <a:pt x="157" y="632"/>
                        <a:pt x="155" y="635"/>
                      </a:cubicBezTo>
                      <a:cubicBezTo>
                        <a:pt x="153" y="638"/>
                        <a:pt x="151" y="641"/>
                        <a:pt x="149" y="643"/>
                      </a:cubicBezTo>
                      <a:cubicBezTo>
                        <a:pt x="147" y="646"/>
                        <a:pt x="144" y="648"/>
                        <a:pt x="141" y="650"/>
                      </a:cubicBezTo>
                      <a:cubicBezTo>
                        <a:pt x="138" y="652"/>
                        <a:pt x="135" y="653"/>
                        <a:pt x="131" y="654"/>
                      </a:cubicBezTo>
                      <a:cubicBezTo>
                        <a:pt x="109" y="659"/>
                        <a:pt x="109" y="659"/>
                        <a:pt x="109" y="659"/>
                      </a:cubicBezTo>
                      <a:cubicBezTo>
                        <a:pt x="105" y="660"/>
                        <a:pt x="102" y="660"/>
                        <a:pt x="98" y="660"/>
                      </a:cubicBezTo>
                      <a:cubicBezTo>
                        <a:pt x="95" y="659"/>
                        <a:pt x="92" y="658"/>
                        <a:pt x="90" y="656"/>
                      </a:cubicBezTo>
                      <a:cubicBezTo>
                        <a:pt x="87" y="654"/>
                        <a:pt x="85" y="652"/>
                        <a:pt x="83" y="649"/>
                      </a:cubicBezTo>
                      <a:cubicBezTo>
                        <a:pt x="82" y="646"/>
                        <a:pt x="81" y="643"/>
                        <a:pt x="81" y="639"/>
                      </a:cubicBezTo>
                      <a:cubicBezTo>
                        <a:pt x="81" y="639"/>
                        <a:pt x="81" y="638"/>
                        <a:pt x="81" y="638"/>
                      </a:cubicBezTo>
                      <a:cubicBezTo>
                        <a:pt x="81" y="637"/>
                        <a:pt x="81" y="637"/>
                        <a:pt x="81" y="636"/>
                      </a:cubicBezTo>
                      <a:cubicBezTo>
                        <a:pt x="81" y="636"/>
                        <a:pt x="81" y="635"/>
                        <a:pt x="82" y="635"/>
                      </a:cubicBezTo>
                      <a:cubicBezTo>
                        <a:pt x="82" y="635"/>
                        <a:pt x="82" y="634"/>
                        <a:pt x="82" y="634"/>
                      </a:cubicBezTo>
                      <a:cubicBezTo>
                        <a:pt x="78" y="143"/>
                        <a:pt x="78" y="143"/>
                        <a:pt x="78" y="143"/>
                      </a:cubicBezTo>
                      <a:cubicBezTo>
                        <a:pt x="78" y="139"/>
                        <a:pt x="77" y="136"/>
                        <a:pt x="77" y="133"/>
                      </a:cubicBezTo>
                      <a:cubicBezTo>
                        <a:pt x="76" y="131"/>
                        <a:pt x="75" y="128"/>
                        <a:pt x="74" y="126"/>
                      </a:cubicBezTo>
                      <a:cubicBezTo>
                        <a:pt x="73" y="124"/>
                        <a:pt x="72" y="122"/>
                        <a:pt x="71" y="121"/>
                      </a:cubicBezTo>
                      <a:cubicBezTo>
                        <a:pt x="69" y="120"/>
                        <a:pt x="68" y="120"/>
                        <a:pt x="66" y="120"/>
                      </a:cubicBezTo>
                      <a:cubicBezTo>
                        <a:pt x="65" y="120"/>
                        <a:pt x="63" y="121"/>
                        <a:pt x="62" y="122"/>
                      </a:cubicBezTo>
                      <a:cubicBezTo>
                        <a:pt x="61" y="123"/>
                        <a:pt x="60" y="125"/>
                        <a:pt x="59" y="126"/>
                      </a:cubicBezTo>
                      <a:cubicBezTo>
                        <a:pt x="58" y="128"/>
                        <a:pt x="57" y="131"/>
                        <a:pt x="57" y="133"/>
                      </a:cubicBezTo>
                      <a:cubicBezTo>
                        <a:pt x="56" y="136"/>
                        <a:pt x="56" y="138"/>
                        <a:pt x="55" y="141"/>
                      </a:cubicBezTo>
                      <a:cubicBezTo>
                        <a:pt x="58" y="366"/>
                        <a:pt x="58" y="366"/>
                        <a:pt x="58" y="366"/>
                      </a:cubicBezTo>
                      <a:cubicBezTo>
                        <a:pt x="58" y="367"/>
                        <a:pt x="58" y="369"/>
                        <a:pt x="58" y="370"/>
                      </a:cubicBezTo>
                      <a:cubicBezTo>
                        <a:pt x="58" y="371"/>
                        <a:pt x="57" y="372"/>
                        <a:pt x="57" y="373"/>
                      </a:cubicBezTo>
                      <a:cubicBezTo>
                        <a:pt x="56" y="374"/>
                        <a:pt x="56" y="375"/>
                        <a:pt x="55" y="376"/>
                      </a:cubicBezTo>
                      <a:cubicBezTo>
                        <a:pt x="55" y="378"/>
                        <a:pt x="54" y="379"/>
                        <a:pt x="53" y="380"/>
                      </a:cubicBezTo>
                      <a:cubicBezTo>
                        <a:pt x="52" y="381"/>
                        <a:pt x="51" y="381"/>
                        <a:pt x="51" y="382"/>
                      </a:cubicBezTo>
                      <a:cubicBezTo>
                        <a:pt x="50" y="383"/>
                        <a:pt x="49" y="384"/>
                        <a:pt x="48" y="384"/>
                      </a:cubicBezTo>
                      <a:cubicBezTo>
                        <a:pt x="47" y="385"/>
                        <a:pt x="46" y="385"/>
                        <a:pt x="44" y="386"/>
                      </a:cubicBezTo>
                      <a:cubicBezTo>
                        <a:pt x="43" y="386"/>
                        <a:pt x="42" y="387"/>
                        <a:pt x="41" y="387"/>
                      </a:cubicBezTo>
                      <a:cubicBezTo>
                        <a:pt x="23" y="390"/>
                        <a:pt x="23" y="390"/>
                        <a:pt x="23" y="390"/>
                      </a:cubicBezTo>
                      <a:cubicBezTo>
                        <a:pt x="22" y="390"/>
                        <a:pt x="21" y="390"/>
                        <a:pt x="20" y="390"/>
                      </a:cubicBezTo>
                      <a:cubicBezTo>
                        <a:pt x="19" y="390"/>
                        <a:pt x="18" y="390"/>
                        <a:pt x="16" y="390"/>
                      </a:cubicBezTo>
                      <a:cubicBezTo>
                        <a:pt x="15" y="389"/>
                        <a:pt x="14" y="389"/>
                        <a:pt x="13" y="388"/>
                      </a:cubicBezTo>
                      <a:cubicBezTo>
                        <a:pt x="12" y="388"/>
                        <a:pt x="11" y="387"/>
                        <a:pt x="11" y="387"/>
                      </a:cubicBezTo>
                      <a:cubicBezTo>
                        <a:pt x="10" y="386"/>
                        <a:pt x="9" y="385"/>
                        <a:pt x="8" y="384"/>
                      </a:cubicBezTo>
                      <a:cubicBezTo>
                        <a:pt x="8" y="383"/>
                        <a:pt x="7" y="382"/>
                        <a:pt x="6" y="381"/>
                      </a:cubicBezTo>
                      <a:cubicBezTo>
                        <a:pt x="6" y="380"/>
                        <a:pt x="6" y="379"/>
                        <a:pt x="5" y="378"/>
                      </a:cubicBezTo>
                      <a:cubicBezTo>
                        <a:pt x="5" y="377"/>
                        <a:pt x="5" y="376"/>
                        <a:pt x="5" y="37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32"/>
                        <a:pt x="0" y="115"/>
                        <a:pt x="0" y="115"/>
                      </a:cubicBezTo>
                      <a:cubicBezTo>
                        <a:pt x="0" y="102"/>
                        <a:pt x="2" y="90"/>
                        <a:pt x="6" y="79"/>
                      </a:cubicBezTo>
                      <a:cubicBezTo>
                        <a:pt x="9" y="67"/>
                        <a:pt x="15" y="57"/>
                        <a:pt x="22" y="48"/>
                      </a:cubicBezTo>
                      <a:cubicBezTo>
                        <a:pt x="29" y="39"/>
                        <a:pt x="37" y="31"/>
                        <a:pt x="46" y="26"/>
                      </a:cubicBezTo>
                      <a:cubicBezTo>
                        <a:pt x="55" y="20"/>
                        <a:pt x="65" y="17"/>
                        <a:pt x="75" y="16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Freeform 23"/>
                <p:cNvSpPr>
                  <a:spLocks noEditPoints="1"/>
                </p:cNvSpPr>
                <p:nvPr/>
              </p:nvSpPr>
              <p:spPr bwMode="auto">
                <a:xfrm>
                  <a:off x="2461" y="2051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7" name="Freeform 24"/>
                <p:cNvSpPr/>
                <p:nvPr/>
              </p:nvSpPr>
              <p:spPr bwMode="auto">
                <a:xfrm>
                  <a:off x="2576" y="1920"/>
                  <a:ext cx="32" cy="4"/>
                </a:xfrm>
                <a:custGeom>
                  <a:avLst/>
                  <a:gdLst>
                    <a:gd name="T0" fmla="*/ 33 w 46"/>
                    <a:gd name="T1" fmla="*/ 5 h 6"/>
                    <a:gd name="T2" fmla="*/ 0 w 46"/>
                    <a:gd name="T3" fmla="*/ 1 h 6"/>
                    <a:gd name="T4" fmla="*/ 3 w 46"/>
                    <a:gd name="T5" fmla="*/ 1 h 6"/>
                    <a:gd name="T6" fmla="*/ 6 w 46"/>
                    <a:gd name="T7" fmla="*/ 1 h 6"/>
                    <a:gd name="T8" fmla="*/ 9 w 46"/>
                    <a:gd name="T9" fmla="*/ 1 h 6"/>
                    <a:gd name="T10" fmla="*/ 12 w 46"/>
                    <a:gd name="T11" fmla="*/ 1 h 6"/>
                    <a:gd name="T12" fmla="*/ 46 w 46"/>
                    <a:gd name="T13" fmla="*/ 6 h 6"/>
                    <a:gd name="T14" fmla="*/ 43 w 46"/>
                    <a:gd name="T15" fmla="*/ 6 h 6"/>
                    <a:gd name="T16" fmla="*/ 39 w 46"/>
                    <a:gd name="T17" fmla="*/ 6 h 6"/>
                    <a:gd name="T18" fmla="*/ 36 w 46"/>
                    <a:gd name="T19" fmla="*/ 5 h 6"/>
                    <a:gd name="T20" fmla="*/ 33 w 4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6">
                      <a:moveTo>
                        <a:pt x="33" y="5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1"/>
                      </a:cubicBez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6"/>
                        <a:pt x="44" y="6"/>
                        <a:pt x="43" y="6"/>
                      </a:cubicBezTo>
                      <a:cubicBezTo>
                        <a:pt x="42" y="6"/>
                        <a:pt x="40" y="6"/>
                        <a:pt x="39" y="6"/>
                      </a:cubicBezTo>
                      <a:cubicBezTo>
                        <a:pt x="38" y="5"/>
                        <a:pt x="37" y="5"/>
                        <a:pt x="36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solidFill>
                  <a:srgbClr val="0DB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Freeform 25"/>
                <p:cNvSpPr/>
                <p:nvPr/>
              </p:nvSpPr>
              <p:spPr bwMode="auto">
                <a:xfrm>
                  <a:off x="2519" y="1921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9" name="Freeform 26"/>
                <p:cNvSpPr/>
                <p:nvPr/>
              </p:nvSpPr>
              <p:spPr bwMode="auto">
                <a:xfrm>
                  <a:off x="2540" y="1924"/>
                  <a:ext cx="114" cy="130"/>
                </a:xfrm>
                <a:custGeom>
                  <a:avLst/>
                  <a:gdLst>
                    <a:gd name="T0" fmla="*/ 83 w 161"/>
                    <a:gd name="T1" fmla="*/ 0 h 184"/>
                    <a:gd name="T2" fmla="*/ 114 w 161"/>
                    <a:gd name="T3" fmla="*/ 7 h 184"/>
                    <a:gd name="T4" fmla="*/ 139 w 161"/>
                    <a:gd name="T5" fmla="*/ 25 h 184"/>
                    <a:gd name="T6" fmla="*/ 156 w 161"/>
                    <a:gd name="T7" fmla="*/ 53 h 184"/>
                    <a:gd name="T8" fmla="*/ 161 w 161"/>
                    <a:gd name="T9" fmla="*/ 88 h 184"/>
                    <a:gd name="T10" fmla="*/ 155 w 161"/>
                    <a:gd name="T11" fmla="*/ 123 h 184"/>
                    <a:gd name="T12" fmla="*/ 138 w 161"/>
                    <a:gd name="T13" fmla="*/ 153 h 184"/>
                    <a:gd name="T14" fmla="*/ 113 w 161"/>
                    <a:gd name="T15" fmla="*/ 174 h 184"/>
                    <a:gd name="T16" fmla="*/ 82 w 161"/>
                    <a:gd name="T17" fmla="*/ 183 h 184"/>
                    <a:gd name="T18" fmla="*/ 51 w 161"/>
                    <a:gd name="T19" fmla="*/ 178 h 184"/>
                    <a:gd name="T20" fmla="*/ 25 w 161"/>
                    <a:gd name="T21" fmla="*/ 161 h 184"/>
                    <a:gd name="T22" fmla="*/ 7 w 161"/>
                    <a:gd name="T23" fmla="*/ 133 h 184"/>
                    <a:gd name="T24" fmla="*/ 0 w 161"/>
                    <a:gd name="T25" fmla="*/ 98 h 184"/>
                    <a:gd name="T26" fmla="*/ 7 w 161"/>
                    <a:gd name="T27" fmla="*/ 61 h 184"/>
                    <a:gd name="T28" fmla="*/ 25 w 161"/>
                    <a:gd name="T29" fmla="*/ 30 h 184"/>
                    <a:gd name="T30" fmla="*/ 51 w 161"/>
                    <a:gd name="T31" fmla="*/ 9 h 184"/>
                    <a:gd name="T32" fmla="*/ 83 w 161"/>
                    <a:gd name="T33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1" h="184">
                      <a:moveTo>
                        <a:pt x="83" y="0"/>
                      </a:moveTo>
                      <a:cubicBezTo>
                        <a:pt x="94" y="0"/>
                        <a:pt x="105" y="2"/>
                        <a:pt x="114" y="7"/>
                      </a:cubicBezTo>
                      <a:cubicBezTo>
                        <a:pt x="124" y="11"/>
                        <a:pt x="132" y="17"/>
                        <a:pt x="139" y="25"/>
                      </a:cubicBezTo>
                      <a:cubicBezTo>
                        <a:pt x="146" y="33"/>
                        <a:pt x="152" y="43"/>
                        <a:pt x="156" y="53"/>
                      </a:cubicBezTo>
                      <a:cubicBezTo>
                        <a:pt x="159" y="64"/>
                        <a:pt x="161" y="76"/>
                        <a:pt x="161" y="88"/>
                      </a:cubicBezTo>
                      <a:cubicBezTo>
                        <a:pt x="161" y="100"/>
                        <a:pt x="159" y="112"/>
                        <a:pt x="155" y="123"/>
                      </a:cubicBezTo>
                      <a:cubicBezTo>
                        <a:pt x="151" y="134"/>
                        <a:pt x="145" y="144"/>
                        <a:pt x="138" y="153"/>
                      </a:cubicBezTo>
                      <a:cubicBezTo>
                        <a:pt x="131" y="161"/>
                        <a:pt x="122" y="168"/>
                        <a:pt x="113" y="174"/>
                      </a:cubicBezTo>
                      <a:cubicBezTo>
                        <a:pt x="103" y="179"/>
                        <a:pt x="93" y="182"/>
                        <a:pt x="82" y="183"/>
                      </a:cubicBezTo>
                      <a:cubicBezTo>
                        <a:pt x="71" y="184"/>
                        <a:pt x="61" y="182"/>
                        <a:pt x="51" y="178"/>
                      </a:cubicBezTo>
                      <a:cubicBezTo>
                        <a:pt x="41" y="175"/>
                        <a:pt x="32" y="169"/>
                        <a:pt x="25" y="161"/>
                      </a:cubicBezTo>
                      <a:cubicBezTo>
                        <a:pt x="18" y="153"/>
                        <a:pt x="11" y="144"/>
                        <a:pt x="7" y="133"/>
                      </a:cubicBezTo>
                      <a:cubicBezTo>
                        <a:pt x="3" y="123"/>
                        <a:pt x="1" y="111"/>
                        <a:pt x="0" y="98"/>
                      </a:cubicBezTo>
                      <a:cubicBezTo>
                        <a:pt x="0" y="85"/>
                        <a:pt x="3" y="72"/>
                        <a:pt x="7" y="61"/>
                      </a:cubicBezTo>
                      <a:cubicBezTo>
                        <a:pt x="11" y="50"/>
                        <a:pt x="17" y="39"/>
                        <a:pt x="25" y="30"/>
                      </a:cubicBezTo>
                      <a:cubicBezTo>
                        <a:pt x="32" y="22"/>
                        <a:pt x="41" y="14"/>
                        <a:pt x="51" y="9"/>
                      </a:cubicBezTo>
                      <a:cubicBezTo>
                        <a:pt x="61" y="4"/>
                        <a:pt x="71" y="1"/>
                        <a:pt x="8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7" name="Group 18"/>
              <p:cNvGrpSpPr>
                <a:grpSpLocks noChangeAspect="1"/>
              </p:cNvGrpSpPr>
              <p:nvPr/>
            </p:nvGrpSpPr>
            <p:grpSpPr bwMode="auto">
              <a:xfrm>
                <a:off x="4120977" y="2979217"/>
                <a:ext cx="406401" cy="963613"/>
                <a:chOff x="2456" y="1920"/>
                <a:chExt cx="256" cy="60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50" name="AutoShape 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60" y="1920"/>
                  <a:ext cx="251" cy="6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Freeform 19"/>
                <p:cNvSpPr/>
                <p:nvPr/>
              </p:nvSpPr>
              <p:spPr bwMode="auto">
                <a:xfrm>
                  <a:off x="2581" y="2297"/>
                  <a:ext cx="31" cy="210"/>
                </a:xfrm>
                <a:custGeom>
                  <a:avLst/>
                  <a:gdLst>
                    <a:gd name="T0" fmla="*/ 41 w 43"/>
                    <a:gd name="T1" fmla="*/ 293 h 296"/>
                    <a:gd name="T2" fmla="*/ 39 w 43"/>
                    <a:gd name="T3" fmla="*/ 290 h 296"/>
                    <a:gd name="T4" fmla="*/ 37 w 43"/>
                    <a:gd name="T5" fmla="*/ 287 h 296"/>
                    <a:gd name="T6" fmla="*/ 36 w 43"/>
                    <a:gd name="T7" fmla="*/ 283 h 296"/>
                    <a:gd name="T8" fmla="*/ 37 w 43"/>
                    <a:gd name="T9" fmla="*/ 39 h 296"/>
                    <a:gd name="T10" fmla="*/ 37 w 43"/>
                    <a:gd name="T11" fmla="*/ 32 h 296"/>
                    <a:gd name="T12" fmla="*/ 36 w 43"/>
                    <a:gd name="T13" fmla="*/ 27 h 296"/>
                    <a:gd name="T14" fmla="*/ 34 w 43"/>
                    <a:gd name="T15" fmla="*/ 22 h 296"/>
                    <a:gd name="T16" fmla="*/ 31 w 43"/>
                    <a:gd name="T17" fmla="*/ 20 h 296"/>
                    <a:gd name="T18" fmla="*/ 0 w 43"/>
                    <a:gd name="T19" fmla="*/ 0 h 296"/>
                    <a:gd name="T20" fmla="*/ 3 w 43"/>
                    <a:gd name="T21" fmla="*/ 3 h 296"/>
                    <a:gd name="T22" fmla="*/ 5 w 43"/>
                    <a:gd name="T23" fmla="*/ 7 h 296"/>
                    <a:gd name="T24" fmla="*/ 6 w 43"/>
                    <a:gd name="T25" fmla="*/ 13 h 296"/>
                    <a:gd name="T26" fmla="*/ 7 w 43"/>
                    <a:gd name="T27" fmla="*/ 19 h 296"/>
                    <a:gd name="T28" fmla="*/ 7 w 43"/>
                    <a:gd name="T29" fmla="*/ 258 h 296"/>
                    <a:gd name="T30" fmla="*/ 8 w 43"/>
                    <a:gd name="T31" fmla="*/ 261 h 296"/>
                    <a:gd name="T32" fmla="*/ 9 w 43"/>
                    <a:gd name="T33" fmla="*/ 265 h 296"/>
                    <a:gd name="T34" fmla="*/ 11 w 43"/>
                    <a:gd name="T35" fmla="*/ 267 h 296"/>
                    <a:gd name="T36" fmla="*/ 13 w 43"/>
                    <a:gd name="T37" fmla="*/ 270 h 296"/>
                    <a:gd name="T38" fmla="*/ 43 w 43"/>
                    <a:gd name="T39" fmla="*/ 296 h 296"/>
                    <a:gd name="T40" fmla="*/ 41 w 43"/>
                    <a:gd name="T41" fmla="*/ 29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" h="296">
                      <a:moveTo>
                        <a:pt x="41" y="293"/>
                      </a:moveTo>
                      <a:cubicBezTo>
                        <a:pt x="40" y="293"/>
                        <a:pt x="39" y="292"/>
                        <a:pt x="39" y="290"/>
                      </a:cubicBezTo>
                      <a:cubicBezTo>
                        <a:pt x="38" y="289"/>
                        <a:pt x="38" y="288"/>
                        <a:pt x="37" y="287"/>
                      </a:cubicBezTo>
                      <a:cubicBezTo>
                        <a:pt x="37" y="286"/>
                        <a:pt x="37" y="285"/>
                        <a:pt x="36" y="28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7" y="37"/>
                        <a:pt x="37" y="34"/>
                        <a:pt x="37" y="32"/>
                      </a:cubicBezTo>
                      <a:cubicBezTo>
                        <a:pt x="37" y="30"/>
                        <a:pt x="36" y="28"/>
                        <a:pt x="36" y="27"/>
                      </a:cubicBezTo>
                      <a:cubicBezTo>
                        <a:pt x="35" y="25"/>
                        <a:pt x="34" y="24"/>
                        <a:pt x="34" y="22"/>
                      </a:cubicBezTo>
                      <a:cubicBezTo>
                        <a:pt x="33" y="21"/>
                        <a:pt x="32" y="20"/>
                        <a:pt x="31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4" y="4"/>
                        <a:pt x="4" y="5"/>
                        <a:pt x="5" y="7"/>
                      </a:cubicBezTo>
                      <a:cubicBezTo>
                        <a:pt x="5" y="9"/>
                        <a:pt x="6" y="11"/>
                        <a:pt x="6" y="13"/>
                      </a:cubicBezTo>
                      <a:cubicBezTo>
                        <a:pt x="6" y="15"/>
                        <a:pt x="7" y="17"/>
                        <a:pt x="7" y="19"/>
                      </a:cubicBezTo>
                      <a:cubicBezTo>
                        <a:pt x="7" y="258"/>
                        <a:pt x="7" y="258"/>
                        <a:pt x="7" y="258"/>
                      </a:cubicBezTo>
                      <a:cubicBezTo>
                        <a:pt x="7" y="259"/>
                        <a:pt x="7" y="260"/>
                        <a:pt x="8" y="261"/>
                      </a:cubicBezTo>
                      <a:cubicBezTo>
                        <a:pt x="8" y="262"/>
                        <a:pt x="8" y="264"/>
                        <a:pt x="9" y="265"/>
                      </a:cubicBezTo>
                      <a:cubicBezTo>
                        <a:pt x="9" y="266"/>
                        <a:pt x="10" y="267"/>
                        <a:pt x="11" y="267"/>
                      </a:cubicBezTo>
                      <a:cubicBezTo>
                        <a:pt x="11" y="268"/>
                        <a:pt x="12" y="269"/>
                        <a:pt x="13" y="270"/>
                      </a:cubicBezTo>
                      <a:cubicBezTo>
                        <a:pt x="43" y="296"/>
                        <a:pt x="43" y="296"/>
                        <a:pt x="43" y="296"/>
                      </a:cubicBezTo>
                      <a:cubicBezTo>
                        <a:pt x="42" y="295"/>
                        <a:pt x="41" y="294"/>
                        <a:pt x="41" y="293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Freeform 20"/>
                <p:cNvSpPr/>
                <p:nvPr/>
              </p:nvSpPr>
              <p:spPr bwMode="auto">
                <a:xfrm>
                  <a:off x="2648" y="2119"/>
                  <a:ext cx="31" cy="182"/>
                </a:xfrm>
                <a:custGeom>
                  <a:avLst/>
                  <a:gdLst>
                    <a:gd name="T0" fmla="*/ 43 w 44"/>
                    <a:gd name="T1" fmla="*/ 257 h 257"/>
                    <a:gd name="T2" fmla="*/ 42 w 44"/>
                    <a:gd name="T3" fmla="*/ 257 h 257"/>
                    <a:gd name="T4" fmla="*/ 42 w 44"/>
                    <a:gd name="T5" fmla="*/ 256 h 257"/>
                    <a:gd name="T6" fmla="*/ 41 w 44"/>
                    <a:gd name="T7" fmla="*/ 256 h 257"/>
                    <a:gd name="T8" fmla="*/ 39 w 44"/>
                    <a:gd name="T9" fmla="*/ 253 h 257"/>
                    <a:gd name="T10" fmla="*/ 38 w 44"/>
                    <a:gd name="T11" fmla="*/ 250 h 257"/>
                    <a:gd name="T12" fmla="*/ 37 w 44"/>
                    <a:gd name="T13" fmla="*/ 247 h 257"/>
                    <a:gd name="T14" fmla="*/ 37 w 44"/>
                    <a:gd name="T15" fmla="*/ 244 h 257"/>
                    <a:gd name="T16" fmla="*/ 41 w 44"/>
                    <a:gd name="T17" fmla="*/ 28 h 257"/>
                    <a:gd name="T18" fmla="*/ 40 w 44"/>
                    <a:gd name="T19" fmla="*/ 22 h 257"/>
                    <a:gd name="T20" fmla="*/ 38 w 44"/>
                    <a:gd name="T21" fmla="*/ 18 h 257"/>
                    <a:gd name="T22" fmla="*/ 36 w 44"/>
                    <a:gd name="T23" fmla="*/ 14 h 257"/>
                    <a:gd name="T24" fmla="*/ 34 w 44"/>
                    <a:gd name="T25" fmla="*/ 12 h 257"/>
                    <a:gd name="T26" fmla="*/ 0 w 44"/>
                    <a:gd name="T27" fmla="*/ 0 h 257"/>
                    <a:gd name="T28" fmla="*/ 2 w 44"/>
                    <a:gd name="T29" fmla="*/ 2 h 257"/>
                    <a:gd name="T30" fmla="*/ 4 w 44"/>
                    <a:gd name="T31" fmla="*/ 5 h 257"/>
                    <a:gd name="T32" fmla="*/ 6 w 44"/>
                    <a:gd name="T33" fmla="*/ 10 h 257"/>
                    <a:gd name="T34" fmla="*/ 7 w 44"/>
                    <a:gd name="T35" fmla="*/ 15 h 257"/>
                    <a:gd name="T36" fmla="*/ 4 w 44"/>
                    <a:gd name="T37" fmla="*/ 226 h 257"/>
                    <a:gd name="T38" fmla="*/ 4 w 44"/>
                    <a:gd name="T39" fmla="*/ 229 h 257"/>
                    <a:gd name="T40" fmla="*/ 5 w 44"/>
                    <a:gd name="T41" fmla="*/ 232 h 257"/>
                    <a:gd name="T42" fmla="*/ 6 w 44"/>
                    <a:gd name="T43" fmla="*/ 235 h 257"/>
                    <a:gd name="T44" fmla="*/ 8 w 44"/>
                    <a:gd name="T45" fmla="*/ 237 h 257"/>
                    <a:gd name="T46" fmla="*/ 9 w 44"/>
                    <a:gd name="T47" fmla="*/ 237 h 257"/>
                    <a:gd name="T48" fmla="*/ 9 w 44"/>
                    <a:gd name="T49" fmla="*/ 238 h 257"/>
                    <a:gd name="T50" fmla="*/ 10 w 44"/>
                    <a:gd name="T51" fmla="*/ 238 h 257"/>
                    <a:gd name="T52" fmla="*/ 11 w 44"/>
                    <a:gd name="T53" fmla="*/ 239 h 257"/>
                    <a:gd name="T54" fmla="*/ 44 w 44"/>
                    <a:gd name="T55" fmla="*/ 257 h 257"/>
                    <a:gd name="T56" fmla="*/ 43 w 44"/>
                    <a:gd name="T57" fmla="*/ 25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" h="257">
                      <a:moveTo>
                        <a:pt x="43" y="257"/>
                      </a:moveTo>
                      <a:cubicBezTo>
                        <a:pt x="43" y="257"/>
                        <a:pt x="43" y="257"/>
                        <a:pt x="42" y="257"/>
                      </a:cubicBezTo>
                      <a:cubicBezTo>
                        <a:pt x="42" y="256"/>
                        <a:pt x="42" y="256"/>
                        <a:pt x="42" y="256"/>
                      </a:cubicBezTo>
                      <a:cubicBezTo>
                        <a:pt x="42" y="256"/>
                        <a:pt x="41" y="256"/>
                        <a:pt x="41" y="256"/>
                      </a:cubicBezTo>
                      <a:cubicBezTo>
                        <a:pt x="40" y="255"/>
                        <a:pt x="40" y="254"/>
                        <a:pt x="39" y="253"/>
                      </a:cubicBezTo>
                      <a:cubicBezTo>
                        <a:pt x="39" y="252"/>
                        <a:pt x="38" y="251"/>
                        <a:pt x="38" y="250"/>
                      </a:cubicBezTo>
                      <a:cubicBezTo>
                        <a:pt x="37" y="250"/>
                        <a:pt x="37" y="248"/>
                        <a:pt x="37" y="247"/>
                      </a:cubicBezTo>
                      <a:cubicBezTo>
                        <a:pt x="37" y="246"/>
                        <a:pt x="37" y="245"/>
                        <a:pt x="37" y="244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39" y="21"/>
                        <a:pt x="39" y="19"/>
                        <a:pt x="38" y="18"/>
                      </a:cubicBezTo>
                      <a:cubicBezTo>
                        <a:pt x="38" y="16"/>
                        <a:pt x="37" y="15"/>
                        <a:pt x="36" y="14"/>
                      </a:cubicBezTo>
                      <a:cubicBezTo>
                        <a:pt x="35" y="13"/>
                        <a:pt x="34" y="13"/>
                        <a:pt x="34" y="12"/>
                      </a:cubicBezTo>
                      <a:cubicBezTo>
                        <a:pt x="22" y="8"/>
                        <a:pt x="11" y="4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6" y="8"/>
                        <a:pt x="6" y="10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26"/>
                        <a:pt x="4" y="226"/>
                        <a:pt x="4" y="226"/>
                      </a:cubicBezTo>
                      <a:cubicBezTo>
                        <a:pt x="4" y="227"/>
                        <a:pt x="4" y="228"/>
                        <a:pt x="4" y="229"/>
                      </a:cubicBezTo>
                      <a:cubicBezTo>
                        <a:pt x="4" y="230"/>
                        <a:pt x="5" y="231"/>
                        <a:pt x="5" y="232"/>
                      </a:cubicBezTo>
                      <a:cubicBezTo>
                        <a:pt x="5" y="233"/>
                        <a:pt x="6" y="234"/>
                        <a:pt x="6" y="235"/>
                      </a:cubicBezTo>
                      <a:cubicBezTo>
                        <a:pt x="7" y="235"/>
                        <a:pt x="8" y="236"/>
                        <a:pt x="8" y="237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0" y="238"/>
                        <a:pt x="10" y="238"/>
                        <a:pt x="10" y="238"/>
                      </a:cubicBezTo>
                      <a:cubicBezTo>
                        <a:pt x="10" y="238"/>
                        <a:pt x="10" y="239"/>
                        <a:pt x="11" y="239"/>
                      </a:cubicBezTo>
                      <a:cubicBezTo>
                        <a:pt x="22" y="245"/>
                        <a:pt x="33" y="251"/>
                        <a:pt x="44" y="257"/>
                      </a:cubicBezTo>
                      <a:cubicBezTo>
                        <a:pt x="43" y="257"/>
                        <a:pt x="43" y="257"/>
                        <a:pt x="43" y="257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Freeform 21"/>
                <p:cNvSpPr/>
                <p:nvPr/>
              </p:nvSpPr>
              <p:spPr bwMode="auto">
                <a:xfrm>
                  <a:off x="2508" y="2134"/>
                  <a:ext cx="34" cy="388"/>
                </a:xfrm>
                <a:custGeom>
                  <a:avLst/>
                  <a:gdLst>
                    <a:gd name="T0" fmla="*/ 46 w 48"/>
                    <a:gd name="T1" fmla="*/ 544 h 547"/>
                    <a:gd name="T2" fmla="*/ 44 w 48"/>
                    <a:gd name="T3" fmla="*/ 541 h 547"/>
                    <a:gd name="T4" fmla="*/ 43 w 48"/>
                    <a:gd name="T5" fmla="*/ 537 h 547"/>
                    <a:gd name="T6" fmla="*/ 42 w 48"/>
                    <a:gd name="T7" fmla="*/ 532 h 547"/>
                    <a:gd name="T8" fmla="*/ 42 w 48"/>
                    <a:gd name="T9" fmla="*/ 531 h 547"/>
                    <a:gd name="T10" fmla="*/ 42 w 48"/>
                    <a:gd name="T11" fmla="*/ 529 h 547"/>
                    <a:gd name="T12" fmla="*/ 43 w 48"/>
                    <a:gd name="T13" fmla="*/ 528 h 547"/>
                    <a:gd name="T14" fmla="*/ 43 w 48"/>
                    <a:gd name="T15" fmla="*/ 527 h 547"/>
                    <a:gd name="T16" fmla="*/ 39 w 48"/>
                    <a:gd name="T17" fmla="*/ 36 h 547"/>
                    <a:gd name="T18" fmla="*/ 38 w 48"/>
                    <a:gd name="T19" fmla="*/ 28 h 547"/>
                    <a:gd name="T20" fmla="*/ 36 w 48"/>
                    <a:gd name="T21" fmla="*/ 21 h 547"/>
                    <a:gd name="T22" fmla="*/ 33 w 48"/>
                    <a:gd name="T23" fmla="*/ 16 h 547"/>
                    <a:gd name="T24" fmla="*/ 30 w 48"/>
                    <a:gd name="T25" fmla="*/ 13 h 547"/>
                    <a:gd name="T26" fmla="*/ 0 w 48"/>
                    <a:gd name="T27" fmla="*/ 0 h 547"/>
                    <a:gd name="T28" fmla="*/ 4 w 48"/>
                    <a:gd name="T29" fmla="*/ 2 h 547"/>
                    <a:gd name="T30" fmla="*/ 6 w 48"/>
                    <a:gd name="T31" fmla="*/ 7 h 547"/>
                    <a:gd name="T32" fmla="*/ 8 w 48"/>
                    <a:gd name="T33" fmla="*/ 14 h 547"/>
                    <a:gd name="T34" fmla="*/ 9 w 48"/>
                    <a:gd name="T35" fmla="*/ 21 h 547"/>
                    <a:gd name="T36" fmla="*/ 15 w 48"/>
                    <a:gd name="T37" fmla="*/ 500 h 547"/>
                    <a:gd name="T38" fmla="*/ 15 w 48"/>
                    <a:gd name="T39" fmla="*/ 501 h 547"/>
                    <a:gd name="T40" fmla="*/ 14 w 48"/>
                    <a:gd name="T41" fmla="*/ 503 h 547"/>
                    <a:gd name="T42" fmla="*/ 14 w 48"/>
                    <a:gd name="T43" fmla="*/ 504 h 547"/>
                    <a:gd name="T44" fmla="*/ 14 w 48"/>
                    <a:gd name="T45" fmla="*/ 505 h 547"/>
                    <a:gd name="T46" fmla="*/ 15 w 48"/>
                    <a:gd name="T47" fmla="*/ 510 h 547"/>
                    <a:gd name="T48" fmla="*/ 16 w 48"/>
                    <a:gd name="T49" fmla="*/ 514 h 547"/>
                    <a:gd name="T50" fmla="*/ 18 w 48"/>
                    <a:gd name="T51" fmla="*/ 517 h 547"/>
                    <a:gd name="T52" fmla="*/ 20 w 48"/>
                    <a:gd name="T53" fmla="*/ 520 h 547"/>
                    <a:gd name="T54" fmla="*/ 48 w 48"/>
                    <a:gd name="T55" fmla="*/ 547 h 547"/>
                    <a:gd name="T56" fmla="*/ 46 w 48"/>
                    <a:gd name="T57" fmla="*/ 54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8" h="547">
                      <a:moveTo>
                        <a:pt x="46" y="544"/>
                      </a:moveTo>
                      <a:cubicBezTo>
                        <a:pt x="45" y="543"/>
                        <a:pt x="44" y="542"/>
                        <a:pt x="44" y="541"/>
                      </a:cubicBezTo>
                      <a:cubicBezTo>
                        <a:pt x="43" y="539"/>
                        <a:pt x="43" y="538"/>
                        <a:pt x="43" y="537"/>
                      </a:cubicBezTo>
                      <a:cubicBezTo>
                        <a:pt x="42" y="535"/>
                        <a:pt x="42" y="534"/>
                        <a:pt x="42" y="532"/>
                      </a:cubicBezTo>
                      <a:cubicBezTo>
                        <a:pt x="42" y="532"/>
                        <a:pt x="42" y="531"/>
                        <a:pt x="42" y="531"/>
                      </a:cubicBezTo>
                      <a:cubicBezTo>
                        <a:pt x="42" y="530"/>
                        <a:pt x="42" y="530"/>
                        <a:pt x="42" y="529"/>
                      </a:cubicBezTo>
                      <a:cubicBezTo>
                        <a:pt x="42" y="529"/>
                        <a:pt x="42" y="528"/>
                        <a:pt x="43" y="528"/>
                      </a:cubicBezTo>
                      <a:cubicBezTo>
                        <a:pt x="43" y="528"/>
                        <a:pt x="43" y="527"/>
                        <a:pt x="43" y="527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3"/>
                        <a:pt x="38" y="30"/>
                        <a:pt x="38" y="28"/>
                      </a:cubicBezTo>
                      <a:cubicBezTo>
                        <a:pt x="37" y="25"/>
                        <a:pt x="37" y="23"/>
                        <a:pt x="36" y="21"/>
                      </a:cubicBezTo>
                      <a:cubicBezTo>
                        <a:pt x="35" y="19"/>
                        <a:pt x="34" y="18"/>
                        <a:pt x="33" y="16"/>
                      </a:cubicBezTo>
                      <a:cubicBezTo>
                        <a:pt x="32" y="15"/>
                        <a:pt x="31" y="14"/>
                        <a:pt x="3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2"/>
                      </a:cubicBezTo>
                      <a:cubicBezTo>
                        <a:pt x="5" y="4"/>
                        <a:pt x="6" y="5"/>
                        <a:pt x="6" y="7"/>
                      </a:cubicBezTo>
                      <a:cubicBezTo>
                        <a:pt x="7" y="9"/>
                        <a:pt x="8" y="11"/>
                        <a:pt x="8" y="14"/>
                      </a:cubicBezTo>
                      <a:cubicBezTo>
                        <a:pt x="9" y="16"/>
                        <a:pt x="9" y="19"/>
                        <a:pt x="9" y="21"/>
                      </a:cubicBezTo>
                      <a:cubicBezTo>
                        <a:pt x="15" y="500"/>
                        <a:pt x="15" y="500"/>
                        <a:pt x="15" y="500"/>
                      </a:cubicBezTo>
                      <a:cubicBezTo>
                        <a:pt x="15" y="500"/>
                        <a:pt x="15" y="501"/>
                        <a:pt x="15" y="501"/>
                      </a:cubicBezTo>
                      <a:cubicBezTo>
                        <a:pt x="15" y="502"/>
                        <a:pt x="14" y="502"/>
                        <a:pt x="14" y="503"/>
                      </a:cubicBezTo>
                      <a:cubicBezTo>
                        <a:pt x="14" y="503"/>
                        <a:pt x="14" y="503"/>
                        <a:pt x="14" y="504"/>
                      </a:cubicBezTo>
                      <a:cubicBezTo>
                        <a:pt x="14" y="504"/>
                        <a:pt x="14" y="505"/>
                        <a:pt x="14" y="505"/>
                      </a:cubicBezTo>
                      <a:cubicBezTo>
                        <a:pt x="14" y="507"/>
                        <a:pt x="14" y="508"/>
                        <a:pt x="15" y="510"/>
                      </a:cubicBezTo>
                      <a:cubicBezTo>
                        <a:pt x="15" y="511"/>
                        <a:pt x="15" y="512"/>
                        <a:pt x="16" y="514"/>
                      </a:cubicBezTo>
                      <a:cubicBezTo>
                        <a:pt x="17" y="515"/>
                        <a:pt x="17" y="516"/>
                        <a:pt x="18" y="517"/>
                      </a:cubicBezTo>
                      <a:cubicBezTo>
                        <a:pt x="19" y="518"/>
                        <a:pt x="19" y="519"/>
                        <a:pt x="20" y="520"/>
                      </a:cubicBezTo>
                      <a:cubicBezTo>
                        <a:pt x="48" y="547"/>
                        <a:pt x="48" y="547"/>
                        <a:pt x="48" y="547"/>
                      </a:cubicBezTo>
                      <a:cubicBezTo>
                        <a:pt x="47" y="546"/>
                        <a:pt x="46" y="545"/>
                        <a:pt x="46" y="54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4" name="Freeform 22"/>
                <p:cNvSpPr/>
                <p:nvPr/>
              </p:nvSpPr>
              <p:spPr bwMode="auto">
                <a:xfrm>
                  <a:off x="2481" y="2058"/>
                  <a:ext cx="231" cy="468"/>
                </a:xfrm>
                <a:custGeom>
                  <a:avLst/>
                  <a:gdLst>
                    <a:gd name="T0" fmla="*/ 283 w 326"/>
                    <a:gd name="T1" fmla="*/ 5 h 660"/>
                    <a:gd name="T2" fmla="*/ 320 w 326"/>
                    <a:gd name="T3" fmla="*/ 46 h 660"/>
                    <a:gd name="T4" fmla="*/ 325 w 326"/>
                    <a:gd name="T5" fmla="*/ 99 h 660"/>
                    <a:gd name="T6" fmla="*/ 319 w 326"/>
                    <a:gd name="T7" fmla="*/ 326 h 660"/>
                    <a:gd name="T8" fmla="*/ 317 w 326"/>
                    <a:gd name="T9" fmla="*/ 332 h 660"/>
                    <a:gd name="T10" fmla="*/ 312 w 326"/>
                    <a:gd name="T11" fmla="*/ 338 h 660"/>
                    <a:gd name="T12" fmla="*/ 307 w 326"/>
                    <a:gd name="T13" fmla="*/ 341 h 660"/>
                    <a:gd name="T14" fmla="*/ 288 w 326"/>
                    <a:gd name="T15" fmla="*/ 345 h 660"/>
                    <a:gd name="T16" fmla="*/ 282 w 326"/>
                    <a:gd name="T17" fmla="*/ 345 h 660"/>
                    <a:gd name="T18" fmla="*/ 277 w 326"/>
                    <a:gd name="T19" fmla="*/ 342 h 660"/>
                    <a:gd name="T20" fmla="*/ 274 w 326"/>
                    <a:gd name="T21" fmla="*/ 336 h 660"/>
                    <a:gd name="T22" fmla="*/ 273 w 326"/>
                    <a:gd name="T23" fmla="*/ 330 h 660"/>
                    <a:gd name="T24" fmla="*/ 276 w 326"/>
                    <a:gd name="T25" fmla="*/ 107 h 660"/>
                    <a:gd name="T26" fmla="*/ 271 w 326"/>
                    <a:gd name="T27" fmla="*/ 99 h 660"/>
                    <a:gd name="T28" fmla="*/ 263 w 326"/>
                    <a:gd name="T29" fmla="*/ 100 h 660"/>
                    <a:gd name="T30" fmla="*/ 258 w 326"/>
                    <a:gd name="T31" fmla="*/ 113 h 660"/>
                    <a:gd name="T32" fmla="*/ 249 w 326"/>
                    <a:gd name="T33" fmla="*/ 604 h 660"/>
                    <a:gd name="T34" fmla="*/ 240 w 326"/>
                    <a:gd name="T35" fmla="*/ 622 h 660"/>
                    <a:gd name="T36" fmla="*/ 224 w 326"/>
                    <a:gd name="T37" fmla="*/ 632 h 660"/>
                    <a:gd name="T38" fmla="*/ 194 w 326"/>
                    <a:gd name="T39" fmla="*/ 637 h 660"/>
                    <a:gd name="T40" fmla="*/ 181 w 326"/>
                    <a:gd name="T41" fmla="*/ 628 h 660"/>
                    <a:gd name="T42" fmla="*/ 179 w 326"/>
                    <a:gd name="T43" fmla="*/ 376 h 660"/>
                    <a:gd name="T44" fmla="*/ 177 w 326"/>
                    <a:gd name="T45" fmla="*/ 361 h 660"/>
                    <a:gd name="T46" fmla="*/ 169 w 326"/>
                    <a:gd name="T47" fmla="*/ 356 h 660"/>
                    <a:gd name="T48" fmla="*/ 162 w 326"/>
                    <a:gd name="T49" fmla="*/ 364 h 660"/>
                    <a:gd name="T50" fmla="*/ 159 w 326"/>
                    <a:gd name="T51" fmla="*/ 379 h 660"/>
                    <a:gd name="T52" fmla="*/ 155 w 326"/>
                    <a:gd name="T53" fmla="*/ 635 h 660"/>
                    <a:gd name="T54" fmla="*/ 141 w 326"/>
                    <a:gd name="T55" fmla="*/ 650 h 660"/>
                    <a:gd name="T56" fmla="*/ 109 w 326"/>
                    <a:gd name="T57" fmla="*/ 659 h 660"/>
                    <a:gd name="T58" fmla="*/ 90 w 326"/>
                    <a:gd name="T59" fmla="*/ 656 h 660"/>
                    <a:gd name="T60" fmla="*/ 81 w 326"/>
                    <a:gd name="T61" fmla="*/ 639 h 660"/>
                    <a:gd name="T62" fmla="*/ 81 w 326"/>
                    <a:gd name="T63" fmla="*/ 636 h 660"/>
                    <a:gd name="T64" fmla="*/ 82 w 326"/>
                    <a:gd name="T65" fmla="*/ 634 h 660"/>
                    <a:gd name="T66" fmla="*/ 77 w 326"/>
                    <a:gd name="T67" fmla="*/ 133 h 660"/>
                    <a:gd name="T68" fmla="*/ 71 w 326"/>
                    <a:gd name="T69" fmla="*/ 121 h 660"/>
                    <a:gd name="T70" fmla="*/ 62 w 326"/>
                    <a:gd name="T71" fmla="*/ 122 h 660"/>
                    <a:gd name="T72" fmla="*/ 57 w 326"/>
                    <a:gd name="T73" fmla="*/ 133 h 660"/>
                    <a:gd name="T74" fmla="*/ 58 w 326"/>
                    <a:gd name="T75" fmla="*/ 366 h 660"/>
                    <a:gd name="T76" fmla="*/ 57 w 326"/>
                    <a:gd name="T77" fmla="*/ 373 h 660"/>
                    <a:gd name="T78" fmla="*/ 53 w 326"/>
                    <a:gd name="T79" fmla="*/ 380 h 660"/>
                    <a:gd name="T80" fmla="*/ 48 w 326"/>
                    <a:gd name="T81" fmla="*/ 384 h 660"/>
                    <a:gd name="T82" fmla="*/ 41 w 326"/>
                    <a:gd name="T83" fmla="*/ 387 h 660"/>
                    <a:gd name="T84" fmla="*/ 20 w 326"/>
                    <a:gd name="T85" fmla="*/ 390 h 660"/>
                    <a:gd name="T86" fmla="*/ 13 w 326"/>
                    <a:gd name="T87" fmla="*/ 388 h 660"/>
                    <a:gd name="T88" fmla="*/ 8 w 326"/>
                    <a:gd name="T89" fmla="*/ 384 h 660"/>
                    <a:gd name="T90" fmla="*/ 5 w 326"/>
                    <a:gd name="T91" fmla="*/ 378 h 660"/>
                    <a:gd name="T92" fmla="*/ 0 w 326"/>
                    <a:gd name="T93" fmla="*/ 135 h 660"/>
                    <a:gd name="T94" fmla="*/ 6 w 326"/>
                    <a:gd name="T95" fmla="*/ 79 h 660"/>
                    <a:gd name="T96" fmla="*/ 46 w 326"/>
                    <a:gd name="T97" fmla="*/ 26 h 660"/>
                    <a:gd name="T98" fmla="*/ 255 w 326"/>
                    <a:gd name="T99" fmla="*/ 1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26" h="660">
                      <a:moveTo>
                        <a:pt x="255" y="1"/>
                      </a:moveTo>
                      <a:cubicBezTo>
                        <a:pt x="265" y="0"/>
                        <a:pt x="274" y="2"/>
                        <a:pt x="283" y="5"/>
                      </a:cubicBezTo>
                      <a:cubicBezTo>
                        <a:pt x="291" y="9"/>
                        <a:pt x="299" y="14"/>
                        <a:pt x="305" y="21"/>
                      </a:cubicBezTo>
                      <a:cubicBezTo>
                        <a:pt x="312" y="28"/>
                        <a:pt x="317" y="37"/>
                        <a:pt x="320" y="46"/>
                      </a:cubicBezTo>
                      <a:cubicBezTo>
                        <a:pt x="324" y="56"/>
                        <a:pt x="326" y="67"/>
                        <a:pt x="325" y="79"/>
                      </a:cubicBezTo>
                      <a:cubicBezTo>
                        <a:pt x="325" y="99"/>
                        <a:pt x="325" y="99"/>
                        <a:pt x="325" y="99"/>
                      </a:cubicBezTo>
                      <a:cubicBezTo>
                        <a:pt x="319" y="323"/>
                        <a:pt x="319" y="323"/>
                        <a:pt x="319" y="323"/>
                      </a:cubicBezTo>
                      <a:cubicBezTo>
                        <a:pt x="319" y="324"/>
                        <a:pt x="319" y="325"/>
                        <a:pt x="319" y="326"/>
                      </a:cubicBezTo>
                      <a:cubicBezTo>
                        <a:pt x="319" y="327"/>
                        <a:pt x="319" y="328"/>
                        <a:pt x="318" y="329"/>
                      </a:cubicBezTo>
                      <a:cubicBezTo>
                        <a:pt x="318" y="330"/>
                        <a:pt x="317" y="331"/>
                        <a:pt x="317" y="332"/>
                      </a:cubicBezTo>
                      <a:cubicBezTo>
                        <a:pt x="316" y="333"/>
                        <a:pt x="316" y="334"/>
                        <a:pt x="315" y="335"/>
                      </a:cubicBezTo>
                      <a:cubicBezTo>
                        <a:pt x="314" y="336"/>
                        <a:pt x="313" y="337"/>
                        <a:pt x="312" y="338"/>
                      </a:cubicBezTo>
                      <a:cubicBezTo>
                        <a:pt x="312" y="339"/>
                        <a:pt x="311" y="339"/>
                        <a:pt x="310" y="340"/>
                      </a:cubicBezTo>
                      <a:cubicBezTo>
                        <a:pt x="309" y="340"/>
                        <a:pt x="308" y="341"/>
                        <a:pt x="307" y="341"/>
                      </a:cubicBezTo>
                      <a:cubicBezTo>
                        <a:pt x="306" y="342"/>
                        <a:pt x="305" y="342"/>
                        <a:pt x="304" y="342"/>
                      </a:cubicBezTo>
                      <a:cubicBezTo>
                        <a:pt x="288" y="345"/>
                        <a:pt x="288" y="345"/>
                        <a:pt x="288" y="345"/>
                      </a:cubicBezTo>
                      <a:cubicBezTo>
                        <a:pt x="287" y="345"/>
                        <a:pt x="286" y="345"/>
                        <a:pt x="285" y="345"/>
                      </a:cubicBezTo>
                      <a:cubicBezTo>
                        <a:pt x="284" y="345"/>
                        <a:pt x="283" y="345"/>
                        <a:pt x="282" y="345"/>
                      </a:cubicBezTo>
                      <a:cubicBezTo>
                        <a:pt x="281" y="344"/>
                        <a:pt x="280" y="344"/>
                        <a:pt x="280" y="343"/>
                      </a:cubicBezTo>
                      <a:cubicBezTo>
                        <a:pt x="279" y="343"/>
                        <a:pt x="278" y="342"/>
                        <a:pt x="277" y="342"/>
                      </a:cubicBezTo>
                      <a:cubicBezTo>
                        <a:pt x="276" y="341"/>
                        <a:pt x="276" y="340"/>
                        <a:pt x="275" y="339"/>
                      </a:cubicBezTo>
                      <a:cubicBezTo>
                        <a:pt x="275" y="338"/>
                        <a:pt x="274" y="337"/>
                        <a:pt x="274" y="336"/>
                      </a:cubicBezTo>
                      <a:cubicBezTo>
                        <a:pt x="273" y="336"/>
                        <a:pt x="273" y="334"/>
                        <a:pt x="273" y="333"/>
                      </a:cubicBezTo>
                      <a:cubicBezTo>
                        <a:pt x="273" y="332"/>
                        <a:pt x="273" y="331"/>
                        <a:pt x="273" y="330"/>
                      </a:cubicBezTo>
                      <a:cubicBezTo>
                        <a:pt x="277" y="114"/>
                        <a:pt x="277" y="114"/>
                        <a:pt x="277" y="114"/>
                      </a:cubicBezTo>
                      <a:cubicBezTo>
                        <a:pt x="277" y="112"/>
                        <a:pt x="276" y="109"/>
                        <a:pt x="276" y="107"/>
                      </a:cubicBezTo>
                      <a:cubicBezTo>
                        <a:pt x="275" y="105"/>
                        <a:pt x="274" y="104"/>
                        <a:pt x="274" y="102"/>
                      </a:cubicBezTo>
                      <a:cubicBezTo>
                        <a:pt x="273" y="101"/>
                        <a:pt x="272" y="100"/>
                        <a:pt x="271" y="99"/>
                      </a:cubicBezTo>
                      <a:cubicBezTo>
                        <a:pt x="270" y="98"/>
                        <a:pt x="269" y="98"/>
                        <a:pt x="267" y="98"/>
                      </a:cubicBezTo>
                      <a:cubicBezTo>
                        <a:pt x="266" y="98"/>
                        <a:pt x="265" y="99"/>
                        <a:pt x="263" y="100"/>
                      </a:cubicBezTo>
                      <a:cubicBezTo>
                        <a:pt x="262" y="102"/>
                        <a:pt x="261" y="103"/>
                        <a:pt x="260" y="106"/>
                      </a:cubicBezTo>
                      <a:cubicBezTo>
                        <a:pt x="259" y="108"/>
                        <a:pt x="258" y="110"/>
                        <a:pt x="258" y="113"/>
                      </a:cubicBezTo>
                      <a:cubicBezTo>
                        <a:pt x="257" y="116"/>
                        <a:pt x="257" y="119"/>
                        <a:pt x="257" y="122"/>
                      </a:cubicBezTo>
                      <a:cubicBezTo>
                        <a:pt x="249" y="604"/>
                        <a:pt x="249" y="604"/>
                        <a:pt x="249" y="604"/>
                      </a:cubicBezTo>
                      <a:cubicBezTo>
                        <a:pt x="249" y="607"/>
                        <a:pt x="248" y="610"/>
                        <a:pt x="246" y="613"/>
                      </a:cubicBezTo>
                      <a:cubicBezTo>
                        <a:pt x="245" y="616"/>
                        <a:pt x="243" y="619"/>
                        <a:pt x="240" y="622"/>
                      </a:cubicBezTo>
                      <a:cubicBezTo>
                        <a:pt x="238" y="624"/>
                        <a:pt x="236" y="626"/>
                        <a:pt x="233" y="628"/>
                      </a:cubicBezTo>
                      <a:cubicBezTo>
                        <a:pt x="230" y="630"/>
                        <a:pt x="227" y="631"/>
                        <a:pt x="224" y="632"/>
                      </a:cubicBezTo>
                      <a:cubicBezTo>
                        <a:pt x="203" y="637"/>
                        <a:pt x="203" y="637"/>
                        <a:pt x="203" y="637"/>
                      </a:cubicBezTo>
                      <a:cubicBezTo>
                        <a:pt x="200" y="638"/>
                        <a:pt x="197" y="638"/>
                        <a:pt x="194" y="637"/>
                      </a:cubicBezTo>
                      <a:cubicBezTo>
                        <a:pt x="192" y="637"/>
                        <a:pt x="189" y="636"/>
                        <a:pt x="187" y="634"/>
                      </a:cubicBezTo>
                      <a:cubicBezTo>
                        <a:pt x="185" y="633"/>
                        <a:pt x="183" y="631"/>
                        <a:pt x="181" y="628"/>
                      </a:cubicBezTo>
                      <a:cubicBezTo>
                        <a:pt x="180" y="626"/>
                        <a:pt x="179" y="623"/>
                        <a:pt x="178" y="620"/>
                      </a:cubicBezTo>
                      <a:cubicBezTo>
                        <a:pt x="179" y="376"/>
                        <a:pt x="179" y="376"/>
                        <a:pt x="179" y="376"/>
                      </a:cubicBezTo>
                      <a:cubicBezTo>
                        <a:pt x="180" y="373"/>
                        <a:pt x="179" y="370"/>
                        <a:pt x="179" y="368"/>
                      </a:cubicBezTo>
                      <a:cubicBezTo>
                        <a:pt x="178" y="365"/>
                        <a:pt x="177" y="363"/>
                        <a:pt x="177" y="361"/>
                      </a:cubicBezTo>
                      <a:cubicBezTo>
                        <a:pt x="176" y="359"/>
                        <a:pt x="175" y="358"/>
                        <a:pt x="173" y="357"/>
                      </a:cubicBezTo>
                      <a:cubicBezTo>
                        <a:pt x="172" y="356"/>
                        <a:pt x="171" y="356"/>
                        <a:pt x="169" y="356"/>
                      </a:cubicBezTo>
                      <a:cubicBezTo>
                        <a:pt x="168" y="356"/>
                        <a:pt x="167" y="357"/>
                        <a:pt x="165" y="358"/>
                      </a:cubicBezTo>
                      <a:cubicBezTo>
                        <a:pt x="164" y="360"/>
                        <a:pt x="163" y="361"/>
                        <a:pt x="162" y="364"/>
                      </a:cubicBezTo>
                      <a:cubicBezTo>
                        <a:pt x="161" y="366"/>
                        <a:pt x="160" y="368"/>
                        <a:pt x="160" y="371"/>
                      </a:cubicBezTo>
                      <a:cubicBezTo>
                        <a:pt x="159" y="374"/>
                        <a:pt x="159" y="376"/>
                        <a:pt x="159" y="379"/>
                      </a:cubicBezTo>
                      <a:cubicBezTo>
                        <a:pt x="158" y="625"/>
                        <a:pt x="158" y="625"/>
                        <a:pt x="158" y="625"/>
                      </a:cubicBezTo>
                      <a:cubicBezTo>
                        <a:pt x="158" y="628"/>
                        <a:pt x="157" y="632"/>
                        <a:pt x="155" y="635"/>
                      </a:cubicBezTo>
                      <a:cubicBezTo>
                        <a:pt x="153" y="638"/>
                        <a:pt x="151" y="641"/>
                        <a:pt x="149" y="643"/>
                      </a:cubicBezTo>
                      <a:cubicBezTo>
                        <a:pt x="147" y="646"/>
                        <a:pt x="144" y="648"/>
                        <a:pt x="141" y="650"/>
                      </a:cubicBezTo>
                      <a:cubicBezTo>
                        <a:pt x="138" y="652"/>
                        <a:pt x="135" y="653"/>
                        <a:pt x="131" y="654"/>
                      </a:cubicBezTo>
                      <a:cubicBezTo>
                        <a:pt x="109" y="659"/>
                        <a:pt x="109" y="659"/>
                        <a:pt x="109" y="659"/>
                      </a:cubicBezTo>
                      <a:cubicBezTo>
                        <a:pt x="105" y="660"/>
                        <a:pt x="102" y="660"/>
                        <a:pt x="98" y="660"/>
                      </a:cubicBezTo>
                      <a:cubicBezTo>
                        <a:pt x="95" y="659"/>
                        <a:pt x="92" y="658"/>
                        <a:pt x="90" y="656"/>
                      </a:cubicBezTo>
                      <a:cubicBezTo>
                        <a:pt x="87" y="654"/>
                        <a:pt x="85" y="652"/>
                        <a:pt x="83" y="649"/>
                      </a:cubicBezTo>
                      <a:cubicBezTo>
                        <a:pt x="82" y="646"/>
                        <a:pt x="81" y="643"/>
                        <a:pt x="81" y="639"/>
                      </a:cubicBezTo>
                      <a:cubicBezTo>
                        <a:pt x="81" y="639"/>
                        <a:pt x="81" y="638"/>
                        <a:pt x="81" y="638"/>
                      </a:cubicBezTo>
                      <a:cubicBezTo>
                        <a:pt x="81" y="637"/>
                        <a:pt x="81" y="637"/>
                        <a:pt x="81" y="636"/>
                      </a:cubicBezTo>
                      <a:cubicBezTo>
                        <a:pt x="81" y="636"/>
                        <a:pt x="81" y="635"/>
                        <a:pt x="82" y="635"/>
                      </a:cubicBezTo>
                      <a:cubicBezTo>
                        <a:pt x="82" y="635"/>
                        <a:pt x="82" y="634"/>
                        <a:pt x="82" y="634"/>
                      </a:cubicBezTo>
                      <a:cubicBezTo>
                        <a:pt x="78" y="143"/>
                        <a:pt x="78" y="143"/>
                        <a:pt x="78" y="143"/>
                      </a:cubicBezTo>
                      <a:cubicBezTo>
                        <a:pt x="78" y="139"/>
                        <a:pt x="77" y="136"/>
                        <a:pt x="77" y="133"/>
                      </a:cubicBezTo>
                      <a:cubicBezTo>
                        <a:pt x="76" y="131"/>
                        <a:pt x="75" y="128"/>
                        <a:pt x="74" y="126"/>
                      </a:cubicBezTo>
                      <a:cubicBezTo>
                        <a:pt x="73" y="124"/>
                        <a:pt x="72" y="122"/>
                        <a:pt x="71" y="121"/>
                      </a:cubicBezTo>
                      <a:cubicBezTo>
                        <a:pt x="69" y="120"/>
                        <a:pt x="68" y="120"/>
                        <a:pt x="66" y="120"/>
                      </a:cubicBezTo>
                      <a:cubicBezTo>
                        <a:pt x="65" y="120"/>
                        <a:pt x="63" y="121"/>
                        <a:pt x="62" y="122"/>
                      </a:cubicBezTo>
                      <a:cubicBezTo>
                        <a:pt x="61" y="123"/>
                        <a:pt x="60" y="125"/>
                        <a:pt x="59" y="126"/>
                      </a:cubicBezTo>
                      <a:cubicBezTo>
                        <a:pt x="58" y="128"/>
                        <a:pt x="57" y="131"/>
                        <a:pt x="57" y="133"/>
                      </a:cubicBezTo>
                      <a:cubicBezTo>
                        <a:pt x="56" y="136"/>
                        <a:pt x="56" y="138"/>
                        <a:pt x="55" y="141"/>
                      </a:cubicBezTo>
                      <a:cubicBezTo>
                        <a:pt x="58" y="366"/>
                        <a:pt x="58" y="366"/>
                        <a:pt x="58" y="366"/>
                      </a:cubicBezTo>
                      <a:cubicBezTo>
                        <a:pt x="58" y="367"/>
                        <a:pt x="58" y="369"/>
                        <a:pt x="58" y="370"/>
                      </a:cubicBezTo>
                      <a:cubicBezTo>
                        <a:pt x="58" y="371"/>
                        <a:pt x="57" y="372"/>
                        <a:pt x="57" y="373"/>
                      </a:cubicBezTo>
                      <a:cubicBezTo>
                        <a:pt x="56" y="374"/>
                        <a:pt x="56" y="375"/>
                        <a:pt x="55" y="376"/>
                      </a:cubicBezTo>
                      <a:cubicBezTo>
                        <a:pt x="55" y="378"/>
                        <a:pt x="54" y="379"/>
                        <a:pt x="53" y="380"/>
                      </a:cubicBezTo>
                      <a:cubicBezTo>
                        <a:pt x="52" y="381"/>
                        <a:pt x="51" y="381"/>
                        <a:pt x="51" y="382"/>
                      </a:cubicBezTo>
                      <a:cubicBezTo>
                        <a:pt x="50" y="383"/>
                        <a:pt x="49" y="384"/>
                        <a:pt x="48" y="384"/>
                      </a:cubicBezTo>
                      <a:cubicBezTo>
                        <a:pt x="47" y="385"/>
                        <a:pt x="46" y="385"/>
                        <a:pt x="44" y="386"/>
                      </a:cubicBezTo>
                      <a:cubicBezTo>
                        <a:pt x="43" y="386"/>
                        <a:pt x="42" y="387"/>
                        <a:pt x="41" y="387"/>
                      </a:cubicBezTo>
                      <a:cubicBezTo>
                        <a:pt x="23" y="390"/>
                        <a:pt x="23" y="390"/>
                        <a:pt x="23" y="390"/>
                      </a:cubicBezTo>
                      <a:cubicBezTo>
                        <a:pt x="22" y="390"/>
                        <a:pt x="21" y="390"/>
                        <a:pt x="20" y="390"/>
                      </a:cubicBezTo>
                      <a:cubicBezTo>
                        <a:pt x="19" y="390"/>
                        <a:pt x="18" y="390"/>
                        <a:pt x="16" y="390"/>
                      </a:cubicBezTo>
                      <a:cubicBezTo>
                        <a:pt x="15" y="389"/>
                        <a:pt x="14" y="389"/>
                        <a:pt x="13" y="388"/>
                      </a:cubicBezTo>
                      <a:cubicBezTo>
                        <a:pt x="12" y="388"/>
                        <a:pt x="11" y="387"/>
                        <a:pt x="11" y="387"/>
                      </a:cubicBezTo>
                      <a:cubicBezTo>
                        <a:pt x="10" y="386"/>
                        <a:pt x="9" y="385"/>
                        <a:pt x="8" y="384"/>
                      </a:cubicBezTo>
                      <a:cubicBezTo>
                        <a:pt x="8" y="383"/>
                        <a:pt x="7" y="382"/>
                        <a:pt x="6" y="381"/>
                      </a:cubicBezTo>
                      <a:cubicBezTo>
                        <a:pt x="6" y="380"/>
                        <a:pt x="6" y="379"/>
                        <a:pt x="5" y="378"/>
                      </a:cubicBezTo>
                      <a:cubicBezTo>
                        <a:pt x="5" y="377"/>
                        <a:pt x="5" y="376"/>
                        <a:pt x="5" y="37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32"/>
                        <a:pt x="0" y="115"/>
                        <a:pt x="0" y="115"/>
                      </a:cubicBezTo>
                      <a:cubicBezTo>
                        <a:pt x="0" y="102"/>
                        <a:pt x="2" y="90"/>
                        <a:pt x="6" y="79"/>
                      </a:cubicBezTo>
                      <a:cubicBezTo>
                        <a:pt x="9" y="67"/>
                        <a:pt x="15" y="57"/>
                        <a:pt x="22" y="48"/>
                      </a:cubicBezTo>
                      <a:cubicBezTo>
                        <a:pt x="29" y="39"/>
                        <a:pt x="37" y="31"/>
                        <a:pt x="46" y="26"/>
                      </a:cubicBezTo>
                      <a:cubicBezTo>
                        <a:pt x="55" y="20"/>
                        <a:pt x="65" y="17"/>
                        <a:pt x="75" y="16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Freeform 23"/>
                <p:cNvSpPr>
                  <a:spLocks noEditPoints="1"/>
                </p:cNvSpPr>
                <p:nvPr/>
              </p:nvSpPr>
              <p:spPr bwMode="auto">
                <a:xfrm>
                  <a:off x="2461" y="2051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6" name="Freeform 24"/>
                <p:cNvSpPr/>
                <p:nvPr/>
              </p:nvSpPr>
              <p:spPr bwMode="auto">
                <a:xfrm>
                  <a:off x="2576" y="1920"/>
                  <a:ext cx="32" cy="4"/>
                </a:xfrm>
                <a:custGeom>
                  <a:avLst/>
                  <a:gdLst>
                    <a:gd name="T0" fmla="*/ 33 w 46"/>
                    <a:gd name="T1" fmla="*/ 5 h 6"/>
                    <a:gd name="T2" fmla="*/ 0 w 46"/>
                    <a:gd name="T3" fmla="*/ 1 h 6"/>
                    <a:gd name="T4" fmla="*/ 3 w 46"/>
                    <a:gd name="T5" fmla="*/ 1 h 6"/>
                    <a:gd name="T6" fmla="*/ 6 w 46"/>
                    <a:gd name="T7" fmla="*/ 1 h 6"/>
                    <a:gd name="T8" fmla="*/ 9 w 46"/>
                    <a:gd name="T9" fmla="*/ 1 h 6"/>
                    <a:gd name="T10" fmla="*/ 12 w 46"/>
                    <a:gd name="T11" fmla="*/ 1 h 6"/>
                    <a:gd name="T12" fmla="*/ 46 w 46"/>
                    <a:gd name="T13" fmla="*/ 6 h 6"/>
                    <a:gd name="T14" fmla="*/ 43 w 46"/>
                    <a:gd name="T15" fmla="*/ 6 h 6"/>
                    <a:gd name="T16" fmla="*/ 39 w 46"/>
                    <a:gd name="T17" fmla="*/ 6 h 6"/>
                    <a:gd name="T18" fmla="*/ 36 w 46"/>
                    <a:gd name="T19" fmla="*/ 5 h 6"/>
                    <a:gd name="T20" fmla="*/ 33 w 4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6">
                      <a:moveTo>
                        <a:pt x="33" y="5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1"/>
                      </a:cubicBez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6"/>
                        <a:pt x="44" y="6"/>
                        <a:pt x="43" y="6"/>
                      </a:cubicBezTo>
                      <a:cubicBezTo>
                        <a:pt x="42" y="6"/>
                        <a:pt x="40" y="6"/>
                        <a:pt x="39" y="6"/>
                      </a:cubicBezTo>
                      <a:cubicBezTo>
                        <a:pt x="38" y="5"/>
                        <a:pt x="37" y="5"/>
                        <a:pt x="36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solidFill>
                  <a:srgbClr val="0DB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Freeform 25"/>
                <p:cNvSpPr/>
                <p:nvPr/>
              </p:nvSpPr>
              <p:spPr bwMode="auto">
                <a:xfrm>
                  <a:off x="2519" y="1921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8" name="Freeform 26"/>
                <p:cNvSpPr/>
                <p:nvPr/>
              </p:nvSpPr>
              <p:spPr bwMode="auto">
                <a:xfrm>
                  <a:off x="2540" y="1924"/>
                  <a:ext cx="114" cy="130"/>
                </a:xfrm>
                <a:custGeom>
                  <a:avLst/>
                  <a:gdLst>
                    <a:gd name="T0" fmla="*/ 83 w 161"/>
                    <a:gd name="T1" fmla="*/ 0 h 184"/>
                    <a:gd name="T2" fmla="*/ 114 w 161"/>
                    <a:gd name="T3" fmla="*/ 7 h 184"/>
                    <a:gd name="T4" fmla="*/ 139 w 161"/>
                    <a:gd name="T5" fmla="*/ 25 h 184"/>
                    <a:gd name="T6" fmla="*/ 156 w 161"/>
                    <a:gd name="T7" fmla="*/ 53 h 184"/>
                    <a:gd name="T8" fmla="*/ 161 w 161"/>
                    <a:gd name="T9" fmla="*/ 88 h 184"/>
                    <a:gd name="T10" fmla="*/ 155 w 161"/>
                    <a:gd name="T11" fmla="*/ 123 h 184"/>
                    <a:gd name="T12" fmla="*/ 138 w 161"/>
                    <a:gd name="T13" fmla="*/ 153 h 184"/>
                    <a:gd name="T14" fmla="*/ 113 w 161"/>
                    <a:gd name="T15" fmla="*/ 174 h 184"/>
                    <a:gd name="T16" fmla="*/ 82 w 161"/>
                    <a:gd name="T17" fmla="*/ 183 h 184"/>
                    <a:gd name="T18" fmla="*/ 51 w 161"/>
                    <a:gd name="T19" fmla="*/ 178 h 184"/>
                    <a:gd name="T20" fmla="*/ 25 w 161"/>
                    <a:gd name="T21" fmla="*/ 161 h 184"/>
                    <a:gd name="T22" fmla="*/ 7 w 161"/>
                    <a:gd name="T23" fmla="*/ 133 h 184"/>
                    <a:gd name="T24" fmla="*/ 0 w 161"/>
                    <a:gd name="T25" fmla="*/ 98 h 184"/>
                    <a:gd name="T26" fmla="*/ 7 w 161"/>
                    <a:gd name="T27" fmla="*/ 61 h 184"/>
                    <a:gd name="T28" fmla="*/ 25 w 161"/>
                    <a:gd name="T29" fmla="*/ 30 h 184"/>
                    <a:gd name="T30" fmla="*/ 51 w 161"/>
                    <a:gd name="T31" fmla="*/ 9 h 184"/>
                    <a:gd name="T32" fmla="*/ 83 w 161"/>
                    <a:gd name="T33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1" h="184">
                      <a:moveTo>
                        <a:pt x="83" y="0"/>
                      </a:moveTo>
                      <a:cubicBezTo>
                        <a:pt x="94" y="0"/>
                        <a:pt x="105" y="2"/>
                        <a:pt x="114" y="7"/>
                      </a:cubicBezTo>
                      <a:cubicBezTo>
                        <a:pt x="124" y="11"/>
                        <a:pt x="132" y="17"/>
                        <a:pt x="139" y="25"/>
                      </a:cubicBezTo>
                      <a:cubicBezTo>
                        <a:pt x="146" y="33"/>
                        <a:pt x="152" y="43"/>
                        <a:pt x="156" y="53"/>
                      </a:cubicBezTo>
                      <a:cubicBezTo>
                        <a:pt x="159" y="64"/>
                        <a:pt x="161" y="76"/>
                        <a:pt x="161" y="88"/>
                      </a:cubicBezTo>
                      <a:cubicBezTo>
                        <a:pt x="161" y="100"/>
                        <a:pt x="159" y="112"/>
                        <a:pt x="155" y="123"/>
                      </a:cubicBezTo>
                      <a:cubicBezTo>
                        <a:pt x="151" y="134"/>
                        <a:pt x="145" y="144"/>
                        <a:pt x="138" y="153"/>
                      </a:cubicBezTo>
                      <a:cubicBezTo>
                        <a:pt x="131" y="161"/>
                        <a:pt x="122" y="168"/>
                        <a:pt x="113" y="174"/>
                      </a:cubicBezTo>
                      <a:cubicBezTo>
                        <a:pt x="103" y="179"/>
                        <a:pt x="93" y="182"/>
                        <a:pt x="82" y="183"/>
                      </a:cubicBezTo>
                      <a:cubicBezTo>
                        <a:pt x="71" y="184"/>
                        <a:pt x="61" y="182"/>
                        <a:pt x="51" y="178"/>
                      </a:cubicBezTo>
                      <a:cubicBezTo>
                        <a:pt x="41" y="175"/>
                        <a:pt x="32" y="169"/>
                        <a:pt x="25" y="161"/>
                      </a:cubicBezTo>
                      <a:cubicBezTo>
                        <a:pt x="18" y="153"/>
                        <a:pt x="11" y="144"/>
                        <a:pt x="7" y="133"/>
                      </a:cubicBezTo>
                      <a:cubicBezTo>
                        <a:pt x="3" y="123"/>
                        <a:pt x="1" y="111"/>
                        <a:pt x="0" y="98"/>
                      </a:cubicBezTo>
                      <a:cubicBezTo>
                        <a:pt x="0" y="85"/>
                        <a:pt x="3" y="72"/>
                        <a:pt x="7" y="61"/>
                      </a:cubicBezTo>
                      <a:cubicBezTo>
                        <a:pt x="11" y="50"/>
                        <a:pt x="17" y="39"/>
                        <a:pt x="25" y="30"/>
                      </a:cubicBezTo>
                      <a:cubicBezTo>
                        <a:pt x="32" y="22"/>
                        <a:pt x="41" y="14"/>
                        <a:pt x="51" y="9"/>
                      </a:cubicBezTo>
                      <a:cubicBezTo>
                        <a:pt x="61" y="4"/>
                        <a:pt x="71" y="1"/>
                        <a:pt x="8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Freeform 23"/>
                <p:cNvSpPr>
                  <a:spLocks noEditPoints="1"/>
                </p:cNvSpPr>
                <p:nvPr/>
              </p:nvSpPr>
              <p:spPr bwMode="auto">
                <a:xfrm>
                  <a:off x="2456" y="2053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Freeform 25"/>
                <p:cNvSpPr/>
                <p:nvPr/>
              </p:nvSpPr>
              <p:spPr bwMode="auto">
                <a:xfrm>
                  <a:off x="2514" y="1923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8" name="Group 18"/>
              <p:cNvGrpSpPr>
                <a:grpSpLocks noChangeAspect="1"/>
              </p:cNvGrpSpPr>
              <p:nvPr/>
            </p:nvGrpSpPr>
            <p:grpSpPr bwMode="auto">
              <a:xfrm>
                <a:off x="4362927" y="3255148"/>
                <a:ext cx="406401" cy="963613"/>
                <a:chOff x="2456" y="1920"/>
                <a:chExt cx="256" cy="60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39" name="AutoShape 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60" y="1920"/>
                  <a:ext cx="251" cy="6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2581" y="2297"/>
                  <a:ext cx="31" cy="210"/>
                </a:xfrm>
                <a:custGeom>
                  <a:avLst/>
                  <a:gdLst>
                    <a:gd name="T0" fmla="*/ 41 w 43"/>
                    <a:gd name="T1" fmla="*/ 293 h 296"/>
                    <a:gd name="T2" fmla="*/ 39 w 43"/>
                    <a:gd name="T3" fmla="*/ 290 h 296"/>
                    <a:gd name="T4" fmla="*/ 37 w 43"/>
                    <a:gd name="T5" fmla="*/ 287 h 296"/>
                    <a:gd name="T6" fmla="*/ 36 w 43"/>
                    <a:gd name="T7" fmla="*/ 283 h 296"/>
                    <a:gd name="T8" fmla="*/ 37 w 43"/>
                    <a:gd name="T9" fmla="*/ 39 h 296"/>
                    <a:gd name="T10" fmla="*/ 37 w 43"/>
                    <a:gd name="T11" fmla="*/ 32 h 296"/>
                    <a:gd name="T12" fmla="*/ 36 w 43"/>
                    <a:gd name="T13" fmla="*/ 27 h 296"/>
                    <a:gd name="T14" fmla="*/ 34 w 43"/>
                    <a:gd name="T15" fmla="*/ 22 h 296"/>
                    <a:gd name="T16" fmla="*/ 31 w 43"/>
                    <a:gd name="T17" fmla="*/ 20 h 296"/>
                    <a:gd name="T18" fmla="*/ 0 w 43"/>
                    <a:gd name="T19" fmla="*/ 0 h 296"/>
                    <a:gd name="T20" fmla="*/ 3 w 43"/>
                    <a:gd name="T21" fmla="*/ 3 h 296"/>
                    <a:gd name="T22" fmla="*/ 5 w 43"/>
                    <a:gd name="T23" fmla="*/ 7 h 296"/>
                    <a:gd name="T24" fmla="*/ 6 w 43"/>
                    <a:gd name="T25" fmla="*/ 13 h 296"/>
                    <a:gd name="T26" fmla="*/ 7 w 43"/>
                    <a:gd name="T27" fmla="*/ 19 h 296"/>
                    <a:gd name="T28" fmla="*/ 7 w 43"/>
                    <a:gd name="T29" fmla="*/ 258 h 296"/>
                    <a:gd name="T30" fmla="*/ 8 w 43"/>
                    <a:gd name="T31" fmla="*/ 261 h 296"/>
                    <a:gd name="T32" fmla="*/ 9 w 43"/>
                    <a:gd name="T33" fmla="*/ 265 h 296"/>
                    <a:gd name="T34" fmla="*/ 11 w 43"/>
                    <a:gd name="T35" fmla="*/ 267 h 296"/>
                    <a:gd name="T36" fmla="*/ 13 w 43"/>
                    <a:gd name="T37" fmla="*/ 270 h 296"/>
                    <a:gd name="T38" fmla="*/ 43 w 43"/>
                    <a:gd name="T39" fmla="*/ 296 h 296"/>
                    <a:gd name="T40" fmla="*/ 41 w 43"/>
                    <a:gd name="T41" fmla="*/ 29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" h="296">
                      <a:moveTo>
                        <a:pt x="41" y="293"/>
                      </a:moveTo>
                      <a:cubicBezTo>
                        <a:pt x="40" y="293"/>
                        <a:pt x="39" y="292"/>
                        <a:pt x="39" y="290"/>
                      </a:cubicBezTo>
                      <a:cubicBezTo>
                        <a:pt x="38" y="289"/>
                        <a:pt x="38" y="288"/>
                        <a:pt x="37" y="287"/>
                      </a:cubicBezTo>
                      <a:cubicBezTo>
                        <a:pt x="37" y="286"/>
                        <a:pt x="37" y="285"/>
                        <a:pt x="36" y="28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7" y="37"/>
                        <a:pt x="37" y="34"/>
                        <a:pt x="37" y="32"/>
                      </a:cubicBezTo>
                      <a:cubicBezTo>
                        <a:pt x="37" y="30"/>
                        <a:pt x="36" y="28"/>
                        <a:pt x="36" y="27"/>
                      </a:cubicBezTo>
                      <a:cubicBezTo>
                        <a:pt x="35" y="25"/>
                        <a:pt x="34" y="24"/>
                        <a:pt x="34" y="22"/>
                      </a:cubicBezTo>
                      <a:cubicBezTo>
                        <a:pt x="33" y="21"/>
                        <a:pt x="32" y="20"/>
                        <a:pt x="31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4" y="4"/>
                        <a:pt x="4" y="5"/>
                        <a:pt x="5" y="7"/>
                      </a:cubicBezTo>
                      <a:cubicBezTo>
                        <a:pt x="5" y="9"/>
                        <a:pt x="6" y="11"/>
                        <a:pt x="6" y="13"/>
                      </a:cubicBezTo>
                      <a:cubicBezTo>
                        <a:pt x="6" y="15"/>
                        <a:pt x="7" y="17"/>
                        <a:pt x="7" y="19"/>
                      </a:cubicBezTo>
                      <a:cubicBezTo>
                        <a:pt x="7" y="258"/>
                        <a:pt x="7" y="258"/>
                        <a:pt x="7" y="258"/>
                      </a:cubicBezTo>
                      <a:cubicBezTo>
                        <a:pt x="7" y="259"/>
                        <a:pt x="7" y="260"/>
                        <a:pt x="8" y="261"/>
                      </a:cubicBezTo>
                      <a:cubicBezTo>
                        <a:pt x="8" y="262"/>
                        <a:pt x="8" y="264"/>
                        <a:pt x="9" y="265"/>
                      </a:cubicBezTo>
                      <a:cubicBezTo>
                        <a:pt x="9" y="266"/>
                        <a:pt x="10" y="267"/>
                        <a:pt x="11" y="267"/>
                      </a:cubicBezTo>
                      <a:cubicBezTo>
                        <a:pt x="11" y="268"/>
                        <a:pt x="12" y="269"/>
                        <a:pt x="13" y="270"/>
                      </a:cubicBezTo>
                      <a:cubicBezTo>
                        <a:pt x="43" y="296"/>
                        <a:pt x="43" y="296"/>
                        <a:pt x="43" y="296"/>
                      </a:cubicBezTo>
                      <a:cubicBezTo>
                        <a:pt x="42" y="295"/>
                        <a:pt x="41" y="294"/>
                        <a:pt x="41" y="293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2648" y="2119"/>
                  <a:ext cx="31" cy="182"/>
                </a:xfrm>
                <a:custGeom>
                  <a:avLst/>
                  <a:gdLst>
                    <a:gd name="T0" fmla="*/ 43 w 44"/>
                    <a:gd name="T1" fmla="*/ 257 h 257"/>
                    <a:gd name="T2" fmla="*/ 42 w 44"/>
                    <a:gd name="T3" fmla="*/ 257 h 257"/>
                    <a:gd name="T4" fmla="*/ 42 w 44"/>
                    <a:gd name="T5" fmla="*/ 256 h 257"/>
                    <a:gd name="T6" fmla="*/ 41 w 44"/>
                    <a:gd name="T7" fmla="*/ 256 h 257"/>
                    <a:gd name="T8" fmla="*/ 39 w 44"/>
                    <a:gd name="T9" fmla="*/ 253 h 257"/>
                    <a:gd name="T10" fmla="*/ 38 w 44"/>
                    <a:gd name="T11" fmla="*/ 250 h 257"/>
                    <a:gd name="T12" fmla="*/ 37 w 44"/>
                    <a:gd name="T13" fmla="*/ 247 h 257"/>
                    <a:gd name="T14" fmla="*/ 37 w 44"/>
                    <a:gd name="T15" fmla="*/ 244 h 257"/>
                    <a:gd name="T16" fmla="*/ 41 w 44"/>
                    <a:gd name="T17" fmla="*/ 28 h 257"/>
                    <a:gd name="T18" fmla="*/ 40 w 44"/>
                    <a:gd name="T19" fmla="*/ 22 h 257"/>
                    <a:gd name="T20" fmla="*/ 38 w 44"/>
                    <a:gd name="T21" fmla="*/ 18 h 257"/>
                    <a:gd name="T22" fmla="*/ 36 w 44"/>
                    <a:gd name="T23" fmla="*/ 14 h 257"/>
                    <a:gd name="T24" fmla="*/ 34 w 44"/>
                    <a:gd name="T25" fmla="*/ 12 h 257"/>
                    <a:gd name="T26" fmla="*/ 0 w 44"/>
                    <a:gd name="T27" fmla="*/ 0 h 257"/>
                    <a:gd name="T28" fmla="*/ 2 w 44"/>
                    <a:gd name="T29" fmla="*/ 2 h 257"/>
                    <a:gd name="T30" fmla="*/ 4 w 44"/>
                    <a:gd name="T31" fmla="*/ 5 h 257"/>
                    <a:gd name="T32" fmla="*/ 6 w 44"/>
                    <a:gd name="T33" fmla="*/ 10 h 257"/>
                    <a:gd name="T34" fmla="*/ 7 w 44"/>
                    <a:gd name="T35" fmla="*/ 15 h 257"/>
                    <a:gd name="T36" fmla="*/ 4 w 44"/>
                    <a:gd name="T37" fmla="*/ 226 h 257"/>
                    <a:gd name="T38" fmla="*/ 4 w 44"/>
                    <a:gd name="T39" fmla="*/ 229 h 257"/>
                    <a:gd name="T40" fmla="*/ 5 w 44"/>
                    <a:gd name="T41" fmla="*/ 232 h 257"/>
                    <a:gd name="T42" fmla="*/ 6 w 44"/>
                    <a:gd name="T43" fmla="*/ 235 h 257"/>
                    <a:gd name="T44" fmla="*/ 8 w 44"/>
                    <a:gd name="T45" fmla="*/ 237 h 257"/>
                    <a:gd name="T46" fmla="*/ 9 w 44"/>
                    <a:gd name="T47" fmla="*/ 237 h 257"/>
                    <a:gd name="T48" fmla="*/ 9 w 44"/>
                    <a:gd name="T49" fmla="*/ 238 h 257"/>
                    <a:gd name="T50" fmla="*/ 10 w 44"/>
                    <a:gd name="T51" fmla="*/ 238 h 257"/>
                    <a:gd name="T52" fmla="*/ 11 w 44"/>
                    <a:gd name="T53" fmla="*/ 239 h 257"/>
                    <a:gd name="T54" fmla="*/ 44 w 44"/>
                    <a:gd name="T55" fmla="*/ 257 h 257"/>
                    <a:gd name="T56" fmla="*/ 43 w 44"/>
                    <a:gd name="T57" fmla="*/ 25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" h="257">
                      <a:moveTo>
                        <a:pt x="43" y="257"/>
                      </a:moveTo>
                      <a:cubicBezTo>
                        <a:pt x="43" y="257"/>
                        <a:pt x="43" y="257"/>
                        <a:pt x="42" y="257"/>
                      </a:cubicBezTo>
                      <a:cubicBezTo>
                        <a:pt x="42" y="256"/>
                        <a:pt x="42" y="256"/>
                        <a:pt x="42" y="256"/>
                      </a:cubicBezTo>
                      <a:cubicBezTo>
                        <a:pt x="42" y="256"/>
                        <a:pt x="41" y="256"/>
                        <a:pt x="41" y="256"/>
                      </a:cubicBezTo>
                      <a:cubicBezTo>
                        <a:pt x="40" y="255"/>
                        <a:pt x="40" y="254"/>
                        <a:pt x="39" y="253"/>
                      </a:cubicBezTo>
                      <a:cubicBezTo>
                        <a:pt x="39" y="252"/>
                        <a:pt x="38" y="251"/>
                        <a:pt x="38" y="250"/>
                      </a:cubicBezTo>
                      <a:cubicBezTo>
                        <a:pt x="37" y="250"/>
                        <a:pt x="37" y="248"/>
                        <a:pt x="37" y="247"/>
                      </a:cubicBezTo>
                      <a:cubicBezTo>
                        <a:pt x="37" y="246"/>
                        <a:pt x="37" y="245"/>
                        <a:pt x="37" y="244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39" y="21"/>
                        <a:pt x="39" y="19"/>
                        <a:pt x="38" y="18"/>
                      </a:cubicBezTo>
                      <a:cubicBezTo>
                        <a:pt x="38" y="16"/>
                        <a:pt x="37" y="15"/>
                        <a:pt x="36" y="14"/>
                      </a:cubicBezTo>
                      <a:cubicBezTo>
                        <a:pt x="35" y="13"/>
                        <a:pt x="34" y="13"/>
                        <a:pt x="34" y="12"/>
                      </a:cubicBezTo>
                      <a:cubicBezTo>
                        <a:pt x="22" y="8"/>
                        <a:pt x="11" y="4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6" y="8"/>
                        <a:pt x="6" y="10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26"/>
                        <a:pt x="4" y="226"/>
                        <a:pt x="4" y="226"/>
                      </a:cubicBezTo>
                      <a:cubicBezTo>
                        <a:pt x="4" y="227"/>
                        <a:pt x="4" y="228"/>
                        <a:pt x="4" y="229"/>
                      </a:cubicBezTo>
                      <a:cubicBezTo>
                        <a:pt x="4" y="230"/>
                        <a:pt x="5" y="231"/>
                        <a:pt x="5" y="232"/>
                      </a:cubicBezTo>
                      <a:cubicBezTo>
                        <a:pt x="5" y="233"/>
                        <a:pt x="6" y="234"/>
                        <a:pt x="6" y="235"/>
                      </a:cubicBezTo>
                      <a:cubicBezTo>
                        <a:pt x="7" y="235"/>
                        <a:pt x="8" y="236"/>
                        <a:pt x="8" y="237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0" y="238"/>
                        <a:pt x="10" y="238"/>
                        <a:pt x="10" y="238"/>
                      </a:cubicBezTo>
                      <a:cubicBezTo>
                        <a:pt x="10" y="238"/>
                        <a:pt x="10" y="239"/>
                        <a:pt x="11" y="239"/>
                      </a:cubicBezTo>
                      <a:cubicBezTo>
                        <a:pt x="22" y="245"/>
                        <a:pt x="33" y="251"/>
                        <a:pt x="44" y="257"/>
                      </a:cubicBezTo>
                      <a:cubicBezTo>
                        <a:pt x="43" y="257"/>
                        <a:pt x="43" y="257"/>
                        <a:pt x="43" y="257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Freeform 21"/>
                <p:cNvSpPr/>
                <p:nvPr/>
              </p:nvSpPr>
              <p:spPr bwMode="auto">
                <a:xfrm>
                  <a:off x="2508" y="2134"/>
                  <a:ext cx="34" cy="388"/>
                </a:xfrm>
                <a:custGeom>
                  <a:avLst/>
                  <a:gdLst>
                    <a:gd name="T0" fmla="*/ 46 w 48"/>
                    <a:gd name="T1" fmla="*/ 544 h 547"/>
                    <a:gd name="T2" fmla="*/ 44 w 48"/>
                    <a:gd name="T3" fmla="*/ 541 h 547"/>
                    <a:gd name="T4" fmla="*/ 43 w 48"/>
                    <a:gd name="T5" fmla="*/ 537 h 547"/>
                    <a:gd name="T6" fmla="*/ 42 w 48"/>
                    <a:gd name="T7" fmla="*/ 532 h 547"/>
                    <a:gd name="T8" fmla="*/ 42 w 48"/>
                    <a:gd name="T9" fmla="*/ 531 h 547"/>
                    <a:gd name="T10" fmla="*/ 42 w 48"/>
                    <a:gd name="T11" fmla="*/ 529 h 547"/>
                    <a:gd name="T12" fmla="*/ 43 w 48"/>
                    <a:gd name="T13" fmla="*/ 528 h 547"/>
                    <a:gd name="T14" fmla="*/ 43 w 48"/>
                    <a:gd name="T15" fmla="*/ 527 h 547"/>
                    <a:gd name="T16" fmla="*/ 39 w 48"/>
                    <a:gd name="T17" fmla="*/ 36 h 547"/>
                    <a:gd name="T18" fmla="*/ 38 w 48"/>
                    <a:gd name="T19" fmla="*/ 28 h 547"/>
                    <a:gd name="T20" fmla="*/ 36 w 48"/>
                    <a:gd name="T21" fmla="*/ 21 h 547"/>
                    <a:gd name="T22" fmla="*/ 33 w 48"/>
                    <a:gd name="T23" fmla="*/ 16 h 547"/>
                    <a:gd name="T24" fmla="*/ 30 w 48"/>
                    <a:gd name="T25" fmla="*/ 13 h 547"/>
                    <a:gd name="T26" fmla="*/ 0 w 48"/>
                    <a:gd name="T27" fmla="*/ 0 h 547"/>
                    <a:gd name="T28" fmla="*/ 4 w 48"/>
                    <a:gd name="T29" fmla="*/ 2 h 547"/>
                    <a:gd name="T30" fmla="*/ 6 w 48"/>
                    <a:gd name="T31" fmla="*/ 7 h 547"/>
                    <a:gd name="T32" fmla="*/ 8 w 48"/>
                    <a:gd name="T33" fmla="*/ 14 h 547"/>
                    <a:gd name="T34" fmla="*/ 9 w 48"/>
                    <a:gd name="T35" fmla="*/ 21 h 547"/>
                    <a:gd name="T36" fmla="*/ 15 w 48"/>
                    <a:gd name="T37" fmla="*/ 500 h 547"/>
                    <a:gd name="T38" fmla="*/ 15 w 48"/>
                    <a:gd name="T39" fmla="*/ 501 h 547"/>
                    <a:gd name="T40" fmla="*/ 14 w 48"/>
                    <a:gd name="T41" fmla="*/ 503 h 547"/>
                    <a:gd name="T42" fmla="*/ 14 w 48"/>
                    <a:gd name="T43" fmla="*/ 504 h 547"/>
                    <a:gd name="T44" fmla="*/ 14 w 48"/>
                    <a:gd name="T45" fmla="*/ 505 h 547"/>
                    <a:gd name="T46" fmla="*/ 15 w 48"/>
                    <a:gd name="T47" fmla="*/ 510 h 547"/>
                    <a:gd name="T48" fmla="*/ 16 w 48"/>
                    <a:gd name="T49" fmla="*/ 514 h 547"/>
                    <a:gd name="T50" fmla="*/ 18 w 48"/>
                    <a:gd name="T51" fmla="*/ 517 h 547"/>
                    <a:gd name="T52" fmla="*/ 20 w 48"/>
                    <a:gd name="T53" fmla="*/ 520 h 547"/>
                    <a:gd name="T54" fmla="*/ 48 w 48"/>
                    <a:gd name="T55" fmla="*/ 547 h 547"/>
                    <a:gd name="T56" fmla="*/ 46 w 48"/>
                    <a:gd name="T57" fmla="*/ 54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8" h="547">
                      <a:moveTo>
                        <a:pt x="46" y="544"/>
                      </a:moveTo>
                      <a:cubicBezTo>
                        <a:pt x="45" y="543"/>
                        <a:pt x="44" y="542"/>
                        <a:pt x="44" y="541"/>
                      </a:cubicBezTo>
                      <a:cubicBezTo>
                        <a:pt x="43" y="539"/>
                        <a:pt x="43" y="538"/>
                        <a:pt x="43" y="537"/>
                      </a:cubicBezTo>
                      <a:cubicBezTo>
                        <a:pt x="42" y="535"/>
                        <a:pt x="42" y="534"/>
                        <a:pt x="42" y="532"/>
                      </a:cubicBezTo>
                      <a:cubicBezTo>
                        <a:pt x="42" y="532"/>
                        <a:pt x="42" y="531"/>
                        <a:pt x="42" y="531"/>
                      </a:cubicBezTo>
                      <a:cubicBezTo>
                        <a:pt x="42" y="530"/>
                        <a:pt x="42" y="530"/>
                        <a:pt x="42" y="529"/>
                      </a:cubicBezTo>
                      <a:cubicBezTo>
                        <a:pt x="42" y="529"/>
                        <a:pt x="42" y="528"/>
                        <a:pt x="43" y="528"/>
                      </a:cubicBezTo>
                      <a:cubicBezTo>
                        <a:pt x="43" y="528"/>
                        <a:pt x="43" y="527"/>
                        <a:pt x="43" y="527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3"/>
                        <a:pt x="38" y="30"/>
                        <a:pt x="38" y="28"/>
                      </a:cubicBezTo>
                      <a:cubicBezTo>
                        <a:pt x="37" y="25"/>
                        <a:pt x="37" y="23"/>
                        <a:pt x="36" y="21"/>
                      </a:cubicBezTo>
                      <a:cubicBezTo>
                        <a:pt x="35" y="19"/>
                        <a:pt x="34" y="18"/>
                        <a:pt x="33" y="16"/>
                      </a:cubicBezTo>
                      <a:cubicBezTo>
                        <a:pt x="32" y="15"/>
                        <a:pt x="31" y="14"/>
                        <a:pt x="3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2"/>
                      </a:cubicBezTo>
                      <a:cubicBezTo>
                        <a:pt x="5" y="4"/>
                        <a:pt x="6" y="5"/>
                        <a:pt x="6" y="7"/>
                      </a:cubicBezTo>
                      <a:cubicBezTo>
                        <a:pt x="7" y="9"/>
                        <a:pt x="8" y="11"/>
                        <a:pt x="8" y="14"/>
                      </a:cubicBezTo>
                      <a:cubicBezTo>
                        <a:pt x="9" y="16"/>
                        <a:pt x="9" y="19"/>
                        <a:pt x="9" y="21"/>
                      </a:cubicBezTo>
                      <a:cubicBezTo>
                        <a:pt x="15" y="500"/>
                        <a:pt x="15" y="500"/>
                        <a:pt x="15" y="500"/>
                      </a:cubicBezTo>
                      <a:cubicBezTo>
                        <a:pt x="15" y="500"/>
                        <a:pt x="15" y="501"/>
                        <a:pt x="15" y="501"/>
                      </a:cubicBezTo>
                      <a:cubicBezTo>
                        <a:pt x="15" y="502"/>
                        <a:pt x="14" y="502"/>
                        <a:pt x="14" y="503"/>
                      </a:cubicBezTo>
                      <a:cubicBezTo>
                        <a:pt x="14" y="503"/>
                        <a:pt x="14" y="503"/>
                        <a:pt x="14" y="504"/>
                      </a:cubicBezTo>
                      <a:cubicBezTo>
                        <a:pt x="14" y="504"/>
                        <a:pt x="14" y="505"/>
                        <a:pt x="14" y="505"/>
                      </a:cubicBezTo>
                      <a:cubicBezTo>
                        <a:pt x="14" y="507"/>
                        <a:pt x="14" y="508"/>
                        <a:pt x="15" y="510"/>
                      </a:cubicBezTo>
                      <a:cubicBezTo>
                        <a:pt x="15" y="511"/>
                        <a:pt x="15" y="512"/>
                        <a:pt x="16" y="514"/>
                      </a:cubicBezTo>
                      <a:cubicBezTo>
                        <a:pt x="17" y="515"/>
                        <a:pt x="17" y="516"/>
                        <a:pt x="18" y="517"/>
                      </a:cubicBezTo>
                      <a:cubicBezTo>
                        <a:pt x="19" y="518"/>
                        <a:pt x="19" y="519"/>
                        <a:pt x="20" y="520"/>
                      </a:cubicBezTo>
                      <a:cubicBezTo>
                        <a:pt x="48" y="547"/>
                        <a:pt x="48" y="547"/>
                        <a:pt x="48" y="547"/>
                      </a:cubicBezTo>
                      <a:cubicBezTo>
                        <a:pt x="47" y="546"/>
                        <a:pt x="46" y="545"/>
                        <a:pt x="46" y="54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Freeform 22"/>
                <p:cNvSpPr/>
                <p:nvPr/>
              </p:nvSpPr>
              <p:spPr bwMode="auto">
                <a:xfrm>
                  <a:off x="2481" y="2058"/>
                  <a:ext cx="231" cy="468"/>
                </a:xfrm>
                <a:custGeom>
                  <a:avLst/>
                  <a:gdLst>
                    <a:gd name="T0" fmla="*/ 283 w 326"/>
                    <a:gd name="T1" fmla="*/ 5 h 660"/>
                    <a:gd name="T2" fmla="*/ 320 w 326"/>
                    <a:gd name="T3" fmla="*/ 46 h 660"/>
                    <a:gd name="T4" fmla="*/ 325 w 326"/>
                    <a:gd name="T5" fmla="*/ 99 h 660"/>
                    <a:gd name="T6" fmla="*/ 319 w 326"/>
                    <a:gd name="T7" fmla="*/ 326 h 660"/>
                    <a:gd name="T8" fmla="*/ 317 w 326"/>
                    <a:gd name="T9" fmla="*/ 332 h 660"/>
                    <a:gd name="T10" fmla="*/ 312 w 326"/>
                    <a:gd name="T11" fmla="*/ 338 h 660"/>
                    <a:gd name="T12" fmla="*/ 307 w 326"/>
                    <a:gd name="T13" fmla="*/ 341 h 660"/>
                    <a:gd name="T14" fmla="*/ 288 w 326"/>
                    <a:gd name="T15" fmla="*/ 345 h 660"/>
                    <a:gd name="T16" fmla="*/ 282 w 326"/>
                    <a:gd name="T17" fmla="*/ 345 h 660"/>
                    <a:gd name="T18" fmla="*/ 277 w 326"/>
                    <a:gd name="T19" fmla="*/ 342 h 660"/>
                    <a:gd name="T20" fmla="*/ 274 w 326"/>
                    <a:gd name="T21" fmla="*/ 336 h 660"/>
                    <a:gd name="T22" fmla="*/ 273 w 326"/>
                    <a:gd name="T23" fmla="*/ 330 h 660"/>
                    <a:gd name="T24" fmla="*/ 276 w 326"/>
                    <a:gd name="T25" fmla="*/ 107 h 660"/>
                    <a:gd name="T26" fmla="*/ 271 w 326"/>
                    <a:gd name="T27" fmla="*/ 99 h 660"/>
                    <a:gd name="T28" fmla="*/ 263 w 326"/>
                    <a:gd name="T29" fmla="*/ 100 h 660"/>
                    <a:gd name="T30" fmla="*/ 258 w 326"/>
                    <a:gd name="T31" fmla="*/ 113 h 660"/>
                    <a:gd name="T32" fmla="*/ 249 w 326"/>
                    <a:gd name="T33" fmla="*/ 604 h 660"/>
                    <a:gd name="T34" fmla="*/ 240 w 326"/>
                    <a:gd name="T35" fmla="*/ 622 h 660"/>
                    <a:gd name="T36" fmla="*/ 224 w 326"/>
                    <a:gd name="T37" fmla="*/ 632 h 660"/>
                    <a:gd name="T38" fmla="*/ 194 w 326"/>
                    <a:gd name="T39" fmla="*/ 637 h 660"/>
                    <a:gd name="T40" fmla="*/ 181 w 326"/>
                    <a:gd name="T41" fmla="*/ 628 h 660"/>
                    <a:gd name="T42" fmla="*/ 179 w 326"/>
                    <a:gd name="T43" fmla="*/ 376 h 660"/>
                    <a:gd name="T44" fmla="*/ 177 w 326"/>
                    <a:gd name="T45" fmla="*/ 361 h 660"/>
                    <a:gd name="T46" fmla="*/ 169 w 326"/>
                    <a:gd name="T47" fmla="*/ 356 h 660"/>
                    <a:gd name="T48" fmla="*/ 162 w 326"/>
                    <a:gd name="T49" fmla="*/ 364 h 660"/>
                    <a:gd name="T50" fmla="*/ 159 w 326"/>
                    <a:gd name="T51" fmla="*/ 379 h 660"/>
                    <a:gd name="T52" fmla="*/ 155 w 326"/>
                    <a:gd name="T53" fmla="*/ 635 h 660"/>
                    <a:gd name="T54" fmla="*/ 141 w 326"/>
                    <a:gd name="T55" fmla="*/ 650 h 660"/>
                    <a:gd name="T56" fmla="*/ 109 w 326"/>
                    <a:gd name="T57" fmla="*/ 659 h 660"/>
                    <a:gd name="T58" fmla="*/ 90 w 326"/>
                    <a:gd name="T59" fmla="*/ 656 h 660"/>
                    <a:gd name="T60" fmla="*/ 81 w 326"/>
                    <a:gd name="T61" fmla="*/ 639 h 660"/>
                    <a:gd name="T62" fmla="*/ 81 w 326"/>
                    <a:gd name="T63" fmla="*/ 636 h 660"/>
                    <a:gd name="T64" fmla="*/ 82 w 326"/>
                    <a:gd name="T65" fmla="*/ 634 h 660"/>
                    <a:gd name="T66" fmla="*/ 77 w 326"/>
                    <a:gd name="T67" fmla="*/ 133 h 660"/>
                    <a:gd name="T68" fmla="*/ 71 w 326"/>
                    <a:gd name="T69" fmla="*/ 121 h 660"/>
                    <a:gd name="T70" fmla="*/ 62 w 326"/>
                    <a:gd name="T71" fmla="*/ 122 h 660"/>
                    <a:gd name="T72" fmla="*/ 57 w 326"/>
                    <a:gd name="T73" fmla="*/ 133 h 660"/>
                    <a:gd name="T74" fmla="*/ 58 w 326"/>
                    <a:gd name="T75" fmla="*/ 366 h 660"/>
                    <a:gd name="T76" fmla="*/ 57 w 326"/>
                    <a:gd name="T77" fmla="*/ 373 h 660"/>
                    <a:gd name="T78" fmla="*/ 53 w 326"/>
                    <a:gd name="T79" fmla="*/ 380 h 660"/>
                    <a:gd name="T80" fmla="*/ 48 w 326"/>
                    <a:gd name="T81" fmla="*/ 384 h 660"/>
                    <a:gd name="T82" fmla="*/ 41 w 326"/>
                    <a:gd name="T83" fmla="*/ 387 h 660"/>
                    <a:gd name="T84" fmla="*/ 20 w 326"/>
                    <a:gd name="T85" fmla="*/ 390 h 660"/>
                    <a:gd name="T86" fmla="*/ 13 w 326"/>
                    <a:gd name="T87" fmla="*/ 388 h 660"/>
                    <a:gd name="T88" fmla="*/ 8 w 326"/>
                    <a:gd name="T89" fmla="*/ 384 h 660"/>
                    <a:gd name="T90" fmla="*/ 5 w 326"/>
                    <a:gd name="T91" fmla="*/ 378 h 660"/>
                    <a:gd name="T92" fmla="*/ 0 w 326"/>
                    <a:gd name="T93" fmla="*/ 135 h 660"/>
                    <a:gd name="T94" fmla="*/ 6 w 326"/>
                    <a:gd name="T95" fmla="*/ 79 h 660"/>
                    <a:gd name="T96" fmla="*/ 46 w 326"/>
                    <a:gd name="T97" fmla="*/ 26 h 660"/>
                    <a:gd name="T98" fmla="*/ 255 w 326"/>
                    <a:gd name="T99" fmla="*/ 1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26" h="660">
                      <a:moveTo>
                        <a:pt x="255" y="1"/>
                      </a:moveTo>
                      <a:cubicBezTo>
                        <a:pt x="265" y="0"/>
                        <a:pt x="274" y="2"/>
                        <a:pt x="283" y="5"/>
                      </a:cubicBezTo>
                      <a:cubicBezTo>
                        <a:pt x="291" y="9"/>
                        <a:pt x="299" y="14"/>
                        <a:pt x="305" y="21"/>
                      </a:cubicBezTo>
                      <a:cubicBezTo>
                        <a:pt x="312" y="28"/>
                        <a:pt x="317" y="37"/>
                        <a:pt x="320" y="46"/>
                      </a:cubicBezTo>
                      <a:cubicBezTo>
                        <a:pt x="324" y="56"/>
                        <a:pt x="326" y="67"/>
                        <a:pt x="325" y="79"/>
                      </a:cubicBezTo>
                      <a:cubicBezTo>
                        <a:pt x="325" y="99"/>
                        <a:pt x="325" y="99"/>
                        <a:pt x="325" y="99"/>
                      </a:cubicBezTo>
                      <a:cubicBezTo>
                        <a:pt x="319" y="323"/>
                        <a:pt x="319" y="323"/>
                        <a:pt x="319" y="323"/>
                      </a:cubicBezTo>
                      <a:cubicBezTo>
                        <a:pt x="319" y="324"/>
                        <a:pt x="319" y="325"/>
                        <a:pt x="319" y="326"/>
                      </a:cubicBezTo>
                      <a:cubicBezTo>
                        <a:pt x="319" y="327"/>
                        <a:pt x="319" y="328"/>
                        <a:pt x="318" y="329"/>
                      </a:cubicBezTo>
                      <a:cubicBezTo>
                        <a:pt x="318" y="330"/>
                        <a:pt x="317" y="331"/>
                        <a:pt x="317" y="332"/>
                      </a:cubicBezTo>
                      <a:cubicBezTo>
                        <a:pt x="316" y="333"/>
                        <a:pt x="316" y="334"/>
                        <a:pt x="315" y="335"/>
                      </a:cubicBezTo>
                      <a:cubicBezTo>
                        <a:pt x="314" y="336"/>
                        <a:pt x="313" y="337"/>
                        <a:pt x="312" y="338"/>
                      </a:cubicBezTo>
                      <a:cubicBezTo>
                        <a:pt x="312" y="339"/>
                        <a:pt x="311" y="339"/>
                        <a:pt x="310" y="340"/>
                      </a:cubicBezTo>
                      <a:cubicBezTo>
                        <a:pt x="309" y="340"/>
                        <a:pt x="308" y="341"/>
                        <a:pt x="307" y="341"/>
                      </a:cubicBezTo>
                      <a:cubicBezTo>
                        <a:pt x="306" y="342"/>
                        <a:pt x="305" y="342"/>
                        <a:pt x="304" y="342"/>
                      </a:cubicBezTo>
                      <a:cubicBezTo>
                        <a:pt x="288" y="345"/>
                        <a:pt x="288" y="345"/>
                        <a:pt x="288" y="345"/>
                      </a:cubicBezTo>
                      <a:cubicBezTo>
                        <a:pt x="287" y="345"/>
                        <a:pt x="286" y="345"/>
                        <a:pt x="285" y="345"/>
                      </a:cubicBezTo>
                      <a:cubicBezTo>
                        <a:pt x="284" y="345"/>
                        <a:pt x="283" y="345"/>
                        <a:pt x="282" y="345"/>
                      </a:cubicBezTo>
                      <a:cubicBezTo>
                        <a:pt x="281" y="344"/>
                        <a:pt x="280" y="344"/>
                        <a:pt x="280" y="343"/>
                      </a:cubicBezTo>
                      <a:cubicBezTo>
                        <a:pt x="279" y="343"/>
                        <a:pt x="278" y="342"/>
                        <a:pt x="277" y="342"/>
                      </a:cubicBezTo>
                      <a:cubicBezTo>
                        <a:pt x="276" y="341"/>
                        <a:pt x="276" y="340"/>
                        <a:pt x="275" y="339"/>
                      </a:cubicBezTo>
                      <a:cubicBezTo>
                        <a:pt x="275" y="338"/>
                        <a:pt x="274" y="337"/>
                        <a:pt x="274" y="336"/>
                      </a:cubicBezTo>
                      <a:cubicBezTo>
                        <a:pt x="273" y="336"/>
                        <a:pt x="273" y="334"/>
                        <a:pt x="273" y="333"/>
                      </a:cubicBezTo>
                      <a:cubicBezTo>
                        <a:pt x="273" y="332"/>
                        <a:pt x="273" y="331"/>
                        <a:pt x="273" y="330"/>
                      </a:cubicBezTo>
                      <a:cubicBezTo>
                        <a:pt x="277" y="114"/>
                        <a:pt x="277" y="114"/>
                        <a:pt x="277" y="114"/>
                      </a:cubicBezTo>
                      <a:cubicBezTo>
                        <a:pt x="277" y="112"/>
                        <a:pt x="276" y="109"/>
                        <a:pt x="276" y="107"/>
                      </a:cubicBezTo>
                      <a:cubicBezTo>
                        <a:pt x="275" y="105"/>
                        <a:pt x="274" y="104"/>
                        <a:pt x="274" y="102"/>
                      </a:cubicBezTo>
                      <a:cubicBezTo>
                        <a:pt x="273" y="101"/>
                        <a:pt x="272" y="100"/>
                        <a:pt x="271" y="99"/>
                      </a:cubicBezTo>
                      <a:cubicBezTo>
                        <a:pt x="270" y="98"/>
                        <a:pt x="269" y="98"/>
                        <a:pt x="267" y="98"/>
                      </a:cubicBezTo>
                      <a:cubicBezTo>
                        <a:pt x="266" y="98"/>
                        <a:pt x="265" y="99"/>
                        <a:pt x="263" y="100"/>
                      </a:cubicBezTo>
                      <a:cubicBezTo>
                        <a:pt x="262" y="102"/>
                        <a:pt x="261" y="103"/>
                        <a:pt x="260" y="106"/>
                      </a:cubicBezTo>
                      <a:cubicBezTo>
                        <a:pt x="259" y="108"/>
                        <a:pt x="258" y="110"/>
                        <a:pt x="258" y="113"/>
                      </a:cubicBezTo>
                      <a:cubicBezTo>
                        <a:pt x="257" y="116"/>
                        <a:pt x="257" y="119"/>
                        <a:pt x="257" y="122"/>
                      </a:cubicBezTo>
                      <a:cubicBezTo>
                        <a:pt x="249" y="604"/>
                        <a:pt x="249" y="604"/>
                        <a:pt x="249" y="604"/>
                      </a:cubicBezTo>
                      <a:cubicBezTo>
                        <a:pt x="249" y="607"/>
                        <a:pt x="248" y="610"/>
                        <a:pt x="246" y="613"/>
                      </a:cubicBezTo>
                      <a:cubicBezTo>
                        <a:pt x="245" y="616"/>
                        <a:pt x="243" y="619"/>
                        <a:pt x="240" y="622"/>
                      </a:cubicBezTo>
                      <a:cubicBezTo>
                        <a:pt x="238" y="624"/>
                        <a:pt x="236" y="626"/>
                        <a:pt x="233" y="628"/>
                      </a:cubicBezTo>
                      <a:cubicBezTo>
                        <a:pt x="230" y="630"/>
                        <a:pt x="227" y="631"/>
                        <a:pt x="224" y="632"/>
                      </a:cubicBezTo>
                      <a:cubicBezTo>
                        <a:pt x="203" y="637"/>
                        <a:pt x="203" y="637"/>
                        <a:pt x="203" y="637"/>
                      </a:cubicBezTo>
                      <a:cubicBezTo>
                        <a:pt x="200" y="638"/>
                        <a:pt x="197" y="638"/>
                        <a:pt x="194" y="637"/>
                      </a:cubicBezTo>
                      <a:cubicBezTo>
                        <a:pt x="192" y="637"/>
                        <a:pt x="189" y="636"/>
                        <a:pt x="187" y="634"/>
                      </a:cubicBezTo>
                      <a:cubicBezTo>
                        <a:pt x="185" y="633"/>
                        <a:pt x="183" y="631"/>
                        <a:pt x="181" y="628"/>
                      </a:cubicBezTo>
                      <a:cubicBezTo>
                        <a:pt x="180" y="626"/>
                        <a:pt x="179" y="623"/>
                        <a:pt x="178" y="620"/>
                      </a:cubicBezTo>
                      <a:cubicBezTo>
                        <a:pt x="179" y="376"/>
                        <a:pt x="179" y="376"/>
                        <a:pt x="179" y="376"/>
                      </a:cubicBezTo>
                      <a:cubicBezTo>
                        <a:pt x="180" y="373"/>
                        <a:pt x="179" y="370"/>
                        <a:pt x="179" y="368"/>
                      </a:cubicBezTo>
                      <a:cubicBezTo>
                        <a:pt x="178" y="365"/>
                        <a:pt x="177" y="363"/>
                        <a:pt x="177" y="361"/>
                      </a:cubicBezTo>
                      <a:cubicBezTo>
                        <a:pt x="176" y="359"/>
                        <a:pt x="175" y="358"/>
                        <a:pt x="173" y="357"/>
                      </a:cubicBezTo>
                      <a:cubicBezTo>
                        <a:pt x="172" y="356"/>
                        <a:pt x="171" y="356"/>
                        <a:pt x="169" y="356"/>
                      </a:cubicBezTo>
                      <a:cubicBezTo>
                        <a:pt x="168" y="356"/>
                        <a:pt x="167" y="357"/>
                        <a:pt x="165" y="358"/>
                      </a:cubicBezTo>
                      <a:cubicBezTo>
                        <a:pt x="164" y="360"/>
                        <a:pt x="163" y="361"/>
                        <a:pt x="162" y="364"/>
                      </a:cubicBezTo>
                      <a:cubicBezTo>
                        <a:pt x="161" y="366"/>
                        <a:pt x="160" y="368"/>
                        <a:pt x="160" y="371"/>
                      </a:cubicBezTo>
                      <a:cubicBezTo>
                        <a:pt x="159" y="374"/>
                        <a:pt x="159" y="376"/>
                        <a:pt x="159" y="379"/>
                      </a:cubicBezTo>
                      <a:cubicBezTo>
                        <a:pt x="158" y="625"/>
                        <a:pt x="158" y="625"/>
                        <a:pt x="158" y="625"/>
                      </a:cubicBezTo>
                      <a:cubicBezTo>
                        <a:pt x="158" y="628"/>
                        <a:pt x="157" y="632"/>
                        <a:pt x="155" y="635"/>
                      </a:cubicBezTo>
                      <a:cubicBezTo>
                        <a:pt x="153" y="638"/>
                        <a:pt x="151" y="641"/>
                        <a:pt x="149" y="643"/>
                      </a:cubicBezTo>
                      <a:cubicBezTo>
                        <a:pt x="147" y="646"/>
                        <a:pt x="144" y="648"/>
                        <a:pt x="141" y="650"/>
                      </a:cubicBezTo>
                      <a:cubicBezTo>
                        <a:pt x="138" y="652"/>
                        <a:pt x="135" y="653"/>
                        <a:pt x="131" y="654"/>
                      </a:cubicBezTo>
                      <a:cubicBezTo>
                        <a:pt x="109" y="659"/>
                        <a:pt x="109" y="659"/>
                        <a:pt x="109" y="659"/>
                      </a:cubicBezTo>
                      <a:cubicBezTo>
                        <a:pt x="105" y="660"/>
                        <a:pt x="102" y="660"/>
                        <a:pt x="98" y="660"/>
                      </a:cubicBezTo>
                      <a:cubicBezTo>
                        <a:pt x="95" y="659"/>
                        <a:pt x="92" y="658"/>
                        <a:pt x="90" y="656"/>
                      </a:cubicBezTo>
                      <a:cubicBezTo>
                        <a:pt x="87" y="654"/>
                        <a:pt x="85" y="652"/>
                        <a:pt x="83" y="649"/>
                      </a:cubicBezTo>
                      <a:cubicBezTo>
                        <a:pt x="82" y="646"/>
                        <a:pt x="81" y="643"/>
                        <a:pt x="81" y="639"/>
                      </a:cubicBezTo>
                      <a:cubicBezTo>
                        <a:pt x="81" y="639"/>
                        <a:pt x="81" y="638"/>
                        <a:pt x="81" y="638"/>
                      </a:cubicBezTo>
                      <a:cubicBezTo>
                        <a:pt x="81" y="637"/>
                        <a:pt x="81" y="637"/>
                        <a:pt x="81" y="636"/>
                      </a:cubicBezTo>
                      <a:cubicBezTo>
                        <a:pt x="81" y="636"/>
                        <a:pt x="81" y="635"/>
                        <a:pt x="82" y="635"/>
                      </a:cubicBezTo>
                      <a:cubicBezTo>
                        <a:pt x="82" y="635"/>
                        <a:pt x="82" y="634"/>
                        <a:pt x="82" y="634"/>
                      </a:cubicBezTo>
                      <a:cubicBezTo>
                        <a:pt x="78" y="143"/>
                        <a:pt x="78" y="143"/>
                        <a:pt x="78" y="143"/>
                      </a:cubicBezTo>
                      <a:cubicBezTo>
                        <a:pt x="78" y="139"/>
                        <a:pt x="77" y="136"/>
                        <a:pt x="77" y="133"/>
                      </a:cubicBezTo>
                      <a:cubicBezTo>
                        <a:pt x="76" y="131"/>
                        <a:pt x="75" y="128"/>
                        <a:pt x="74" y="126"/>
                      </a:cubicBezTo>
                      <a:cubicBezTo>
                        <a:pt x="73" y="124"/>
                        <a:pt x="72" y="122"/>
                        <a:pt x="71" y="121"/>
                      </a:cubicBezTo>
                      <a:cubicBezTo>
                        <a:pt x="69" y="120"/>
                        <a:pt x="68" y="120"/>
                        <a:pt x="66" y="120"/>
                      </a:cubicBezTo>
                      <a:cubicBezTo>
                        <a:pt x="65" y="120"/>
                        <a:pt x="63" y="121"/>
                        <a:pt x="62" y="122"/>
                      </a:cubicBezTo>
                      <a:cubicBezTo>
                        <a:pt x="61" y="123"/>
                        <a:pt x="60" y="125"/>
                        <a:pt x="59" y="126"/>
                      </a:cubicBezTo>
                      <a:cubicBezTo>
                        <a:pt x="58" y="128"/>
                        <a:pt x="57" y="131"/>
                        <a:pt x="57" y="133"/>
                      </a:cubicBezTo>
                      <a:cubicBezTo>
                        <a:pt x="56" y="136"/>
                        <a:pt x="56" y="138"/>
                        <a:pt x="55" y="141"/>
                      </a:cubicBezTo>
                      <a:cubicBezTo>
                        <a:pt x="58" y="366"/>
                        <a:pt x="58" y="366"/>
                        <a:pt x="58" y="366"/>
                      </a:cubicBezTo>
                      <a:cubicBezTo>
                        <a:pt x="58" y="367"/>
                        <a:pt x="58" y="369"/>
                        <a:pt x="58" y="370"/>
                      </a:cubicBezTo>
                      <a:cubicBezTo>
                        <a:pt x="58" y="371"/>
                        <a:pt x="57" y="372"/>
                        <a:pt x="57" y="373"/>
                      </a:cubicBezTo>
                      <a:cubicBezTo>
                        <a:pt x="56" y="374"/>
                        <a:pt x="56" y="375"/>
                        <a:pt x="55" y="376"/>
                      </a:cubicBezTo>
                      <a:cubicBezTo>
                        <a:pt x="55" y="378"/>
                        <a:pt x="54" y="379"/>
                        <a:pt x="53" y="380"/>
                      </a:cubicBezTo>
                      <a:cubicBezTo>
                        <a:pt x="52" y="381"/>
                        <a:pt x="51" y="381"/>
                        <a:pt x="51" y="382"/>
                      </a:cubicBezTo>
                      <a:cubicBezTo>
                        <a:pt x="50" y="383"/>
                        <a:pt x="49" y="384"/>
                        <a:pt x="48" y="384"/>
                      </a:cubicBezTo>
                      <a:cubicBezTo>
                        <a:pt x="47" y="385"/>
                        <a:pt x="46" y="385"/>
                        <a:pt x="44" y="386"/>
                      </a:cubicBezTo>
                      <a:cubicBezTo>
                        <a:pt x="43" y="386"/>
                        <a:pt x="42" y="387"/>
                        <a:pt x="41" y="387"/>
                      </a:cubicBezTo>
                      <a:cubicBezTo>
                        <a:pt x="23" y="390"/>
                        <a:pt x="23" y="390"/>
                        <a:pt x="23" y="390"/>
                      </a:cubicBezTo>
                      <a:cubicBezTo>
                        <a:pt x="22" y="390"/>
                        <a:pt x="21" y="390"/>
                        <a:pt x="20" y="390"/>
                      </a:cubicBezTo>
                      <a:cubicBezTo>
                        <a:pt x="19" y="390"/>
                        <a:pt x="18" y="390"/>
                        <a:pt x="16" y="390"/>
                      </a:cubicBezTo>
                      <a:cubicBezTo>
                        <a:pt x="15" y="389"/>
                        <a:pt x="14" y="389"/>
                        <a:pt x="13" y="388"/>
                      </a:cubicBezTo>
                      <a:cubicBezTo>
                        <a:pt x="12" y="388"/>
                        <a:pt x="11" y="387"/>
                        <a:pt x="11" y="387"/>
                      </a:cubicBezTo>
                      <a:cubicBezTo>
                        <a:pt x="10" y="386"/>
                        <a:pt x="9" y="385"/>
                        <a:pt x="8" y="384"/>
                      </a:cubicBezTo>
                      <a:cubicBezTo>
                        <a:pt x="8" y="383"/>
                        <a:pt x="7" y="382"/>
                        <a:pt x="6" y="381"/>
                      </a:cubicBezTo>
                      <a:cubicBezTo>
                        <a:pt x="6" y="380"/>
                        <a:pt x="6" y="379"/>
                        <a:pt x="5" y="378"/>
                      </a:cubicBezTo>
                      <a:cubicBezTo>
                        <a:pt x="5" y="377"/>
                        <a:pt x="5" y="376"/>
                        <a:pt x="5" y="37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32"/>
                        <a:pt x="0" y="115"/>
                        <a:pt x="0" y="115"/>
                      </a:cubicBezTo>
                      <a:cubicBezTo>
                        <a:pt x="0" y="102"/>
                        <a:pt x="2" y="90"/>
                        <a:pt x="6" y="79"/>
                      </a:cubicBezTo>
                      <a:cubicBezTo>
                        <a:pt x="9" y="67"/>
                        <a:pt x="15" y="57"/>
                        <a:pt x="22" y="48"/>
                      </a:cubicBezTo>
                      <a:cubicBezTo>
                        <a:pt x="29" y="39"/>
                        <a:pt x="37" y="31"/>
                        <a:pt x="46" y="26"/>
                      </a:cubicBezTo>
                      <a:cubicBezTo>
                        <a:pt x="55" y="20"/>
                        <a:pt x="65" y="17"/>
                        <a:pt x="75" y="16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Freeform 23"/>
                <p:cNvSpPr>
                  <a:spLocks noEditPoints="1"/>
                </p:cNvSpPr>
                <p:nvPr/>
              </p:nvSpPr>
              <p:spPr bwMode="auto">
                <a:xfrm>
                  <a:off x="2461" y="2051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Freeform 24"/>
                <p:cNvSpPr/>
                <p:nvPr/>
              </p:nvSpPr>
              <p:spPr bwMode="auto">
                <a:xfrm>
                  <a:off x="2576" y="1920"/>
                  <a:ext cx="32" cy="4"/>
                </a:xfrm>
                <a:custGeom>
                  <a:avLst/>
                  <a:gdLst>
                    <a:gd name="T0" fmla="*/ 33 w 46"/>
                    <a:gd name="T1" fmla="*/ 5 h 6"/>
                    <a:gd name="T2" fmla="*/ 0 w 46"/>
                    <a:gd name="T3" fmla="*/ 1 h 6"/>
                    <a:gd name="T4" fmla="*/ 3 w 46"/>
                    <a:gd name="T5" fmla="*/ 1 h 6"/>
                    <a:gd name="T6" fmla="*/ 6 w 46"/>
                    <a:gd name="T7" fmla="*/ 1 h 6"/>
                    <a:gd name="T8" fmla="*/ 9 w 46"/>
                    <a:gd name="T9" fmla="*/ 1 h 6"/>
                    <a:gd name="T10" fmla="*/ 12 w 46"/>
                    <a:gd name="T11" fmla="*/ 1 h 6"/>
                    <a:gd name="T12" fmla="*/ 46 w 46"/>
                    <a:gd name="T13" fmla="*/ 6 h 6"/>
                    <a:gd name="T14" fmla="*/ 43 w 46"/>
                    <a:gd name="T15" fmla="*/ 6 h 6"/>
                    <a:gd name="T16" fmla="*/ 39 w 46"/>
                    <a:gd name="T17" fmla="*/ 6 h 6"/>
                    <a:gd name="T18" fmla="*/ 36 w 46"/>
                    <a:gd name="T19" fmla="*/ 5 h 6"/>
                    <a:gd name="T20" fmla="*/ 33 w 4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6">
                      <a:moveTo>
                        <a:pt x="33" y="5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1"/>
                      </a:cubicBez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6"/>
                        <a:pt x="44" y="6"/>
                        <a:pt x="43" y="6"/>
                      </a:cubicBezTo>
                      <a:cubicBezTo>
                        <a:pt x="42" y="6"/>
                        <a:pt x="40" y="6"/>
                        <a:pt x="39" y="6"/>
                      </a:cubicBezTo>
                      <a:cubicBezTo>
                        <a:pt x="38" y="5"/>
                        <a:pt x="37" y="5"/>
                        <a:pt x="36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solidFill>
                  <a:srgbClr val="0DB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25"/>
                <p:cNvSpPr/>
                <p:nvPr/>
              </p:nvSpPr>
              <p:spPr bwMode="auto">
                <a:xfrm>
                  <a:off x="2519" y="1921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26"/>
                <p:cNvSpPr/>
                <p:nvPr/>
              </p:nvSpPr>
              <p:spPr bwMode="auto">
                <a:xfrm>
                  <a:off x="2540" y="1924"/>
                  <a:ext cx="114" cy="130"/>
                </a:xfrm>
                <a:custGeom>
                  <a:avLst/>
                  <a:gdLst>
                    <a:gd name="T0" fmla="*/ 83 w 161"/>
                    <a:gd name="T1" fmla="*/ 0 h 184"/>
                    <a:gd name="T2" fmla="*/ 114 w 161"/>
                    <a:gd name="T3" fmla="*/ 7 h 184"/>
                    <a:gd name="T4" fmla="*/ 139 w 161"/>
                    <a:gd name="T5" fmla="*/ 25 h 184"/>
                    <a:gd name="T6" fmla="*/ 156 w 161"/>
                    <a:gd name="T7" fmla="*/ 53 h 184"/>
                    <a:gd name="T8" fmla="*/ 161 w 161"/>
                    <a:gd name="T9" fmla="*/ 88 h 184"/>
                    <a:gd name="T10" fmla="*/ 155 w 161"/>
                    <a:gd name="T11" fmla="*/ 123 h 184"/>
                    <a:gd name="T12" fmla="*/ 138 w 161"/>
                    <a:gd name="T13" fmla="*/ 153 h 184"/>
                    <a:gd name="T14" fmla="*/ 113 w 161"/>
                    <a:gd name="T15" fmla="*/ 174 h 184"/>
                    <a:gd name="T16" fmla="*/ 82 w 161"/>
                    <a:gd name="T17" fmla="*/ 183 h 184"/>
                    <a:gd name="T18" fmla="*/ 51 w 161"/>
                    <a:gd name="T19" fmla="*/ 178 h 184"/>
                    <a:gd name="T20" fmla="*/ 25 w 161"/>
                    <a:gd name="T21" fmla="*/ 161 h 184"/>
                    <a:gd name="T22" fmla="*/ 7 w 161"/>
                    <a:gd name="T23" fmla="*/ 133 h 184"/>
                    <a:gd name="T24" fmla="*/ 0 w 161"/>
                    <a:gd name="T25" fmla="*/ 98 h 184"/>
                    <a:gd name="T26" fmla="*/ 7 w 161"/>
                    <a:gd name="T27" fmla="*/ 61 h 184"/>
                    <a:gd name="T28" fmla="*/ 25 w 161"/>
                    <a:gd name="T29" fmla="*/ 30 h 184"/>
                    <a:gd name="T30" fmla="*/ 51 w 161"/>
                    <a:gd name="T31" fmla="*/ 9 h 184"/>
                    <a:gd name="T32" fmla="*/ 83 w 161"/>
                    <a:gd name="T33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1" h="184">
                      <a:moveTo>
                        <a:pt x="83" y="0"/>
                      </a:moveTo>
                      <a:cubicBezTo>
                        <a:pt x="94" y="0"/>
                        <a:pt x="105" y="2"/>
                        <a:pt x="114" y="7"/>
                      </a:cubicBezTo>
                      <a:cubicBezTo>
                        <a:pt x="124" y="11"/>
                        <a:pt x="132" y="17"/>
                        <a:pt x="139" y="25"/>
                      </a:cubicBezTo>
                      <a:cubicBezTo>
                        <a:pt x="146" y="33"/>
                        <a:pt x="152" y="43"/>
                        <a:pt x="156" y="53"/>
                      </a:cubicBezTo>
                      <a:cubicBezTo>
                        <a:pt x="159" y="64"/>
                        <a:pt x="161" y="76"/>
                        <a:pt x="161" y="88"/>
                      </a:cubicBezTo>
                      <a:cubicBezTo>
                        <a:pt x="161" y="100"/>
                        <a:pt x="159" y="112"/>
                        <a:pt x="155" y="123"/>
                      </a:cubicBezTo>
                      <a:cubicBezTo>
                        <a:pt x="151" y="134"/>
                        <a:pt x="145" y="144"/>
                        <a:pt x="138" y="153"/>
                      </a:cubicBezTo>
                      <a:cubicBezTo>
                        <a:pt x="131" y="161"/>
                        <a:pt x="122" y="168"/>
                        <a:pt x="113" y="174"/>
                      </a:cubicBezTo>
                      <a:cubicBezTo>
                        <a:pt x="103" y="179"/>
                        <a:pt x="93" y="182"/>
                        <a:pt x="82" y="183"/>
                      </a:cubicBezTo>
                      <a:cubicBezTo>
                        <a:pt x="71" y="184"/>
                        <a:pt x="61" y="182"/>
                        <a:pt x="51" y="178"/>
                      </a:cubicBezTo>
                      <a:cubicBezTo>
                        <a:pt x="41" y="175"/>
                        <a:pt x="32" y="169"/>
                        <a:pt x="25" y="161"/>
                      </a:cubicBezTo>
                      <a:cubicBezTo>
                        <a:pt x="18" y="153"/>
                        <a:pt x="11" y="144"/>
                        <a:pt x="7" y="133"/>
                      </a:cubicBezTo>
                      <a:cubicBezTo>
                        <a:pt x="3" y="123"/>
                        <a:pt x="1" y="111"/>
                        <a:pt x="0" y="98"/>
                      </a:cubicBezTo>
                      <a:cubicBezTo>
                        <a:pt x="0" y="85"/>
                        <a:pt x="3" y="72"/>
                        <a:pt x="7" y="61"/>
                      </a:cubicBezTo>
                      <a:cubicBezTo>
                        <a:pt x="11" y="50"/>
                        <a:pt x="17" y="39"/>
                        <a:pt x="25" y="30"/>
                      </a:cubicBezTo>
                      <a:cubicBezTo>
                        <a:pt x="32" y="22"/>
                        <a:pt x="41" y="14"/>
                        <a:pt x="51" y="9"/>
                      </a:cubicBezTo>
                      <a:cubicBezTo>
                        <a:pt x="61" y="4"/>
                        <a:pt x="71" y="1"/>
                        <a:pt x="8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Freeform 23"/>
                <p:cNvSpPr>
                  <a:spLocks noEditPoints="1"/>
                </p:cNvSpPr>
                <p:nvPr/>
              </p:nvSpPr>
              <p:spPr bwMode="auto">
                <a:xfrm>
                  <a:off x="2456" y="2053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Freeform 25"/>
                <p:cNvSpPr/>
                <p:nvPr/>
              </p:nvSpPr>
              <p:spPr bwMode="auto">
                <a:xfrm>
                  <a:off x="2514" y="1923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" name="Group 18"/>
              <p:cNvGrpSpPr>
                <a:grpSpLocks noChangeAspect="1"/>
              </p:cNvGrpSpPr>
              <p:nvPr/>
            </p:nvGrpSpPr>
            <p:grpSpPr bwMode="auto">
              <a:xfrm>
                <a:off x="3625482" y="3288777"/>
                <a:ext cx="398463" cy="963613"/>
                <a:chOff x="2460" y="1920"/>
                <a:chExt cx="251" cy="60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30" name="AutoShape 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60" y="1920"/>
                  <a:ext cx="251" cy="6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" name="Freeform 19"/>
                <p:cNvSpPr/>
                <p:nvPr/>
              </p:nvSpPr>
              <p:spPr bwMode="auto">
                <a:xfrm>
                  <a:off x="2581" y="2297"/>
                  <a:ext cx="31" cy="210"/>
                </a:xfrm>
                <a:custGeom>
                  <a:avLst/>
                  <a:gdLst>
                    <a:gd name="T0" fmla="*/ 41 w 43"/>
                    <a:gd name="T1" fmla="*/ 293 h 296"/>
                    <a:gd name="T2" fmla="*/ 39 w 43"/>
                    <a:gd name="T3" fmla="*/ 290 h 296"/>
                    <a:gd name="T4" fmla="*/ 37 w 43"/>
                    <a:gd name="T5" fmla="*/ 287 h 296"/>
                    <a:gd name="T6" fmla="*/ 36 w 43"/>
                    <a:gd name="T7" fmla="*/ 283 h 296"/>
                    <a:gd name="T8" fmla="*/ 37 w 43"/>
                    <a:gd name="T9" fmla="*/ 39 h 296"/>
                    <a:gd name="T10" fmla="*/ 37 w 43"/>
                    <a:gd name="T11" fmla="*/ 32 h 296"/>
                    <a:gd name="T12" fmla="*/ 36 w 43"/>
                    <a:gd name="T13" fmla="*/ 27 h 296"/>
                    <a:gd name="T14" fmla="*/ 34 w 43"/>
                    <a:gd name="T15" fmla="*/ 22 h 296"/>
                    <a:gd name="T16" fmla="*/ 31 w 43"/>
                    <a:gd name="T17" fmla="*/ 20 h 296"/>
                    <a:gd name="T18" fmla="*/ 0 w 43"/>
                    <a:gd name="T19" fmla="*/ 0 h 296"/>
                    <a:gd name="T20" fmla="*/ 3 w 43"/>
                    <a:gd name="T21" fmla="*/ 3 h 296"/>
                    <a:gd name="T22" fmla="*/ 5 w 43"/>
                    <a:gd name="T23" fmla="*/ 7 h 296"/>
                    <a:gd name="T24" fmla="*/ 6 w 43"/>
                    <a:gd name="T25" fmla="*/ 13 h 296"/>
                    <a:gd name="T26" fmla="*/ 7 w 43"/>
                    <a:gd name="T27" fmla="*/ 19 h 296"/>
                    <a:gd name="T28" fmla="*/ 7 w 43"/>
                    <a:gd name="T29" fmla="*/ 258 h 296"/>
                    <a:gd name="T30" fmla="*/ 8 w 43"/>
                    <a:gd name="T31" fmla="*/ 261 h 296"/>
                    <a:gd name="T32" fmla="*/ 9 w 43"/>
                    <a:gd name="T33" fmla="*/ 265 h 296"/>
                    <a:gd name="T34" fmla="*/ 11 w 43"/>
                    <a:gd name="T35" fmla="*/ 267 h 296"/>
                    <a:gd name="T36" fmla="*/ 13 w 43"/>
                    <a:gd name="T37" fmla="*/ 270 h 296"/>
                    <a:gd name="T38" fmla="*/ 43 w 43"/>
                    <a:gd name="T39" fmla="*/ 296 h 296"/>
                    <a:gd name="T40" fmla="*/ 41 w 43"/>
                    <a:gd name="T41" fmla="*/ 29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" h="296">
                      <a:moveTo>
                        <a:pt x="41" y="293"/>
                      </a:moveTo>
                      <a:cubicBezTo>
                        <a:pt x="40" y="293"/>
                        <a:pt x="39" y="292"/>
                        <a:pt x="39" y="290"/>
                      </a:cubicBezTo>
                      <a:cubicBezTo>
                        <a:pt x="38" y="289"/>
                        <a:pt x="38" y="288"/>
                        <a:pt x="37" y="287"/>
                      </a:cubicBezTo>
                      <a:cubicBezTo>
                        <a:pt x="37" y="286"/>
                        <a:pt x="37" y="285"/>
                        <a:pt x="36" y="28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7" y="37"/>
                        <a:pt x="37" y="34"/>
                        <a:pt x="37" y="32"/>
                      </a:cubicBezTo>
                      <a:cubicBezTo>
                        <a:pt x="37" y="30"/>
                        <a:pt x="36" y="28"/>
                        <a:pt x="36" y="27"/>
                      </a:cubicBezTo>
                      <a:cubicBezTo>
                        <a:pt x="35" y="25"/>
                        <a:pt x="34" y="24"/>
                        <a:pt x="34" y="22"/>
                      </a:cubicBezTo>
                      <a:cubicBezTo>
                        <a:pt x="33" y="21"/>
                        <a:pt x="32" y="20"/>
                        <a:pt x="31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4" y="4"/>
                        <a:pt x="4" y="5"/>
                        <a:pt x="5" y="7"/>
                      </a:cubicBezTo>
                      <a:cubicBezTo>
                        <a:pt x="5" y="9"/>
                        <a:pt x="6" y="11"/>
                        <a:pt x="6" y="13"/>
                      </a:cubicBezTo>
                      <a:cubicBezTo>
                        <a:pt x="6" y="15"/>
                        <a:pt x="7" y="17"/>
                        <a:pt x="7" y="19"/>
                      </a:cubicBezTo>
                      <a:cubicBezTo>
                        <a:pt x="7" y="258"/>
                        <a:pt x="7" y="258"/>
                        <a:pt x="7" y="258"/>
                      </a:cubicBezTo>
                      <a:cubicBezTo>
                        <a:pt x="7" y="259"/>
                        <a:pt x="7" y="260"/>
                        <a:pt x="8" y="261"/>
                      </a:cubicBezTo>
                      <a:cubicBezTo>
                        <a:pt x="8" y="262"/>
                        <a:pt x="8" y="264"/>
                        <a:pt x="9" y="265"/>
                      </a:cubicBezTo>
                      <a:cubicBezTo>
                        <a:pt x="9" y="266"/>
                        <a:pt x="10" y="267"/>
                        <a:pt x="11" y="267"/>
                      </a:cubicBezTo>
                      <a:cubicBezTo>
                        <a:pt x="11" y="268"/>
                        <a:pt x="12" y="269"/>
                        <a:pt x="13" y="270"/>
                      </a:cubicBezTo>
                      <a:cubicBezTo>
                        <a:pt x="43" y="296"/>
                        <a:pt x="43" y="296"/>
                        <a:pt x="43" y="296"/>
                      </a:cubicBezTo>
                      <a:cubicBezTo>
                        <a:pt x="42" y="295"/>
                        <a:pt x="41" y="294"/>
                        <a:pt x="41" y="293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Freeform 20"/>
                <p:cNvSpPr/>
                <p:nvPr/>
              </p:nvSpPr>
              <p:spPr bwMode="auto">
                <a:xfrm>
                  <a:off x="2648" y="2119"/>
                  <a:ext cx="31" cy="182"/>
                </a:xfrm>
                <a:custGeom>
                  <a:avLst/>
                  <a:gdLst>
                    <a:gd name="T0" fmla="*/ 43 w 44"/>
                    <a:gd name="T1" fmla="*/ 257 h 257"/>
                    <a:gd name="T2" fmla="*/ 42 w 44"/>
                    <a:gd name="T3" fmla="*/ 257 h 257"/>
                    <a:gd name="T4" fmla="*/ 42 w 44"/>
                    <a:gd name="T5" fmla="*/ 256 h 257"/>
                    <a:gd name="T6" fmla="*/ 41 w 44"/>
                    <a:gd name="T7" fmla="*/ 256 h 257"/>
                    <a:gd name="T8" fmla="*/ 39 w 44"/>
                    <a:gd name="T9" fmla="*/ 253 h 257"/>
                    <a:gd name="T10" fmla="*/ 38 w 44"/>
                    <a:gd name="T11" fmla="*/ 250 h 257"/>
                    <a:gd name="T12" fmla="*/ 37 w 44"/>
                    <a:gd name="T13" fmla="*/ 247 h 257"/>
                    <a:gd name="T14" fmla="*/ 37 w 44"/>
                    <a:gd name="T15" fmla="*/ 244 h 257"/>
                    <a:gd name="T16" fmla="*/ 41 w 44"/>
                    <a:gd name="T17" fmla="*/ 28 h 257"/>
                    <a:gd name="T18" fmla="*/ 40 w 44"/>
                    <a:gd name="T19" fmla="*/ 22 h 257"/>
                    <a:gd name="T20" fmla="*/ 38 w 44"/>
                    <a:gd name="T21" fmla="*/ 18 h 257"/>
                    <a:gd name="T22" fmla="*/ 36 w 44"/>
                    <a:gd name="T23" fmla="*/ 14 h 257"/>
                    <a:gd name="T24" fmla="*/ 34 w 44"/>
                    <a:gd name="T25" fmla="*/ 12 h 257"/>
                    <a:gd name="T26" fmla="*/ 0 w 44"/>
                    <a:gd name="T27" fmla="*/ 0 h 257"/>
                    <a:gd name="T28" fmla="*/ 2 w 44"/>
                    <a:gd name="T29" fmla="*/ 2 h 257"/>
                    <a:gd name="T30" fmla="*/ 4 w 44"/>
                    <a:gd name="T31" fmla="*/ 5 h 257"/>
                    <a:gd name="T32" fmla="*/ 6 w 44"/>
                    <a:gd name="T33" fmla="*/ 10 h 257"/>
                    <a:gd name="T34" fmla="*/ 7 w 44"/>
                    <a:gd name="T35" fmla="*/ 15 h 257"/>
                    <a:gd name="T36" fmla="*/ 4 w 44"/>
                    <a:gd name="T37" fmla="*/ 226 h 257"/>
                    <a:gd name="T38" fmla="*/ 4 w 44"/>
                    <a:gd name="T39" fmla="*/ 229 h 257"/>
                    <a:gd name="T40" fmla="*/ 5 w 44"/>
                    <a:gd name="T41" fmla="*/ 232 h 257"/>
                    <a:gd name="T42" fmla="*/ 6 w 44"/>
                    <a:gd name="T43" fmla="*/ 235 h 257"/>
                    <a:gd name="T44" fmla="*/ 8 w 44"/>
                    <a:gd name="T45" fmla="*/ 237 h 257"/>
                    <a:gd name="T46" fmla="*/ 9 w 44"/>
                    <a:gd name="T47" fmla="*/ 237 h 257"/>
                    <a:gd name="T48" fmla="*/ 9 w 44"/>
                    <a:gd name="T49" fmla="*/ 238 h 257"/>
                    <a:gd name="T50" fmla="*/ 10 w 44"/>
                    <a:gd name="T51" fmla="*/ 238 h 257"/>
                    <a:gd name="T52" fmla="*/ 11 w 44"/>
                    <a:gd name="T53" fmla="*/ 239 h 257"/>
                    <a:gd name="T54" fmla="*/ 44 w 44"/>
                    <a:gd name="T55" fmla="*/ 257 h 257"/>
                    <a:gd name="T56" fmla="*/ 43 w 44"/>
                    <a:gd name="T57" fmla="*/ 25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" h="257">
                      <a:moveTo>
                        <a:pt x="43" y="257"/>
                      </a:moveTo>
                      <a:cubicBezTo>
                        <a:pt x="43" y="257"/>
                        <a:pt x="43" y="257"/>
                        <a:pt x="42" y="257"/>
                      </a:cubicBezTo>
                      <a:cubicBezTo>
                        <a:pt x="42" y="256"/>
                        <a:pt x="42" y="256"/>
                        <a:pt x="42" y="256"/>
                      </a:cubicBezTo>
                      <a:cubicBezTo>
                        <a:pt x="42" y="256"/>
                        <a:pt x="41" y="256"/>
                        <a:pt x="41" y="256"/>
                      </a:cubicBezTo>
                      <a:cubicBezTo>
                        <a:pt x="40" y="255"/>
                        <a:pt x="40" y="254"/>
                        <a:pt x="39" y="253"/>
                      </a:cubicBezTo>
                      <a:cubicBezTo>
                        <a:pt x="39" y="252"/>
                        <a:pt x="38" y="251"/>
                        <a:pt x="38" y="250"/>
                      </a:cubicBezTo>
                      <a:cubicBezTo>
                        <a:pt x="37" y="250"/>
                        <a:pt x="37" y="248"/>
                        <a:pt x="37" y="247"/>
                      </a:cubicBezTo>
                      <a:cubicBezTo>
                        <a:pt x="37" y="246"/>
                        <a:pt x="37" y="245"/>
                        <a:pt x="37" y="244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39" y="21"/>
                        <a:pt x="39" y="19"/>
                        <a:pt x="38" y="18"/>
                      </a:cubicBezTo>
                      <a:cubicBezTo>
                        <a:pt x="38" y="16"/>
                        <a:pt x="37" y="15"/>
                        <a:pt x="36" y="14"/>
                      </a:cubicBezTo>
                      <a:cubicBezTo>
                        <a:pt x="35" y="13"/>
                        <a:pt x="34" y="13"/>
                        <a:pt x="34" y="12"/>
                      </a:cubicBezTo>
                      <a:cubicBezTo>
                        <a:pt x="22" y="8"/>
                        <a:pt x="11" y="4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6" y="8"/>
                        <a:pt x="6" y="10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26"/>
                        <a:pt x="4" y="226"/>
                        <a:pt x="4" y="226"/>
                      </a:cubicBezTo>
                      <a:cubicBezTo>
                        <a:pt x="4" y="227"/>
                        <a:pt x="4" y="228"/>
                        <a:pt x="4" y="229"/>
                      </a:cubicBezTo>
                      <a:cubicBezTo>
                        <a:pt x="4" y="230"/>
                        <a:pt x="5" y="231"/>
                        <a:pt x="5" y="232"/>
                      </a:cubicBezTo>
                      <a:cubicBezTo>
                        <a:pt x="5" y="233"/>
                        <a:pt x="6" y="234"/>
                        <a:pt x="6" y="235"/>
                      </a:cubicBezTo>
                      <a:cubicBezTo>
                        <a:pt x="7" y="235"/>
                        <a:pt x="8" y="236"/>
                        <a:pt x="8" y="237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0" y="238"/>
                        <a:pt x="10" y="238"/>
                        <a:pt x="10" y="238"/>
                      </a:cubicBezTo>
                      <a:cubicBezTo>
                        <a:pt x="10" y="238"/>
                        <a:pt x="10" y="239"/>
                        <a:pt x="11" y="239"/>
                      </a:cubicBezTo>
                      <a:cubicBezTo>
                        <a:pt x="22" y="245"/>
                        <a:pt x="33" y="251"/>
                        <a:pt x="44" y="257"/>
                      </a:cubicBezTo>
                      <a:cubicBezTo>
                        <a:pt x="43" y="257"/>
                        <a:pt x="43" y="257"/>
                        <a:pt x="43" y="257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Freeform 21"/>
                <p:cNvSpPr/>
                <p:nvPr/>
              </p:nvSpPr>
              <p:spPr bwMode="auto">
                <a:xfrm>
                  <a:off x="2508" y="2134"/>
                  <a:ext cx="34" cy="388"/>
                </a:xfrm>
                <a:custGeom>
                  <a:avLst/>
                  <a:gdLst>
                    <a:gd name="T0" fmla="*/ 46 w 48"/>
                    <a:gd name="T1" fmla="*/ 544 h 547"/>
                    <a:gd name="T2" fmla="*/ 44 w 48"/>
                    <a:gd name="T3" fmla="*/ 541 h 547"/>
                    <a:gd name="T4" fmla="*/ 43 w 48"/>
                    <a:gd name="T5" fmla="*/ 537 h 547"/>
                    <a:gd name="T6" fmla="*/ 42 w 48"/>
                    <a:gd name="T7" fmla="*/ 532 h 547"/>
                    <a:gd name="T8" fmla="*/ 42 w 48"/>
                    <a:gd name="T9" fmla="*/ 531 h 547"/>
                    <a:gd name="T10" fmla="*/ 42 w 48"/>
                    <a:gd name="T11" fmla="*/ 529 h 547"/>
                    <a:gd name="T12" fmla="*/ 43 w 48"/>
                    <a:gd name="T13" fmla="*/ 528 h 547"/>
                    <a:gd name="T14" fmla="*/ 43 w 48"/>
                    <a:gd name="T15" fmla="*/ 527 h 547"/>
                    <a:gd name="T16" fmla="*/ 39 w 48"/>
                    <a:gd name="T17" fmla="*/ 36 h 547"/>
                    <a:gd name="T18" fmla="*/ 38 w 48"/>
                    <a:gd name="T19" fmla="*/ 28 h 547"/>
                    <a:gd name="T20" fmla="*/ 36 w 48"/>
                    <a:gd name="T21" fmla="*/ 21 h 547"/>
                    <a:gd name="T22" fmla="*/ 33 w 48"/>
                    <a:gd name="T23" fmla="*/ 16 h 547"/>
                    <a:gd name="T24" fmla="*/ 30 w 48"/>
                    <a:gd name="T25" fmla="*/ 13 h 547"/>
                    <a:gd name="T26" fmla="*/ 0 w 48"/>
                    <a:gd name="T27" fmla="*/ 0 h 547"/>
                    <a:gd name="T28" fmla="*/ 4 w 48"/>
                    <a:gd name="T29" fmla="*/ 2 h 547"/>
                    <a:gd name="T30" fmla="*/ 6 w 48"/>
                    <a:gd name="T31" fmla="*/ 7 h 547"/>
                    <a:gd name="T32" fmla="*/ 8 w 48"/>
                    <a:gd name="T33" fmla="*/ 14 h 547"/>
                    <a:gd name="T34" fmla="*/ 9 w 48"/>
                    <a:gd name="T35" fmla="*/ 21 h 547"/>
                    <a:gd name="T36" fmla="*/ 15 w 48"/>
                    <a:gd name="T37" fmla="*/ 500 h 547"/>
                    <a:gd name="T38" fmla="*/ 15 w 48"/>
                    <a:gd name="T39" fmla="*/ 501 h 547"/>
                    <a:gd name="T40" fmla="*/ 14 w 48"/>
                    <a:gd name="T41" fmla="*/ 503 h 547"/>
                    <a:gd name="T42" fmla="*/ 14 w 48"/>
                    <a:gd name="T43" fmla="*/ 504 h 547"/>
                    <a:gd name="T44" fmla="*/ 14 w 48"/>
                    <a:gd name="T45" fmla="*/ 505 h 547"/>
                    <a:gd name="T46" fmla="*/ 15 w 48"/>
                    <a:gd name="T47" fmla="*/ 510 h 547"/>
                    <a:gd name="T48" fmla="*/ 16 w 48"/>
                    <a:gd name="T49" fmla="*/ 514 h 547"/>
                    <a:gd name="T50" fmla="*/ 18 w 48"/>
                    <a:gd name="T51" fmla="*/ 517 h 547"/>
                    <a:gd name="T52" fmla="*/ 20 w 48"/>
                    <a:gd name="T53" fmla="*/ 520 h 547"/>
                    <a:gd name="T54" fmla="*/ 48 w 48"/>
                    <a:gd name="T55" fmla="*/ 547 h 547"/>
                    <a:gd name="T56" fmla="*/ 46 w 48"/>
                    <a:gd name="T57" fmla="*/ 54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8" h="547">
                      <a:moveTo>
                        <a:pt x="46" y="544"/>
                      </a:moveTo>
                      <a:cubicBezTo>
                        <a:pt x="45" y="543"/>
                        <a:pt x="44" y="542"/>
                        <a:pt x="44" y="541"/>
                      </a:cubicBezTo>
                      <a:cubicBezTo>
                        <a:pt x="43" y="539"/>
                        <a:pt x="43" y="538"/>
                        <a:pt x="43" y="537"/>
                      </a:cubicBezTo>
                      <a:cubicBezTo>
                        <a:pt x="42" y="535"/>
                        <a:pt x="42" y="534"/>
                        <a:pt x="42" y="532"/>
                      </a:cubicBezTo>
                      <a:cubicBezTo>
                        <a:pt x="42" y="532"/>
                        <a:pt x="42" y="531"/>
                        <a:pt x="42" y="531"/>
                      </a:cubicBezTo>
                      <a:cubicBezTo>
                        <a:pt x="42" y="530"/>
                        <a:pt x="42" y="530"/>
                        <a:pt x="42" y="529"/>
                      </a:cubicBezTo>
                      <a:cubicBezTo>
                        <a:pt x="42" y="529"/>
                        <a:pt x="42" y="528"/>
                        <a:pt x="43" y="528"/>
                      </a:cubicBezTo>
                      <a:cubicBezTo>
                        <a:pt x="43" y="528"/>
                        <a:pt x="43" y="527"/>
                        <a:pt x="43" y="527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3"/>
                        <a:pt x="38" y="30"/>
                        <a:pt x="38" y="28"/>
                      </a:cubicBezTo>
                      <a:cubicBezTo>
                        <a:pt x="37" y="25"/>
                        <a:pt x="37" y="23"/>
                        <a:pt x="36" y="21"/>
                      </a:cubicBezTo>
                      <a:cubicBezTo>
                        <a:pt x="35" y="19"/>
                        <a:pt x="34" y="18"/>
                        <a:pt x="33" y="16"/>
                      </a:cubicBezTo>
                      <a:cubicBezTo>
                        <a:pt x="32" y="15"/>
                        <a:pt x="31" y="14"/>
                        <a:pt x="3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2"/>
                      </a:cubicBezTo>
                      <a:cubicBezTo>
                        <a:pt x="5" y="4"/>
                        <a:pt x="6" y="5"/>
                        <a:pt x="6" y="7"/>
                      </a:cubicBezTo>
                      <a:cubicBezTo>
                        <a:pt x="7" y="9"/>
                        <a:pt x="8" y="11"/>
                        <a:pt x="8" y="14"/>
                      </a:cubicBezTo>
                      <a:cubicBezTo>
                        <a:pt x="9" y="16"/>
                        <a:pt x="9" y="19"/>
                        <a:pt x="9" y="21"/>
                      </a:cubicBezTo>
                      <a:cubicBezTo>
                        <a:pt x="15" y="500"/>
                        <a:pt x="15" y="500"/>
                        <a:pt x="15" y="500"/>
                      </a:cubicBezTo>
                      <a:cubicBezTo>
                        <a:pt x="15" y="500"/>
                        <a:pt x="15" y="501"/>
                        <a:pt x="15" y="501"/>
                      </a:cubicBezTo>
                      <a:cubicBezTo>
                        <a:pt x="15" y="502"/>
                        <a:pt x="14" y="502"/>
                        <a:pt x="14" y="503"/>
                      </a:cubicBezTo>
                      <a:cubicBezTo>
                        <a:pt x="14" y="503"/>
                        <a:pt x="14" y="503"/>
                        <a:pt x="14" y="504"/>
                      </a:cubicBezTo>
                      <a:cubicBezTo>
                        <a:pt x="14" y="504"/>
                        <a:pt x="14" y="505"/>
                        <a:pt x="14" y="505"/>
                      </a:cubicBezTo>
                      <a:cubicBezTo>
                        <a:pt x="14" y="507"/>
                        <a:pt x="14" y="508"/>
                        <a:pt x="15" y="510"/>
                      </a:cubicBezTo>
                      <a:cubicBezTo>
                        <a:pt x="15" y="511"/>
                        <a:pt x="15" y="512"/>
                        <a:pt x="16" y="514"/>
                      </a:cubicBezTo>
                      <a:cubicBezTo>
                        <a:pt x="17" y="515"/>
                        <a:pt x="17" y="516"/>
                        <a:pt x="18" y="517"/>
                      </a:cubicBezTo>
                      <a:cubicBezTo>
                        <a:pt x="19" y="518"/>
                        <a:pt x="19" y="519"/>
                        <a:pt x="20" y="520"/>
                      </a:cubicBezTo>
                      <a:cubicBezTo>
                        <a:pt x="48" y="547"/>
                        <a:pt x="48" y="547"/>
                        <a:pt x="48" y="547"/>
                      </a:cubicBezTo>
                      <a:cubicBezTo>
                        <a:pt x="47" y="546"/>
                        <a:pt x="46" y="545"/>
                        <a:pt x="46" y="54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4" name="Freeform 22"/>
                <p:cNvSpPr/>
                <p:nvPr/>
              </p:nvSpPr>
              <p:spPr bwMode="auto">
                <a:xfrm>
                  <a:off x="2481" y="2058"/>
                  <a:ext cx="231" cy="468"/>
                </a:xfrm>
                <a:custGeom>
                  <a:avLst/>
                  <a:gdLst>
                    <a:gd name="T0" fmla="*/ 283 w 326"/>
                    <a:gd name="T1" fmla="*/ 5 h 660"/>
                    <a:gd name="T2" fmla="*/ 320 w 326"/>
                    <a:gd name="T3" fmla="*/ 46 h 660"/>
                    <a:gd name="T4" fmla="*/ 325 w 326"/>
                    <a:gd name="T5" fmla="*/ 99 h 660"/>
                    <a:gd name="T6" fmla="*/ 319 w 326"/>
                    <a:gd name="T7" fmla="*/ 326 h 660"/>
                    <a:gd name="T8" fmla="*/ 317 w 326"/>
                    <a:gd name="T9" fmla="*/ 332 h 660"/>
                    <a:gd name="T10" fmla="*/ 312 w 326"/>
                    <a:gd name="T11" fmla="*/ 338 h 660"/>
                    <a:gd name="T12" fmla="*/ 307 w 326"/>
                    <a:gd name="T13" fmla="*/ 341 h 660"/>
                    <a:gd name="T14" fmla="*/ 288 w 326"/>
                    <a:gd name="T15" fmla="*/ 345 h 660"/>
                    <a:gd name="T16" fmla="*/ 282 w 326"/>
                    <a:gd name="T17" fmla="*/ 345 h 660"/>
                    <a:gd name="T18" fmla="*/ 277 w 326"/>
                    <a:gd name="T19" fmla="*/ 342 h 660"/>
                    <a:gd name="T20" fmla="*/ 274 w 326"/>
                    <a:gd name="T21" fmla="*/ 336 h 660"/>
                    <a:gd name="T22" fmla="*/ 273 w 326"/>
                    <a:gd name="T23" fmla="*/ 330 h 660"/>
                    <a:gd name="T24" fmla="*/ 276 w 326"/>
                    <a:gd name="T25" fmla="*/ 107 h 660"/>
                    <a:gd name="T26" fmla="*/ 271 w 326"/>
                    <a:gd name="T27" fmla="*/ 99 h 660"/>
                    <a:gd name="T28" fmla="*/ 263 w 326"/>
                    <a:gd name="T29" fmla="*/ 100 h 660"/>
                    <a:gd name="T30" fmla="*/ 258 w 326"/>
                    <a:gd name="T31" fmla="*/ 113 h 660"/>
                    <a:gd name="T32" fmla="*/ 249 w 326"/>
                    <a:gd name="T33" fmla="*/ 604 h 660"/>
                    <a:gd name="T34" fmla="*/ 240 w 326"/>
                    <a:gd name="T35" fmla="*/ 622 h 660"/>
                    <a:gd name="T36" fmla="*/ 224 w 326"/>
                    <a:gd name="T37" fmla="*/ 632 h 660"/>
                    <a:gd name="T38" fmla="*/ 194 w 326"/>
                    <a:gd name="T39" fmla="*/ 637 h 660"/>
                    <a:gd name="T40" fmla="*/ 181 w 326"/>
                    <a:gd name="T41" fmla="*/ 628 h 660"/>
                    <a:gd name="T42" fmla="*/ 179 w 326"/>
                    <a:gd name="T43" fmla="*/ 376 h 660"/>
                    <a:gd name="T44" fmla="*/ 177 w 326"/>
                    <a:gd name="T45" fmla="*/ 361 h 660"/>
                    <a:gd name="T46" fmla="*/ 169 w 326"/>
                    <a:gd name="T47" fmla="*/ 356 h 660"/>
                    <a:gd name="T48" fmla="*/ 162 w 326"/>
                    <a:gd name="T49" fmla="*/ 364 h 660"/>
                    <a:gd name="T50" fmla="*/ 159 w 326"/>
                    <a:gd name="T51" fmla="*/ 379 h 660"/>
                    <a:gd name="T52" fmla="*/ 155 w 326"/>
                    <a:gd name="T53" fmla="*/ 635 h 660"/>
                    <a:gd name="T54" fmla="*/ 141 w 326"/>
                    <a:gd name="T55" fmla="*/ 650 h 660"/>
                    <a:gd name="T56" fmla="*/ 109 w 326"/>
                    <a:gd name="T57" fmla="*/ 659 h 660"/>
                    <a:gd name="T58" fmla="*/ 90 w 326"/>
                    <a:gd name="T59" fmla="*/ 656 h 660"/>
                    <a:gd name="T60" fmla="*/ 81 w 326"/>
                    <a:gd name="T61" fmla="*/ 639 h 660"/>
                    <a:gd name="T62" fmla="*/ 81 w 326"/>
                    <a:gd name="T63" fmla="*/ 636 h 660"/>
                    <a:gd name="T64" fmla="*/ 82 w 326"/>
                    <a:gd name="T65" fmla="*/ 634 h 660"/>
                    <a:gd name="T66" fmla="*/ 77 w 326"/>
                    <a:gd name="T67" fmla="*/ 133 h 660"/>
                    <a:gd name="T68" fmla="*/ 71 w 326"/>
                    <a:gd name="T69" fmla="*/ 121 h 660"/>
                    <a:gd name="T70" fmla="*/ 62 w 326"/>
                    <a:gd name="T71" fmla="*/ 122 h 660"/>
                    <a:gd name="T72" fmla="*/ 57 w 326"/>
                    <a:gd name="T73" fmla="*/ 133 h 660"/>
                    <a:gd name="T74" fmla="*/ 58 w 326"/>
                    <a:gd name="T75" fmla="*/ 366 h 660"/>
                    <a:gd name="T76" fmla="*/ 57 w 326"/>
                    <a:gd name="T77" fmla="*/ 373 h 660"/>
                    <a:gd name="T78" fmla="*/ 53 w 326"/>
                    <a:gd name="T79" fmla="*/ 380 h 660"/>
                    <a:gd name="T80" fmla="*/ 48 w 326"/>
                    <a:gd name="T81" fmla="*/ 384 h 660"/>
                    <a:gd name="T82" fmla="*/ 41 w 326"/>
                    <a:gd name="T83" fmla="*/ 387 h 660"/>
                    <a:gd name="T84" fmla="*/ 20 w 326"/>
                    <a:gd name="T85" fmla="*/ 390 h 660"/>
                    <a:gd name="T86" fmla="*/ 13 w 326"/>
                    <a:gd name="T87" fmla="*/ 388 h 660"/>
                    <a:gd name="T88" fmla="*/ 8 w 326"/>
                    <a:gd name="T89" fmla="*/ 384 h 660"/>
                    <a:gd name="T90" fmla="*/ 5 w 326"/>
                    <a:gd name="T91" fmla="*/ 378 h 660"/>
                    <a:gd name="T92" fmla="*/ 0 w 326"/>
                    <a:gd name="T93" fmla="*/ 135 h 660"/>
                    <a:gd name="T94" fmla="*/ 6 w 326"/>
                    <a:gd name="T95" fmla="*/ 79 h 660"/>
                    <a:gd name="T96" fmla="*/ 46 w 326"/>
                    <a:gd name="T97" fmla="*/ 26 h 660"/>
                    <a:gd name="T98" fmla="*/ 255 w 326"/>
                    <a:gd name="T99" fmla="*/ 1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26" h="660">
                      <a:moveTo>
                        <a:pt x="255" y="1"/>
                      </a:moveTo>
                      <a:cubicBezTo>
                        <a:pt x="265" y="0"/>
                        <a:pt x="274" y="2"/>
                        <a:pt x="283" y="5"/>
                      </a:cubicBezTo>
                      <a:cubicBezTo>
                        <a:pt x="291" y="9"/>
                        <a:pt x="299" y="14"/>
                        <a:pt x="305" y="21"/>
                      </a:cubicBezTo>
                      <a:cubicBezTo>
                        <a:pt x="312" y="28"/>
                        <a:pt x="317" y="37"/>
                        <a:pt x="320" y="46"/>
                      </a:cubicBezTo>
                      <a:cubicBezTo>
                        <a:pt x="324" y="56"/>
                        <a:pt x="326" y="67"/>
                        <a:pt x="325" y="79"/>
                      </a:cubicBezTo>
                      <a:cubicBezTo>
                        <a:pt x="325" y="99"/>
                        <a:pt x="325" y="99"/>
                        <a:pt x="325" y="99"/>
                      </a:cubicBezTo>
                      <a:cubicBezTo>
                        <a:pt x="319" y="323"/>
                        <a:pt x="319" y="323"/>
                        <a:pt x="319" y="323"/>
                      </a:cubicBezTo>
                      <a:cubicBezTo>
                        <a:pt x="319" y="324"/>
                        <a:pt x="319" y="325"/>
                        <a:pt x="319" y="326"/>
                      </a:cubicBezTo>
                      <a:cubicBezTo>
                        <a:pt x="319" y="327"/>
                        <a:pt x="319" y="328"/>
                        <a:pt x="318" y="329"/>
                      </a:cubicBezTo>
                      <a:cubicBezTo>
                        <a:pt x="318" y="330"/>
                        <a:pt x="317" y="331"/>
                        <a:pt x="317" y="332"/>
                      </a:cubicBezTo>
                      <a:cubicBezTo>
                        <a:pt x="316" y="333"/>
                        <a:pt x="316" y="334"/>
                        <a:pt x="315" y="335"/>
                      </a:cubicBezTo>
                      <a:cubicBezTo>
                        <a:pt x="314" y="336"/>
                        <a:pt x="313" y="337"/>
                        <a:pt x="312" y="338"/>
                      </a:cubicBezTo>
                      <a:cubicBezTo>
                        <a:pt x="312" y="339"/>
                        <a:pt x="311" y="339"/>
                        <a:pt x="310" y="340"/>
                      </a:cubicBezTo>
                      <a:cubicBezTo>
                        <a:pt x="309" y="340"/>
                        <a:pt x="308" y="341"/>
                        <a:pt x="307" y="341"/>
                      </a:cubicBezTo>
                      <a:cubicBezTo>
                        <a:pt x="306" y="342"/>
                        <a:pt x="305" y="342"/>
                        <a:pt x="304" y="342"/>
                      </a:cubicBezTo>
                      <a:cubicBezTo>
                        <a:pt x="288" y="345"/>
                        <a:pt x="288" y="345"/>
                        <a:pt x="288" y="345"/>
                      </a:cubicBezTo>
                      <a:cubicBezTo>
                        <a:pt x="287" y="345"/>
                        <a:pt x="286" y="345"/>
                        <a:pt x="285" y="345"/>
                      </a:cubicBezTo>
                      <a:cubicBezTo>
                        <a:pt x="284" y="345"/>
                        <a:pt x="283" y="345"/>
                        <a:pt x="282" y="345"/>
                      </a:cubicBezTo>
                      <a:cubicBezTo>
                        <a:pt x="281" y="344"/>
                        <a:pt x="280" y="344"/>
                        <a:pt x="280" y="343"/>
                      </a:cubicBezTo>
                      <a:cubicBezTo>
                        <a:pt x="279" y="343"/>
                        <a:pt x="278" y="342"/>
                        <a:pt x="277" y="342"/>
                      </a:cubicBezTo>
                      <a:cubicBezTo>
                        <a:pt x="276" y="341"/>
                        <a:pt x="276" y="340"/>
                        <a:pt x="275" y="339"/>
                      </a:cubicBezTo>
                      <a:cubicBezTo>
                        <a:pt x="275" y="338"/>
                        <a:pt x="274" y="337"/>
                        <a:pt x="274" y="336"/>
                      </a:cubicBezTo>
                      <a:cubicBezTo>
                        <a:pt x="273" y="336"/>
                        <a:pt x="273" y="334"/>
                        <a:pt x="273" y="333"/>
                      </a:cubicBezTo>
                      <a:cubicBezTo>
                        <a:pt x="273" y="332"/>
                        <a:pt x="273" y="331"/>
                        <a:pt x="273" y="330"/>
                      </a:cubicBezTo>
                      <a:cubicBezTo>
                        <a:pt x="277" y="114"/>
                        <a:pt x="277" y="114"/>
                        <a:pt x="277" y="114"/>
                      </a:cubicBezTo>
                      <a:cubicBezTo>
                        <a:pt x="277" y="112"/>
                        <a:pt x="276" y="109"/>
                        <a:pt x="276" y="107"/>
                      </a:cubicBezTo>
                      <a:cubicBezTo>
                        <a:pt x="275" y="105"/>
                        <a:pt x="274" y="104"/>
                        <a:pt x="274" y="102"/>
                      </a:cubicBezTo>
                      <a:cubicBezTo>
                        <a:pt x="273" y="101"/>
                        <a:pt x="272" y="100"/>
                        <a:pt x="271" y="99"/>
                      </a:cubicBezTo>
                      <a:cubicBezTo>
                        <a:pt x="270" y="98"/>
                        <a:pt x="269" y="98"/>
                        <a:pt x="267" y="98"/>
                      </a:cubicBezTo>
                      <a:cubicBezTo>
                        <a:pt x="266" y="98"/>
                        <a:pt x="265" y="99"/>
                        <a:pt x="263" y="100"/>
                      </a:cubicBezTo>
                      <a:cubicBezTo>
                        <a:pt x="262" y="102"/>
                        <a:pt x="261" y="103"/>
                        <a:pt x="260" y="106"/>
                      </a:cubicBezTo>
                      <a:cubicBezTo>
                        <a:pt x="259" y="108"/>
                        <a:pt x="258" y="110"/>
                        <a:pt x="258" y="113"/>
                      </a:cubicBezTo>
                      <a:cubicBezTo>
                        <a:pt x="257" y="116"/>
                        <a:pt x="257" y="119"/>
                        <a:pt x="257" y="122"/>
                      </a:cubicBezTo>
                      <a:cubicBezTo>
                        <a:pt x="249" y="604"/>
                        <a:pt x="249" y="604"/>
                        <a:pt x="249" y="604"/>
                      </a:cubicBezTo>
                      <a:cubicBezTo>
                        <a:pt x="249" y="607"/>
                        <a:pt x="248" y="610"/>
                        <a:pt x="246" y="613"/>
                      </a:cubicBezTo>
                      <a:cubicBezTo>
                        <a:pt x="245" y="616"/>
                        <a:pt x="243" y="619"/>
                        <a:pt x="240" y="622"/>
                      </a:cubicBezTo>
                      <a:cubicBezTo>
                        <a:pt x="238" y="624"/>
                        <a:pt x="236" y="626"/>
                        <a:pt x="233" y="628"/>
                      </a:cubicBezTo>
                      <a:cubicBezTo>
                        <a:pt x="230" y="630"/>
                        <a:pt x="227" y="631"/>
                        <a:pt x="224" y="632"/>
                      </a:cubicBezTo>
                      <a:cubicBezTo>
                        <a:pt x="203" y="637"/>
                        <a:pt x="203" y="637"/>
                        <a:pt x="203" y="637"/>
                      </a:cubicBezTo>
                      <a:cubicBezTo>
                        <a:pt x="200" y="638"/>
                        <a:pt x="197" y="638"/>
                        <a:pt x="194" y="637"/>
                      </a:cubicBezTo>
                      <a:cubicBezTo>
                        <a:pt x="192" y="637"/>
                        <a:pt x="189" y="636"/>
                        <a:pt x="187" y="634"/>
                      </a:cubicBezTo>
                      <a:cubicBezTo>
                        <a:pt x="185" y="633"/>
                        <a:pt x="183" y="631"/>
                        <a:pt x="181" y="628"/>
                      </a:cubicBezTo>
                      <a:cubicBezTo>
                        <a:pt x="180" y="626"/>
                        <a:pt x="179" y="623"/>
                        <a:pt x="178" y="620"/>
                      </a:cubicBezTo>
                      <a:cubicBezTo>
                        <a:pt x="179" y="376"/>
                        <a:pt x="179" y="376"/>
                        <a:pt x="179" y="376"/>
                      </a:cubicBezTo>
                      <a:cubicBezTo>
                        <a:pt x="180" y="373"/>
                        <a:pt x="179" y="370"/>
                        <a:pt x="179" y="368"/>
                      </a:cubicBezTo>
                      <a:cubicBezTo>
                        <a:pt x="178" y="365"/>
                        <a:pt x="177" y="363"/>
                        <a:pt x="177" y="361"/>
                      </a:cubicBezTo>
                      <a:cubicBezTo>
                        <a:pt x="176" y="359"/>
                        <a:pt x="175" y="358"/>
                        <a:pt x="173" y="357"/>
                      </a:cubicBezTo>
                      <a:cubicBezTo>
                        <a:pt x="172" y="356"/>
                        <a:pt x="171" y="356"/>
                        <a:pt x="169" y="356"/>
                      </a:cubicBezTo>
                      <a:cubicBezTo>
                        <a:pt x="168" y="356"/>
                        <a:pt x="167" y="357"/>
                        <a:pt x="165" y="358"/>
                      </a:cubicBezTo>
                      <a:cubicBezTo>
                        <a:pt x="164" y="360"/>
                        <a:pt x="163" y="361"/>
                        <a:pt x="162" y="364"/>
                      </a:cubicBezTo>
                      <a:cubicBezTo>
                        <a:pt x="161" y="366"/>
                        <a:pt x="160" y="368"/>
                        <a:pt x="160" y="371"/>
                      </a:cubicBezTo>
                      <a:cubicBezTo>
                        <a:pt x="159" y="374"/>
                        <a:pt x="159" y="376"/>
                        <a:pt x="159" y="379"/>
                      </a:cubicBezTo>
                      <a:cubicBezTo>
                        <a:pt x="158" y="625"/>
                        <a:pt x="158" y="625"/>
                        <a:pt x="158" y="625"/>
                      </a:cubicBezTo>
                      <a:cubicBezTo>
                        <a:pt x="158" y="628"/>
                        <a:pt x="157" y="632"/>
                        <a:pt x="155" y="635"/>
                      </a:cubicBezTo>
                      <a:cubicBezTo>
                        <a:pt x="153" y="638"/>
                        <a:pt x="151" y="641"/>
                        <a:pt x="149" y="643"/>
                      </a:cubicBezTo>
                      <a:cubicBezTo>
                        <a:pt x="147" y="646"/>
                        <a:pt x="144" y="648"/>
                        <a:pt x="141" y="650"/>
                      </a:cubicBezTo>
                      <a:cubicBezTo>
                        <a:pt x="138" y="652"/>
                        <a:pt x="135" y="653"/>
                        <a:pt x="131" y="654"/>
                      </a:cubicBezTo>
                      <a:cubicBezTo>
                        <a:pt x="109" y="659"/>
                        <a:pt x="109" y="659"/>
                        <a:pt x="109" y="659"/>
                      </a:cubicBezTo>
                      <a:cubicBezTo>
                        <a:pt x="105" y="660"/>
                        <a:pt x="102" y="660"/>
                        <a:pt x="98" y="660"/>
                      </a:cubicBezTo>
                      <a:cubicBezTo>
                        <a:pt x="95" y="659"/>
                        <a:pt x="92" y="658"/>
                        <a:pt x="90" y="656"/>
                      </a:cubicBezTo>
                      <a:cubicBezTo>
                        <a:pt x="87" y="654"/>
                        <a:pt x="85" y="652"/>
                        <a:pt x="83" y="649"/>
                      </a:cubicBezTo>
                      <a:cubicBezTo>
                        <a:pt x="82" y="646"/>
                        <a:pt x="81" y="643"/>
                        <a:pt x="81" y="639"/>
                      </a:cubicBezTo>
                      <a:cubicBezTo>
                        <a:pt x="81" y="639"/>
                        <a:pt x="81" y="638"/>
                        <a:pt x="81" y="638"/>
                      </a:cubicBezTo>
                      <a:cubicBezTo>
                        <a:pt x="81" y="637"/>
                        <a:pt x="81" y="637"/>
                        <a:pt x="81" y="636"/>
                      </a:cubicBezTo>
                      <a:cubicBezTo>
                        <a:pt x="81" y="636"/>
                        <a:pt x="81" y="635"/>
                        <a:pt x="82" y="635"/>
                      </a:cubicBezTo>
                      <a:cubicBezTo>
                        <a:pt x="82" y="635"/>
                        <a:pt x="82" y="634"/>
                        <a:pt x="82" y="634"/>
                      </a:cubicBezTo>
                      <a:cubicBezTo>
                        <a:pt x="78" y="143"/>
                        <a:pt x="78" y="143"/>
                        <a:pt x="78" y="143"/>
                      </a:cubicBezTo>
                      <a:cubicBezTo>
                        <a:pt x="78" y="139"/>
                        <a:pt x="77" y="136"/>
                        <a:pt x="77" y="133"/>
                      </a:cubicBezTo>
                      <a:cubicBezTo>
                        <a:pt x="76" y="131"/>
                        <a:pt x="75" y="128"/>
                        <a:pt x="74" y="126"/>
                      </a:cubicBezTo>
                      <a:cubicBezTo>
                        <a:pt x="73" y="124"/>
                        <a:pt x="72" y="122"/>
                        <a:pt x="71" y="121"/>
                      </a:cubicBezTo>
                      <a:cubicBezTo>
                        <a:pt x="69" y="120"/>
                        <a:pt x="68" y="120"/>
                        <a:pt x="66" y="120"/>
                      </a:cubicBezTo>
                      <a:cubicBezTo>
                        <a:pt x="65" y="120"/>
                        <a:pt x="63" y="121"/>
                        <a:pt x="62" y="122"/>
                      </a:cubicBezTo>
                      <a:cubicBezTo>
                        <a:pt x="61" y="123"/>
                        <a:pt x="60" y="125"/>
                        <a:pt x="59" y="126"/>
                      </a:cubicBezTo>
                      <a:cubicBezTo>
                        <a:pt x="58" y="128"/>
                        <a:pt x="57" y="131"/>
                        <a:pt x="57" y="133"/>
                      </a:cubicBezTo>
                      <a:cubicBezTo>
                        <a:pt x="56" y="136"/>
                        <a:pt x="56" y="138"/>
                        <a:pt x="55" y="141"/>
                      </a:cubicBezTo>
                      <a:cubicBezTo>
                        <a:pt x="58" y="366"/>
                        <a:pt x="58" y="366"/>
                        <a:pt x="58" y="366"/>
                      </a:cubicBezTo>
                      <a:cubicBezTo>
                        <a:pt x="58" y="367"/>
                        <a:pt x="58" y="369"/>
                        <a:pt x="58" y="370"/>
                      </a:cubicBezTo>
                      <a:cubicBezTo>
                        <a:pt x="58" y="371"/>
                        <a:pt x="57" y="372"/>
                        <a:pt x="57" y="373"/>
                      </a:cubicBezTo>
                      <a:cubicBezTo>
                        <a:pt x="56" y="374"/>
                        <a:pt x="56" y="375"/>
                        <a:pt x="55" y="376"/>
                      </a:cubicBezTo>
                      <a:cubicBezTo>
                        <a:pt x="55" y="378"/>
                        <a:pt x="54" y="379"/>
                        <a:pt x="53" y="380"/>
                      </a:cubicBezTo>
                      <a:cubicBezTo>
                        <a:pt x="52" y="381"/>
                        <a:pt x="51" y="381"/>
                        <a:pt x="51" y="382"/>
                      </a:cubicBezTo>
                      <a:cubicBezTo>
                        <a:pt x="50" y="383"/>
                        <a:pt x="49" y="384"/>
                        <a:pt x="48" y="384"/>
                      </a:cubicBezTo>
                      <a:cubicBezTo>
                        <a:pt x="47" y="385"/>
                        <a:pt x="46" y="385"/>
                        <a:pt x="44" y="386"/>
                      </a:cubicBezTo>
                      <a:cubicBezTo>
                        <a:pt x="43" y="386"/>
                        <a:pt x="42" y="387"/>
                        <a:pt x="41" y="387"/>
                      </a:cubicBezTo>
                      <a:cubicBezTo>
                        <a:pt x="23" y="390"/>
                        <a:pt x="23" y="390"/>
                        <a:pt x="23" y="390"/>
                      </a:cubicBezTo>
                      <a:cubicBezTo>
                        <a:pt x="22" y="390"/>
                        <a:pt x="21" y="390"/>
                        <a:pt x="20" y="390"/>
                      </a:cubicBezTo>
                      <a:cubicBezTo>
                        <a:pt x="19" y="390"/>
                        <a:pt x="18" y="390"/>
                        <a:pt x="16" y="390"/>
                      </a:cubicBezTo>
                      <a:cubicBezTo>
                        <a:pt x="15" y="389"/>
                        <a:pt x="14" y="389"/>
                        <a:pt x="13" y="388"/>
                      </a:cubicBezTo>
                      <a:cubicBezTo>
                        <a:pt x="12" y="388"/>
                        <a:pt x="11" y="387"/>
                        <a:pt x="11" y="387"/>
                      </a:cubicBezTo>
                      <a:cubicBezTo>
                        <a:pt x="10" y="386"/>
                        <a:pt x="9" y="385"/>
                        <a:pt x="8" y="384"/>
                      </a:cubicBezTo>
                      <a:cubicBezTo>
                        <a:pt x="8" y="383"/>
                        <a:pt x="7" y="382"/>
                        <a:pt x="6" y="381"/>
                      </a:cubicBezTo>
                      <a:cubicBezTo>
                        <a:pt x="6" y="380"/>
                        <a:pt x="6" y="379"/>
                        <a:pt x="5" y="378"/>
                      </a:cubicBezTo>
                      <a:cubicBezTo>
                        <a:pt x="5" y="377"/>
                        <a:pt x="5" y="376"/>
                        <a:pt x="5" y="37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32"/>
                        <a:pt x="0" y="115"/>
                        <a:pt x="0" y="115"/>
                      </a:cubicBezTo>
                      <a:cubicBezTo>
                        <a:pt x="0" y="102"/>
                        <a:pt x="2" y="90"/>
                        <a:pt x="6" y="79"/>
                      </a:cubicBezTo>
                      <a:cubicBezTo>
                        <a:pt x="9" y="67"/>
                        <a:pt x="15" y="57"/>
                        <a:pt x="22" y="48"/>
                      </a:cubicBezTo>
                      <a:cubicBezTo>
                        <a:pt x="29" y="39"/>
                        <a:pt x="37" y="31"/>
                        <a:pt x="46" y="26"/>
                      </a:cubicBezTo>
                      <a:cubicBezTo>
                        <a:pt x="55" y="20"/>
                        <a:pt x="65" y="17"/>
                        <a:pt x="75" y="16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Freeform 23"/>
                <p:cNvSpPr>
                  <a:spLocks noEditPoints="1"/>
                </p:cNvSpPr>
                <p:nvPr/>
              </p:nvSpPr>
              <p:spPr bwMode="auto">
                <a:xfrm>
                  <a:off x="2461" y="2051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24"/>
                <p:cNvSpPr/>
                <p:nvPr/>
              </p:nvSpPr>
              <p:spPr bwMode="auto">
                <a:xfrm>
                  <a:off x="2576" y="1920"/>
                  <a:ext cx="32" cy="4"/>
                </a:xfrm>
                <a:custGeom>
                  <a:avLst/>
                  <a:gdLst>
                    <a:gd name="T0" fmla="*/ 33 w 46"/>
                    <a:gd name="T1" fmla="*/ 5 h 6"/>
                    <a:gd name="T2" fmla="*/ 0 w 46"/>
                    <a:gd name="T3" fmla="*/ 1 h 6"/>
                    <a:gd name="T4" fmla="*/ 3 w 46"/>
                    <a:gd name="T5" fmla="*/ 1 h 6"/>
                    <a:gd name="T6" fmla="*/ 6 w 46"/>
                    <a:gd name="T7" fmla="*/ 1 h 6"/>
                    <a:gd name="T8" fmla="*/ 9 w 46"/>
                    <a:gd name="T9" fmla="*/ 1 h 6"/>
                    <a:gd name="T10" fmla="*/ 12 w 46"/>
                    <a:gd name="T11" fmla="*/ 1 h 6"/>
                    <a:gd name="T12" fmla="*/ 46 w 46"/>
                    <a:gd name="T13" fmla="*/ 6 h 6"/>
                    <a:gd name="T14" fmla="*/ 43 w 46"/>
                    <a:gd name="T15" fmla="*/ 6 h 6"/>
                    <a:gd name="T16" fmla="*/ 39 w 46"/>
                    <a:gd name="T17" fmla="*/ 6 h 6"/>
                    <a:gd name="T18" fmla="*/ 36 w 46"/>
                    <a:gd name="T19" fmla="*/ 5 h 6"/>
                    <a:gd name="T20" fmla="*/ 33 w 4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6">
                      <a:moveTo>
                        <a:pt x="33" y="5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1"/>
                      </a:cubicBez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6"/>
                        <a:pt x="44" y="6"/>
                        <a:pt x="43" y="6"/>
                      </a:cubicBezTo>
                      <a:cubicBezTo>
                        <a:pt x="42" y="6"/>
                        <a:pt x="40" y="6"/>
                        <a:pt x="39" y="6"/>
                      </a:cubicBezTo>
                      <a:cubicBezTo>
                        <a:pt x="38" y="5"/>
                        <a:pt x="37" y="5"/>
                        <a:pt x="36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solidFill>
                  <a:srgbClr val="0DB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" name="Freeform 25"/>
                <p:cNvSpPr/>
                <p:nvPr/>
              </p:nvSpPr>
              <p:spPr bwMode="auto">
                <a:xfrm>
                  <a:off x="2519" y="1921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8" name="Freeform 26"/>
                <p:cNvSpPr/>
                <p:nvPr/>
              </p:nvSpPr>
              <p:spPr bwMode="auto">
                <a:xfrm>
                  <a:off x="2540" y="1924"/>
                  <a:ext cx="114" cy="130"/>
                </a:xfrm>
                <a:custGeom>
                  <a:avLst/>
                  <a:gdLst>
                    <a:gd name="T0" fmla="*/ 83 w 161"/>
                    <a:gd name="T1" fmla="*/ 0 h 184"/>
                    <a:gd name="T2" fmla="*/ 114 w 161"/>
                    <a:gd name="T3" fmla="*/ 7 h 184"/>
                    <a:gd name="T4" fmla="*/ 139 w 161"/>
                    <a:gd name="T5" fmla="*/ 25 h 184"/>
                    <a:gd name="T6" fmla="*/ 156 w 161"/>
                    <a:gd name="T7" fmla="*/ 53 h 184"/>
                    <a:gd name="T8" fmla="*/ 161 w 161"/>
                    <a:gd name="T9" fmla="*/ 88 h 184"/>
                    <a:gd name="T10" fmla="*/ 155 w 161"/>
                    <a:gd name="T11" fmla="*/ 123 h 184"/>
                    <a:gd name="T12" fmla="*/ 138 w 161"/>
                    <a:gd name="T13" fmla="*/ 153 h 184"/>
                    <a:gd name="T14" fmla="*/ 113 w 161"/>
                    <a:gd name="T15" fmla="*/ 174 h 184"/>
                    <a:gd name="T16" fmla="*/ 82 w 161"/>
                    <a:gd name="T17" fmla="*/ 183 h 184"/>
                    <a:gd name="T18" fmla="*/ 51 w 161"/>
                    <a:gd name="T19" fmla="*/ 178 h 184"/>
                    <a:gd name="T20" fmla="*/ 25 w 161"/>
                    <a:gd name="T21" fmla="*/ 161 h 184"/>
                    <a:gd name="T22" fmla="*/ 7 w 161"/>
                    <a:gd name="T23" fmla="*/ 133 h 184"/>
                    <a:gd name="T24" fmla="*/ 0 w 161"/>
                    <a:gd name="T25" fmla="*/ 98 h 184"/>
                    <a:gd name="T26" fmla="*/ 7 w 161"/>
                    <a:gd name="T27" fmla="*/ 61 h 184"/>
                    <a:gd name="T28" fmla="*/ 25 w 161"/>
                    <a:gd name="T29" fmla="*/ 30 h 184"/>
                    <a:gd name="T30" fmla="*/ 51 w 161"/>
                    <a:gd name="T31" fmla="*/ 9 h 184"/>
                    <a:gd name="T32" fmla="*/ 83 w 161"/>
                    <a:gd name="T33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1" h="184">
                      <a:moveTo>
                        <a:pt x="83" y="0"/>
                      </a:moveTo>
                      <a:cubicBezTo>
                        <a:pt x="94" y="0"/>
                        <a:pt x="105" y="2"/>
                        <a:pt x="114" y="7"/>
                      </a:cubicBezTo>
                      <a:cubicBezTo>
                        <a:pt x="124" y="11"/>
                        <a:pt x="132" y="17"/>
                        <a:pt x="139" y="25"/>
                      </a:cubicBezTo>
                      <a:cubicBezTo>
                        <a:pt x="146" y="33"/>
                        <a:pt x="152" y="43"/>
                        <a:pt x="156" y="53"/>
                      </a:cubicBezTo>
                      <a:cubicBezTo>
                        <a:pt x="159" y="64"/>
                        <a:pt x="161" y="76"/>
                        <a:pt x="161" y="88"/>
                      </a:cubicBezTo>
                      <a:cubicBezTo>
                        <a:pt x="161" y="100"/>
                        <a:pt x="159" y="112"/>
                        <a:pt x="155" y="123"/>
                      </a:cubicBezTo>
                      <a:cubicBezTo>
                        <a:pt x="151" y="134"/>
                        <a:pt x="145" y="144"/>
                        <a:pt x="138" y="153"/>
                      </a:cubicBezTo>
                      <a:cubicBezTo>
                        <a:pt x="131" y="161"/>
                        <a:pt x="122" y="168"/>
                        <a:pt x="113" y="174"/>
                      </a:cubicBezTo>
                      <a:cubicBezTo>
                        <a:pt x="103" y="179"/>
                        <a:pt x="93" y="182"/>
                        <a:pt x="82" y="183"/>
                      </a:cubicBezTo>
                      <a:cubicBezTo>
                        <a:pt x="71" y="184"/>
                        <a:pt x="61" y="182"/>
                        <a:pt x="51" y="178"/>
                      </a:cubicBezTo>
                      <a:cubicBezTo>
                        <a:pt x="41" y="175"/>
                        <a:pt x="32" y="169"/>
                        <a:pt x="25" y="161"/>
                      </a:cubicBezTo>
                      <a:cubicBezTo>
                        <a:pt x="18" y="153"/>
                        <a:pt x="11" y="144"/>
                        <a:pt x="7" y="133"/>
                      </a:cubicBezTo>
                      <a:cubicBezTo>
                        <a:pt x="3" y="123"/>
                        <a:pt x="1" y="111"/>
                        <a:pt x="0" y="98"/>
                      </a:cubicBezTo>
                      <a:cubicBezTo>
                        <a:pt x="0" y="85"/>
                        <a:pt x="3" y="72"/>
                        <a:pt x="7" y="61"/>
                      </a:cubicBezTo>
                      <a:cubicBezTo>
                        <a:pt x="11" y="50"/>
                        <a:pt x="17" y="39"/>
                        <a:pt x="25" y="30"/>
                      </a:cubicBezTo>
                      <a:cubicBezTo>
                        <a:pt x="32" y="22"/>
                        <a:pt x="41" y="14"/>
                        <a:pt x="51" y="9"/>
                      </a:cubicBezTo>
                      <a:cubicBezTo>
                        <a:pt x="61" y="4"/>
                        <a:pt x="71" y="1"/>
                        <a:pt x="8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0" name="Group 18"/>
              <p:cNvGrpSpPr>
                <a:grpSpLocks noChangeAspect="1"/>
              </p:cNvGrpSpPr>
              <p:nvPr/>
            </p:nvGrpSpPr>
            <p:grpSpPr bwMode="auto">
              <a:xfrm>
                <a:off x="4651044" y="3416237"/>
                <a:ext cx="400051" cy="963613"/>
                <a:chOff x="2460" y="1920"/>
                <a:chExt cx="252" cy="60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grpSpPr>
            <p:sp>
              <p:nvSpPr>
                <p:cNvPr id="21" name="AutoShape 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60" y="1920"/>
                  <a:ext cx="251" cy="6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Freeform 19"/>
                <p:cNvSpPr/>
                <p:nvPr/>
              </p:nvSpPr>
              <p:spPr bwMode="auto">
                <a:xfrm>
                  <a:off x="2581" y="2297"/>
                  <a:ext cx="31" cy="210"/>
                </a:xfrm>
                <a:custGeom>
                  <a:avLst/>
                  <a:gdLst>
                    <a:gd name="T0" fmla="*/ 41 w 43"/>
                    <a:gd name="T1" fmla="*/ 293 h 296"/>
                    <a:gd name="T2" fmla="*/ 39 w 43"/>
                    <a:gd name="T3" fmla="*/ 290 h 296"/>
                    <a:gd name="T4" fmla="*/ 37 w 43"/>
                    <a:gd name="T5" fmla="*/ 287 h 296"/>
                    <a:gd name="T6" fmla="*/ 36 w 43"/>
                    <a:gd name="T7" fmla="*/ 283 h 296"/>
                    <a:gd name="T8" fmla="*/ 37 w 43"/>
                    <a:gd name="T9" fmla="*/ 39 h 296"/>
                    <a:gd name="T10" fmla="*/ 37 w 43"/>
                    <a:gd name="T11" fmla="*/ 32 h 296"/>
                    <a:gd name="T12" fmla="*/ 36 w 43"/>
                    <a:gd name="T13" fmla="*/ 27 h 296"/>
                    <a:gd name="T14" fmla="*/ 34 w 43"/>
                    <a:gd name="T15" fmla="*/ 22 h 296"/>
                    <a:gd name="T16" fmla="*/ 31 w 43"/>
                    <a:gd name="T17" fmla="*/ 20 h 296"/>
                    <a:gd name="T18" fmla="*/ 0 w 43"/>
                    <a:gd name="T19" fmla="*/ 0 h 296"/>
                    <a:gd name="T20" fmla="*/ 3 w 43"/>
                    <a:gd name="T21" fmla="*/ 3 h 296"/>
                    <a:gd name="T22" fmla="*/ 5 w 43"/>
                    <a:gd name="T23" fmla="*/ 7 h 296"/>
                    <a:gd name="T24" fmla="*/ 6 w 43"/>
                    <a:gd name="T25" fmla="*/ 13 h 296"/>
                    <a:gd name="T26" fmla="*/ 7 w 43"/>
                    <a:gd name="T27" fmla="*/ 19 h 296"/>
                    <a:gd name="T28" fmla="*/ 7 w 43"/>
                    <a:gd name="T29" fmla="*/ 258 h 296"/>
                    <a:gd name="T30" fmla="*/ 8 w 43"/>
                    <a:gd name="T31" fmla="*/ 261 h 296"/>
                    <a:gd name="T32" fmla="*/ 9 w 43"/>
                    <a:gd name="T33" fmla="*/ 265 h 296"/>
                    <a:gd name="T34" fmla="*/ 11 w 43"/>
                    <a:gd name="T35" fmla="*/ 267 h 296"/>
                    <a:gd name="T36" fmla="*/ 13 w 43"/>
                    <a:gd name="T37" fmla="*/ 270 h 296"/>
                    <a:gd name="T38" fmla="*/ 43 w 43"/>
                    <a:gd name="T39" fmla="*/ 296 h 296"/>
                    <a:gd name="T40" fmla="*/ 41 w 43"/>
                    <a:gd name="T41" fmla="*/ 29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3" h="296">
                      <a:moveTo>
                        <a:pt x="41" y="293"/>
                      </a:moveTo>
                      <a:cubicBezTo>
                        <a:pt x="40" y="293"/>
                        <a:pt x="39" y="292"/>
                        <a:pt x="39" y="290"/>
                      </a:cubicBezTo>
                      <a:cubicBezTo>
                        <a:pt x="38" y="289"/>
                        <a:pt x="38" y="288"/>
                        <a:pt x="37" y="287"/>
                      </a:cubicBezTo>
                      <a:cubicBezTo>
                        <a:pt x="37" y="286"/>
                        <a:pt x="37" y="285"/>
                        <a:pt x="36" y="28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7" y="37"/>
                        <a:pt x="37" y="34"/>
                        <a:pt x="37" y="32"/>
                      </a:cubicBezTo>
                      <a:cubicBezTo>
                        <a:pt x="37" y="30"/>
                        <a:pt x="36" y="28"/>
                        <a:pt x="36" y="27"/>
                      </a:cubicBezTo>
                      <a:cubicBezTo>
                        <a:pt x="35" y="25"/>
                        <a:pt x="34" y="24"/>
                        <a:pt x="34" y="22"/>
                      </a:cubicBezTo>
                      <a:cubicBezTo>
                        <a:pt x="33" y="21"/>
                        <a:pt x="32" y="20"/>
                        <a:pt x="31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4" y="4"/>
                        <a:pt x="4" y="5"/>
                        <a:pt x="5" y="7"/>
                      </a:cubicBezTo>
                      <a:cubicBezTo>
                        <a:pt x="5" y="9"/>
                        <a:pt x="6" y="11"/>
                        <a:pt x="6" y="13"/>
                      </a:cubicBezTo>
                      <a:cubicBezTo>
                        <a:pt x="6" y="15"/>
                        <a:pt x="7" y="17"/>
                        <a:pt x="7" y="19"/>
                      </a:cubicBezTo>
                      <a:cubicBezTo>
                        <a:pt x="7" y="258"/>
                        <a:pt x="7" y="258"/>
                        <a:pt x="7" y="258"/>
                      </a:cubicBezTo>
                      <a:cubicBezTo>
                        <a:pt x="7" y="259"/>
                        <a:pt x="7" y="260"/>
                        <a:pt x="8" y="261"/>
                      </a:cubicBezTo>
                      <a:cubicBezTo>
                        <a:pt x="8" y="262"/>
                        <a:pt x="8" y="264"/>
                        <a:pt x="9" y="265"/>
                      </a:cubicBezTo>
                      <a:cubicBezTo>
                        <a:pt x="9" y="266"/>
                        <a:pt x="10" y="267"/>
                        <a:pt x="11" y="267"/>
                      </a:cubicBezTo>
                      <a:cubicBezTo>
                        <a:pt x="11" y="268"/>
                        <a:pt x="12" y="269"/>
                        <a:pt x="13" y="270"/>
                      </a:cubicBezTo>
                      <a:cubicBezTo>
                        <a:pt x="43" y="296"/>
                        <a:pt x="43" y="296"/>
                        <a:pt x="43" y="296"/>
                      </a:cubicBezTo>
                      <a:cubicBezTo>
                        <a:pt x="42" y="295"/>
                        <a:pt x="41" y="294"/>
                        <a:pt x="41" y="293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Freeform 20"/>
                <p:cNvSpPr/>
                <p:nvPr/>
              </p:nvSpPr>
              <p:spPr bwMode="auto">
                <a:xfrm>
                  <a:off x="2648" y="2119"/>
                  <a:ext cx="31" cy="182"/>
                </a:xfrm>
                <a:custGeom>
                  <a:avLst/>
                  <a:gdLst>
                    <a:gd name="T0" fmla="*/ 43 w 44"/>
                    <a:gd name="T1" fmla="*/ 257 h 257"/>
                    <a:gd name="T2" fmla="*/ 42 w 44"/>
                    <a:gd name="T3" fmla="*/ 257 h 257"/>
                    <a:gd name="T4" fmla="*/ 42 w 44"/>
                    <a:gd name="T5" fmla="*/ 256 h 257"/>
                    <a:gd name="T6" fmla="*/ 41 w 44"/>
                    <a:gd name="T7" fmla="*/ 256 h 257"/>
                    <a:gd name="T8" fmla="*/ 39 w 44"/>
                    <a:gd name="T9" fmla="*/ 253 h 257"/>
                    <a:gd name="T10" fmla="*/ 38 w 44"/>
                    <a:gd name="T11" fmla="*/ 250 h 257"/>
                    <a:gd name="T12" fmla="*/ 37 w 44"/>
                    <a:gd name="T13" fmla="*/ 247 h 257"/>
                    <a:gd name="T14" fmla="*/ 37 w 44"/>
                    <a:gd name="T15" fmla="*/ 244 h 257"/>
                    <a:gd name="T16" fmla="*/ 41 w 44"/>
                    <a:gd name="T17" fmla="*/ 28 h 257"/>
                    <a:gd name="T18" fmla="*/ 40 w 44"/>
                    <a:gd name="T19" fmla="*/ 22 h 257"/>
                    <a:gd name="T20" fmla="*/ 38 w 44"/>
                    <a:gd name="T21" fmla="*/ 18 h 257"/>
                    <a:gd name="T22" fmla="*/ 36 w 44"/>
                    <a:gd name="T23" fmla="*/ 14 h 257"/>
                    <a:gd name="T24" fmla="*/ 34 w 44"/>
                    <a:gd name="T25" fmla="*/ 12 h 257"/>
                    <a:gd name="T26" fmla="*/ 0 w 44"/>
                    <a:gd name="T27" fmla="*/ 0 h 257"/>
                    <a:gd name="T28" fmla="*/ 2 w 44"/>
                    <a:gd name="T29" fmla="*/ 2 h 257"/>
                    <a:gd name="T30" fmla="*/ 4 w 44"/>
                    <a:gd name="T31" fmla="*/ 5 h 257"/>
                    <a:gd name="T32" fmla="*/ 6 w 44"/>
                    <a:gd name="T33" fmla="*/ 10 h 257"/>
                    <a:gd name="T34" fmla="*/ 7 w 44"/>
                    <a:gd name="T35" fmla="*/ 15 h 257"/>
                    <a:gd name="T36" fmla="*/ 4 w 44"/>
                    <a:gd name="T37" fmla="*/ 226 h 257"/>
                    <a:gd name="T38" fmla="*/ 4 w 44"/>
                    <a:gd name="T39" fmla="*/ 229 h 257"/>
                    <a:gd name="T40" fmla="*/ 5 w 44"/>
                    <a:gd name="T41" fmla="*/ 232 h 257"/>
                    <a:gd name="T42" fmla="*/ 6 w 44"/>
                    <a:gd name="T43" fmla="*/ 235 h 257"/>
                    <a:gd name="T44" fmla="*/ 8 w 44"/>
                    <a:gd name="T45" fmla="*/ 237 h 257"/>
                    <a:gd name="T46" fmla="*/ 9 w 44"/>
                    <a:gd name="T47" fmla="*/ 237 h 257"/>
                    <a:gd name="T48" fmla="*/ 9 w 44"/>
                    <a:gd name="T49" fmla="*/ 238 h 257"/>
                    <a:gd name="T50" fmla="*/ 10 w 44"/>
                    <a:gd name="T51" fmla="*/ 238 h 257"/>
                    <a:gd name="T52" fmla="*/ 11 w 44"/>
                    <a:gd name="T53" fmla="*/ 239 h 257"/>
                    <a:gd name="T54" fmla="*/ 44 w 44"/>
                    <a:gd name="T55" fmla="*/ 257 h 257"/>
                    <a:gd name="T56" fmla="*/ 43 w 44"/>
                    <a:gd name="T57" fmla="*/ 25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" h="257">
                      <a:moveTo>
                        <a:pt x="43" y="257"/>
                      </a:moveTo>
                      <a:cubicBezTo>
                        <a:pt x="43" y="257"/>
                        <a:pt x="43" y="257"/>
                        <a:pt x="42" y="257"/>
                      </a:cubicBezTo>
                      <a:cubicBezTo>
                        <a:pt x="42" y="256"/>
                        <a:pt x="42" y="256"/>
                        <a:pt x="42" y="256"/>
                      </a:cubicBezTo>
                      <a:cubicBezTo>
                        <a:pt x="42" y="256"/>
                        <a:pt x="41" y="256"/>
                        <a:pt x="41" y="256"/>
                      </a:cubicBezTo>
                      <a:cubicBezTo>
                        <a:pt x="40" y="255"/>
                        <a:pt x="40" y="254"/>
                        <a:pt x="39" y="253"/>
                      </a:cubicBezTo>
                      <a:cubicBezTo>
                        <a:pt x="39" y="252"/>
                        <a:pt x="38" y="251"/>
                        <a:pt x="38" y="250"/>
                      </a:cubicBezTo>
                      <a:cubicBezTo>
                        <a:pt x="37" y="250"/>
                        <a:pt x="37" y="248"/>
                        <a:pt x="37" y="247"/>
                      </a:cubicBezTo>
                      <a:cubicBezTo>
                        <a:pt x="37" y="246"/>
                        <a:pt x="37" y="245"/>
                        <a:pt x="37" y="244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39" y="21"/>
                        <a:pt x="39" y="19"/>
                        <a:pt x="38" y="18"/>
                      </a:cubicBezTo>
                      <a:cubicBezTo>
                        <a:pt x="38" y="16"/>
                        <a:pt x="37" y="15"/>
                        <a:pt x="36" y="14"/>
                      </a:cubicBezTo>
                      <a:cubicBezTo>
                        <a:pt x="35" y="13"/>
                        <a:pt x="34" y="13"/>
                        <a:pt x="34" y="12"/>
                      </a:cubicBezTo>
                      <a:cubicBezTo>
                        <a:pt x="22" y="8"/>
                        <a:pt x="11" y="4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3" y="2"/>
                        <a:pt x="4" y="4"/>
                        <a:pt x="4" y="5"/>
                      </a:cubicBezTo>
                      <a:cubicBezTo>
                        <a:pt x="5" y="6"/>
                        <a:pt x="6" y="8"/>
                        <a:pt x="6" y="10"/>
                      </a:cubicBezTo>
                      <a:cubicBezTo>
                        <a:pt x="6" y="11"/>
                        <a:pt x="7" y="13"/>
                        <a:pt x="7" y="15"/>
                      </a:cubicBezTo>
                      <a:cubicBezTo>
                        <a:pt x="4" y="226"/>
                        <a:pt x="4" y="226"/>
                        <a:pt x="4" y="226"/>
                      </a:cubicBezTo>
                      <a:cubicBezTo>
                        <a:pt x="4" y="227"/>
                        <a:pt x="4" y="228"/>
                        <a:pt x="4" y="229"/>
                      </a:cubicBezTo>
                      <a:cubicBezTo>
                        <a:pt x="4" y="230"/>
                        <a:pt x="5" y="231"/>
                        <a:pt x="5" y="232"/>
                      </a:cubicBezTo>
                      <a:cubicBezTo>
                        <a:pt x="5" y="233"/>
                        <a:pt x="6" y="234"/>
                        <a:pt x="6" y="235"/>
                      </a:cubicBezTo>
                      <a:cubicBezTo>
                        <a:pt x="7" y="235"/>
                        <a:pt x="8" y="236"/>
                        <a:pt x="8" y="237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9" y="238"/>
                        <a:pt x="9" y="238"/>
                        <a:pt x="9" y="238"/>
                      </a:cubicBezTo>
                      <a:cubicBezTo>
                        <a:pt x="10" y="238"/>
                        <a:pt x="10" y="238"/>
                        <a:pt x="10" y="238"/>
                      </a:cubicBezTo>
                      <a:cubicBezTo>
                        <a:pt x="10" y="238"/>
                        <a:pt x="10" y="239"/>
                        <a:pt x="11" y="239"/>
                      </a:cubicBezTo>
                      <a:cubicBezTo>
                        <a:pt x="22" y="245"/>
                        <a:pt x="33" y="251"/>
                        <a:pt x="44" y="257"/>
                      </a:cubicBezTo>
                      <a:cubicBezTo>
                        <a:pt x="43" y="257"/>
                        <a:pt x="43" y="257"/>
                        <a:pt x="43" y="257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Freeform 21"/>
                <p:cNvSpPr/>
                <p:nvPr/>
              </p:nvSpPr>
              <p:spPr bwMode="auto">
                <a:xfrm>
                  <a:off x="2508" y="2134"/>
                  <a:ext cx="34" cy="388"/>
                </a:xfrm>
                <a:custGeom>
                  <a:avLst/>
                  <a:gdLst>
                    <a:gd name="T0" fmla="*/ 46 w 48"/>
                    <a:gd name="T1" fmla="*/ 544 h 547"/>
                    <a:gd name="T2" fmla="*/ 44 w 48"/>
                    <a:gd name="T3" fmla="*/ 541 h 547"/>
                    <a:gd name="T4" fmla="*/ 43 w 48"/>
                    <a:gd name="T5" fmla="*/ 537 h 547"/>
                    <a:gd name="T6" fmla="*/ 42 w 48"/>
                    <a:gd name="T7" fmla="*/ 532 h 547"/>
                    <a:gd name="T8" fmla="*/ 42 w 48"/>
                    <a:gd name="T9" fmla="*/ 531 h 547"/>
                    <a:gd name="T10" fmla="*/ 42 w 48"/>
                    <a:gd name="T11" fmla="*/ 529 h 547"/>
                    <a:gd name="T12" fmla="*/ 43 w 48"/>
                    <a:gd name="T13" fmla="*/ 528 h 547"/>
                    <a:gd name="T14" fmla="*/ 43 w 48"/>
                    <a:gd name="T15" fmla="*/ 527 h 547"/>
                    <a:gd name="T16" fmla="*/ 39 w 48"/>
                    <a:gd name="T17" fmla="*/ 36 h 547"/>
                    <a:gd name="T18" fmla="*/ 38 w 48"/>
                    <a:gd name="T19" fmla="*/ 28 h 547"/>
                    <a:gd name="T20" fmla="*/ 36 w 48"/>
                    <a:gd name="T21" fmla="*/ 21 h 547"/>
                    <a:gd name="T22" fmla="*/ 33 w 48"/>
                    <a:gd name="T23" fmla="*/ 16 h 547"/>
                    <a:gd name="T24" fmla="*/ 30 w 48"/>
                    <a:gd name="T25" fmla="*/ 13 h 547"/>
                    <a:gd name="T26" fmla="*/ 0 w 48"/>
                    <a:gd name="T27" fmla="*/ 0 h 547"/>
                    <a:gd name="T28" fmla="*/ 4 w 48"/>
                    <a:gd name="T29" fmla="*/ 2 h 547"/>
                    <a:gd name="T30" fmla="*/ 6 w 48"/>
                    <a:gd name="T31" fmla="*/ 7 h 547"/>
                    <a:gd name="T32" fmla="*/ 8 w 48"/>
                    <a:gd name="T33" fmla="*/ 14 h 547"/>
                    <a:gd name="T34" fmla="*/ 9 w 48"/>
                    <a:gd name="T35" fmla="*/ 21 h 547"/>
                    <a:gd name="T36" fmla="*/ 15 w 48"/>
                    <a:gd name="T37" fmla="*/ 500 h 547"/>
                    <a:gd name="T38" fmla="*/ 15 w 48"/>
                    <a:gd name="T39" fmla="*/ 501 h 547"/>
                    <a:gd name="T40" fmla="*/ 14 w 48"/>
                    <a:gd name="T41" fmla="*/ 503 h 547"/>
                    <a:gd name="T42" fmla="*/ 14 w 48"/>
                    <a:gd name="T43" fmla="*/ 504 h 547"/>
                    <a:gd name="T44" fmla="*/ 14 w 48"/>
                    <a:gd name="T45" fmla="*/ 505 h 547"/>
                    <a:gd name="T46" fmla="*/ 15 w 48"/>
                    <a:gd name="T47" fmla="*/ 510 h 547"/>
                    <a:gd name="T48" fmla="*/ 16 w 48"/>
                    <a:gd name="T49" fmla="*/ 514 h 547"/>
                    <a:gd name="T50" fmla="*/ 18 w 48"/>
                    <a:gd name="T51" fmla="*/ 517 h 547"/>
                    <a:gd name="T52" fmla="*/ 20 w 48"/>
                    <a:gd name="T53" fmla="*/ 520 h 547"/>
                    <a:gd name="T54" fmla="*/ 48 w 48"/>
                    <a:gd name="T55" fmla="*/ 547 h 547"/>
                    <a:gd name="T56" fmla="*/ 46 w 48"/>
                    <a:gd name="T57" fmla="*/ 544 h 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8" h="547">
                      <a:moveTo>
                        <a:pt x="46" y="544"/>
                      </a:moveTo>
                      <a:cubicBezTo>
                        <a:pt x="45" y="543"/>
                        <a:pt x="44" y="542"/>
                        <a:pt x="44" y="541"/>
                      </a:cubicBezTo>
                      <a:cubicBezTo>
                        <a:pt x="43" y="539"/>
                        <a:pt x="43" y="538"/>
                        <a:pt x="43" y="537"/>
                      </a:cubicBezTo>
                      <a:cubicBezTo>
                        <a:pt x="42" y="535"/>
                        <a:pt x="42" y="534"/>
                        <a:pt x="42" y="532"/>
                      </a:cubicBezTo>
                      <a:cubicBezTo>
                        <a:pt x="42" y="532"/>
                        <a:pt x="42" y="531"/>
                        <a:pt x="42" y="531"/>
                      </a:cubicBezTo>
                      <a:cubicBezTo>
                        <a:pt x="42" y="530"/>
                        <a:pt x="42" y="530"/>
                        <a:pt x="42" y="529"/>
                      </a:cubicBezTo>
                      <a:cubicBezTo>
                        <a:pt x="42" y="529"/>
                        <a:pt x="42" y="528"/>
                        <a:pt x="43" y="528"/>
                      </a:cubicBezTo>
                      <a:cubicBezTo>
                        <a:pt x="43" y="528"/>
                        <a:pt x="43" y="527"/>
                        <a:pt x="43" y="527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3"/>
                        <a:pt x="38" y="30"/>
                        <a:pt x="38" y="28"/>
                      </a:cubicBezTo>
                      <a:cubicBezTo>
                        <a:pt x="37" y="25"/>
                        <a:pt x="37" y="23"/>
                        <a:pt x="36" y="21"/>
                      </a:cubicBezTo>
                      <a:cubicBezTo>
                        <a:pt x="35" y="19"/>
                        <a:pt x="34" y="18"/>
                        <a:pt x="33" y="16"/>
                      </a:cubicBezTo>
                      <a:cubicBezTo>
                        <a:pt x="32" y="15"/>
                        <a:pt x="31" y="14"/>
                        <a:pt x="3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2"/>
                      </a:cubicBezTo>
                      <a:cubicBezTo>
                        <a:pt x="5" y="4"/>
                        <a:pt x="6" y="5"/>
                        <a:pt x="6" y="7"/>
                      </a:cubicBezTo>
                      <a:cubicBezTo>
                        <a:pt x="7" y="9"/>
                        <a:pt x="8" y="11"/>
                        <a:pt x="8" y="14"/>
                      </a:cubicBezTo>
                      <a:cubicBezTo>
                        <a:pt x="9" y="16"/>
                        <a:pt x="9" y="19"/>
                        <a:pt x="9" y="21"/>
                      </a:cubicBezTo>
                      <a:cubicBezTo>
                        <a:pt x="15" y="500"/>
                        <a:pt x="15" y="500"/>
                        <a:pt x="15" y="500"/>
                      </a:cubicBezTo>
                      <a:cubicBezTo>
                        <a:pt x="15" y="500"/>
                        <a:pt x="15" y="501"/>
                        <a:pt x="15" y="501"/>
                      </a:cubicBezTo>
                      <a:cubicBezTo>
                        <a:pt x="15" y="502"/>
                        <a:pt x="14" y="502"/>
                        <a:pt x="14" y="503"/>
                      </a:cubicBezTo>
                      <a:cubicBezTo>
                        <a:pt x="14" y="503"/>
                        <a:pt x="14" y="503"/>
                        <a:pt x="14" y="504"/>
                      </a:cubicBezTo>
                      <a:cubicBezTo>
                        <a:pt x="14" y="504"/>
                        <a:pt x="14" y="505"/>
                        <a:pt x="14" y="505"/>
                      </a:cubicBezTo>
                      <a:cubicBezTo>
                        <a:pt x="14" y="507"/>
                        <a:pt x="14" y="508"/>
                        <a:pt x="15" y="510"/>
                      </a:cubicBezTo>
                      <a:cubicBezTo>
                        <a:pt x="15" y="511"/>
                        <a:pt x="15" y="512"/>
                        <a:pt x="16" y="514"/>
                      </a:cubicBezTo>
                      <a:cubicBezTo>
                        <a:pt x="17" y="515"/>
                        <a:pt x="17" y="516"/>
                        <a:pt x="18" y="517"/>
                      </a:cubicBezTo>
                      <a:cubicBezTo>
                        <a:pt x="19" y="518"/>
                        <a:pt x="19" y="519"/>
                        <a:pt x="20" y="520"/>
                      </a:cubicBezTo>
                      <a:cubicBezTo>
                        <a:pt x="48" y="547"/>
                        <a:pt x="48" y="547"/>
                        <a:pt x="48" y="547"/>
                      </a:cubicBezTo>
                      <a:cubicBezTo>
                        <a:pt x="47" y="546"/>
                        <a:pt x="46" y="545"/>
                        <a:pt x="46" y="54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Freeform 22"/>
                <p:cNvSpPr/>
                <p:nvPr/>
              </p:nvSpPr>
              <p:spPr bwMode="auto">
                <a:xfrm>
                  <a:off x="2481" y="2058"/>
                  <a:ext cx="231" cy="468"/>
                </a:xfrm>
                <a:custGeom>
                  <a:avLst/>
                  <a:gdLst>
                    <a:gd name="T0" fmla="*/ 283 w 326"/>
                    <a:gd name="T1" fmla="*/ 5 h 660"/>
                    <a:gd name="T2" fmla="*/ 320 w 326"/>
                    <a:gd name="T3" fmla="*/ 46 h 660"/>
                    <a:gd name="T4" fmla="*/ 325 w 326"/>
                    <a:gd name="T5" fmla="*/ 99 h 660"/>
                    <a:gd name="T6" fmla="*/ 319 w 326"/>
                    <a:gd name="T7" fmla="*/ 326 h 660"/>
                    <a:gd name="T8" fmla="*/ 317 w 326"/>
                    <a:gd name="T9" fmla="*/ 332 h 660"/>
                    <a:gd name="T10" fmla="*/ 312 w 326"/>
                    <a:gd name="T11" fmla="*/ 338 h 660"/>
                    <a:gd name="T12" fmla="*/ 307 w 326"/>
                    <a:gd name="T13" fmla="*/ 341 h 660"/>
                    <a:gd name="T14" fmla="*/ 288 w 326"/>
                    <a:gd name="T15" fmla="*/ 345 h 660"/>
                    <a:gd name="T16" fmla="*/ 282 w 326"/>
                    <a:gd name="T17" fmla="*/ 345 h 660"/>
                    <a:gd name="T18" fmla="*/ 277 w 326"/>
                    <a:gd name="T19" fmla="*/ 342 h 660"/>
                    <a:gd name="T20" fmla="*/ 274 w 326"/>
                    <a:gd name="T21" fmla="*/ 336 h 660"/>
                    <a:gd name="T22" fmla="*/ 273 w 326"/>
                    <a:gd name="T23" fmla="*/ 330 h 660"/>
                    <a:gd name="T24" fmla="*/ 276 w 326"/>
                    <a:gd name="T25" fmla="*/ 107 h 660"/>
                    <a:gd name="T26" fmla="*/ 271 w 326"/>
                    <a:gd name="T27" fmla="*/ 99 h 660"/>
                    <a:gd name="T28" fmla="*/ 263 w 326"/>
                    <a:gd name="T29" fmla="*/ 100 h 660"/>
                    <a:gd name="T30" fmla="*/ 258 w 326"/>
                    <a:gd name="T31" fmla="*/ 113 h 660"/>
                    <a:gd name="T32" fmla="*/ 249 w 326"/>
                    <a:gd name="T33" fmla="*/ 604 h 660"/>
                    <a:gd name="T34" fmla="*/ 240 w 326"/>
                    <a:gd name="T35" fmla="*/ 622 h 660"/>
                    <a:gd name="T36" fmla="*/ 224 w 326"/>
                    <a:gd name="T37" fmla="*/ 632 h 660"/>
                    <a:gd name="T38" fmla="*/ 194 w 326"/>
                    <a:gd name="T39" fmla="*/ 637 h 660"/>
                    <a:gd name="T40" fmla="*/ 181 w 326"/>
                    <a:gd name="T41" fmla="*/ 628 h 660"/>
                    <a:gd name="T42" fmla="*/ 179 w 326"/>
                    <a:gd name="T43" fmla="*/ 376 h 660"/>
                    <a:gd name="T44" fmla="*/ 177 w 326"/>
                    <a:gd name="T45" fmla="*/ 361 h 660"/>
                    <a:gd name="T46" fmla="*/ 169 w 326"/>
                    <a:gd name="T47" fmla="*/ 356 h 660"/>
                    <a:gd name="T48" fmla="*/ 162 w 326"/>
                    <a:gd name="T49" fmla="*/ 364 h 660"/>
                    <a:gd name="T50" fmla="*/ 159 w 326"/>
                    <a:gd name="T51" fmla="*/ 379 h 660"/>
                    <a:gd name="T52" fmla="*/ 155 w 326"/>
                    <a:gd name="T53" fmla="*/ 635 h 660"/>
                    <a:gd name="T54" fmla="*/ 141 w 326"/>
                    <a:gd name="T55" fmla="*/ 650 h 660"/>
                    <a:gd name="T56" fmla="*/ 109 w 326"/>
                    <a:gd name="T57" fmla="*/ 659 h 660"/>
                    <a:gd name="T58" fmla="*/ 90 w 326"/>
                    <a:gd name="T59" fmla="*/ 656 h 660"/>
                    <a:gd name="T60" fmla="*/ 81 w 326"/>
                    <a:gd name="T61" fmla="*/ 639 h 660"/>
                    <a:gd name="T62" fmla="*/ 81 w 326"/>
                    <a:gd name="T63" fmla="*/ 636 h 660"/>
                    <a:gd name="T64" fmla="*/ 82 w 326"/>
                    <a:gd name="T65" fmla="*/ 634 h 660"/>
                    <a:gd name="T66" fmla="*/ 77 w 326"/>
                    <a:gd name="T67" fmla="*/ 133 h 660"/>
                    <a:gd name="T68" fmla="*/ 71 w 326"/>
                    <a:gd name="T69" fmla="*/ 121 h 660"/>
                    <a:gd name="T70" fmla="*/ 62 w 326"/>
                    <a:gd name="T71" fmla="*/ 122 h 660"/>
                    <a:gd name="T72" fmla="*/ 57 w 326"/>
                    <a:gd name="T73" fmla="*/ 133 h 660"/>
                    <a:gd name="T74" fmla="*/ 58 w 326"/>
                    <a:gd name="T75" fmla="*/ 366 h 660"/>
                    <a:gd name="T76" fmla="*/ 57 w 326"/>
                    <a:gd name="T77" fmla="*/ 373 h 660"/>
                    <a:gd name="T78" fmla="*/ 53 w 326"/>
                    <a:gd name="T79" fmla="*/ 380 h 660"/>
                    <a:gd name="T80" fmla="*/ 48 w 326"/>
                    <a:gd name="T81" fmla="*/ 384 h 660"/>
                    <a:gd name="T82" fmla="*/ 41 w 326"/>
                    <a:gd name="T83" fmla="*/ 387 h 660"/>
                    <a:gd name="T84" fmla="*/ 20 w 326"/>
                    <a:gd name="T85" fmla="*/ 390 h 660"/>
                    <a:gd name="T86" fmla="*/ 13 w 326"/>
                    <a:gd name="T87" fmla="*/ 388 h 660"/>
                    <a:gd name="T88" fmla="*/ 8 w 326"/>
                    <a:gd name="T89" fmla="*/ 384 h 660"/>
                    <a:gd name="T90" fmla="*/ 5 w 326"/>
                    <a:gd name="T91" fmla="*/ 378 h 660"/>
                    <a:gd name="T92" fmla="*/ 0 w 326"/>
                    <a:gd name="T93" fmla="*/ 135 h 660"/>
                    <a:gd name="T94" fmla="*/ 6 w 326"/>
                    <a:gd name="T95" fmla="*/ 79 h 660"/>
                    <a:gd name="T96" fmla="*/ 46 w 326"/>
                    <a:gd name="T97" fmla="*/ 26 h 660"/>
                    <a:gd name="T98" fmla="*/ 255 w 326"/>
                    <a:gd name="T99" fmla="*/ 1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26" h="660">
                      <a:moveTo>
                        <a:pt x="255" y="1"/>
                      </a:moveTo>
                      <a:cubicBezTo>
                        <a:pt x="265" y="0"/>
                        <a:pt x="274" y="2"/>
                        <a:pt x="283" y="5"/>
                      </a:cubicBezTo>
                      <a:cubicBezTo>
                        <a:pt x="291" y="9"/>
                        <a:pt x="299" y="14"/>
                        <a:pt x="305" y="21"/>
                      </a:cubicBezTo>
                      <a:cubicBezTo>
                        <a:pt x="312" y="28"/>
                        <a:pt x="317" y="37"/>
                        <a:pt x="320" y="46"/>
                      </a:cubicBezTo>
                      <a:cubicBezTo>
                        <a:pt x="324" y="56"/>
                        <a:pt x="326" y="67"/>
                        <a:pt x="325" y="79"/>
                      </a:cubicBezTo>
                      <a:cubicBezTo>
                        <a:pt x="325" y="99"/>
                        <a:pt x="325" y="99"/>
                        <a:pt x="325" y="99"/>
                      </a:cubicBezTo>
                      <a:cubicBezTo>
                        <a:pt x="319" y="323"/>
                        <a:pt x="319" y="323"/>
                        <a:pt x="319" y="323"/>
                      </a:cubicBezTo>
                      <a:cubicBezTo>
                        <a:pt x="319" y="324"/>
                        <a:pt x="319" y="325"/>
                        <a:pt x="319" y="326"/>
                      </a:cubicBezTo>
                      <a:cubicBezTo>
                        <a:pt x="319" y="327"/>
                        <a:pt x="319" y="328"/>
                        <a:pt x="318" y="329"/>
                      </a:cubicBezTo>
                      <a:cubicBezTo>
                        <a:pt x="318" y="330"/>
                        <a:pt x="317" y="331"/>
                        <a:pt x="317" y="332"/>
                      </a:cubicBezTo>
                      <a:cubicBezTo>
                        <a:pt x="316" y="333"/>
                        <a:pt x="316" y="334"/>
                        <a:pt x="315" y="335"/>
                      </a:cubicBezTo>
                      <a:cubicBezTo>
                        <a:pt x="314" y="336"/>
                        <a:pt x="313" y="337"/>
                        <a:pt x="312" y="338"/>
                      </a:cubicBezTo>
                      <a:cubicBezTo>
                        <a:pt x="312" y="339"/>
                        <a:pt x="311" y="339"/>
                        <a:pt x="310" y="340"/>
                      </a:cubicBezTo>
                      <a:cubicBezTo>
                        <a:pt x="309" y="340"/>
                        <a:pt x="308" y="341"/>
                        <a:pt x="307" y="341"/>
                      </a:cubicBezTo>
                      <a:cubicBezTo>
                        <a:pt x="306" y="342"/>
                        <a:pt x="305" y="342"/>
                        <a:pt x="304" y="342"/>
                      </a:cubicBezTo>
                      <a:cubicBezTo>
                        <a:pt x="288" y="345"/>
                        <a:pt x="288" y="345"/>
                        <a:pt x="288" y="345"/>
                      </a:cubicBezTo>
                      <a:cubicBezTo>
                        <a:pt x="287" y="345"/>
                        <a:pt x="286" y="345"/>
                        <a:pt x="285" y="345"/>
                      </a:cubicBezTo>
                      <a:cubicBezTo>
                        <a:pt x="284" y="345"/>
                        <a:pt x="283" y="345"/>
                        <a:pt x="282" y="345"/>
                      </a:cubicBezTo>
                      <a:cubicBezTo>
                        <a:pt x="281" y="344"/>
                        <a:pt x="280" y="344"/>
                        <a:pt x="280" y="343"/>
                      </a:cubicBezTo>
                      <a:cubicBezTo>
                        <a:pt x="279" y="343"/>
                        <a:pt x="278" y="342"/>
                        <a:pt x="277" y="342"/>
                      </a:cubicBezTo>
                      <a:cubicBezTo>
                        <a:pt x="276" y="341"/>
                        <a:pt x="276" y="340"/>
                        <a:pt x="275" y="339"/>
                      </a:cubicBezTo>
                      <a:cubicBezTo>
                        <a:pt x="275" y="338"/>
                        <a:pt x="274" y="337"/>
                        <a:pt x="274" y="336"/>
                      </a:cubicBezTo>
                      <a:cubicBezTo>
                        <a:pt x="273" y="336"/>
                        <a:pt x="273" y="334"/>
                        <a:pt x="273" y="333"/>
                      </a:cubicBezTo>
                      <a:cubicBezTo>
                        <a:pt x="273" y="332"/>
                        <a:pt x="273" y="331"/>
                        <a:pt x="273" y="330"/>
                      </a:cubicBezTo>
                      <a:cubicBezTo>
                        <a:pt x="277" y="114"/>
                        <a:pt x="277" y="114"/>
                        <a:pt x="277" y="114"/>
                      </a:cubicBezTo>
                      <a:cubicBezTo>
                        <a:pt x="277" y="112"/>
                        <a:pt x="276" y="109"/>
                        <a:pt x="276" y="107"/>
                      </a:cubicBezTo>
                      <a:cubicBezTo>
                        <a:pt x="275" y="105"/>
                        <a:pt x="274" y="104"/>
                        <a:pt x="274" y="102"/>
                      </a:cubicBezTo>
                      <a:cubicBezTo>
                        <a:pt x="273" y="101"/>
                        <a:pt x="272" y="100"/>
                        <a:pt x="271" y="99"/>
                      </a:cubicBezTo>
                      <a:cubicBezTo>
                        <a:pt x="270" y="98"/>
                        <a:pt x="269" y="98"/>
                        <a:pt x="267" y="98"/>
                      </a:cubicBezTo>
                      <a:cubicBezTo>
                        <a:pt x="266" y="98"/>
                        <a:pt x="265" y="99"/>
                        <a:pt x="263" y="100"/>
                      </a:cubicBezTo>
                      <a:cubicBezTo>
                        <a:pt x="262" y="102"/>
                        <a:pt x="261" y="103"/>
                        <a:pt x="260" y="106"/>
                      </a:cubicBezTo>
                      <a:cubicBezTo>
                        <a:pt x="259" y="108"/>
                        <a:pt x="258" y="110"/>
                        <a:pt x="258" y="113"/>
                      </a:cubicBezTo>
                      <a:cubicBezTo>
                        <a:pt x="257" y="116"/>
                        <a:pt x="257" y="119"/>
                        <a:pt x="257" y="122"/>
                      </a:cubicBezTo>
                      <a:cubicBezTo>
                        <a:pt x="249" y="604"/>
                        <a:pt x="249" y="604"/>
                        <a:pt x="249" y="604"/>
                      </a:cubicBezTo>
                      <a:cubicBezTo>
                        <a:pt x="249" y="607"/>
                        <a:pt x="248" y="610"/>
                        <a:pt x="246" y="613"/>
                      </a:cubicBezTo>
                      <a:cubicBezTo>
                        <a:pt x="245" y="616"/>
                        <a:pt x="243" y="619"/>
                        <a:pt x="240" y="622"/>
                      </a:cubicBezTo>
                      <a:cubicBezTo>
                        <a:pt x="238" y="624"/>
                        <a:pt x="236" y="626"/>
                        <a:pt x="233" y="628"/>
                      </a:cubicBezTo>
                      <a:cubicBezTo>
                        <a:pt x="230" y="630"/>
                        <a:pt x="227" y="631"/>
                        <a:pt x="224" y="632"/>
                      </a:cubicBezTo>
                      <a:cubicBezTo>
                        <a:pt x="203" y="637"/>
                        <a:pt x="203" y="637"/>
                        <a:pt x="203" y="637"/>
                      </a:cubicBezTo>
                      <a:cubicBezTo>
                        <a:pt x="200" y="638"/>
                        <a:pt x="197" y="638"/>
                        <a:pt x="194" y="637"/>
                      </a:cubicBezTo>
                      <a:cubicBezTo>
                        <a:pt x="192" y="637"/>
                        <a:pt x="189" y="636"/>
                        <a:pt x="187" y="634"/>
                      </a:cubicBezTo>
                      <a:cubicBezTo>
                        <a:pt x="185" y="633"/>
                        <a:pt x="183" y="631"/>
                        <a:pt x="181" y="628"/>
                      </a:cubicBezTo>
                      <a:cubicBezTo>
                        <a:pt x="180" y="626"/>
                        <a:pt x="179" y="623"/>
                        <a:pt x="178" y="620"/>
                      </a:cubicBezTo>
                      <a:cubicBezTo>
                        <a:pt x="179" y="376"/>
                        <a:pt x="179" y="376"/>
                        <a:pt x="179" y="376"/>
                      </a:cubicBezTo>
                      <a:cubicBezTo>
                        <a:pt x="180" y="373"/>
                        <a:pt x="179" y="370"/>
                        <a:pt x="179" y="368"/>
                      </a:cubicBezTo>
                      <a:cubicBezTo>
                        <a:pt x="178" y="365"/>
                        <a:pt x="177" y="363"/>
                        <a:pt x="177" y="361"/>
                      </a:cubicBezTo>
                      <a:cubicBezTo>
                        <a:pt x="176" y="359"/>
                        <a:pt x="175" y="358"/>
                        <a:pt x="173" y="357"/>
                      </a:cubicBezTo>
                      <a:cubicBezTo>
                        <a:pt x="172" y="356"/>
                        <a:pt x="171" y="356"/>
                        <a:pt x="169" y="356"/>
                      </a:cubicBezTo>
                      <a:cubicBezTo>
                        <a:pt x="168" y="356"/>
                        <a:pt x="167" y="357"/>
                        <a:pt x="165" y="358"/>
                      </a:cubicBezTo>
                      <a:cubicBezTo>
                        <a:pt x="164" y="360"/>
                        <a:pt x="163" y="361"/>
                        <a:pt x="162" y="364"/>
                      </a:cubicBezTo>
                      <a:cubicBezTo>
                        <a:pt x="161" y="366"/>
                        <a:pt x="160" y="368"/>
                        <a:pt x="160" y="371"/>
                      </a:cubicBezTo>
                      <a:cubicBezTo>
                        <a:pt x="159" y="374"/>
                        <a:pt x="159" y="376"/>
                        <a:pt x="159" y="379"/>
                      </a:cubicBezTo>
                      <a:cubicBezTo>
                        <a:pt x="158" y="625"/>
                        <a:pt x="158" y="625"/>
                        <a:pt x="158" y="625"/>
                      </a:cubicBezTo>
                      <a:cubicBezTo>
                        <a:pt x="158" y="628"/>
                        <a:pt x="157" y="632"/>
                        <a:pt x="155" y="635"/>
                      </a:cubicBezTo>
                      <a:cubicBezTo>
                        <a:pt x="153" y="638"/>
                        <a:pt x="151" y="641"/>
                        <a:pt x="149" y="643"/>
                      </a:cubicBezTo>
                      <a:cubicBezTo>
                        <a:pt x="147" y="646"/>
                        <a:pt x="144" y="648"/>
                        <a:pt x="141" y="650"/>
                      </a:cubicBezTo>
                      <a:cubicBezTo>
                        <a:pt x="138" y="652"/>
                        <a:pt x="135" y="653"/>
                        <a:pt x="131" y="654"/>
                      </a:cubicBezTo>
                      <a:cubicBezTo>
                        <a:pt x="109" y="659"/>
                        <a:pt x="109" y="659"/>
                        <a:pt x="109" y="659"/>
                      </a:cubicBezTo>
                      <a:cubicBezTo>
                        <a:pt x="105" y="660"/>
                        <a:pt x="102" y="660"/>
                        <a:pt x="98" y="660"/>
                      </a:cubicBezTo>
                      <a:cubicBezTo>
                        <a:pt x="95" y="659"/>
                        <a:pt x="92" y="658"/>
                        <a:pt x="90" y="656"/>
                      </a:cubicBezTo>
                      <a:cubicBezTo>
                        <a:pt x="87" y="654"/>
                        <a:pt x="85" y="652"/>
                        <a:pt x="83" y="649"/>
                      </a:cubicBezTo>
                      <a:cubicBezTo>
                        <a:pt x="82" y="646"/>
                        <a:pt x="81" y="643"/>
                        <a:pt x="81" y="639"/>
                      </a:cubicBezTo>
                      <a:cubicBezTo>
                        <a:pt x="81" y="639"/>
                        <a:pt x="81" y="638"/>
                        <a:pt x="81" y="638"/>
                      </a:cubicBezTo>
                      <a:cubicBezTo>
                        <a:pt x="81" y="637"/>
                        <a:pt x="81" y="637"/>
                        <a:pt x="81" y="636"/>
                      </a:cubicBezTo>
                      <a:cubicBezTo>
                        <a:pt x="81" y="636"/>
                        <a:pt x="81" y="635"/>
                        <a:pt x="82" y="635"/>
                      </a:cubicBezTo>
                      <a:cubicBezTo>
                        <a:pt x="82" y="635"/>
                        <a:pt x="82" y="634"/>
                        <a:pt x="82" y="634"/>
                      </a:cubicBezTo>
                      <a:cubicBezTo>
                        <a:pt x="78" y="143"/>
                        <a:pt x="78" y="143"/>
                        <a:pt x="78" y="143"/>
                      </a:cubicBezTo>
                      <a:cubicBezTo>
                        <a:pt x="78" y="139"/>
                        <a:pt x="77" y="136"/>
                        <a:pt x="77" y="133"/>
                      </a:cubicBezTo>
                      <a:cubicBezTo>
                        <a:pt x="76" y="131"/>
                        <a:pt x="75" y="128"/>
                        <a:pt x="74" y="126"/>
                      </a:cubicBezTo>
                      <a:cubicBezTo>
                        <a:pt x="73" y="124"/>
                        <a:pt x="72" y="122"/>
                        <a:pt x="71" y="121"/>
                      </a:cubicBezTo>
                      <a:cubicBezTo>
                        <a:pt x="69" y="120"/>
                        <a:pt x="68" y="120"/>
                        <a:pt x="66" y="120"/>
                      </a:cubicBezTo>
                      <a:cubicBezTo>
                        <a:pt x="65" y="120"/>
                        <a:pt x="63" y="121"/>
                        <a:pt x="62" y="122"/>
                      </a:cubicBezTo>
                      <a:cubicBezTo>
                        <a:pt x="61" y="123"/>
                        <a:pt x="60" y="125"/>
                        <a:pt x="59" y="126"/>
                      </a:cubicBezTo>
                      <a:cubicBezTo>
                        <a:pt x="58" y="128"/>
                        <a:pt x="57" y="131"/>
                        <a:pt x="57" y="133"/>
                      </a:cubicBezTo>
                      <a:cubicBezTo>
                        <a:pt x="56" y="136"/>
                        <a:pt x="56" y="138"/>
                        <a:pt x="55" y="141"/>
                      </a:cubicBezTo>
                      <a:cubicBezTo>
                        <a:pt x="58" y="366"/>
                        <a:pt x="58" y="366"/>
                        <a:pt x="58" y="366"/>
                      </a:cubicBezTo>
                      <a:cubicBezTo>
                        <a:pt x="58" y="367"/>
                        <a:pt x="58" y="369"/>
                        <a:pt x="58" y="370"/>
                      </a:cubicBezTo>
                      <a:cubicBezTo>
                        <a:pt x="58" y="371"/>
                        <a:pt x="57" y="372"/>
                        <a:pt x="57" y="373"/>
                      </a:cubicBezTo>
                      <a:cubicBezTo>
                        <a:pt x="56" y="374"/>
                        <a:pt x="56" y="375"/>
                        <a:pt x="55" y="376"/>
                      </a:cubicBezTo>
                      <a:cubicBezTo>
                        <a:pt x="55" y="378"/>
                        <a:pt x="54" y="379"/>
                        <a:pt x="53" y="380"/>
                      </a:cubicBezTo>
                      <a:cubicBezTo>
                        <a:pt x="52" y="381"/>
                        <a:pt x="51" y="381"/>
                        <a:pt x="51" y="382"/>
                      </a:cubicBezTo>
                      <a:cubicBezTo>
                        <a:pt x="50" y="383"/>
                        <a:pt x="49" y="384"/>
                        <a:pt x="48" y="384"/>
                      </a:cubicBezTo>
                      <a:cubicBezTo>
                        <a:pt x="47" y="385"/>
                        <a:pt x="46" y="385"/>
                        <a:pt x="44" y="386"/>
                      </a:cubicBezTo>
                      <a:cubicBezTo>
                        <a:pt x="43" y="386"/>
                        <a:pt x="42" y="387"/>
                        <a:pt x="41" y="387"/>
                      </a:cubicBezTo>
                      <a:cubicBezTo>
                        <a:pt x="23" y="390"/>
                        <a:pt x="23" y="390"/>
                        <a:pt x="23" y="390"/>
                      </a:cubicBezTo>
                      <a:cubicBezTo>
                        <a:pt x="22" y="390"/>
                        <a:pt x="21" y="390"/>
                        <a:pt x="20" y="390"/>
                      </a:cubicBezTo>
                      <a:cubicBezTo>
                        <a:pt x="19" y="390"/>
                        <a:pt x="18" y="390"/>
                        <a:pt x="16" y="390"/>
                      </a:cubicBezTo>
                      <a:cubicBezTo>
                        <a:pt x="15" y="389"/>
                        <a:pt x="14" y="389"/>
                        <a:pt x="13" y="388"/>
                      </a:cubicBezTo>
                      <a:cubicBezTo>
                        <a:pt x="12" y="388"/>
                        <a:pt x="11" y="387"/>
                        <a:pt x="11" y="387"/>
                      </a:cubicBezTo>
                      <a:cubicBezTo>
                        <a:pt x="10" y="386"/>
                        <a:pt x="9" y="385"/>
                        <a:pt x="8" y="384"/>
                      </a:cubicBezTo>
                      <a:cubicBezTo>
                        <a:pt x="8" y="383"/>
                        <a:pt x="7" y="382"/>
                        <a:pt x="6" y="381"/>
                      </a:cubicBezTo>
                      <a:cubicBezTo>
                        <a:pt x="6" y="380"/>
                        <a:pt x="6" y="379"/>
                        <a:pt x="5" y="378"/>
                      </a:cubicBezTo>
                      <a:cubicBezTo>
                        <a:pt x="5" y="377"/>
                        <a:pt x="5" y="376"/>
                        <a:pt x="5" y="37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32"/>
                        <a:pt x="0" y="115"/>
                        <a:pt x="0" y="115"/>
                      </a:cubicBezTo>
                      <a:cubicBezTo>
                        <a:pt x="0" y="102"/>
                        <a:pt x="2" y="90"/>
                        <a:pt x="6" y="79"/>
                      </a:cubicBezTo>
                      <a:cubicBezTo>
                        <a:pt x="9" y="67"/>
                        <a:pt x="15" y="57"/>
                        <a:pt x="22" y="48"/>
                      </a:cubicBezTo>
                      <a:cubicBezTo>
                        <a:pt x="29" y="39"/>
                        <a:pt x="37" y="31"/>
                        <a:pt x="46" y="26"/>
                      </a:cubicBezTo>
                      <a:cubicBezTo>
                        <a:pt x="55" y="20"/>
                        <a:pt x="65" y="17"/>
                        <a:pt x="75" y="16"/>
                      </a:cubicBez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23"/>
                <p:cNvSpPr>
                  <a:spLocks noEditPoints="1"/>
                </p:cNvSpPr>
                <p:nvPr/>
              </p:nvSpPr>
              <p:spPr bwMode="auto">
                <a:xfrm>
                  <a:off x="2461" y="2051"/>
                  <a:ext cx="215" cy="281"/>
                </a:xfrm>
                <a:custGeom>
                  <a:avLst/>
                  <a:gdLst>
                    <a:gd name="T0" fmla="*/ 270 w 304"/>
                    <a:gd name="T1" fmla="*/ 2 h 396"/>
                    <a:gd name="T2" fmla="*/ 265 w 304"/>
                    <a:gd name="T3" fmla="*/ 1 h 396"/>
                    <a:gd name="T4" fmla="*/ 260 w 304"/>
                    <a:gd name="T5" fmla="*/ 0 h 396"/>
                    <a:gd name="T6" fmla="*/ 255 w 304"/>
                    <a:gd name="T7" fmla="*/ 0 h 396"/>
                    <a:gd name="T8" fmla="*/ 249 w 304"/>
                    <a:gd name="T9" fmla="*/ 0 h 396"/>
                    <a:gd name="T10" fmla="*/ 73 w 304"/>
                    <a:gd name="T11" fmla="*/ 14 h 396"/>
                    <a:gd name="T12" fmla="*/ 44 w 304"/>
                    <a:gd name="T13" fmla="*/ 24 h 396"/>
                    <a:gd name="T14" fmla="*/ 21 w 304"/>
                    <a:gd name="T15" fmla="*/ 45 h 396"/>
                    <a:gd name="T16" fmla="*/ 5 w 304"/>
                    <a:gd name="T17" fmla="*/ 75 h 396"/>
                    <a:gd name="T18" fmla="*/ 0 w 304"/>
                    <a:gd name="T19" fmla="*/ 110 h 396"/>
                    <a:gd name="T20" fmla="*/ 0 w 304"/>
                    <a:gd name="T21" fmla="*/ 111 h 396"/>
                    <a:gd name="T22" fmla="*/ 0 w 304"/>
                    <a:gd name="T23" fmla="*/ 115 h 396"/>
                    <a:gd name="T24" fmla="*/ 0 w 304"/>
                    <a:gd name="T25" fmla="*/ 121 h 396"/>
                    <a:gd name="T26" fmla="*/ 0 w 304"/>
                    <a:gd name="T27" fmla="*/ 129 h 396"/>
                    <a:gd name="T28" fmla="*/ 6 w 304"/>
                    <a:gd name="T29" fmla="*/ 363 h 396"/>
                    <a:gd name="T30" fmla="*/ 6 w 304"/>
                    <a:gd name="T31" fmla="*/ 366 h 396"/>
                    <a:gd name="T32" fmla="*/ 7 w 304"/>
                    <a:gd name="T33" fmla="*/ 369 h 396"/>
                    <a:gd name="T34" fmla="*/ 9 w 304"/>
                    <a:gd name="T35" fmla="*/ 372 h 396"/>
                    <a:gd name="T36" fmla="*/ 11 w 304"/>
                    <a:gd name="T37" fmla="*/ 374 h 396"/>
                    <a:gd name="T38" fmla="*/ 11 w 304"/>
                    <a:gd name="T39" fmla="*/ 375 h 396"/>
                    <a:gd name="T40" fmla="*/ 11 w 304"/>
                    <a:gd name="T41" fmla="*/ 375 h 396"/>
                    <a:gd name="T42" fmla="*/ 11 w 304"/>
                    <a:gd name="T43" fmla="*/ 375 h 396"/>
                    <a:gd name="T44" fmla="*/ 12 w 304"/>
                    <a:gd name="T45" fmla="*/ 375 h 396"/>
                    <a:gd name="T46" fmla="*/ 39 w 304"/>
                    <a:gd name="T47" fmla="*/ 396 h 396"/>
                    <a:gd name="T48" fmla="*/ 39 w 304"/>
                    <a:gd name="T49" fmla="*/ 396 h 396"/>
                    <a:gd name="T50" fmla="*/ 39 w 304"/>
                    <a:gd name="T51" fmla="*/ 396 h 396"/>
                    <a:gd name="T52" fmla="*/ 39 w 304"/>
                    <a:gd name="T53" fmla="*/ 396 h 396"/>
                    <a:gd name="T54" fmla="*/ 36 w 304"/>
                    <a:gd name="T55" fmla="*/ 393 h 396"/>
                    <a:gd name="T56" fmla="*/ 34 w 304"/>
                    <a:gd name="T57" fmla="*/ 390 h 396"/>
                    <a:gd name="T58" fmla="*/ 33 w 304"/>
                    <a:gd name="T59" fmla="*/ 387 h 396"/>
                    <a:gd name="T60" fmla="*/ 33 w 304"/>
                    <a:gd name="T61" fmla="*/ 384 h 396"/>
                    <a:gd name="T62" fmla="*/ 28 w 304"/>
                    <a:gd name="T63" fmla="*/ 144 h 396"/>
                    <a:gd name="T64" fmla="*/ 28 w 304"/>
                    <a:gd name="T65" fmla="*/ 136 h 396"/>
                    <a:gd name="T66" fmla="*/ 28 w 304"/>
                    <a:gd name="T67" fmla="*/ 129 h 396"/>
                    <a:gd name="T68" fmla="*/ 28 w 304"/>
                    <a:gd name="T69" fmla="*/ 125 h 396"/>
                    <a:gd name="T70" fmla="*/ 28 w 304"/>
                    <a:gd name="T71" fmla="*/ 124 h 396"/>
                    <a:gd name="T72" fmla="*/ 34 w 304"/>
                    <a:gd name="T73" fmla="*/ 88 h 396"/>
                    <a:gd name="T74" fmla="*/ 50 w 304"/>
                    <a:gd name="T75" fmla="*/ 57 h 396"/>
                    <a:gd name="T76" fmla="*/ 74 w 304"/>
                    <a:gd name="T77" fmla="*/ 35 h 396"/>
                    <a:gd name="T78" fmla="*/ 103 w 304"/>
                    <a:gd name="T79" fmla="*/ 25 h 396"/>
                    <a:gd name="T80" fmla="*/ 283 w 304"/>
                    <a:gd name="T81" fmla="*/ 10 h 396"/>
                    <a:gd name="T82" fmla="*/ 289 w 304"/>
                    <a:gd name="T83" fmla="*/ 10 h 396"/>
                    <a:gd name="T84" fmla="*/ 294 w 304"/>
                    <a:gd name="T85" fmla="*/ 10 h 396"/>
                    <a:gd name="T86" fmla="*/ 299 w 304"/>
                    <a:gd name="T87" fmla="*/ 11 h 396"/>
                    <a:gd name="T88" fmla="*/ 304 w 304"/>
                    <a:gd name="T89" fmla="*/ 12 h 396"/>
                    <a:gd name="T90" fmla="*/ 270 w 304"/>
                    <a:gd name="T91" fmla="*/ 2 h 396"/>
                    <a:gd name="T92" fmla="*/ 39 w 304"/>
                    <a:gd name="T93" fmla="*/ 396 h 396"/>
                    <a:gd name="T94" fmla="*/ 39 w 304"/>
                    <a:gd name="T95" fmla="*/ 396 h 396"/>
                    <a:gd name="T96" fmla="*/ 39 w 304"/>
                    <a:gd name="T97" fmla="*/ 396 h 396"/>
                    <a:gd name="T98" fmla="*/ 39 w 304"/>
                    <a:gd name="T9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4" h="396">
                      <a:moveTo>
                        <a:pt x="270" y="2"/>
                      </a:moveTo>
                      <a:cubicBezTo>
                        <a:pt x="268" y="1"/>
                        <a:pt x="267" y="1"/>
                        <a:pt x="265" y="1"/>
                      </a:cubicBezTo>
                      <a:cubicBezTo>
                        <a:pt x="263" y="0"/>
                        <a:pt x="262" y="0"/>
                        <a:pt x="260" y="0"/>
                      </a:cubicBezTo>
                      <a:cubicBezTo>
                        <a:pt x="258" y="0"/>
                        <a:pt x="256" y="0"/>
                        <a:pt x="255" y="0"/>
                      </a:cubicBezTo>
                      <a:cubicBezTo>
                        <a:pt x="253" y="0"/>
                        <a:pt x="251" y="0"/>
                        <a:pt x="249" y="0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63" y="15"/>
                        <a:pt x="53" y="18"/>
                        <a:pt x="44" y="24"/>
                      </a:cubicBezTo>
                      <a:cubicBezTo>
                        <a:pt x="36" y="29"/>
                        <a:pt x="28" y="36"/>
                        <a:pt x="21" y="45"/>
                      </a:cubicBezTo>
                      <a:cubicBezTo>
                        <a:pt x="14" y="54"/>
                        <a:pt x="9" y="64"/>
                        <a:pt x="5" y="75"/>
                      </a:cubicBezTo>
                      <a:cubicBezTo>
                        <a:pt x="2" y="86"/>
                        <a:pt x="0" y="98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2"/>
                        <a:pt x="0" y="114"/>
                        <a:pt x="0" y="115"/>
                      </a:cubicBezTo>
                      <a:cubicBezTo>
                        <a:pt x="0" y="117"/>
                        <a:pt x="0" y="119"/>
                        <a:pt x="0" y="121"/>
                      </a:cubicBezTo>
                      <a:cubicBezTo>
                        <a:pt x="0" y="124"/>
                        <a:pt x="0" y="126"/>
                        <a:pt x="0" y="129"/>
                      </a:cubicBezTo>
                      <a:cubicBezTo>
                        <a:pt x="6" y="363"/>
                        <a:pt x="6" y="363"/>
                        <a:pt x="6" y="363"/>
                      </a:cubicBezTo>
                      <a:cubicBezTo>
                        <a:pt x="6" y="364"/>
                        <a:pt x="6" y="365"/>
                        <a:pt x="6" y="366"/>
                      </a:cubicBezTo>
                      <a:cubicBezTo>
                        <a:pt x="6" y="367"/>
                        <a:pt x="7" y="368"/>
                        <a:pt x="7" y="369"/>
                      </a:cubicBezTo>
                      <a:cubicBezTo>
                        <a:pt x="8" y="370"/>
                        <a:pt x="8" y="371"/>
                        <a:pt x="9" y="372"/>
                      </a:cubicBezTo>
                      <a:cubicBezTo>
                        <a:pt x="10" y="373"/>
                        <a:pt x="10" y="374"/>
                        <a:pt x="11" y="374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1" y="375"/>
                        <a:pt x="11" y="375"/>
                        <a:pt x="11" y="375"/>
                      </a:cubicBezTo>
                      <a:cubicBezTo>
                        <a:pt x="12" y="375"/>
                        <a:pt x="12" y="375"/>
                        <a:pt x="12" y="375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8" y="395"/>
                        <a:pt x="37" y="394"/>
                        <a:pt x="36" y="393"/>
                      </a:cubicBezTo>
                      <a:cubicBezTo>
                        <a:pt x="36" y="392"/>
                        <a:pt x="35" y="391"/>
                        <a:pt x="34" y="390"/>
                      </a:cubicBezTo>
                      <a:cubicBezTo>
                        <a:pt x="34" y="389"/>
                        <a:pt x="34" y="388"/>
                        <a:pt x="33" y="387"/>
                      </a:cubicBezTo>
                      <a:cubicBezTo>
                        <a:pt x="33" y="386"/>
                        <a:pt x="33" y="385"/>
                        <a:pt x="33" y="384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41"/>
                        <a:pt x="28" y="138"/>
                        <a:pt x="28" y="136"/>
                      </a:cubicBezTo>
                      <a:cubicBezTo>
                        <a:pt x="28" y="133"/>
                        <a:pt x="28" y="131"/>
                        <a:pt x="28" y="129"/>
                      </a:cubicBezTo>
                      <a:cubicBezTo>
                        <a:pt x="28" y="128"/>
                        <a:pt x="28" y="126"/>
                        <a:pt x="28" y="125"/>
                      </a:cubicBezTo>
                      <a:cubicBezTo>
                        <a:pt x="28" y="124"/>
                        <a:pt x="28" y="124"/>
                        <a:pt x="28" y="124"/>
                      </a:cubicBezTo>
                      <a:cubicBezTo>
                        <a:pt x="28" y="111"/>
                        <a:pt x="30" y="99"/>
                        <a:pt x="34" y="88"/>
                      </a:cubicBezTo>
                      <a:cubicBezTo>
                        <a:pt x="37" y="76"/>
                        <a:pt x="43" y="66"/>
                        <a:pt x="50" y="57"/>
                      </a:cubicBezTo>
                      <a:cubicBezTo>
                        <a:pt x="57" y="48"/>
                        <a:pt x="65" y="40"/>
                        <a:pt x="74" y="35"/>
                      </a:cubicBezTo>
                      <a:cubicBezTo>
                        <a:pt x="83" y="29"/>
                        <a:pt x="93" y="26"/>
                        <a:pt x="103" y="25"/>
                      </a:cubicBezTo>
                      <a:cubicBezTo>
                        <a:pt x="283" y="10"/>
                        <a:pt x="283" y="10"/>
                        <a:pt x="283" y="10"/>
                      </a:cubicBezTo>
                      <a:cubicBezTo>
                        <a:pt x="285" y="10"/>
                        <a:pt x="287" y="10"/>
                        <a:pt x="289" y="10"/>
                      </a:cubicBezTo>
                      <a:cubicBezTo>
                        <a:pt x="291" y="10"/>
                        <a:pt x="292" y="10"/>
                        <a:pt x="294" y="10"/>
                      </a:cubicBezTo>
                      <a:cubicBezTo>
                        <a:pt x="296" y="10"/>
                        <a:pt x="298" y="10"/>
                        <a:pt x="299" y="11"/>
                      </a:cubicBezTo>
                      <a:cubicBezTo>
                        <a:pt x="301" y="11"/>
                        <a:pt x="303" y="11"/>
                        <a:pt x="304" y="12"/>
                      </a:cubicBezTo>
                      <a:lnTo>
                        <a:pt x="270" y="2"/>
                      </a:lnTo>
                      <a:close/>
                      <a:moveTo>
                        <a:pt x="39" y="396"/>
                      </a:move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ubicBezTo>
                        <a:pt x="39" y="396"/>
                        <a:pt x="39" y="396"/>
                        <a:pt x="39" y="396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Freeform 24"/>
                <p:cNvSpPr/>
                <p:nvPr/>
              </p:nvSpPr>
              <p:spPr bwMode="auto">
                <a:xfrm>
                  <a:off x="2576" y="1920"/>
                  <a:ext cx="32" cy="4"/>
                </a:xfrm>
                <a:custGeom>
                  <a:avLst/>
                  <a:gdLst>
                    <a:gd name="T0" fmla="*/ 33 w 46"/>
                    <a:gd name="T1" fmla="*/ 5 h 6"/>
                    <a:gd name="T2" fmla="*/ 0 w 46"/>
                    <a:gd name="T3" fmla="*/ 1 h 6"/>
                    <a:gd name="T4" fmla="*/ 3 w 46"/>
                    <a:gd name="T5" fmla="*/ 1 h 6"/>
                    <a:gd name="T6" fmla="*/ 6 w 46"/>
                    <a:gd name="T7" fmla="*/ 1 h 6"/>
                    <a:gd name="T8" fmla="*/ 9 w 46"/>
                    <a:gd name="T9" fmla="*/ 1 h 6"/>
                    <a:gd name="T10" fmla="*/ 12 w 46"/>
                    <a:gd name="T11" fmla="*/ 1 h 6"/>
                    <a:gd name="T12" fmla="*/ 46 w 46"/>
                    <a:gd name="T13" fmla="*/ 6 h 6"/>
                    <a:gd name="T14" fmla="*/ 43 w 46"/>
                    <a:gd name="T15" fmla="*/ 6 h 6"/>
                    <a:gd name="T16" fmla="*/ 39 w 46"/>
                    <a:gd name="T17" fmla="*/ 6 h 6"/>
                    <a:gd name="T18" fmla="*/ 36 w 46"/>
                    <a:gd name="T19" fmla="*/ 5 h 6"/>
                    <a:gd name="T20" fmla="*/ 33 w 4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6">
                      <a:moveTo>
                        <a:pt x="33" y="5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1"/>
                      </a:cubicBez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6"/>
                        <a:pt x="44" y="6"/>
                        <a:pt x="43" y="6"/>
                      </a:cubicBezTo>
                      <a:cubicBezTo>
                        <a:pt x="42" y="6"/>
                        <a:pt x="40" y="6"/>
                        <a:pt x="39" y="6"/>
                      </a:cubicBezTo>
                      <a:cubicBezTo>
                        <a:pt x="38" y="5"/>
                        <a:pt x="37" y="5"/>
                        <a:pt x="36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solidFill>
                  <a:srgbClr val="0DB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8" name="Freeform 25"/>
                <p:cNvSpPr/>
                <p:nvPr/>
              </p:nvSpPr>
              <p:spPr bwMode="auto">
                <a:xfrm>
                  <a:off x="2519" y="1921"/>
                  <a:ext cx="80" cy="130"/>
                </a:xfrm>
                <a:custGeom>
                  <a:avLst/>
                  <a:gdLst>
                    <a:gd name="T0" fmla="*/ 85 w 113"/>
                    <a:gd name="T1" fmla="*/ 184 h 184"/>
                    <a:gd name="T2" fmla="*/ 54 w 113"/>
                    <a:gd name="T3" fmla="*/ 174 h 184"/>
                    <a:gd name="T4" fmla="*/ 32 w 113"/>
                    <a:gd name="T5" fmla="*/ 163 h 184"/>
                    <a:gd name="T6" fmla="*/ 15 w 113"/>
                    <a:gd name="T7" fmla="*/ 145 h 184"/>
                    <a:gd name="T8" fmla="*/ 4 w 113"/>
                    <a:gd name="T9" fmla="*/ 122 h 184"/>
                    <a:gd name="T10" fmla="*/ 0 w 113"/>
                    <a:gd name="T11" fmla="*/ 94 h 184"/>
                    <a:gd name="T12" fmla="*/ 6 w 113"/>
                    <a:gd name="T13" fmla="*/ 58 h 184"/>
                    <a:gd name="T14" fmla="*/ 23 w 113"/>
                    <a:gd name="T15" fmla="*/ 28 h 184"/>
                    <a:gd name="T16" fmla="*/ 49 w 113"/>
                    <a:gd name="T17" fmla="*/ 8 h 184"/>
                    <a:gd name="T18" fmla="*/ 80 w 113"/>
                    <a:gd name="T19" fmla="*/ 0 h 184"/>
                    <a:gd name="T20" fmla="*/ 113 w 113"/>
                    <a:gd name="T21" fmla="*/ 4 h 184"/>
                    <a:gd name="T22" fmla="*/ 81 w 113"/>
                    <a:gd name="T23" fmla="*/ 13 h 184"/>
                    <a:gd name="T24" fmla="*/ 55 w 113"/>
                    <a:gd name="T25" fmla="*/ 34 h 184"/>
                    <a:gd name="T26" fmla="*/ 37 w 113"/>
                    <a:gd name="T27" fmla="*/ 65 h 184"/>
                    <a:gd name="T28" fmla="*/ 30 w 113"/>
                    <a:gd name="T29" fmla="*/ 102 h 184"/>
                    <a:gd name="T30" fmla="*/ 35 w 113"/>
                    <a:gd name="T31" fmla="*/ 130 h 184"/>
                    <a:gd name="T32" fmla="*/ 46 w 113"/>
                    <a:gd name="T33" fmla="*/ 154 h 184"/>
                    <a:gd name="T34" fmla="*/ 64 w 113"/>
                    <a:gd name="T35" fmla="*/ 173 h 184"/>
                    <a:gd name="T36" fmla="*/ 85 w 113"/>
                    <a:gd name="T3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184">
                      <a:moveTo>
                        <a:pt x="85" y="184"/>
                      </a:moveTo>
                      <a:cubicBezTo>
                        <a:pt x="54" y="174"/>
                        <a:pt x="54" y="174"/>
                        <a:pt x="54" y="174"/>
                      </a:cubicBezTo>
                      <a:cubicBezTo>
                        <a:pt x="46" y="171"/>
                        <a:pt x="39" y="168"/>
                        <a:pt x="32" y="163"/>
                      </a:cubicBezTo>
                      <a:cubicBezTo>
                        <a:pt x="26" y="158"/>
                        <a:pt x="20" y="152"/>
                        <a:pt x="15" y="145"/>
                      </a:cubicBezTo>
                      <a:cubicBezTo>
                        <a:pt x="11" y="138"/>
                        <a:pt x="7" y="130"/>
                        <a:pt x="4" y="122"/>
                      </a:cubicBezTo>
                      <a:cubicBezTo>
                        <a:pt x="1" y="113"/>
                        <a:pt x="0" y="104"/>
                        <a:pt x="0" y="94"/>
                      </a:cubicBezTo>
                      <a:cubicBezTo>
                        <a:pt x="0" y="81"/>
                        <a:pt x="2" y="69"/>
                        <a:pt x="6" y="58"/>
                      </a:cubicBezTo>
                      <a:cubicBezTo>
                        <a:pt x="10" y="47"/>
                        <a:pt x="16" y="37"/>
                        <a:pt x="23" y="28"/>
                      </a:cubicBezTo>
                      <a:cubicBezTo>
                        <a:pt x="30" y="20"/>
                        <a:pt x="39" y="13"/>
                        <a:pt x="49" y="8"/>
                      </a:cubicBezTo>
                      <a:cubicBezTo>
                        <a:pt x="58" y="3"/>
                        <a:pt x="69" y="0"/>
                        <a:pt x="80" y="0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01" y="5"/>
                        <a:pt x="91" y="8"/>
                        <a:pt x="81" y="13"/>
                      </a:cubicBezTo>
                      <a:cubicBezTo>
                        <a:pt x="71" y="18"/>
                        <a:pt x="62" y="26"/>
                        <a:pt x="55" y="34"/>
                      </a:cubicBezTo>
                      <a:cubicBezTo>
                        <a:pt x="47" y="43"/>
                        <a:pt x="41" y="54"/>
                        <a:pt x="37" y="65"/>
                      </a:cubicBezTo>
                      <a:cubicBezTo>
                        <a:pt x="33" y="76"/>
                        <a:pt x="30" y="89"/>
                        <a:pt x="30" y="102"/>
                      </a:cubicBezTo>
                      <a:cubicBezTo>
                        <a:pt x="31" y="112"/>
                        <a:pt x="32" y="121"/>
                        <a:pt x="35" y="130"/>
                      </a:cubicBezTo>
                      <a:cubicBezTo>
                        <a:pt x="37" y="139"/>
                        <a:pt x="41" y="147"/>
                        <a:pt x="46" y="154"/>
                      </a:cubicBezTo>
                      <a:cubicBezTo>
                        <a:pt x="51" y="161"/>
                        <a:pt x="57" y="168"/>
                        <a:pt x="64" y="173"/>
                      </a:cubicBezTo>
                      <a:cubicBezTo>
                        <a:pt x="70" y="178"/>
                        <a:pt x="77" y="181"/>
                        <a:pt x="85" y="184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Freeform 26"/>
                <p:cNvSpPr/>
                <p:nvPr/>
              </p:nvSpPr>
              <p:spPr bwMode="auto">
                <a:xfrm>
                  <a:off x="2540" y="1924"/>
                  <a:ext cx="114" cy="130"/>
                </a:xfrm>
                <a:custGeom>
                  <a:avLst/>
                  <a:gdLst>
                    <a:gd name="T0" fmla="*/ 83 w 161"/>
                    <a:gd name="T1" fmla="*/ 0 h 184"/>
                    <a:gd name="T2" fmla="*/ 114 w 161"/>
                    <a:gd name="T3" fmla="*/ 7 h 184"/>
                    <a:gd name="T4" fmla="*/ 139 w 161"/>
                    <a:gd name="T5" fmla="*/ 25 h 184"/>
                    <a:gd name="T6" fmla="*/ 156 w 161"/>
                    <a:gd name="T7" fmla="*/ 53 h 184"/>
                    <a:gd name="T8" fmla="*/ 161 w 161"/>
                    <a:gd name="T9" fmla="*/ 88 h 184"/>
                    <a:gd name="T10" fmla="*/ 155 w 161"/>
                    <a:gd name="T11" fmla="*/ 123 h 184"/>
                    <a:gd name="T12" fmla="*/ 138 w 161"/>
                    <a:gd name="T13" fmla="*/ 153 h 184"/>
                    <a:gd name="T14" fmla="*/ 113 w 161"/>
                    <a:gd name="T15" fmla="*/ 174 h 184"/>
                    <a:gd name="T16" fmla="*/ 82 w 161"/>
                    <a:gd name="T17" fmla="*/ 183 h 184"/>
                    <a:gd name="T18" fmla="*/ 51 w 161"/>
                    <a:gd name="T19" fmla="*/ 178 h 184"/>
                    <a:gd name="T20" fmla="*/ 25 w 161"/>
                    <a:gd name="T21" fmla="*/ 161 h 184"/>
                    <a:gd name="T22" fmla="*/ 7 w 161"/>
                    <a:gd name="T23" fmla="*/ 133 h 184"/>
                    <a:gd name="T24" fmla="*/ 0 w 161"/>
                    <a:gd name="T25" fmla="*/ 98 h 184"/>
                    <a:gd name="T26" fmla="*/ 7 w 161"/>
                    <a:gd name="T27" fmla="*/ 61 h 184"/>
                    <a:gd name="T28" fmla="*/ 25 w 161"/>
                    <a:gd name="T29" fmla="*/ 30 h 184"/>
                    <a:gd name="T30" fmla="*/ 51 w 161"/>
                    <a:gd name="T31" fmla="*/ 9 h 184"/>
                    <a:gd name="T32" fmla="*/ 83 w 161"/>
                    <a:gd name="T33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1" h="184">
                      <a:moveTo>
                        <a:pt x="83" y="0"/>
                      </a:moveTo>
                      <a:cubicBezTo>
                        <a:pt x="94" y="0"/>
                        <a:pt x="105" y="2"/>
                        <a:pt x="114" y="7"/>
                      </a:cubicBezTo>
                      <a:cubicBezTo>
                        <a:pt x="124" y="11"/>
                        <a:pt x="132" y="17"/>
                        <a:pt x="139" y="25"/>
                      </a:cubicBezTo>
                      <a:cubicBezTo>
                        <a:pt x="146" y="33"/>
                        <a:pt x="152" y="43"/>
                        <a:pt x="156" y="53"/>
                      </a:cubicBezTo>
                      <a:cubicBezTo>
                        <a:pt x="159" y="64"/>
                        <a:pt x="161" y="76"/>
                        <a:pt x="161" y="88"/>
                      </a:cubicBezTo>
                      <a:cubicBezTo>
                        <a:pt x="161" y="100"/>
                        <a:pt x="159" y="112"/>
                        <a:pt x="155" y="123"/>
                      </a:cubicBezTo>
                      <a:cubicBezTo>
                        <a:pt x="151" y="134"/>
                        <a:pt x="145" y="144"/>
                        <a:pt x="138" y="153"/>
                      </a:cubicBezTo>
                      <a:cubicBezTo>
                        <a:pt x="131" y="161"/>
                        <a:pt x="122" y="168"/>
                        <a:pt x="113" y="174"/>
                      </a:cubicBezTo>
                      <a:cubicBezTo>
                        <a:pt x="103" y="179"/>
                        <a:pt x="93" y="182"/>
                        <a:pt x="82" y="183"/>
                      </a:cubicBezTo>
                      <a:cubicBezTo>
                        <a:pt x="71" y="184"/>
                        <a:pt x="61" y="182"/>
                        <a:pt x="51" y="178"/>
                      </a:cubicBezTo>
                      <a:cubicBezTo>
                        <a:pt x="41" y="175"/>
                        <a:pt x="32" y="169"/>
                        <a:pt x="25" y="161"/>
                      </a:cubicBezTo>
                      <a:cubicBezTo>
                        <a:pt x="18" y="153"/>
                        <a:pt x="11" y="144"/>
                        <a:pt x="7" y="133"/>
                      </a:cubicBezTo>
                      <a:cubicBezTo>
                        <a:pt x="3" y="123"/>
                        <a:pt x="1" y="111"/>
                        <a:pt x="0" y="98"/>
                      </a:cubicBezTo>
                      <a:cubicBezTo>
                        <a:pt x="0" y="85"/>
                        <a:pt x="3" y="72"/>
                        <a:pt x="7" y="61"/>
                      </a:cubicBezTo>
                      <a:cubicBezTo>
                        <a:pt x="11" y="50"/>
                        <a:pt x="17" y="39"/>
                        <a:pt x="25" y="30"/>
                      </a:cubicBezTo>
                      <a:cubicBezTo>
                        <a:pt x="32" y="22"/>
                        <a:pt x="41" y="14"/>
                        <a:pt x="51" y="9"/>
                      </a:cubicBezTo>
                      <a:cubicBezTo>
                        <a:pt x="61" y="4"/>
                        <a:pt x="71" y="1"/>
                        <a:pt x="83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0253" name="组合 168"/>
            <p:cNvGrpSpPr/>
            <p:nvPr/>
          </p:nvGrpSpPr>
          <p:grpSpPr bwMode="auto">
            <a:xfrm>
              <a:off x="623328" y="2328460"/>
              <a:ext cx="2217738" cy="838200"/>
              <a:chOff x="1684708" y="5145360"/>
              <a:chExt cx="1998164" cy="294129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3206573" y="5145321"/>
                <a:ext cx="476298" cy="29420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1684708" y="5145321"/>
                <a:ext cx="15218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TextBox 121"/>
          <p:cNvSpPr txBox="1"/>
          <p:nvPr/>
        </p:nvSpPr>
        <p:spPr>
          <a:xfrm>
            <a:off x="165100" y="0"/>
            <a:ext cx="187642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28575"/>
            <a:ext cx="9185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5" y="1073150"/>
            <a:ext cx="93376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36513" y="5629275"/>
            <a:ext cx="9193213" cy="1079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38906" y="337782"/>
            <a:ext cx="3333208" cy="1015663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2100000"/>
            </a:lightRig>
          </a:scene3d>
          <a:sp3d/>
        </p:spPr>
        <p:txBody>
          <a:bodyPr>
            <a:spAutoFit/>
            <a:sp3d extrusionH="25400" prstMaterial="metal">
              <a:bevelT w="50800" h="25400" prst="angle"/>
              <a:contourClr>
                <a:schemeClr val="bg2"/>
              </a:contourClr>
            </a:sp3d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defRPr sz="5000">
                <a:ln w="50800"/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66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dirty="0">
              <a:solidFill>
                <a:srgbClr val="FF66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63738" y="1090613"/>
            <a:ext cx="14668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5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5372100" y="4422775"/>
            <a:ext cx="3109913" cy="815975"/>
            <a:chOff x="6081027" y="3209014"/>
            <a:chExt cx="3110147" cy="816881"/>
          </a:xfrm>
        </p:grpSpPr>
        <p:sp>
          <p:nvSpPr>
            <p:cNvPr id="10" name="TextBox 9"/>
            <p:cNvSpPr txBox="1"/>
            <p:nvPr/>
          </p:nvSpPr>
          <p:spPr>
            <a:xfrm>
              <a:off x="6081027" y="3318009"/>
              <a:ext cx="311014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tx1">
                      <a:alpha val="20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rPr>
                <a:t>BUSINESS</a:t>
              </a:r>
              <a:endParaRPr lang="zh-CN" altLang="en-US" sz="4000" dirty="0">
                <a:solidFill>
                  <a:schemeClr val="tx1">
                    <a:alpha val="20000"/>
                  </a:schemeClr>
                </a:solidFill>
                <a:latin typeface="方正超粗黑繁体" panose="02010601030101010101" pitchFamily="65" charset="-122"/>
                <a:ea typeface="方正超粗黑繁体" panose="02010601030101010101" pitchFamily="65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736" y="3209014"/>
              <a:ext cx="3066865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chemeClr val="tx1">
                      <a:alpha val="26000"/>
                    </a:schemeClr>
                  </a:solidFill>
                  <a:latin typeface="方正超粗黑繁体" panose="02010601030101010101" pitchFamily="65" charset="-122"/>
                  <a:ea typeface="方正超粗黑繁体" panose="02010601030101010101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tx1">
                      <a:alpha val="20000"/>
                    </a:schemeClr>
                  </a:solidFill>
                </a:rPr>
                <a:t>COMPETITIVE ADVANTAGE</a:t>
              </a:r>
              <a:endParaRPr lang="zh-CN" altLang="en-US" sz="1500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</p:grpSp>
      <p:pic>
        <p:nvPicPr>
          <p:cNvPr id="12" name="Picture 3" descr="C:\Documents and Settings\Administrator\桌面\logo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265" y="81417"/>
            <a:ext cx="1125301" cy="3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2013"/>
            <a:ext cx="9159876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任意多边形 15"/>
          <p:cNvSpPr/>
          <p:nvPr/>
        </p:nvSpPr>
        <p:spPr>
          <a:xfrm>
            <a:off x="622300" y="3789363"/>
            <a:ext cx="2822575" cy="1925637"/>
          </a:xfrm>
          <a:custGeom>
            <a:avLst/>
            <a:gdLst>
              <a:gd name="connsiteX0" fmla="*/ 26505 w 5446644"/>
              <a:gd name="connsiteY0" fmla="*/ 755374 h 1431235"/>
              <a:gd name="connsiteX1" fmla="*/ 636105 w 5446644"/>
              <a:gd name="connsiteY1" fmla="*/ 755374 h 1431235"/>
              <a:gd name="connsiteX2" fmla="*/ 622852 w 5446644"/>
              <a:gd name="connsiteY2" fmla="*/ 1417983 h 1431235"/>
              <a:gd name="connsiteX3" fmla="*/ 1298713 w 5446644"/>
              <a:gd name="connsiteY3" fmla="*/ 1431235 h 1431235"/>
              <a:gd name="connsiteX4" fmla="*/ 1298713 w 5446644"/>
              <a:gd name="connsiteY4" fmla="*/ 410818 h 1431235"/>
              <a:gd name="connsiteX5" fmla="*/ 1484244 w 5446644"/>
              <a:gd name="connsiteY5" fmla="*/ 410818 h 1431235"/>
              <a:gd name="connsiteX6" fmla="*/ 1484244 w 5446644"/>
              <a:gd name="connsiteY6" fmla="*/ 954157 h 1431235"/>
              <a:gd name="connsiteX7" fmla="*/ 5446644 w 5446644"/>
              <a:gd name="connsiteY7" fmla="*/ 940904 h 1431235"/>
              <a:gd name="connsiteX8" fmla="*/ 5446644 w 5446644"/>
              <a:gd name="connsiteY8" fmla="*/ 265044 h 1431235"/>
              <a:gd name="connsiteX9" fmla="*/ 3710609 w 5446644"/>
              <a:gd name="connsiteY9" fmla="*/ 265044 h 1431235"/>
              <a:gd name="connsiteX10" fmla="*/ 3737113 w 5446644"/>
              <a:gd name="connsiteY10" fmla="*/ 132522 h 1431235"/>
              <a:gd name="connsiteX11" fmla="*/ 1298713 w 5446644"/>
              <a:gd name="connsiteY11" fmla="*/ 132522 h 1431235"/>
              <a:gd name="connsiteX12" fmla="*/ 1298713 w 5446644"/>
              <a:gd name="connsiteY12" fmla="*/ 0 h 1431235"/>
              <a:gd name="connsiteX13" fmla="*/ 622852 w 5446644"/>
              <a:gd name="connsiteY13" fmla="*/ 0 h 1431235"/>
              <a:gd name="connsiteX14" fmla="*/ 622852 w 5446644"/>
              <a:gd name="connsiteY14" fmla="*/ 304800 h 1431235"/>
              <a:gd name="connsiteX15" fmla="*/ 0 w 5446644"/>
              <a:gd name="connsiteY15" fmla="*/ 304800 h 1431235"/>
              <a:gd name="connsiteX16" fmla="*/ 26505 w 5446644"/>
              <a:gd name="connsiteY16" fmla="*/ 755374 h 1431235"/>
              <a:gd name="connsiteX0-1" fmla="*/ 26505 w 5446644"/>
              <a:gd name="connsiteY0-2" fmla="*/ 755374 h 1431235"/>
              <a:gd name="connsiteX1-3" fmla="*/ 636105 w 5446644"/>
              <a:gd name="connsiteY1-4" fmla="*/ 755374 h 1431235"/>
              <a:gd name="connsiteX2-5" fmla="*/ 622852 w 5446644"/>
              <a:gd name="connsiteY2-6" fmla="*/ 1417983 h 1431235"/>
              <a:gd name="connsiteX3-7" fmla="*/ 1298713 w 5446644"/>
              <a:gd name="connsiteY3-8" fmla="*/ 1431235 h 1431235"/>
              <a:gd name="connsiteX4-9" fmla="*/ 1298713 w 5446644"/>
              <a:gd name="connsiteY4-10" fmla="*/ 410818 h 1431235"/>
              <a:gd name="connsiteX5-11" fmla="*/ 1484244 w 5446644"/>
              <a:gd name="connsiteY5-12" fmla="*/ 410818 h 1431235"/>
              <a:gd name="connsiteX6-13" fmla="*/ 1484244 w 5446644"/>
              <a:gd name="connsiteY6-14" fmla="*/ 954157 h 1431235"/>
              <a:gd name="connsiteX7-15" fmla="*/ 5446644 w 5446644"/>
              <a:gd name="connsiteY7-16" fmla="*/ 940904 h 1431235"/>
              <a:gd name="connsiteX8-17" fmla="*/ 5446644 w 5446644"/>
              <a:gd name="connsiteY8-18" fmla="*/ 265044 h 1431235"/>
              <a:gd name="connsiteX9-19" fmla="*/ 3710609 w 5446644"/>
              <a:gd name="connsiteY9-20" fmla="*/ 265044 h 1431235"/>
              <a:gd name="connsiteX10-21" fmla="*/ 3702263 w 5446644"/>
              <a:gd name="connsiteY10-22" fmla="*/ 120906 h 1431235"/>
              <a:gd name="connsiteX11-23" fmla="*/ 1298713 w 5446644"/>
              <a:gd name="connsiteY11-24" fmla="*/ 132522 h 1431235"/>
              <a:gd name="connsiteX12-25" fmla="*/ 1298713 w 5446644"/>
              <a:gd name="connsiteY12-26" fmla="*/ 0 h 1431235"/>
              <a:gd name="connsiteX13-27" fmla="*/ 622852 w 5446644"/>
              <a:gd name="connsiteY13-28" fmla="*/ 0 h 1431235"/>
              <a:gd name="connsiteX14-29" fmla="*/ 622852 w 5446644"/>
              <a:gd name="connsiteY14-30" fmla="*/ 304800 h 1431235"/>
              <a:gd name="connsiteX15-31" fmla="*/ 0 w 5446644"/>
              <a:gd name="connsiteY15-32" fmla="*/ 304800 h 1431235"/>
              <a:gd name="connsiteX16-33" fmla="*/ 26505 w 5446644"/>
              <a:gd name="connsiteY16-34" fmla="*/ 755374 h 1431235"/>
              <a:gd name="connsiteX0-35" fmla="*/ 26505 w 5446644"/>
              <a:gd name="connsiteY0-36" fmla="*/ 755374 h 1431235"/>
              <a:gd name="connsiteX1-37" fmla="*/ 636105 w 5446644"/>
              <a:gd name="connsiteY1-38" fmla="*/ 755374 h 1431235"/>
              <a:gd name="connsiteX2-39" fmla="*/ 622852 w 5446644"/>
              <a:gd name="connsiteY2-40" fmla="*/ 1417983 h 1431235"/>
              <a:gd name="connsiteX3-41" fmla="*/ 1298713 w 5446644"/>
              <a:gd name="connsiteY3-42" fmla="*/ 1431235 h 1431235"/>
              <a:gd name="connsiteX4-43" fmla="*/ 1298713 w 5446644"/>
              <a:gd name="connsiteY4-44" fmla="*/ 410818 h 1431235"/>
              <a:gd name="connsiteX5-45" fmla="*/ 1484244 w 5446644"/>
              <a:gd name="connsiteY5-46" fmla="*/ 410818 h 1431235"/>
              <a:gd name="connsiteX6-47" fmla="*/ 1484244 w 5446644"/>
              <a:gd name="connsiteY6-48" fmla="*/ 954157 h 1431235"/>
              <a:gd name="connsiteX7-49" fmla="*/ 5446644 w 5446644"/>
              <a:gd name="connsiteY7-50" fmla="*/ 940904 h 1431235"/>
              <a:gd name="connsiteX8-51" fmla="*/ 3710609 w 5446644"/>
              <a:gd name="connsiteY8-52" fmla="*/ 265044 h 1431235"/>
              <a:gd name="connsiteX9-53" fmla="*/ 3702263 w 5446644"/>
              <a:gd name="connsiteY9-54" fmla="*/ 120906 h 1431235"/>
              <a:gd name="connsiteX10-55" fmla="*/ 1298713 w 5446644"/>
              <a:gd name="connsiteY10-56" fmla="*/ 132522 h 1431235"/>
              <a:gd name="connsiteX11-57" fmla="*/ 1298713 w 5446644"/>
              <a:gd name="connsiteY11-58" fmla="*/ 0 h 1431235"/>
              <a:gd name="connsiteX12-59" fmla="*/ 622852 w 5446644"/>
              <a:gd name="connsiteY12-60" fmla="*/ 0 h 1431235"/>
              <a:gd name="connsiteX13-61" fmla="*/ 622852 w 5446644"/>
              <a:gd name="connsiteY13-62" fmla="*/ 304800 h 1431235"/>
              <a:gd name="connsiteX14-63" fmla="*/ 0 w 5446644"/>
              <a:gd name="connsiteY14-64" fmla="*/ 304800 h 1431235"/>
              <a:gd name="connsiteX15-65" fmla="*/ 26505 w 5446644"/>
              <a:gd name="connsiteY15-66" fmla="*/ 755374 h 1431235"/>
              <a:gd name="connsiteX0-67" fmla="*/ 26505 w 3767192"/>
              <a:gd name="connsiteY0-68" fmla="*/ 755374 h 1431235"/>
              <a:gd name="connsiteX1-69" fmla="*/ 636105 w 3767192"/>
              <a:gd name="connsiteY1-70" fmla="*/ 755374 h 1431235"/>
              <a:gd name="connsiteX2-71" fmla="*/ 622852 w 3767192"/>
              <a:gd name="connsiteY2-72" fmla="*/ 1417983 h 1431235"/>
              <a:gd name="connsiteX3-73" fmla="*/ 1298713 w 3767192"/>
              <a:gd name="connsiteY3-74" fmla="*/ 1431235 h 1431235"/>
              <a:gd name="connsiteX4-75" fmla="*/ 1298713 w 3767192"/>
              <a:gd name="connsiteY4-76" fmla="*/ 410818 h 1431235"/>
              <a:gd name="connsiteX5-77" fmla="*/ 1484244 w 3767192"/>
              <a:gd name="connsiteY5-78" fmla="*/ 410818 h 1431235"/>
              <a:gd name="connsiteX6-79" fmla="*/ 1484244 w 3767192"/>
              <a:gd name="connsiteY6-80" fmla="*/ 954157 h 1431235"/>
              <a:gd name="connsiteX7-81" fmla="*/ 3767192 w 3767192"/>
              <a:gd name="connsiteY7-82" fmla="*/ 940904 h 1431235"/>
              <a:gd name="connsiteX8-83" fmla="*/ 3710609 w 3767192"/>
              <a:gd name="connsiteY8-84" fmla="*/ 265044 h 1431235"/>
              <a:gd name="connsiteX9-85" fmla="*/ 3702263 w 3767192"/>
              <a:gd name="connsiteY9-86" fmla="*/ 120906 h 1431235"/>
              <a:gd name="connsiteX10-87" fmla="*/ 1298713 w 3767192"/>
              <a:gd name="connsiteY10-88" fmla="*/ 132522 h 1431235"/>
              <a:gd name="connsiteX11-89" fmla="*/ 1298713 w 3767192"/>
              <a:gd name="connsiteY11-90" fmla="*/ 0 h 1431235"/>
              <a:gd name="connsiteX12-91" fmla="*/ 622852 w 3767192"/>
              <a:gd name="connsiteY12-92" fmla="*/ 0 h 1431235"/>
              <a:gd name="connsiteX13-93" fmla="*/ 622852 w 3767192"/>
              <a:gd name="connsiteY13-94" fmla="*/ 304800 h 1431235"/>
              <a:gd name="connsiteX14-95" fmla="*/ 0 w 3767192"/>
              <a:gd name="connsiteY14-96" fmla="*/ 304800 h 1431235"/>
              <a:gd name="connsiteX15-97" fmla="*/ 26505 w 3767192"/>
              <a:gd name="connsiteY15-98" fmla="*/ 755374 h 1431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3767192" h="1431235">
                <a:moveTo>
                  <a:pt x="26505" y="755374"/>
                </a:moveTo>
                <a:lnTo>
                  <a:pt x="636105" y="755374"/>
                </a:lnTo>
                <a:lnTo>
                  <a:pt x="622852" y="1417983"/>
                </a:lnTo>
                <a:lnTo>
                  <a:pt x="1298713" y="1431235"/>
                </a:lnTo>
                <a:lnTo>
                  <a:pt x="1298713" y="410818"/>
                </a:lnTo>
                <a:lnTo>
                  <a:pt x="1484244" y="410818"/>
                </a:lnTo>
                <a:lnTo>
                  <a:pt x="1484244" y="954157"/>
                </a:lnTo>
                <a:lnTo>
                  <a:pt x="3767192" y="940904"/>
                </a:lnTo>
                <a:lnTo>
                  <a:pt x="3710609" y="265044"/>
                </a:lnTo>
                <a:lnTo>
                  <a:pt x="3702263" y="120906"/>
                </a:lnTo>
                <a:lnTo>
                  <a:pt x="1298713" y="132522"/>
                </a:lnTo>
                <a:lnTo>
                  <a:pt x="1298713" y="0"/>
                </a:lnTo>
                <a:lnTo>
                  <a:pt x="622852" y="0"/>
                </a:lnTo>
                <a:lnTo>
                  <a:pt x="622852" y="304800"/>
                </a:lnTo>
                <a:lnTo>
                  <a:pt x="0" y="304800"/>
                </a:lnTo>
                <a:lnTo>
                  <a:pt x="26505" y="755374"/>
                </a:lnTo>
                <a:close/>
              </a:path>
            </a:pathLst>
          </a:custGeom>
          <a:noFill/>
          <a:ln w="9525">
            <a:solidFill>
              <a:schemeClr val="bg1"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3481388" y="-949325"/>
            <a:ext cx="3444875" cy="2393950"/>
          </a:xfrm>
          <a:prstGeom prst="rect">
            <a:avLst/>
          </a:prstGeom>
          <a:solidFill>
            <a:srgbClr val="FF66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11488" y="-1917700"/>
            <a:ext cx="2497137" cy="1735137"/>
          </a:xfrm>
          <a:prstGeom prst="rect">
            <a:avLst/>
          </a:prstGeom>
          <a:solidFill>
            <a:srgbClr val="FF66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299575" y="66675"/>
            <a:ext cx="3222625" cy="5670550"/>
          </a:xfrm>
          <a:prstGeom prst="rect">
            <a:avLst/>
          </a:prstGeom>
          <a:solidFill>
            <a:srgbClr val="FF66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028700" y="4910138"/>
            <a:ext cx="990600" cy="687387"/>
          </a:xfrm>
          <a:prstGeom prst="rect">
            <a:avLst/>
          </a:prstGeom>
          <a:solidFill>
            <a:srgbClr val="FF66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repeatCount="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8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8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repeatCount="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8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全屏显示(16:10)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汉仪综艺体简</vt:lpstr>
      <vt:lpstr>方正超粗黑繁体</vt:lpstr>
      <vt:lpstr>方正综艺简体</vt:lpstr>
      <vt:lpstr>方正超粗黑简体</vt:lpstr>
      <vt:lpstr>微软雅黑</vt:lpstr>
      <vt:lpstr>Broadway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M120028D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2012-02-29T07:06:00Z</dcterms:created>
  <dcterms:modified xsi:type="dcterms:W3CDTF">2018-08-28T07:19:27Z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