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Black" panose="020B0A04020102020204" pitchFamily="34" charset="0"/>
      <p:bold r:id="rId20"/>
    </p:embeddedFont>
    <p:embeddedFont>
      <p:font typeface="Impact" panose="020B0806030902050204" pitchFamily="34" charset="0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2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42F2497-B30B-477A-9FE7-6A56412300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9CB2308-EB17-4015-94A5-D5FE5A6D61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BA8A1-2C33-4528-87AF-F66906F57B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D972-C36A-435C-A0F9-C68DDCA413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3525C-D014-4D9D-834E-202760CC52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1657D-F71F-4F58-B43F-F4E471ED6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0CF4E-795A-414E-9A4E-1E068B71042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08E5-BCBD-483D-9687-F03D8286D0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1072E-7B4C-47C9-9AEE-E77C6FB874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610C1-0426-411E-9FF5-0B433703D9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DD457-97DD-4AC9-9403-A27ABE5B86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2E725-4C7B-4E0B-BD9F-AEEB36107D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8E0A-3153-4745-AA21-56948DC259A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13FFC-9D2D-41D1-843C-059A5BB8CF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598B3-5DD4-47EE-988C-54F7BBD169E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F674A-7FF1-449D-ADF9-FF895260A5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32499-4763-4896-8803-AB0061EAB5B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6F351-51D7-469A-99BD-1908DFA8CF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2560638"/>
            <a:ext cx="342423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144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-109538" y="-160338"/>
            <a:ext cx="850901" cy="12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493713" y="373063"/>
            <a:ext cx="1962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USINESS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31750" y="-63500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358775" y="142875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USINESS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31750" y="463550"/>
            <a:ext cx="35115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0DF1D-D4EB-47AB-AF9A-33AD15663027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2203B9-ED06-4339-AC0C-577705AE8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6A07-2D7F-45E2-A61B-77B4ABD7CB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6182A-3524-4061-A33C-294901CB4F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0CF8-61D1-4354-A970-B2BD7AC42C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4FC28-46A3-4FCD-ADDF-5D8A89D38F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B730F4-3EB3-4F2C-84BA-F972E54245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804902-791D-4409-8A29-6FEDC722DE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91440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317500" y="1763713"/>
            <a:ext cx="3651250" cy="1465262"/>
            <a:chOff x="318273" y="1763396"/>
            <a:chExt cx="3651250" cy="1465262"/>
          </a:xfrm>
        </p:grpSpPr>
        <p:sp>
          <p:nvSpPr>
            <p:cNvPr id="4113" name="TextBox 8"/>
            <p:cNvSpPr txBox="1">
              <a:spLocks noChangeArrowheads="1"/>
            </p:cNvSpPr>
            <p:nvPr/>
          </p:nvSpPr>
          <p:spPr bwMode="auto">
            <a:xfrm>
              <a:off x="318273" y="2315846"/>
              <a:ext cx="365125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4" name="TextBox 9"/>
            <p:cNvSpPr txBox="1">
              <a:spLocks noChangeArrowheads="1"/>
            </p:cNvSpPr>
            <p:nvPr/>
          </p:nvSpPr>
          <p:spPr bwMode="auto">
            <a:xfrm>
              <a:off x="829448" y="1763396"/>
              <a:ext cx="26289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5" name="矩形 23"/>
            <p:cNvSpPr>
              <a:spLocks noChangeArrowheads="1"/>
            </p:cNvSpPr>
            <p:nvPr/>
          </p:nvSpPr>
          <p:spPr bwMode="auto">
            <a:xfrm>
              <a:off x="581798" y="2950846"/>
              <a:ext cx="31242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8" name="Picture 9" descr="E:\卡拉赞\世界商务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0" descr="E:\卡拉赞\世界商务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1" descr="E:\卡拉赞\世界商务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 descr="E:\卡拉赞\世界商务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3" descr="E:\卡拉赞\世界商务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 descr="E:\菲拉斯\xing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888" y="1725613"/>
            <a:ext cx="1576388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1709738"/>
            <a:ext cx="1566862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1622425"/>
            <a:ext cx="16891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1808163"/>
            <a:ext cx="143192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944688"/>
            <a:ext cx="12795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1728788"/>
            <a:ext cx="1547812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repeatCount="7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76" dur="70" fill="hold"/>
                                        <p:tgtEl>
                                          <p:spTgt spid="4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72222E-6 -8.63132E-7 L 0.72709 0.00062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54" y="3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91440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317500" y="1763713"/>
            <a:ext cx="3651250" cy="1465262"/>
            <a:chOff x="318273" y="1763396"/>
            <a:chExt cx="3651250" cy="1465262"/>
          </a:xfrm>
        </p:grpSpPr>
        <p:sp>
          <p:nvSpPr>
            <p:cNvPr id="7196" name="TextBox 8"/>
            <p:cNvSpPr txBox="1">
              <a:spLocks noChangeArrowheads="1"/>
            </p:cNvSpPr>
            <p:nvPr/>
          </p:nvSpPr>
          <p:spPr bwMode="auto">
            <a:xfrm>
              <a:off x="318273" y="2315846"/>
              <a:ext cx="365125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7" name="TextBox 9"/>
            <p:cNvSpPr txBox="1">
              <a:spLocks noChangeArrowheads="1"/>
            </p:cNvSpPr>
            <p:nvPr/>
          </p:nvSpPr>
          <p:spPr bwMode="auto">
            <a:xfrm>
              <a:off x="829448" y="1763396"/>
              <a:ext cx="26289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8" name="矩形 23"/>
            <p:cNvSpPr>
              <a:spLocks noChangeArrowheads="1"/>
            </p:cNvSpPr>
            <p:nvPr/>
          </p:nvSpPr>
          <p:spPr bwMode="auto">
            <a:xfrm>
              <a:off x="581798" y="2950846"/>
              <a:ext cx="31242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15390"/>
          <p:cNvGrpSpPr/>
          <p:nvPr/>
        </p:nvGrpSpPr>
        <p:grpSpPr bwMode="auto">
          <a:xfrm>
            <a:off x="243396" y="333665"/>
            <a:ext cx="993688" cy="275935"/>
            <a:chOff x="179388" y="2060575"/>
            <a:chExt cx="8786812" cy="2439988"/>
          </a:xfrm>
          <a:solidFill>
            <a:srgbClr val="0070C0"/>
          </a:solidFill>
        </p:grpSpPr>
        <p:sp>
          <p:nvSpPr>
            <p:cNvPr id="11" name="Freeform 4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445147 w 2306"/>
                <a:gd name="T3" fmla="*/ 0 h 2269"/>
                <a:gd name="T4" fmla="*/ 512805 w 2306"/>
                <a:gd name="T5" fmla="*/ 14508 h 2269"/>
                <a:gd name="T6" fmla="*/ 567576 w 2306"/>
                <a:gd name="T7" fmla="*/ 50240 h 2269"/>
                <a:gd name="T8" fmla="*/ 605164 w 2306"/>
                <a:gd name="T9" fmla="*/ 104779 h 2269"/>
                <a:gd name="T10" fmla="*/ 619125 w 2306"/>
                <a:gd name="T11" fmla="*/ 170065 h 2269"/>
                <a:gd name="T12" fmla="*/ 605164 w 2306"/>
                <a:gd name="T13" fmla="*/ 236425 h 2269"/>
                <a:gd name="T14" fmla="*/ 567576 w 2306"/>
                <a:gd name="T15" fmla="*/ 290964 h 2269"/>
                <a:gd name="T16" fmla="*/ 512805 w 2306"/>
                <a:gd name="T17" fmla="*/ 328577 h 2269"/>
                <a:gd name="T18" fmla="*/ 445147 w 2306"/>
                <a:gd name="T19" fmla="*/ 341204 h 2269"/>
                <a:gd name="T20" fmla="*/ 445147 w 2306"/>
                <a:gd name="T21" fmla="*/ 341204 h 2269"/>
                <a:gd name="T22" fmla="*/ 619125 w 2306"/>
                <a:gd name="T23" fmla="*/ 609600 h 2269"/>
                <a:gd name="T24" fmla="*/ 591203 w 2306"/>
                <a:gd name="T25" fmla="*/ 609600 h 2269"/>
                <a:gd name="T26" fmla="*/ 415345 w 2306"/>
                <a:gd name="T27" fmla="*/ 341204 h 2269"/>
                <a:gd name="T28" fmla="*/ 23627 w 2306"/>
                <a:gd name="T29" fmla="*/ 341204 h 2269"/>
                <a:gd name="T30" fmla="*/ 23627 w 2306"/>
                <a:gd name="T31" fmla="*/ 609600 h 2269"/>
                <a:gd name="T32" fmla="*/ 0 w 2306"/>
                <a:gd name="T33" fmla="*/ 609600 h 2269"/>
                <a:gd name="T34" fmla="*/ 0 w 2306"/>
                <a:gd name="T35" fmla="*/ 0 h 2269"/>
                <a:gd name="T36" fmla="*/ 503140 w 2306"/>
                <a:gd name="T37" fmla="*/ 304934 h 2269"/>
                <a:gd name="T38" fmla="*/ 550393 w 2306"/>
                <a:gd name="T39" fmla="*/ 274038 h 2269"/>
                <a:gd name="T40" fmla="*/ 581537 w 2306"/>
                <a:gd name="T41" fmla="*/ 227559 h 2269"/>
                <a:gd name="T42" fmla="*/ 594156 w 2306"/>
                <a:gd name="T43" fmla="*/ 170065 h 2269"/>
                <a:gd name="T44" fmla="*/ 581537 w 2306"/>
                <a:gd name="T45" fmla="*/ 113645 h 2269"/>
                <a:gd name="T46" fmla="*/ 550393 w 2306"/>
                <a:gd name="T47" fmla="*/ 67166 h 2269"/>
                <a:gd name="T48" fmla="*/ 503140 w 2306"/>
                <a:gd name="T49" fmla="*/ 36270 h 2269"/>
                <a:gd name="T50" fmla="*/ 445147 w 2306"/>
                <a:gd name="T51" fmla="*/ 25523 h 2269"/>
                <a:gd name="T52" fmla="*/ 23627 w 2306"/>
                <a:gd name="T53" fmla="*/ 25523 h 2269"/>
                <a:gd name="T54" fmla="*/ 23627 w 2306"/>
                <a:gd name="T55" fmla="*/ 317562 h 2269"/>
                <a:gd name="T56" fmla="*/ 445147 w 2306"/>
                <a:gd name="T57" fmla="*/ 317562 h 2269"/>
                <a:gd name="T58" fmla="*/ 503140 w 2306"/>
                <a:gd name="T59" fmla="*/ 304934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4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619125 w 390"/>
                <a:gd name="T1" fmla="*/ 609600 h 384"/>
                <a:gd name="T2" fmla="*/ 590550 w 390"/>
                <a:gd name="T3" fmla="*/ 609600 h 384"/>
                <a:gd name="T4" fmla="*/ 566738 w 390"/>
                <a:gd name="T5" fmla="*/ 560388 h 384"/>
                <a:gd name="T6" fmla="*/ 49213 w 390"/>
                <a:gd name="T7" fmla="*/ 560388 h 384"/>
                <a:gd name="T8" fmla="*/ 26988 w 390"/>
                <a:gd name="T9" fmla="*/ 609600 h 384"/>
                <a:gd name="T10" fmla="*/ 0 w 390"/>
                <a:gd name="T11" fmla="*/ 609600 h 384"/>
                <a:gd name="T12" fmla="*/ 292100 w 390"/>
                <a:gd name="T13" fmla="*/ 0 h 384"/>
                <a:gd name="T14" fmla="*/ 317500 w 390"/>
                <a:gd name="T15" fmla="*/ 0 h 384"/>
                <a:gd name="T16" fmla="*/ 619125 w 390"/>
                <a:gd name="T17" fmla="*/ 609600 h 384"/>
                <a:gd name="T18" fmla="*/ 619125 w 390"/>
                <a:gd name="T19" fmla="*/ 609600 h 384"/>
                <a:gd name="T20" fmla="*/ 61913 w 390"/>
                <a:gd name="T21" fmla="*/ 538163 h 384"/>
                <a:gd name="T22" fmla="*/ 554038 w 390"/>
                <a:gd name="T23" fmla="*/ 538163 h 384"/>
                <a:gd name="T24" fmla="*/ 304800 w 390"/>
                <a:gd name="T25" fmla="*/ 31750 h 384"/>
                <a:gd name="T26" fmla="*/ 61913 w 390"/>
                <a:gd name="T27" fmla="*/ 538163 h 384"/>
                <a:gd name="T28" fmla="*/ 61913 w 390"/>
                <a:gd name="T29" fmla="*/ 538163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4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446683 w 2305"/>
                <a:gd name="T3" fmla="*/ 0 h 2269"/>
                <a:gd name="T4" fmla="*/ 513833 w 2305"/>
                <a:gd name="T5" fmla="*/ 14508 h 2269"/>
                <a:gd name="T6" fmla="*/ 568897 w 2305"/>
                <a:gd name="T7" fmla="*/ 50240 h 2269"/>
                <a:gd name="T8" fmla="*/ 605158 w 2305"/>
                <a:gd name="T9" fmla="*/ 104779 h 2269"/>
                <a:gd name="T10" fmla="*/ 619125 w 2305"/>
                <a:gd name="T11" fmla="*/ 170065 h 2269"/>
                <a:gd name="T12" fmla="*/ 605158 w 2305"/>
                <a:gd name="T13" fmla="*/ 236425 h 2269"/>
                <a:gd name="T14" fmla="*/ 568897 w 2305"/>
                <a:gd name="T15" fmla="*/ 290964 h 2269"/>
                <a:gd name="T16" fmla="*/ 513833 w 2305"/>
                <a:gd name="T17" fmla="*/ 328577 h 2269"/>
                <a:gd name="T18" fmla="*/ 446683 w 2305"/>
                <a:gd name="T19" fmla="*/ 341204 h 2269"/>
                <a:gd name="T20" fmla="*/ 25248 w 2305"/>
                <a:gd name="T21" fmla="*/ 341204 h 2269"/>
                <a:gd name="T22" fmla="*/ 25248 w 2305"/>
                <a:gd name="T23" fmla="*/ 609600 h 2269"/>
                <a:gd name="T24" fmla="*/ 0 w 2305"/>
                <a:gd name="T25" fmla="*/ 609600 h 2269"/>
                <a:gd name="T26" fmla="*/ 0 w 2305"/>
                <a:gd name="T27" fmla="*/ 0 h 2269"/>
                <a:gd name="T28" fmla="*/ 446683 w 2305"/>
                <a:gd name="T29" fmla="*/ 317562 h 2269"/>
                <a:gd name="T30" fmla="*/ 502821 w 2305"/>
                <a:gd name="T31" fmla="*/ 304934 h 2269"/>
                <a:gd name="T32" fmla="*/ 550095 w 2305"/>
                <a:gd name="T33" fmla="*/ 274038 h 2269"/>
                <a:gd name="T34" fmla="*/ 583401 w 2305"/>
                <a:gd name="T35" fmla="*/ 227559 h 2269"/>
                <a:gd name="T36" fmla="*/ 594145 w 2305"/>
                <a:gd name="T37" fmla="*/ 170065 h 2269"/>
                <a:gd name="T38" fmla="*/ 583401 w 2305"/>
                <a:gd name="T39" fmla="*/ 113645 h 2269"/>
                <a:gd name="T40" fmla="*/ 550095 w 2305"/>
                <a:gd name="T41" fmla="*/ 67166 h 2269"/>
                <a:gd name="T42" fmla="*/ 502821 w 2305"/>
                <a:gd name="T43" fmla="*/ 36270 h 2269"/>
                <a:gd name="T44" fmla="*/ 446683 w 2305"/>
                <a:gd name="T45" fmla="*/ 25523 h 2269"/>
                <a:gd name="T46" fmla="*/ 25248 w 2305"/>
                <a:gd name="T47" fmla="*/ 25523 h 2269"/>
                <a:gd name="T48" fmla="*/ 25248 w 2305"/>
                <a:gd name="T49" fmla="*/ 317562 h 2269"/>
                <a:gd name="T50" fmla="*/ 446683 w 2305"/>
                <a:gd name="T51" fmla="*/ 317562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4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609600 h 384"/>
                <a:gd name="T4" fmla="*/ 19050 w 12"/>
                <a:gd name="T5" fmla="*/ 609600 h 384"/>
                <a:gd name="T6" fmla="*/ 19050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4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311433 w 2306"/>
                <a:gd name="T3" fmla="*/ 0 h 2269"/>
                <a:gd name="T4" fmla="*/ 432830 w 2306"/>
                <a:gd name="T5" fmla="*/ 23642 h 2269"/>
                <a:gd name="T6" fmla="*/ 530808 w 2306"/>
                <a:gd name="T7" fmla="*/ 88928 h 2269"/>
                <a:gd name="T8" fmla="*/ 596756 w 2306"/>
                <a:gd name="T9" fmla="*/ 185110 h 2269"/>
                <a:gd name="T10" fmla="*/ 620712 w 2306"/>
                <a:gd name="T11" fmla="*/ 303860 h 2269"/>
                <a:gd name="T12" fmla="*/ 596756 w 2306"/>
                <a:gd name="T13" fmla="*/ 423415 h 2269"/>
                <a:gd name="T14" fmla="*/ 530808 w 2306"/>
                <a:gd name="T15" fmla="*/ 519597 h 2269"/>
                <a:gd name="T16" fmla="*/ 432830 w 2306"/>
                <a:gd name="T17" fmla="*/ 584883 h 2269"/>
                <a:gd name="T18" fmla="*/ 311433 w 2306"/>
                <a:gd name="T19" fmla="*/ 609600 h 2269"/>
                <a:gd name="T20" fmla="*/ 0 w 2306"/>
                <a:gd name="T21" fmla="*/ 609600 h 2269"/>
                <a:gd name="T22" fmla="*/ 0 w 2306"/>
                <a:gd name="T23" fmla="*/ 0 h 2269"/>
                <a:gd name="T24" fmla="*/ 311433 w 2306"/>
                <a:gd name="T25" fmla="*/ 584883 h 2269"/>
                <a:gd name="T26" fmla="*/ 423678 w 2306"/>
                <a:gd name="T27" fmla="*/ 563121 h 2269"/>
                <a:gd name="T28" fmla="*/ 513043 w 2306"/>
                <a:gd name="T29" fmla="*/ 502671 h 2269"/>
                <a:gd name="T30" fmla="*/ 575222 w 2306"/>
                <a:gd name="T31" fmla="*/ 413743 h 2269"/>
                <a:gd name="T32" fmla="*/ 596756 w 2306"/>
                <a:gd name="T33" fmla="*/ 303860 h 2269"/>
                <a:gd name="T34" fmla="*/ 575222 w 2306"/>
                <a:gd name="T35" fmla="*/ 195051 h 2269"/>
                <a:gd name="T36" fmla="*/ 513043 w 2306"/>
                <a:gd name="T37" fmla="*/ 105854 h 2269"/>
                <a:gd name="T38" fmla="*/ 423678 w 2306"/>
                <a:gd name="T39" fmla="*/ 47285 h 2269"/>
                <a:gd name="T40" fmla="*/ 311433 w 2306"/>
                <a:gd name="T41" fmla="*/ 25523 h 2269"/>
                <a:gd name="T42" fmla="*/ 25302 w 2306"/>
                <a:gd name="T43" fmla="*/ 25523 h 2269"/>
                <a:gd name="T44" fmla="*/ 25302 w 2306"/>
                <a:gd name="T45" fmla="*/ 584883 h 2269"/>
                <a:gd name="T46" fmla="*/ 311433 w 2306"/>
                <a:gd name="T47" fmla="*/ 584883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4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620712 w 391"/>
                <a:gd name="T3" fmla="*/ 0 h 384"/>
                <a:gd name="T4" fmla="*/ 620712 w 391"/>
                <a:gd name="T5" fmla="*/ 25400 h 384"/>
                <a:gd name="T6" fmla="*/ 23812 w 391"/>
                <a:gd name="T7" fmla="*/ 25400 h 384"/>
                <a:gd name="T8" fmla="*/ 23812 w 391"/>
                <a:gd name="T9" fmla="*/ 293688 h 384"/>
                <a:gd name="T10" fmla="*/ 608012 w 391"/>
                <a:gd name="T11" fmla="*/ 293688 h 384"/>
                <a:gd name="T12" fmla="*/ 608012 w 391"/>
                <a:gd name="T13" fmla="*/ 317500 h 384"/>
                <a:gd name="T14" fmla="*/ 23812 w 391"/>
                <a:gd name="T15" fmla="*/ 317500 h 384"/>
                <a:gd name="T16" fmla="*/ 23812 w 391"/>
                <a:gd name="T17" fmla="*/ 585788 h 384"/>
                <a:gd name="T18" fmla="*/ 620712 w 391"/>
                <a:gd name="T19" fmla="*/ 585788 h 384"/>
                <a:gd name="T20" fmla="*/ 620712 w 391"/>
                <a:gd name="T21" fmla="*/ 609600 h 384"/>
                <a:gd name="T22" fmla="*/ 0 w 391"/>
                <a:gd name="T23" fmla="*/ 609600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4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1184960 w 4503"/>
                <a:gd name="T1" fmla="*/ 310771 h 2305"/>
                <a:gd name="T2" fmla="*/ 1163201 w 4503"/>
                <a:gd name="T3" fmla="*/ 200108 h 2305"/>
                <a:gd name="T4" fmla="*/ 1101414 w 4503"/>
                <a:gd name="T5" fmla="*/ 109052 h 2305"/>
                <a:gd name="T6" fmla="*/ 1011958 w 4503"/>
                <a:gd name="T7" fmla="*/ 49154 h 2305"/>
                <a:gd name="T8" fmla="*/ 902085 w 4503"/>
                <a:gd name="T9" fmla="*/ 27129 h 2305"/>
                <a:gd name="T10" fmla="*/ 804570 w 4503"/>
                <a:gd name="T11" fmla="*/ 44319 h 2305"/>
                <a:gd name="T12" fmla="*/ 719949 w 4503"/>
                <a:gd name="T13" fmla="*/ 99651 h 2305"/>
                <a:gd name="T14" fmla="*/ 656819 w 4503"/>
                <a:gd name="T15" fmla="*/ 188021 h 2305"/>
                <a:gd name="T16" fmla="*/ 622433 w 4503"/>
                <a:gd name="T17" fmla="*/ 310771 h 2305"/>
                <a:gd name="T18" fmla="*/ 586167 w 4503"/>
                <a:gd name="T19" fmla="*/ 441580 h 2305"/>
                <a:gd name="T20" fmla="*/ 520351 w 4503"/>
                <a:gd name="T21" fmla="*/ 537739 h 2305"/>
                <a:gd name="T22" fmla="*/ 425791 w 4503"/>
                <a:gd name="T23" fmla="*/ 599517 h 2305"/>
                <a:gd name="T24" fmla="*/ 308665 w 4503"/>
                <a:gd name="T25" fmla="*/ 619125 h 2305"/>
                <a:gd name="T26" fmla="*/ 187509 w 4503"/>
                <a:gd name="T27" fmla="*/ 594414 h 2305"/>
                <a:gd name="T28" fmla="*/ 89994 w 4503"/>
                <a:gd name="T29" fmla="*/ 528069 h 2305"/>
                <a:gd name="T30" fmla="*/ 23640 w 4503"/>
                <a:gd name="T31" fmla="*/ 430567 h 2305"/>
                <a:gd name="T32" fmla="*/ 0 w 4503"/>
                <a:gd name="T33" fmla="*/ 309160 h 2305"/>
                <a:gd name="T34" fmla="*/ 23640 w 4503"/>
                <a:gd name="T35" fmla="*/ 189364 h 2305"/>
                <a:gd name="T36" fmla="*/ 89994 w 4503"/>
                <a:gd name="T37" fmla="*/ 90250 h 2305"/>
                <a:gd name="T38" fmla="*/ 187509 w 4503"/>
                <a:gd name="T39" fmla="*/ 24174 h 2305"/>
                <a:gd name="T40" fmla="*/ 308665 w 4503"/>
                <a:gd name="T41" fmla="*/ 0 h 2305"/>
                <a:gd name="T42" fmla="*/ 308665 w 4503"/>
                <a:gd name="T43" fmla="*/ 24174 h 2305"/>
                <a:gd name="T44" fmla="*/ 196643 w 4503"/>
                <a:gd name="T45" fmla="*/ 47811 h 2305"/>
                <a:gd name="T46" fmla="*/ 106918 w 4503"/>
                <a:gd name="T47" fmla="*/ 109052 h 2305"/>
                <a:gd name="T48" fmla="*/ 46206 w 4503"/>
                <a:gd name="T49" fmla="*/ 199033 h 2305"/>
                <a:gd name="T50" fmla="*/ 23640 w 4503"/>
                <a:gd name="T51" fmla="*/ 309160 h 2305"/>
                <a:gd name="T52" fmla="*/ 46206 w 4503"/>
                <a:gd name="T53" fmla="*/ 420898 h 2305"/>
                <a:gd name="T54" fmla="*/ 106918 w 4503"/>
                <a:gd name="T55" fmla="*/ 511147 h 2305"/>
                <a:gd name="T56" fmla="*/ 196643 w 4503"/>
                <a:gd name="T57" fmla="*/ 572120 h 2305"/>
                <a:gd name="T58" fmla="*/ 308665 w 4503"/>
                <a:gd name="T59" fmla="*/ 594414 h 2305"/>
                <a:gd name="T60" fmla="*/ 415045 w 4503"/>
                <a:gd name="T61" fmla="*/ 575612 h 2305"/>
                <a:gd name="T62" fmla="*/ 499666 w 4503"/>
                <a:gd name="T63" fmla="*/ 518937 h 2305"/>
                <a:gd name="T64" fmla="*/ 559572 w 4503"/>
                <a:gd name="T65" fmla="*/ 428687 h 2305"/>
                <a:gd name="T66" fmla="*/ 592614 w 4503"/>
                <a:gd name="T67" fmla="*/ 310771 h 2305"/>
                <a:gd name="T68" fmla="*/ 628343 w 4503"/>
                <a:gd name="T69" fmla="*/ 183186 h 2305"/>
                <a:gd name="T70" fmla="*/ 693085 w 4503"/>
                <a:gd name="T71" fmla="*/ 85415 h 2305"/>
                <a:gd name="T72" fmla="*/ 785765 w 4503"/>
                <a:gd name="T73" fmla="*/ 24174 h 2305"/>
                <a:gd name="T74" fmla="*/ 902085 w 4503"/>
                <a:gd name="T75" fmla="*/ 1880 h 2305"/>
                <a:gd name="T76" fmla="*/ 1021629 w 4503"/>
                <a:gd name="T77" fmla="*/ 25517 h 2305"/>
                <a:gd name="T78" fmla="*/ 1118875 w 4503"/>
                <a:gd name="T79" fmla="*/ 93205 h 2305"/>
                <a:gd name="T80" fmla="*/ 1184960 w 4503"/>
                <a:gd name="T81" fmla="*/ 191244 h 2305"/>
                <a:gd name="T82" fmla="*/ 1209675 w 4503"/>
                <a:gd name="T83" fmla="*/ 310771 h 2305"/>
                <a:gd name="T84" fmla="*/ 1195706 w 4503"/>
                <a:gd name="T85" fmla="*/ 400484 h 2305"/>
                <a:gd name="T86" fmla="*/ 1159708 w 4503"/>
                <a:gd name="T87" fmla="*/ 480796 h 2305"/>
                <a:gd name="T88" fmla="*/ 1103295 w 4503"/>
                <a:gd name="T89" fmla="*/ 545528 h 2305"/>
                <a:gd name="T90" fmla="*/ 1030762 w 4503"/>
                <a:gd name="T91" fmla="*/ 592802 h 2305"/>
                <a:gd name="T92" fmla="*/ 1030762 w 4503"/>
                <a:gd name="T93" fmla="*/ 566211 h 2305"/>
                <a:gd name="T94" fmla="*/ 1093624 w 4503"/>
                <a:gd name="T95" fmla="*/ 522160 h 2305"/>
                <a:gd name="T96" fmla="*/ 1142516 w 4503"/>
                <a:gd name="T97" fmla="*/ 462262 h 2305"/>
                <a:gd name="T98" fmla="*/ 1174215 w 4503"/>
                <a:gd name="T99" fmla="*/ 391351 h 2305"/>
                <a:gd name="T100" fmla="*/ 1184960 w 4503"/>
                <a:gd name="T101" fmla="*/ 310771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47"/>
            <p:cNvSpPr/>
            <p:nvPr/>
          </p:nvSpPr>
          <p:spPr bwMode="auto">
            <a:xfrm>
              <a:off x="7620000" y="3884613"/>
              <a:ext cx="28575" cy="609600"/>
            </a:xfrm>
            <a:custGeom>
              <a:avLst/>
              <a:gdLst>
                <a:gd name="T0" fmla="*/ 0 w 18"/>
                <a:gd name="T1" fmla="*/ 0 h 384"/>
                <a:gd name="T2" fmla="*/ 0 w 18"/>
                <a:gd name="T3" fmla="*/ 609600 h 384"/>
                <a:gd name="T4" fmla="*/ 28575 w 18"/>
                <a:gd name="T5" fmla="*/ 609600 h 384"/>
                <a:gd name="T6" fmla="*/ 28575 w 18"/>
                <a:gd name="T7" fmla="*/ 0 h 384"/>
                <a:gd name="T8" fmla="*/ 0 w 18"/>
                <a:gd name="T9" fmla="*/ 0 h 384"/>
                <a:gd name="T10" fmla="*/ 0 w 18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384">
                  <a:moveTo>
                    <a:pt x="0" y="0"/>
                  </a:moveTo>
                  <a:lnTo>
                    <a:pt x="0" y="384"/>
                  </a:lnTo>
                  <a:lnTo>
                    <a:pt x="18" y="384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4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45931 w 2305"/>
                <a:gd name="T1" fmla="*/ 420898 h 2305"/>
                <a:gd name="T2" fmla="*/ 107440 w 2305"/>
                <a:gd name="T3" fmla="*/ 511147 h 2305"/>
                <a:gd name="T4" fmla="*/ 197153 w 2305"/>
                <a:gd name="T5" fmla="*/ 572120 h 2305"/>
                <a:gd name="T6" fmla="*/ 308622 w 2305"/>
                <a:gd name="T7" fmla="*/ 594414 h 2305"/>
                <a:gd name="T8" fmla="*/ 419555 w 2305"/>
                <a:gd name="T9" fmla="*/ 572120 h 2305"/>
                <a:gd name="T10" fmla="*/ 510879 w 2305"/>
                <a:gd name="T11" fmla="*/ 511147 h 2305"/>
                <a:gd name="T12" fmla="*/ 571851 w 2305"/>
                <a:gd name="T13" fmla="*/ 420898 h 2305"/>
                <a:gd name="T14" fmla="*/ 594414 w 2305"/>
                <a:gd name="T15" fmla="*/ 310771 h 2305"/>
                <a:gd name="T16" fmla="*/ 594414 w 2305"/>
                <a:gd name="T17" fmla="*/ 309160 h 2305"/>
                <a:gd name="T18" fmla="*/ 334139 w 2305"/>
                <a:gd name="T19" fmla="*/ 309160 h 2305"/>
                <a:gd name="T20" fmla="*/ 334139 w 2305"/>
                <a:gd name="T21" fmla="*/ 285254 h 2305"/>
                <a:gd name="T22" fmla="*/ 619125 w 2305"/>
                <a:gd name="T23" fmla="*/ 285254 h 2305"/>
                <a:gd name="T24" fmla="*/ 619125 w 2305"/>
                <a:gd name="T25" fmla="*/ 310771 h 2305"/>
                <a:gd name="T26" fmla="*/ 594414 w 2305"/>
                <a:gd name="T27" fmla="*/ 430567 h 2305"/>
                <a:gd name="T28" fmla="*/ 527801 w 2305"/>
                <a:gd name="T29" fmla="*/ 529950 h 2305"/>
                <a:gd name="T30" fmla="*/ 428418 w 2305"/>
                <a:gd name="T31" fmla="*/ 595757 h 2305"/>
                <a:gd name="T32" fmla="*/ 308622 w 2305"/>
                <a:gd name="T33" fmla="*/ 619125 h 2305"/>
                <a:gd name="T34" fmla="*/ 187752 w 2305"/>
                <a:gd name="T35" fmla="*/ 595757 h 2305"/>
                <a:gd name="T36" fmla="*/ 89981 w 2305"/>
                <a:gd name="T37" fmla="*/ 529950 h 2305"/>
                <a:gd name="T38" fmla="*/ 24174 w 2305"/>
                <a:gd name="T39" fmla="*/ 430567 h 2305"/>
                <a:gd name="T40" fmla="*/ 0 w 2305"/>
                <a:gd name="T41" fmla="*/ 310771 h 2305"/>
                <a:gd name="T42" fmla="*/ 0 w 2305"/>
                <a:gd name="T43" fmla="*/ 309160 h 2305"/>
                <a:gd name="T44" fmla="*/ 24174 w 2305"/>
                <a:gd name="T45" fmla="*/ 189364 h 2305"/>
                <a:gd name="T46" fmla="*/ 89981 w 2305"/>
                <a:gd name="T47" fmla="*/ 90250 h 2305"/>
                <a:gd name="T48" fmla="*/ 187752 w 2305"/>
                <a:gd name="T49" fmla="*/ 24174 h 2305"/>
                <a:gd name="T50" fmla="*/ 308622 w 2305"/>
                <a:gd name="T51" fmla="*/ 0 h 2305"/>
                <a:gd name="T52" fmla="*/ 398872 w 2305"/>
                <a:gd name="T53" fmla="*/ 12893 h 2305"/>
                <a:gd name="T54" fmla="*/ 479453 w 2305"/>
                <a:gd name="T55" fmla="*/ 50766 h 2305"/>
                <a:gd name="T56" fmla="*/ 427344 w 2305"/>
                <a:gd name="T57" fmla="*/ 50766 h 2305"/>
                <a:gd name="T58" fmla="*/ 370669 w 2305"/>
                <a:gd name="T59" fmla="*/ 31964 h 2305"/>
                <a:gd name="T60" fmla="*/ 308622 w 2305"/>
                <a:gd name="T61" fmla="*/ 24174 h 2305"/>
                <a:gd name="T62" fmla="*/ 197153 w 2305"/>
                <a:gd name="T63" fmla="*/ 47811 h 2305"/>
                <a:gd name="T64" fmla="*/ 107440 w 2305"/>
                <a:gd name="T65" fmla="*/ 107709 h 2305"/>
                <a:gd name="T66" fmla="*/ 45931 w 2305"/>
                <a:gd name="T67" fmla="*/ 199033 h 2305"/>
                <a:gd name="T68" fmla="*/ 24174 w 2305"/>
                <a:gd name="T69" fmla="*/ 310771 h 2305"/>
                <a:gd name="T70" fmla="*/ 45931 w 2305"/>
                <a:gd name="T71" fmla="*/ 420898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4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595313 w 390"/>
                <a:gd name="T1" fmla="*/ 0 h 384"/>
                <a:gd name="T2" fmla="*/ 619125 w 390"/>
                <a:gd name="T3" fmla="*/ 0 h 384"/>
                <a:gd name="T4" fmla="*/ 619125 w 390"/>
                <a:gd name="T5" fmla="*/ 609600 h 384"/>
                <a:gd name="T6" fmla="*/ 595313 w 390"/>
                <a:gd name="T7" fmla="*/ 609600 h 384"/>
                <a:gd name="T8" fmla="*/ 25400 w 390"/>
                <a:gd name="T9" fmla="*/ 34925 h 384"/>
                <a:gd name="T10" fmla="*/ 25400 w 390"/>
                <a:gd name="T11" fmla="*/ 609600 h 384"/>
                <a:gd name="T12" fmla="*/ 0 w 390"/>
                <a:gd name="T13" fmla="*/ 609600 h 384"/>
                <a:gd name="T14" fmla="*/ 0 w 390"/>
                <a:gd name="T15" fmla="*/ 0 h 384"/>
                <a:gd name="T16" fmla="*/ 25400 w 390"/>
                <a:gd name="T17" fmla="*/ 0 h 384"/>
                <a:gd name="T18" fmla="*/ 595313 w 390"/>
                <a:gd name="T19" fmla="*/ 576263 h 384"/>
                <a:gd name="T20" fmla="*/ 595313 w 390"/>
                <a:gd name="T21" fmla="*/ 0 h 384"/>
                <a:gd name="T22" fmla="*/ 595313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445147 w 2306"/>
                <a:gd name="T3" fmla="*/ 0 h 2269"/>
                <a:gd name="T4" fmla="*/ 512805 w 2306"/>
                <a:gd name="T5" fmla="*/ 14508 h 2269"/>
                <a:gd name="T6" fmla="*/ 567576 w 2306"/>
                <a:gd name="T7" fmla="*/ 50240 h 2269"/>
                <a:gd name="T8" fmla="*/ 605164 w 2306"/>
                <a:gd name="T9" fmla="*/ 104779 h 2269"/>
                <a:gd name="T10" fmla="*/ 619125 w 2306"/>
                <a:gd name="T11" fmla="*/ 170065 h 2269"/>
                <a:gd name="T12" fmla="*/ 605164 w 2306"/>
                <a:gd name="T13" fmla="*/ 236425 h 2269"/>
                <a:gd name="T14" fmla="*/ 567576 w 2306"/>
                <a:gd name="T15" fmla="*/ 290964 h 2269"/>
                <a:gd name="T16" fmla="*/ 512805 w 2306"/>
                <a:gd name="T17" fmla="*/ 328577 h 2269"/>
                <a:gd name="T18" fmla="*/ 445147 w 2306"/>
                <a:gd name="T19" fmla="*/ 341204 h 2269"/>
                <a:gd name="T20" fmla="*/ 445147 w 2306"/>
                <a:gd name="T21" fmla="*/ 341204 h 2269"/>
                <a:gd name="T22" fmla="*/ 619125 w 2306"/>
                <a:gd name="T23" fmla="*/ 609600 h 2269"/>
                <a:gd name="T24" fmla="*/ 591203 w 2306"/>
                <a:gd name="T25" fmla="*/ 609600 h 2269"/>
                <a:gd name="T26" fmla="*/ 415345 w 2306"/>
                <a:gd name="T27" fmla="*/ 341204 h 2269"/>
                <a:gd name="T28" fmla="*/ 23627 w 2306"/>
                <a:gd name="T29" fmla="*/ 341204 h 2269"/>
                <a:gd name="T30" fmla="*/ 23627 w 2306"/>
                <a:gd name="T31" fmla="*/ 609600 h 2269"/>
                <a:gd name="T32" fmla="*/ 0 w 2306"/>
                <a:gd name="T33" fmla="*/ 609600 h 2269"/>
                <a:gd name="T34" fmla="*/ 0 w 2306"/>
                <a:gd name="T35" fmla="*/ 0 h 2269"/>
                <a:gd name="T36" fmla="*/ 503140 w 2306"/>
                <a:gd name="T37" fmla="*/ 304934 h 2269"/>
                <a:gd name="T38" fmla="*/ 550393 w 2306"/>
                <a:gd name="T39" fmla="*/ 274038 h 2269"/>
                <a:gd name="T40" fmla="*/ 581537 w 2306"/>
                <a:gd name="T41" fmla="*/ 227559 h 2269"/>
                <a:gd name="T42" fmla="*/ 594156 w 2306"/>
                <a:gd name="T43" fmla="*/ 170065 h 2269"/>
                <a:gd name="T44" fmla="*/ 581537 w 2306"/>
                <a:gd name="T45" fmla="*/ 113645 h 2269"/>
                <a:gd name="T46" fmla="*/ 550393 w 2306"/>
                <a:gd name="T47" fmla="*/ 67166 h 2269"/>
                <a:gd name="T48" fmla="*/ 503140 w 2306"/>
                <a:gd name="T49" fmla="*/ 36270 h 2269"/>
                <a:gd name="T50" fmla="*/ 445147 w 2306"/>
                <a:gd name="T51" fmla="*/ 25523 h 2269"/>
                <a:gd name="T52" fmla="*/ 23627 w 2306"/>
                <a:gd name="T53" fmla="*/ 25523 h 2269"/>
                <a:gd name="T54" fmla="*/ 23627 w 2306"/>
                <a:gd name="T55" fmla="*/ 317562 h 2269"/>
                <a:gd name="T56" fmla="*/ 445147 w 2306"/>
                <a:gd name="T57" fmla="*/ 317562 h 2269"/>
                <a:gd name="T58" fmla="*/ 503140 w 2306"/>
                <a:gd name="T59" fmla="*/ 304934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619125 w 390"/>
                <a:gd name="T1" fmla="*/ 609600 h 384"/>
                <a:gd name="T2" fmla="*/ 590550 w 390"/>
                <a:gd name="T3" fmla="*/ 609600 h 384"/>
                <a:gd name="T4" fmla="*/ 566738 w 390"/>
                <a:gd name="T5" fmla="*/ 560388 h 384"/>
                <a:gd name="T6" fmla="*/ 49213 w 390"/>
                <a:gd name="T7" fmla="*/ 560388 h 384"/>
                <a:gd name="T8" fmla="*/ 26988 w 390"/>
                <a:gd name="T9" fmla="*/ 609600 h 384"/>
                <a:gd name="T10" fmla="*/ 0 w 390"/>
                <a:gd name="T11" fmla="*/ 609600 h 384"/>
                <a:gd name="T12" fmla="*/ 292100 w 390"/>
                <a:gd name="T13" fmla="*/ 0 h 384"/>
                <a:gd name="T14" fmla="*/ 317500 w 390"/>
                <a:gd name="T15" fmla="*/ 0 h 384"/>
                <a:gd name="T16" fmla="*/ 619125 w 390"/>
                <a:gd name="T17" fmla="*/ 609600 h 384"/>
                <a:gd name="T18" fmla="*/ 619125 w 390"/>
                <a:gd name="T19" fmla="*/ 609600 h 384"/>
                <a:gd name="T20" fmla="*/ 61913 w 390"/>
                <a:gd name="T21" fmla="*/ 538163 h 384"/>
                <a:gd name="T22" fmla="*/ 554038 w 390"/>
                <a:gd name="T23" fmla="*/ 538163 h 384"/>
                <a:gd name="T24" fmla="*/ 304800 w 390"/>
                <a:gd name="T25" fmla="*/ 31750 h 384"/>
                <a:gd name="T26" fmla="*/ 61913 w 390"/>
                <a:gd name="T27" fmla="*/ 538163 h 384"/>
                <a:gd name="T28" fmla="*/ 61913 w 390"/>
                <a:gd name="T29" fmla="*/ 538163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446683 w 2305"/>
                <a:gd name="T3" fmla="*/ 0 h 2269"/>
                <a:gd name="T4" fmla="*/ 513833 w 2305"/>
                <a:gd name="T5" fmla="*/ 14508 h 2269"/>
                <a:gd name="T6" fmla="*/ 568897 w 2305"/>
                <a:gd name="T7" fmla="*/ 50240 h 2269"/>
                <a:gd name="T8" fmla="*/ 605158 w 2305"/>
                <a:gd name="T9" fmla="*/ 104779 h 2269"/>
                <a:gd name="T10" fmla="*/ 619125 w 2305"/>
                <a:gd name="T11" fmla="*/ 170065 h 2269"/>
                <a:gd name="T12" fmla="*/ 605158 w 2305"/>
                <a:gd name="T13" fmla="*/ 236425 h 2269"/>
                <a:gd name="T14" fmla="*/ 568897 w 2305"/>
                <a:gd name="T15" fmla="*/ 290964 h 2269"/>
                <a:gd name="T16" fmla="*/ 513833 w 2305"/>
                <a:gd name="T17" fmla="*/ 328577 h 2269"/>
                <a:gd name="T18" fmla="*/ 446683 w 2305"/>
                <a:gd name="T19" fmla="*/ 341204 h 2269"/>
                <a:gd name="T20" fmla="*/ 25248 w 2305"/>
                <a:gd name="T21" fmla="*/ 341204 h 2269"/>
                <a:gd name="T22" fmla="*/ 25248 w 2305"/>
                <a:gd name="T23" fmla="*/ 609600 h 2269"/>
                <a:gd name="T24" fmla="*/ 0 w 2305"/>
                <a:gd name="T25" fmla="*/ 609600 h 2269"/>
                <a:gd name="T26" fmla="*/ 0 w 2305"/>
                <a:gd name="T27" fmla="*/ 0 h 2269"/>
                <a:gd name="T28" fmla="*/ 446683 w 2305"/>
                <a:gd name="T29" fmla="*/ 317562 h 2269"/>
                <a:gd name="T30" fmla="*/ 502821 w 2305"/>
                <a:gd name="T31" fmla="*/ 304934 h 2269"/>
                <a:gd name="T32" fmla="*/ 550095 w 2305"/>
                <a:gd name="T33" fmla="*/ 274038 h 2269"/>
                <a:gd name="T34" fmla="*/ 583401 w 2305"/>
                <a:gd name="T35" fmla="*/ 227559 h 2269"/>
                <a:gd name="T36" fmla="*/ 594145 w 2305"/>
                <a:gd name="T37" fmla="*/ 170065 h 2269"/>
                <a:gd name="T38" fmla="*/ 583401 w 2305"/>
                <a:gd name="T39" fmla="*/ 113645 h 2269"/>
                <a:gd name="T40" fmla="*/ 550095 w 2305"/>
                <a:gd name="T41" fmla="*/ 67166 h 2269"/>
                <a:gd name="T42" fmla="*/ 502821 w 2305"/>
                <a:gd name="T43" fmla="*/ 36270 h 2269"/>
                <a:gd name="T44" fmla="*/ 446683 w 2305"/>
                <a:gd name="T45" fmla="*/ 25523 h 2269"/>
                <a:gd name="T46" fmla="*/ 25248 w 2305"/>
                <a:gd name="T47" fmla="*/ 25523 h 2269"/>
                <a:gd name="T48" fmla="*/ 25248 w 2305"/>
                <a:gd name="T49" fmla="*/ 317562 h 2269"/>
                <a:gd name="T50" fmla="*/ 446683 w 2305"/>
                <a:gd name="T51" fmla="*/ 317562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609600 h 384"/>
                <a:gd name="T4" fmla="*/ 19050 w 12"/>
                <a:gd name="T5" fmla="*/ 609600 h 384"/>
                <a:gd name="T6" fmla="*/ 19050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311433 w 2306"/>
                <a:gd name="T3" fmla="*/ 0 h 2269"/>
                <a:gd name="T4" fmla="*/ 432830 w 2306"/>
                <a:gd name="T5" fmla="*/ 23642 h 2269"/>
                <a:gd name="T6" fmla="*/ 530808 w 2306"/>
                <a:gd name="T7" fmla="*/ 88928 h 2269"/>
                <a:gd name="T8" fmla="*/ 596756 w 2306"/>
                <a:gd name="T9" fmla="*/ 185110 h 2269"/>
                <a:gd name="T10" fmla="*/ 620712 w 2306"/>
                <a:gd name="T11" fmla="*/ 303860 h 2269"/>
                <a:gd name="T12" fmla="*/ 596756 w 2306"/>
                <a:gd name="T13" fmla="*/ 423415 h 2269"/>
                <a:gd name="T14" fmla="*/ 530808 w 2306"/>
                <a:gd name="T15" fmla="*/ 519597 h 2269"/>
                <a:gd name="T16" fmla="*/ 432830 w 2306"/>
                <a:gd name="T17" fmla="*/ 584883 h 2269"/>
                <a:gd name="T18" fmla="*/ 311433 w 2306"/>
                <a:gd name="T19" fmla="*/ 609600 h 2269"/>
                <a:gd name="T20" fmla="*/ 0 w 2306"/>
                <a:gd name="T21" fmla="*/ 609600 h 2269"/>
                <a:gd name="T22" fmla="*/ 0 w 2306"/>
                <a:gd name="T23" fmla="*/ 0 h 2269"/>
                <a:gd name="T24" fmla="*/ 311433 w 2306"/>
                <a:gd name="T25" fmla="*/ 584883 h 2269"/>
                <a:gd name="T26" fmla="*/ 423678 w 2306"/>
                <a:gd name="T27" fmla="*/ 563121 h 2269"/>
                <a:gd name="T28" fmla="*/ 513043 w 2306"/>
                <a:gd name="T29" fmla="*/ 502671 h 2269"/>
                <a:gd name="T30" fmla="*/ 575222 w 2306"/>
                <a:gd name="T31" fmla="*/ 413743 h 2269"/>
                <a:gd name="T32" fmla="*/ 596756 w 2306"/>
                <a:gd name="T33" fmla="*/ 303860 h 2269"/>
                <a:gd name="T34" fmla="*/ 575222 w 2306"/>
                <a:gd name="T35" fmla="*/ 195051 h 2269"/>
                <a:gd name="T36" fmla="*/ 513043 w 2306"/>
                <a:gd name="T37" fmla="*/ 105854 h 2269"/>
                <a:gd name="T38" fmla="*/ 423678 w 2306"/>
                <a:gd name="T39" fmla="*/ 47285 h 2269"/>
                <a:gd name="T40" fmla="*/ 311433 w 2306"/>
                <a:gd name="T41" fmla="*/ 25523 h 2269"/>
                <a:gd name="T42" fmla="*/ 25302 w 2306"/>
                <a:gd name="T43" fmla="*/ 25523 h 2269"/>
                <a:gd name="T44" fmla="*/ 25302 w 2306"/>
                <a:gd name="T45" fmla="*/ 584883 h 2269"/>
                <a:gd name="T46" fmla="*/ 311433 w 2306"/>
                <a:gd name="T47" fmla="*/ 584883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620712 w 391"/>
                <a:gd name="T3" fmla="*/ 0 h 384"/>
                <a:gd name="T4" fmla="*/ 620712 w 391"/>
                <a:gd name="T5" fmla="*/ 25400 h 384"/>
                <a:gd name="T6" fmla="*/ 23812 w 391"/>
                <a:gd name="T7" fmla="*/ 25400 h 384"/>
                <a:gd name="T8" fmla="*/ 23812 w 391"/>
                <a:gd name="T9" fmla="*/ 293688 h 384"/>
                <a:gd name="T10" fmla="*/ 608012 w 391"/>
                <a:gd name="T11" fmla="*/ 293688 h 384"/>
                <a:gd name="T12" fmla="*/ 608012 w 391"/>
                <a:gd name="T13" fmla="*/ 317500 h 384"/>
                <a:gd name="T14" fmla="*/ 23812 w 391"/>
                <a:gd name="T15" fmla="*/ 317500 h 384"/>
                <a:gd name="T16" fmla="*/ 23812 w 391"/>
                <a:gd name="T17" fmla="*/ 585788 h 384"/>
                <a:gd name="T18" fmla="*/ 620712 w 391"/>
                <a:gd name="T19" fmla="*/ 585788 h 384"/>
                <a:gd name="T20" fmla="*/ 620712 w 391"/>
                <a:gd name="T21" fmla="*/ 609600 h 384"/>
                <a:gd name="T22" fmla="*/ 0 w 391"/>
                <a:gd name="T23" fmla="*/ 609600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1184960 w 4503"/>
                <a:gd name="T1" fmla="*/ 310771 h 2305"/>
                <a:gd name="T2" fmla="*/ 1163201 w 4503"/>
                <a:gd name="T3" fmla="*/ 200108 h 2305"/>
                <a:gd name="T4" fmla="*/ 1101414 w 4503"/>
                <a:gd name="T5" fmla="*/ 109052 h 2305"/>
                <a:gd name="T6" fmla="*/ 1011958 w 4503"/>
                <a:gd name="T7" fmla="*/ 49154 h 2305"/>
                <a:gd name="T8" fmla="*/ 902085 w 4503"/>
                <a:gd name="T9" fmla="*/ 27129 h 2305"/>
                <a:gd name="T10" fmla="*/ 804570 w 4503"/>
                <a:gd name="T11" fmla="*/ 44319 h 2305"/>
                <a:gd name="T12" fmla="*/ 719949 w 4503"/>
                <a:gd name="T13" fmla="*/ 99651 h 2305"/>
                <a:gd name="T14" fmla="*/ 656819 w 4503"/>
                <a:gd name="T15" fmla="*/ 188021 h 2305"/>
                <a:gd name="T16" fmla="*/ 622433 w 4503"/>
                <a:gd name="T17" fmla="*/ 310771 h 2305"/>
                <a:gd name="T18" fmla="*/ 586167 w 4503"/>
                <a:gd name="T19" fmla="*/ 441580 h 2305"/>
                <a:gd name="T20" fmla="*/ 520351 w 4503"/>
                <a:gd name="T21" fmla="*/ 537739 h 2305"/>
                <a:gd name="T22" fmla="*/ 425791 w 4503"/>
                <a:gd name="T23" fmla="*/ 599517 h 2305"/>
                <a:gd name="T24" fmla="*/ 308665 w 4503"/>
                <a:gd name="T25" fmla="*/ 619125 h 2305"/>
                <a:gd name="T26" fmla="*/ 187509 w 4503"/>
                <a:gd name="T27" fmla="*/ 594414 h 2305"/>
                <a:gd name="T28" fmla="*/ 89994 w 4503"/>
                <a:gd name="T29" fmla="*/ 528069 h 2305"/>
                <a:gd name="T30" fmla="*/ 23640 w 4503"/>
                <a:gd name="T31" fmla="*/ 430567 h 2305"/>
                <a:gd name="T32" fmla="*/ 0 w 4503"/>
                <a:gd name="T33" fmla="*/ 309160 h 2305"/>
                <a:gd name="T34" fmla="*/ 23640 w 4503"/>
                <a:gd name="T35" fmla="*/ 189364 h 2305"/>
                <a:gd name="T36" fmla="*/ 89994 w 4503"/>
                <a:gd name="T37" fmla="*/ 90250 h 2305"/>
                <a:gd name="T38" fmla="*/ 187509 w 4503"/>
                <a:gd name="T39" fmla="*/ 24174 h 2305"/>
                <a:gd name="T40" fmla="*/ 308665 w 4503"/>
                <a:gd name="T41" fmla="*/ 0 h 2305"/>
                <a:gd name="T42" fmla="*/ 308665 w 4503"/>
                <a:gd name="T43" fmla="*/ 24174 h 2305"/>
                <a:gd name="T44" fmla="*/ 196643 w 4503"/>
                <a:gd name="T45" fmla="*/ 47811 h 2305"/>
                <a:gd name="T46" fmla="*/ 106918 w 4503"/>
                <a:gd name="T47" fmla="*/ 109052 h 2305"/>
                <a:gd name="T48" fmla="*/ 46206 w 4503"/>
                <a:gd name="T49" fmla="*/ 199033 h 2305"/>
                <a:gd name="T50" fmla="*/ 23640 w 4503"/>
                <a:gd name="T51" fmla="*/ 309160 h 2305"/>
                <a:gd name="T52" fmla="*/ 46206 w 4503"/>
                <a:gd name="T53" fmla="*/ 420898 h 2305"/>
                <a:gd name="T54" fmla="*/ 106918 w 4503"/>
                <a:gd name="T55" fmla="*/ 511147 h 2305"/>
                <a:gd name="T56" fmla="*/ 196643 w 4503"/>
                <a:gd name="T57" fmla="*/ 572120 h 2305"/>
                <a:gd name="T58" fmla="*/ 308665 w 4503"/>
                <a:gd name="T59" fmla="*/ 594414 h 2305"/>
                <a:gd name="T60" fmla="*/ 415045 w 4503"/>
                <a:gd name="T61" fmla="*/ 575612 h 2305"/>
                <a:gd name="T62" fmla="*/ 499666 w 4503"/>
                <a:gd name="T63" fmla="*/ 518937 h 2305"/>
                <a:gd name="T64" fmla="*/ 559572 w 4503"/>
                <a:gd name="T65" fmla="*/ 428687 h 2305"/>
                <a:gd name="T66" fmla="*/ 592614 w 4503"/>
                <a:gd name="T67" fmla="*/ 310771 h 2305"/>
                <a:gd name="T68" fmla="*/ 628343 w 4503"/>
                <a:gd name="T69" fmla="*/ 183186 h 2305"/>
                <a:gd name="T70" fmla="*/ 693085 w 4503"/>
                <a:gd name="T71" fmla="*/ 85415 h 2305"/>
                <a:gd name="T72" fmla="*/ 785765 w 4503"/>
                <a:gd name="T73" fmla="*/ 24174 h 2305"/>
                <a:gd name="T74" fmla="*/ 902085 w 4503"/>
                <a:gd name="T75" fmla="*/ 1880 h 2305"/>
                <a:gd name="T76" fmla="*/ 1021629 w 4503"/>
                <a:gd name="T77" fmla="*/ 25517 h 2305"/>
                <a:gd name="T78" fmla="*/ 1118875 w 4503"/>
                <a:gd name="T79" fmla="*/ 93205 h 2305"/>
                <a:gd name="T80" fmla="*/ 1184960 w 4503"/>
                <a:gd name="T81" fmla="*/ 191244 h 2305"/>
                <a:gd name="T82" fmla="*/ 1209675 w 4503"/>
                <a:gd name="T83" fmla="*/ 310771 h 2305"/>
                <a:gd name="T84" fmla="*/ 1195706 w 4503"/>
                <a:gd name="T85" fmla="*/ 400484 h 2305"/>
                <a:gd name="T86" fmla="*/ 1159708 w 4503"/>
                <a:gd name="T87" fmla="*/ 480796 h 2305"/>
                <a:gd name="T88" fmla="*/ 1103295 w 4503"/>
                <a:gd name="T89" fmla="*/ 545528 h 2305"/>
                <a:gd name="T90" fmla="*/ 1030762 w 4503"/>
                <a:gd name="T91" fmla="*/ 592802 h 2305"/>
                <a:gd name="T92" fmla="*/ 1030762 w 4503"/>
                <a:gd name="T93" fmla="*/ 566211 h 2305"/>
                <a:gd name="T94" fmla="*/ 1093624 w 4503"/>
                <a:gd name="T95" fmla="*/ 522160 h 2305"/>
                <a:gd name="T96" fmla="*/ 1142516 w 4503"/>
                <a:gd name="T97" fmla="*/ 462262 h 2305"/>
                <a:gd name="T98" fmla="*/ 1174215 w 4503"/>
                <a:gd name="T99" fmla="*/ 391351 h 2305"/>
                <a:gd name="T100" fmla="*/ 1184960 w 4503"/>
                <a:gd name="T101" fmla="*/ 310771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7"/>
            <p:cNvSpPr/>
            <p:nvPr/>
          </p:nvSpPr>
          <p:spPr bwMode="auto">
            <a:xfrm>
              <a:off x="7620000" y="3884613"/>
              <a:ext cx="28575" cy="609600"/>
            </a:xfrm>
            <a:custGeom>
              <a:avLst/>
              <a:gdLst>
                <a:gd name="T0" fmla="*/ 0 w 18"/>
                <a:gd name="T1" fmla="*/ 0 h 384"/>
                <a:gd name="T2" fmla="*/ 0 w 18"/>
                <a:gd name="T3" fmla="*/ 609600 h 384"/>
                <a:gd name="T4" fmla="*/ 28575 w 18"/>
                <a:gd name="T5" fmla="*/ 609600 h 384"/>
                <a:gd name="T6" fmla="*/ 28575 w 18"/>
                <a:gd name="T7" fmla="*/ 0 h 384"/>
                <a:gd name="T8" fmla="*/ 0 w 18"/>
                <a:gd name="T9" fmla="*/ 0 h 384"/>
                <a:gd name="T10" fmla="*/ 0 w 18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384">
                  <a:moveTo>
                    <a:pt x="0" y="0"/>
                  </a:moveTo>
                  <a:lnTo>
                    <a:pt x="0" y="384"/>
                  </a:lnTo>
                  <a:lnTo>
                    <a:pt x="18" y="384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45931 w 2305"/>
                <a:gd name="T1" fmla="*/ 420898 h 2305"/>
                <a:gd name="T2" fmla="*/ 107440 w 2305"/>
                <a:gd name="T3" fmla="*/ 511147 h 2305"/>
                <a:gd name="T4" fmla="*/ 197153 w 2305"/>
                <a:gd name="T5" fmla="*/ 572120 h 2305"/>
                <a:gd name="T6" fmla="*/ 308622 w 2305"/>
                <a:gd name="T7" fmla="*/ 594414 h 2305"/>
                <a:gd name="T8" fmla="*/ 419555 w 2305"/>
                <a:gd name="T9" fmla="*/ 572120 h 2305"/>
                <a:gd name="T10" fmla="*/ 510879 w 2305"/>
                <a:gd name="T11" fmla="*/ 511147 h 2305"/>
                <a:gd name="T12" fmla="*/ 571851 w 2305"/>
                <a:gd name="T13" fmla="*/ 420898 h 2305"/>
                <a:gd name="T14" fmla="*/ 594414 w 2305"/>
                <a:gd name="T15" fmla="*/ 310771 h 2305"/>
                <a:gd name="T16" fmla="*/ 594414 w 2305"/>
                <a:gd name="T17" fmla="*/ 309160 h 2305"/>
                <a:gd name="T18" fmla="*/ 334139 w 2305"/>
                <a:gd name="T19" fmla="*/ 309160 h 2305"/>
                <a:gd name="T20" fmla="*/ 334139 w 2305"/>
                <a:gd name="T21" fmla="*/ 285254 h 2305"/>
                <a:gd name="T22" fmla="*/ 619125 w 2305"/>
                <a:gd name="T23" fmla="*/ 285254 h 2305"/>
                <a:gd name="T24" fmla="*/ 619125 w 2305"/>
                <a:gd name="T25" fmla="*/ 310771 h 2305"/>
                <a:gd name="T26" fmla="*/ 594414 w 2305"/>
                <a:gd name="T27" fmla="*/ 430567 h 2305"/>
                <a:gd name="T28" fmla="*/ 527801 w 2305"/>
                <a:gd name="T29" fmla="*/ 529950 h 2305"/>
                <a:gd name="T30" fmla="*/ 428418 w 2305"/>
                <a:gd name="T31" fmla="*/ 595757 h 2305"/>
                <a:gd name="T32" fmla="*/ 308622 w 2305"/>
                <a:gd name="T33" fmla="*/ 619125 h 2305"/>
                <a:gd name="T34" fmla="*/ 187752 w 2305"/>
                <a:gd name="T35" fmla="*/ 595757 h 2305"/>
                <a:gd name="T36" fmla="*/ 89981 w 2305"/>
                <a:gd name="T37" fmla="*/ 529950 h 2305"/>
                <a:gd name="T38" fmla="*/ 24174 w 2305"/>
                <a:gd name="T39" fmla="*/ 430567 h 2305"/>
                <a:gd name="T40" fmla="*/ 0 w 2305"/>
                <a:gd name="T41" fmla="*/ 310771 h 2305"/>
                <a:gd name="T42" fmla="*/ 0 w 2305"/>
                <a:gd name="T43" fmla="*/ 309160 h 2305"/>
                <a:gd name="T44" fmla="*/ 24174 w 2305"/>
                <a:gd name="T45" fmla="*/ 189364 h 2305"/>
                <a:gd name="T46" fmla="*/ 89981 w 2305"/>
                <a:gd name="T47" fmla="*/ 90250 h 2305"/>
                <a:gd name="T48" fmla="*/ 187752 w 2305"/>
                <a:gd name="T49" fmla="*/ 24174 h 2305"/>
                <a:gd name="T50" fmla="*/ 308622 w 2305"/>
                <a:gd name="T51" fmla="*/ 0 h 2305"/>
                <a:gd name="T52" fmla="*/ 398872 w 2305"/>
                <a:gd name="T53" fmla="*/ 12893 h 2305"/>
                <a:gd name="T54" fmla="*/ 479453 w 2305"/>
                <a:gd name="T55" fmla="*/ 50766 h 2305"/>
                <a:gd name="T56" fmla="*/ 427344 w 2305"/>
                <a:gd name="T57" fmla="*/ 50766 h 2305"/>
                <a:gd name="T58" fmla="*/ 370669 w 2305"/>
                <a:gd name="T59" fmla="*/ 31964 h 2305"/>
                <a:gd name="T60" fmla="*/ 308622 w 2305"/>
                <a:gd name="T61" fmla="*/ 24174 h 2305"/>
                <a:gd name="T62" fmla="*/ 197153 w 2305"/>
                <a:gd name="T63" fmla="*/ 47811 h 2305"/>
                <a:gd name="T64" fmla="*/ 107440 w 2305"/>
                <a:gd name="T65" fmla="*/ 107709 h 2305"/>
                <a:gd name="T66" fmla="*/ 45931 w 2305"/>
                <a:gd name="T67" fmla="*/ 199033 h 2305"/>
                <a:gd name="T68" fmla="*/ 24174 w 2305"/>
                <a:gd name="T69" fmla="*/ 310771 h 2305"/>
                <a:gd name="T70" fmla="*/ 45931 w 2305"/>
                <a:gd name="T71" fmla="*/ 420898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595313 w 390"/>
                <a:gd name="T1" fmla="*/ 0 h 384"/>
                <a:gd name="T2" fmla="*/ 619125 w 390"/>
                <a:gd name="T3" fmla="*/ 0 h 384"/>
                <a:gd name="T4" fmla="*/ 619125 w 390"/>
                <a:gd name="T5" fmla="*/ 609600 h 384"/>
                <a:gd name="T6" fmla="*/ 595313 w 390"/>
                <a:gd name="T7" fmla="*/ 609600 h 384"/>
                <a:gd name="T8" fmla="*/ 25400 w 390"/>
                <a:gd name="T9" fmla="*/ 34925 h 384"/>
                <a:gd name="T10" fmla="*/ 25400 w 390"/>
                <a:gd name="T11" fmla="*/ 609600 h 384"/>
                <a:gd name="T12" fmla="*/ 0 w 390"/>
                <a:gd name="T13" fmla="*/ 609600 h 384"/>
                <a:gd name="T14" fmla="*/ 0 w 390"/>
                <a:gd name="T15" fmla="*/ 0 h 384"/>
                <a:gd name="T16" fmla="*/ 25400 w 390"/>
                <a:gd name="T17" fmla="*/ 0 h 384"/>
                <a:gd name="T18" fmla="*/ 595313 w 390"/>
                <a:gd name="T19" fmla="*/ 576263 h 384"/>
                <a:gd name="T20" fmla="*/ 595313 w 390"/>
                <a:gd name="T21" fmla="*/ 0 h 384"/>
                <a:gd name="T22" fmla="*/ 595313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60"/>
            <p:cNvSpPr>
              <a:spLocks noEditPoints="1"/>
            </p:cNvSpPr>
            <p:nvPr/>
          </p:nvSpPr>
          <p:spPr bwMode="auto">
            <a:xfrm>
              <a:off x="3055938" y="2224088"/>
              <a:ext cx="1501775" cy="1473200"/>
            </a:xfrm>
            <a:custGeom>
              <a:avLst/>
              <a:gdLst>
                <a:gd name="T0" fmla="*/ 413903 w 5584"/>
                <a:gd name="T1" fmla="*/ 61327 h 5477"/>
                <a:gd name="T2" fmla="*/ 413903 w 5584"/>
                <a:gd name="T3" fmla="*/ 86073 h 5477"/>
                <a:gd name="T4" fmla="*/ 346398 w 5584"/>
                <a:gd name="T5" fmla="*/ 167843 h 5477"/>
                <a:gd name="T6" fmla="*/ 482483 w 5584"/>
                <a:gd name="T7" fmla="*/ 247461 h 5477"/>
                <a:gd name="T8" fmla="*/ 618568 w 5584"/>
                <a:gd name="T9" fmla="*/ 335148 h 5477"/>
                <a:gd name="T10" fmla="*/ 253075 w 5584"/>
                <a:gd name="T11" fmla="*/ 328424 h 5477"/>
                <a:gd name="T12" fmla="*/ 104350 w 5584"/>
                <a:gd name="T13" fmla="*/ 532041 h 5477"/>
                <a:gd name="T14" fmla="*/ 309015 w 5584"/>
                <a:gd name="T15" fmla="*/ 12642 h 5477"/>
                <a:gd name="T16" fmla="*/ 296644 w 5584"/>
                <a:gd name="T17" fmla="*/ 829263 h 5477"/>
                <a:gd name="T18" fmla="*/ 253075 w 5584"/>
                <a:gd name="T19" fmla="*/ 613004 h 5477"/>
                <a:gd name="T20" fmla="*/ 123176 w 5584"/>
                <a:gd name="T21" fmla="*/ 519399 h 5477"/>
                <a:gd name="T22" fmla="*/ 253075 w 5584"/>
                <a:gd name="T23" fmla="*/ 532041 h 5477"/>
                <a:gd name="T24" fmla="*/ 531161 w 5584"/>
                <a:gd name="T25" fmla="*/ 525855 h 5477"/>
                <a:gd name="T26" fmla="*/ 555904 w 5584"/>
                <a:gd name="T27" fmla="*/ 619728 h 5477"/>
                <a:gd name="T28" fmla="*/ 382705 w 5584"/>
                <a:gd name="T29" fmla="*/ 613004 h 5477"/>
                <a:gd name="T30" fmla="*/ 495123 w 5584"/>
                <a:gd name="T31" fmla="*/ 829263 h 5477"/>
                <a:gd name="T32" fmla="*/ 624485 w 5584"/>
                <a:gd name="T33" fmla="*/ 916682 h 5477"/>
                <a:gd name="T34" fmla="*/ 382705 w 5584"/>
                <a:gd name="T35" fmla="*/ 910495 h 5477"/>
                <a:gd name="T36" fmla="*/ 445100 w 5584"/>
                <a:gd name="T37" fmla="*/ 1195075 h 5477"/>
                <a:gd name="T38" fmla="*/ 612382 w 5584"/>
                <a:gd name="T39" fmla="*/ 1182433 h 5477"/>
                <a:gd name="T40" fmla="*/ 309015 w 5584"/>
                <a:gd name="T41" fmla="*/ 1393851 h 5477"/>
                <a:gd name="T42" fmla="*/ 296644 w 5584"/>
                <a:gd name="T43" fmla="*/ 1226277 h 5477"/>
                <a:gd name="T44" fmla="*/ 185839 w 5584"/>
                <a:gd name="T45" fmla="*/ 910495 h 5477"/>
                <a:gd name="T46" fmla="*/ 0 w 5584"/>
                <a:gd name="T47" fmla="*/ 816621 h 5477"/>
                <a:gd name="T48" fmla="*/ 839907 w 5584"/>
                <a:gd name="T49" fmla="*/ 854009 h 5477"/>
                <a:gd name="T50" fmla="*/ 685266 w 5584"/>
                <a:gd name="T51" fmla="*/ 866383 h 5477"/>
                <a:gd name="T52" fmla="*/ 697906 w 5584"/>
                <a:gd name="T53" fmla="*/ 736466 h 5477"/>
                <a:gd name="T54" fmla="*/ 685266 w 5584"/>
                <a:gd name="T55" fmla="*/ 359625 h 5477"/>
                <a:gd name="T56" fmla="*/ 1051027 w 5584"/>
                <a:gd name="T57" fmla="*/ 364467 h 5477"/>
                <a:gd name="T58" fmla="*/ 1205131 w 5584"/>
                <a:gd name="T59" fmla="*/ 0 h 5477"/>
                <a:gd name="T60" fmla="*/ 1341216 w 5584"/>
                <a:gd name="T61" fmla="*/ 61327 h 5477"/>
                <a:gd name="T62" fmla="*/ 1261878 w 5584"/>
                <a:gd name="T63" fmla="*/ 136642 h 5477"/>
                <a:gd name="T64" fmla="*/ 1218041 w 5584"/>
                <a:gd name="T65" fmla="*/ 364467 h 5477"/>
                <a:gd name="T66" fmla="*/ 1335300 w 5584"/>
                <a:gd name="T67" fmla="*/ 483087 h 5477"/>
                <a:gd name="T68" fmla="*/ 1347940 w 5584"/>
                <a:gd name="T69" fmla="*/ 866383 h 5477"/>
                <a:gd name="T70" fmla="*/ 1218041 w 5584"/>
                <a:gd name="T71" fmla="*/ 854009 h 5477"/>
                <a:gd name="T72" fmla="*/ 1174472 w 5584"/>
                <a:gd name="T73" fmla="*/ 1303205 h 5477"/>
                <a:gd name="T74" fmla="*/ 1285276 w 5584"/>
                <a:gd name="T75" fmla="*/ 1372333 h 5477"/>
                <a:gd name="T76" fmla="*/ 1501775 w 5584"/>
                <a:gd name="T77" fmla="*/ 1267162 h 5477"/>
                <a:gd name="T78" fmla="*/ 1205131 w 5584"/>
                <a:gd name="T79" fmla="*/ 1457868 h 5477"/>
                <a:gd name="T80" fmla="*/ 1082494 w 5584"/>
                <a:gd name="T81" fmla="*/ 854009 h 5477"/>
                <a:gd name="T82" fmla="*/ 852548 w 5584"/>
                <a:gd name="T83" fmla="*/ 1232732 h 5477"/>
                <a:gd name="T84" fmla="*/ 445100 w 5584"/>
                <a:gd name="T85" fmla="*/ 1387665 h 5477"/>
                <a:gd name="T86" fmla="*/ 839907 w 5584"/>
                <a:gd name="T87" fmla="*/ 854009 h 5477"/>
                <a:gd name="T88" fmla="*/ 946409 w 5584"/>
                <a:gd name="T89" fmla="*/ 243157 h 5477"/>
                <a:gd name="T90" fmla="*/ 691720 w 5584"/>
                <a:gd name="T91" fmla="*/ 57293 h 5477"/>
                <a:gd name="T92" fmla="*/ 785581 w 5584"/>
                <a:gd name="T93" fmla="*/ 452423 h 5477"/>
                <a:gd name="T94" fmla="*/ 1248969 w 5584"/>
                <a:gd name="T95" fmla="*/ 774392 h 5477"/>
                <a:gd name="T96" fmla="*/ 785581 w 5584"/>
                <a:gd name="T97" fmla="*/ 452423 h 54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84" h="5477">
                  <a:moveTo>
                    <a:pt x="1149" y="47"/>
                  </a:moveTo>
                  <a:cubicBezTo>
                    <a:pt x="1539" y="228"/>
                    <a:pt x="1539" y="228"/>
                    <a:pt x="1539" y="228"/>
                  </a:cubicBezTo>
                  <a:cubicBezTo>
                    <a:pt x="1608" y="275"/>
                    <a:pt x="1608" y="275"/>
                    <a:pt x="1608" y="275"/>
                  </a:cubicBezTo>
                  <a:cubicBezTo>
                    <a:pt x="1608" y="290"/>
                    <a:pt x="1586" y="308"/>
                    <a:pt x="1539" y="320"/>
                  </a:cubicBezTo>
                  <a:cubicBezTo>
                    <a:pt x="1463" y="355"/>
                    <a:pt x="1400" y="407"/>
                    <a:pt x="1353" y="483"/>
                  </a:cubicBezTo>
                  <a:cubicBezTo>
                    <a:pt x="1342" y="512"/>
                    <a:pt x="1317" y="559"/>
                    <a:pt x="1288" y="624"/>
                  </a:cubicBezTo>
                  <a:cubicBezTo>
                    <a:pt x="1225" y="745"/>
                    <a:pt x="1160" y="843"/>
                    <a:pt x="1103" y="920"/>
                  </a:cubicBezTo>
                  <a:cubicBezTo>
                    <a:pt x="1794" y="920"/>
                    <a:pt x="1794" y="920"/>
                    <a:pt x="1794" y="920"/>
                  </a:cubicBezTo>
                  <a:cubicBezTo>
                    <a:pt x="1975" y="920"/>
                    <a:pt x="2143" y="912"/>
                    <a:pt x="2300" y="897"/>
                  </a:cubicBezTo>
                  <a:cubicBezTo>
                    <a:pt x="2300" y="1246"/>
                    <a:pt x="2300" y="1246"/>
                    <a:pt x="2300" y="1246"/>
                  </a:cubicBezTo>
                  <a:cubicBezTo>
                    <a:pt x="2143" y="1228"/>
                    <a:pt x="1975" y="1221"/>
                    <a:pt x="1794" y="1221"/>
                  </a:cubicBezTo>
                  <a:cubicBezTo>
                    <a:pt x="941" y="1221"/>
                    <a:pt x="941" y="1221"/>
                    <a:pt x="941" y="1221"/>
                  </a:cubicBezTo>
                  <a:cubicBezTo>
                    <a:pt x="930" y="1250"/>
                    <a:pt x="894" y="1297"/>
                    <a:pt x="847" y="1355"/>
                  </a:cubicBezTo>
                  <a:cubicBezTo>
                    <a:pt x="668" y="1635"/>
                    <a:pt x="512" y="1843"/>
                    <a:pt x="388" y="1978"/>
                  </a:cubicBezTo>
                  <a:cubicBezTo>
                    <a:pt x="286" y="1890"/>
                    <a:pt x="151" y="1820"/>
                    <a:pt x="0" y="1774"/>
                  </a:cubicBezTo>
                  <a:cubicBezTo>
                    <a:pt x="487" y="1403"/>
                    <a:pt x="872" y="825"/>
                    <a:pt x="1149" y="47"/>
                  </a:cubicBezTo>
                  <a:close/>
                  <a:moveTo>
                    <a:pt x="691" y="3083"/>
                  </a:moveTo>
                  <a:cubicBezTo>
                    <a:pt x="1103" y="3083"/>
                    <a:pt x="1103" y="3083"/>
                    <a:pt x="1103" y="3083"/>
                  </a:cubicBezTo>
                  <a:cubicBezTo>
                    <a:pt x="1103" y="2279"/>
                    <a:pt x="1103" y="2279"/>
                    <a:pt x="1103" y="2279"/>
                  </a:cubicBezTo>
                  <a:cubicBezTo>
                    <a:pt x="941" y="2279"/>
                    <a:pt x="941" y="2279"/>
                    <a:pt x="941" y="2279"/>
                  </a:cubicBezTo>
                  <a:cubicBezTo>
                    <a:pt x="803" y="2279"/>
                    <a:pt x="644" y="2287"/>
                    <a:pt x="458" y="2304"/>
                  </a:cubicBezTo>
                  <a:cubicBezTo>
                    <a:pt x="458" y="1931"/>
                    <a:pt x="458" y="1931"/>
                    <a:pt x="458" y="1931"/>
                  </a:cubicBezTo>
                  <a:cubicBezTo>
                    <a:pt x="487" y="1931"/>
                    <a:pt x="530" y="1942"/>
                    <a:pt x="574" y="1955"/>
                  </a:cubicBezTo>
                  <a:cubicBezTo>
                    <a:pt x="727" y="1971"/>
                    <a:pt x="847" y="1978"/>
                    <a:pt x="941" y="1978"/>
                  </a:cubicBezTo>
                  <a:cubicBezTo>
                    <a:pt x="1586" y="1978"/>
                    <a:pt x="1586" y="1978"/>
                    <a:pt x="1586" y="1978"/>
                  </a:cubicBezTo>
                  <a:cubicBezTo>
                    <a:pt x="1677" y="1978"/>
                    <a:pt x="1805" y="1971"/>
                    <a:pt x="1975" y="1955"/>
                  </a:cubicBezTo>
                  <a:cubicBezTo>
                    <a:pt x="2009" y="1942"/>
                    <a:pt x="2038" y="1931"/>
                    <a:pt x="2067" y="1931"/>
                  </a:cubicBezTo>
                  <a:cubicBezTo>
                    <a:pt x="2067" y="2304"/>
                    <a:pt x="2067" y="2304"/>
                    <a:pt x="2067" y="2304"/>
                  </a:cubicBezTo>
                  <a:cubicBezTo>
                    <a:pt x="1946" y="2287"/>
                    <a:pt x="1782" y="2279"/>
                    <a:pt x="1586" y="2279"/>
                  </a:cubicBezTo>
                  <a:cubicBezTo>
                    <a:pt x="1423" y="2279"/>
                    <a:pt x="1423" y="2279"/>
                    <a:pt x="1423" y="2279"/>
                  </a:cubicBezTo>
                  <a:cubicBezTo>
                    <a:pt x="1423" y="3083"/>
                    <a:pt x="1423" y="3083"/>
                    <a:pt x="1423" y="3083"/>
                  </a:cubicBezTo>
                  <a:cubicBezTo>
                    <a:pt x="1841" y="3083"/>
                    <a:pt x="1841" y="3083"/>
                    <a:pt x="1841" y="3083"/>
                  </a:cubicBezTo>
                  <a:cubicBezTo>
                    <a:pt x="1917" y="3083"/>
                    <a:pt x="2074" y="3072"/>
                    <a:pt x="2322" y="3036"/>
                  </a:cubicBezTo>
                  <a:cubicBezTo>
                    <a:pt x="2322" y="3408"/>
                    <a:pt x="2322" y="3408"/>
                    <a:pt x="2322" y="3408"/>
                  </a:cubicBezTo>
                  <a:cubicBezTo>
                    <a:pt x="2165" y="3392"/>
                    <a:pt x="2009" y="3385"/>
                    <a:pt x="1841" y="3385"/>
                  </a:cubicBezTo>
                  <a:cubicBezTo>
                    <a:pt x="1423" y="3385"/>
                    <a:pt x="1423" y="3385"/>
                    <a:pt x="1423" y="3385"/>
                  </a:cubicBezTo>
                  <a:cubicBezTo>
                    <a:pt x="1423" y="4606"/>
                    <a:pt x="1423" y="4606"/>
                    <a:pt x="1423" y="4606"/>
                  </a:cubicBezTo>
                  <a:cubicBezTo>
                    <a:pt x="1470" y="4571"/>
                    <a:pt x="1546" y="4519"/>
                    <a:pt x="1655" y="4443"/>
                  </a:cubicBezTo>
                  <a:cubicBezTo>
                    <a:pt x="1760" y="4368"/>
                    <a:pt x="1946" y="4228"/>
                    <a:pt x="2206" y="4029"/>
                  </a:cubicBezTo>
                  <a:cubicBezTo>
                    <a:pt x="2206" y="4152"/>
                    <a:pt x="2230" y="4275"/>
                    <a:pt x="2277" y="4396"/>
                  </a:cubicBezTo>
                  <a:cubicBezTo>
                    <a:pt x="2241" y="4415"/>
                    <a:pt x="2202" y="4443"/>
                    <a:pt x="2136" y="4490"/>
                  </a:cubicBezTo>
                  <a:cubicBezTo>
                    <a:pt x="1677" y="4763"/>
                    <a:pt x="1347" y="4996"/>
                    <a:pt x="1149" y="5182"/>
                  </a:cubicBezTo>
                  <a:cubicBezTo>
                    <a:pt x="1087" y="5043"/>
                    <a:pt x="1011" y="4920"/>
                    <a:pt x="917" y="4810"/>
                  </a:cubicBezTo>
                  <a:cubicBezTo>
                    <a:pt x="1029" y="4781"/>
                    <a:pt x="1087" y="4698"/>
                    <a:pt x="1103" y="4559"/>
                  </a:cubicBezTo>
                  <a:cubicBezTo>
                    <a:pt x="1103" y="3385"/>
                    <a:pt x="1103" y="3385"/>
                    <a:pt x="1103" y="3385"/>
                  </a:cubicBezTo>
                  <a:cubicBezTo>
                    <a:pt x="691" y="3385"/>
                    <a:pt x="691" y="3385"/>
                    <a:pt x="691" y="3385"/>
                  </a:cubicBezTo>
                  <a:cubicBezTo>
                    <a:pt x="552" y="3385"/>
                    <a:pt x="168" y="3392"/>
                    <a:pt x="0" y="3408"/>
                  </a:cubicBezTo>
                  <a:cubicBezTo>
                    <a:pt x="0" y="3036"/>
                    <a:pt x="0" y="3036"/>
                    <a:pt x="0" y="3036"/>
                  </a:cubicBezTo>
                  <a:cubicBezTo>
                    <a:pt x="168" y="3072"/>
                    <a:pt x="552" y="3083"/>
                    <a:pt x="691" y="3083"/>
                  </a:cubicBezTo>
                  <a:close/>
                  <a:moveTo>
                    <a:pt x="3123" y="3175"/>
                  </a:moveTo>
                  <a:cubicBezTo>
                    <a:pt x="3013" y="3175"/>
                    <a:pt x="3013" y="3175"/>
                    <a:pt x="3013" y="3175"/>
                  </a:cubicBezTo>
                  <a:cubicBezTo>
                    <a:pt x="2921" y="3175"/>
                    <a:pt x="2763" y="3193"/>
                    <a:pt x="2548" y="3221"/>
                  </a:cubicBezTo>
                  <a:cubicBezTo>
                    <a:pt x="2548" y="3210"/>
                    <a:pt x="2548" y="3188"/>
                    <a:pt x="2548" y="3152"/>
                  </a:cubicBezTo>
                  <a:cubicBezTo>
                    <a:pt x="2584" y="3018"/>
                    <a:pt x="2595" y="2879"/>
                    <a:pt x="2595" y="2738"/>
                  </a:cubicBezTo>
                  <a:cubicBezTo>
                    <a:pt x="2595" y="1820"/>
                    <a:pt x="2595" y="1820"/>
                    <a:pt x="2595" y="1820"/>
                  </a:cubicBezTo>
                  <a:cubicBezTo>
                    <a:pt x="2613" y="1653"/>
                    <a:pt x="2595" y="1490"/>
                    <a:pt x="2548" y="1337"/>
                  </a:cubicBezTo>
                  <a:cubicBezTo>
                    <a:pt x="2707" y="1349"/>
                    <a:pt x="2857" y="1355"/>
                    <a:pt x="3013" y="1355"/>
                  </a:cubicBezTo>
                  <a:cubicBezTo>
                    <a:pt x="3908" y="1355"/>
                    <a:pt x="3908" y="1355"/>
                    <a:pt x="3908" y="1355"/>
                  </a:cubicBezTo>
                  <a:cubicBezTo>
                    <a:pt x="3924" y="1345"/>
                    <a:pt x="3938" y="1319"/>
                    <a:pt x="3953" y="1290"/>
                  </a:cubicBezTo>
                  <a:cubicBezTo>
                    <a:pt x="4291" y="676"/>
                    <a:pt x="4465" y="246"/>
                    <a:pt x="4481" y="0"/>
                  </a:cubicBezTo>
                  <a:cubicBezTo>
                    <a:pt x="4895" y="163"/>
                    <a:pt x="4895" y="163"/>
                    <a:pt x="4895" y="163"/>
                  </a:cubicBezTo>
                  <a:cubicBezTo>
                    <a:pt x="4958" y="192"/>
                    <a:pt x="4987" y="217"/>
                    <a:pt x="4987" y="228"/>
                  </a:cubicBezTo>
                  <a:cubicBezTo>
                    <a:pt x="4987" y="246"/>
                    <a:pt x="4958" y="268"/>
                    <a:pt x="4895" y="297"/>
                  </a:cubicBezTo>
                  <a:cubicBezTo>
                    <a:pt x="4790" y="345"/>
                    <a:pt x="4720" y="414"/>
                    <a:pt x="4692" y="508"/>
                  </a:cubicBezTo>
                  <a:cubicBezTo>
                    <a:pt x="4553" y="796"/>
                    <a:pt x="4407" y="1082"/>
                    <a:pt x="4250" y="1355"/>
                  </a:cubicBezTo>
                  <a:cubicBezTo>
                    <a:pt x="4529" y="1355"/>
                    <a:pt x="4529" y="1355"/>
                    <a:pt x="4529" y="1355"/>
                  </a:cubicBezTo>
                  <a:cubicBezTo>
                    <a:pt x="4651" y="1355"/>
                    <a:pt x="4812" y="1349"/>
                    <a:pt x="5012" y="1337"/>
                  </a:cubicBezTo>
                  <a:cubicBezTo>
                    <a:pt x="4982" y="1508"/>
                    <a:pt x="4965" y="1657"/>
                    <a:pt x="4965" y="1796"/>
                  </a:cubicBezTo>
                  <a:cubicBezTo>
                    <a:pt x="4965" y="2738"/>
                    <a:pt x="4965" y="2738"/>
                    <a:pt x="4965" y="2738"/>
                  </a:cubicBezTo>
                  <a:cubicBezTo>
                    <a:pt x="4965" y="2879"/>
                    <a:pt x="4982" y="3036"/>
                    <a:pt x="5012" y="3221"/>
                  </a:cubicBezTo>
                  <a:cubicBezTo>
                    <a:pt x="4982" y="3221"/>
                    <a:pt x="4946" y="3217"/>
                    <a:pt x="4917" y="3199"/>
                  </a:cubicBezTo>
                  <a:cubicBezTo>
                    <a:pt x="4749" y="3188"/>
                    <a:pt x="4622" y="3175"/>
                    <a:pt x="4529" y="3175"/>
                  </a:cubicBezTo>
                  <a:cubicBezTo>
                    <a:pt x="4367" y="3175"/>
                    <a:pt x="4367" y="3175"/>
                    <a:pt x="4367" y="3175"/>
                  </a:cubicBezTo>
                  <a:cubicBezTo>
                    <a:pt x="4367" y="4786"/>
                    <a:pt x="4367" y="4845"/>
                    <a:pt x="4367" y="4845"/>
                  </a:cubicBezTo>
                  <a:cubicBezTo>
                    <a:pt x="4338" y="5049"/>
                    <a:pt x="4412" y="5132"/>
                    <a:pt x="4597" y="5102"/>
                  </a:cubicBezTo>
                  <a:cubicBezTo>
                    <a:pt x="4779" y="5102"/>
                    <a:pt x="4779" y="5102"/>
                    <a:pt x="4779" y="5102"/>
                  </a:cubicBezTo>
                  <a:cubicBezTo>
                    <a:pt x="5056" y="5147"/>
                    <a:pt x="5184" y="4950"/>
                    <a:pt x="5172" y="4503"/>
                  </a:cubicBezTo>
                  <a:cubicBezTo>
                    <a:pt x="5278" y="4642"/>
                    <a:pt x="5416" y="4711"/>
                    <a:pt x="5584" y="4711"/>
                  </a:cubicBezTo>
                  <a:cubicBezTo>
                    <a:pt x="5539" y="5230"/>
                    <a:pt x="5278" y="5467"/>
                    <a:pt x="4801" y="5420"/>
                  </a:cubicBezTo>
                  <a:cubicBezTo>
                    <a:pt x="4481" y="5420"/>
                    <a:pt x="4481" y="5420"/>
                    <a:pt x="4481" y="5420"/>
                  </a:cubicBezTo>
                  <a:cubicBezTo>
                    <a:pt x="4157" y="5438"/>
                    <a:pt x="4006" y="5293"/>
                    <a:pt x="4025" y="4986"/>
                  </a:cubicBezTo>
                  <a:cubicBezTo>
                    <a:pt x="4025" y="3234"/>
                    <a:pt x="4025" y="3175"/>
                    <a:pt x="4025" y="3175"/>
                  </a:cubicBezTo>
                  <a:cubicBezTo>
                    <a:pt x="3450" y="3175"/>
                    <a:pt x="3450" y="3175"/>
                    <a:pt x="3450" y="3175"/>
                  </a:cubicBezTo>
                  <a:cubicBezTo>
                    <a:pt x="3461" y="3810"/>
                    <a:pt x="3367" y="4275"/>
                    <a:pt x="3170" y="4583"/>
                  </a:cubicBezTo>
                  <a:cubicBezTo>
                    <a:pt x="3003" y="4872"/>
                    <a:pt x="2613" y="5170"/>
                    <a:pt x="1998" y="5477"/>
                  </a:cubicBezTo>
                  <a:cubicBezTo>
                    <a:pt x="1904" y="5298"/>
                    <a:pt x="1794" y="5188"/>
                    <a:pt x="1655" y="5159"/>
                  </a:cubicBezTo>
                  <a:cubicBezTo>
                    <a:pt x="2300" y="4942"/>
                    <a:pt x="2689" y="4728"/>
                    <a:pt x="2828" y="4513"/>
                  </a:cubicBezTo>
                  <a:cubicBezTo>
                    <a:pt x="3013" y="4280"/>
                    <a:pt x="3112" y="3839"/>
                    <a:pt x="3123" y="3175"/>
                  </a:cubicBezTo>
                  <a:close/>
                  <a:moveTo>
                    <a:pt x="2874" y="10"/>
                  </a:moveTo>
                  <a:cubicBezTo>
                    <a:pt x="3136" y="300"/>
                    <a:pt x="3352" y="598"/>
                    <a:pt x="3519" y="904"/>
                  </a:cubicBezTo>
                  <a:cubicBezTo>
                    <a:pt x="3217" y="1115"/>
                    <a:pt x="3217" y="1115"/>
                    <a:pt x="3217" y="1115"/>
                  </a:cubicBezTo>
                  <a:cubicBezTo>
                    <a:pt x="3003" y="730"/>
                    <a:pt x="2787" y="428"/>
                    <a:pt x="2572" y="213"/>
                  </a:cubicBezTo>
                  <a:cubicBezTo>
                    <a:pt x="2874" y="10"/>
                    <a:pt x="2874" y="10"/>
                    <a:pt x="2874" y="10"/>
                  </a:cubicBezTo>
                  <a:close/>
                  <a:moveTo>
                    <a:pt x="2921" y="1682"/>
                  </a:moveTo>
                  <a:cubicBezTo>
                    <a:pt x="2921" y="2879"/>
                    <a:pt x="2921" y="2879"/>
                    <a:pt x="2921" y="2879"/>
                  </a:cubicBezTo>
                  <a:cubicBezTo>
                    <a:pt x="4644" y="2879"/>
                    <a:pt x="4644" y="2879"/>
                    <a:pt x="4644" y="2879"/>
                  </a:cubicBezTo>
                  <a:cubicBezTo>
                    <a:pt x="4644" y="1682"/>
                    <a:pt x="4644" y="1682"/>
                    <a:pt x="4644" y="1682"/>
                  </a:cubicBezTo>
                  <a:cubicBezTo>
                    <a:pt x="2921" y="1682"/>
                    <a:pt x="2921" y="1682"/>
                    <a:pt x="2921" y="16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61"/>
            <p:cNvSpPr>
              <a:spLocks noEditPoints="1"/>
            </p:cNvSpPr>
            <p:nvPr/>
          </p:nvSpPr>
          <p:spPr bwMode="auto">
            <a:xfrm>
              <a:off x="4692650" y="2224088"/>
              <a:ext cx="1395412" cy="1473200"/>
            </a:xfrm>
            <a:custGeom>
              <a:avLst/>
              <a:gdLst>
                <a:gd name="T0" fmla="*/ 522036 w 5191"/>
                <a:gd name="T1" fmla="*/ 672326 h 5478"/>
                <a:gd name="T2" fmla="*/ 186288 w 5191"/>
                <a:gd name="T3" fmla="*/ 302547 h 5478"/>
                <a:gd name="T4" fmla="*/ 86558 w 5191"/>
                <a:gd name="T5" fmla="*/ 221867 h 5478"/>
                <a:gd name="T6" fmla="*/ 471499 w 5191"/>
                <a:gd name="T7" fmla="*/ 227784 h 5478"/>
                <a:gd name="T8" fmla="*/ 379565 w 5191"/>
                <a:gd name="T9" fmla="*/ 12640 h 5478"/>
                <a:gd name="T10" fmla="*/ 484134 w 5191"/>
                <a:gd name="T11" fmla="*/ 227784 h 5478"/>
                <a:gd name="T12" fmla="*/ 942999 w 5191"/>
                <a:gd name="T13" fmla="*/ 0 h 5478"/>
                <a:gd name="T14" fmla="*/ 1072836 w 5191"/>
                <a:gd name="T15" fmla="*/ 79872 h 5478"/>
                <a:gd name="T16" fmla="*/ 992729 w 5191"/>
                <a:gd name="T17" fmla="*/ 123439 h 5478"/>
                <a:gd name="T18" fmla="*/ 917730 w 5191"/>
                <a:gd name="T19" fmla="*/ 227784 h 5478"/>
                <a:gd name="T20" fmla="*/ 1308048 w 5191"/>
                <a:gd name="T21" fmla="*/ 221867 h 5478"/>
                <a:gd name="T22" fmla="*/ 1209393 w 5191"/>
                <a:gd name="T23" fmla="*/ 302547 h 5478"/>
                <a:gd name="T24" fmla="*/ 886548 w 5191"/>
                <a:gd name="T25" fmla="*/ 672326 h 5478"/>
                <a:gd name="T26" fmla="*/ 1395412 w 5191"/>
                <a:gd name="T27" fmla="*/ 661300 h 5478"/>
                <a:gd name="T28" fmla="*/ 1303209 w 5191"/>
                <a:gd name="T29" fmla="*/ 747088 h 5478"/>
                <a:gd name="T30" fmla="*/ 0 w 5191"/>
                <a:gd name="T31" fmla="*/ 753274 h 5478"/>
                <a:gd name="T32" fmla="*/ 92472 w 5191"/>
                <a:gd name="T33" fmla="*/ 672326 h 5478"/>
                <a:gd name="T34" fmla="*/ 253491 w 5191"/>
                <a:gd name="T35" fmla="*/ 352299 h 5478"/>
                <a:gd name="T36" fmla="*/ 414780 w 5191"/>
                <a:gd name="T37" fmla="*/ 555072 h 5478"/>
                <a:gd name="T38" fmla="*/ 180374 w 5191"/>
                <a:gd name="T39" fmla="*/ 407160 h 5478"/>
                <a:gd name="T40" fmla="*/ 260212 w 5191"/>
                <a:gd name="T41" fmla="*/ 1473200 h 5478"/>
                <a:gd name="T42" fmla="*/ 272846 w 5191"/>
                <a:gd name="T43" fmla="*/ 1340080 h 5478"/>
                <a:gd name="T44" fmla="*/ 266126 w 5191"/>
                <a:gd name="T45" fmla="*/ 901992 h 5478"/>
                <a:gd name="T46" fmla="*/ 372845 w 5191"/>
                <a:gd name="T47" fmla="*/ 863804 h 5478"/>
                <a:gd name="T48" fmla="*/ 1148103 w 5191"/>
                <a:gd name="T49" fmla="*/ 857888 h 5478"/>
                <a:gd name="T50" fmla="*/ 1135469 w 5191"/>
                <a:gd name="T51" fmla="*/ 1333356 h 5478"/>
                <a:gd name="T52" fmla="*/ 1035739 w 5191"/>
                <a:gd name="T53" fmla="*/ 1467552 h 5478"/>
                <a:gd name="T54" fmla="*/ 354028 w 5191"/>
                <a:gd name="T55" fmla="*/ 1358636 h 5478"/>
                <a:gd name="T56" fmla="*/ 366662 w 5191"/>
                <a:gd name="T57" fmla="*/ 1473200 h 5478"/>
                <a:gd name="T58" fmla="*/ 359942 w 5191"/>
                <a:gd name="T59" fmla="*/ 1087285 h 5478"/>
                <a:gd name="T60" fmla="*/ 1047567 w 5191"/>
                <a:gd name="T61" fmla="*/ 939104 h 5478"/>
                <a:gd name="T62" fmla="*/ 359942 w 5191"/>
                <a:gd name="T63" fmla="*/ 1160703 h 5478"/>
                <a:gd name="T64" fmla="*/ 1047567 w 5191"/>
                <a:gd name="T65" fmla="*/ 1295975 h 5478"/>
                <a:gd name="T66" fmla="*/ 359942 w 5191"/>
                <a:gd name="T67" fmla="*/ 1160703 h 5478"/>
                <a:gd name="T68" fmla="*/ 607788 w 5191"/>
                <a:gd name="T69" fmla="*/ 672326 h 5478"/>
                <a:gd name="T70" fmla="*/ 800258 w 5191"/>
                <a:gd name="T71" fmla="*/ 302547 h 5478"/>
                <a:gd name="T72" fmla="*/ 974181 w 5191"/>
                <a:gd name="T73" fmla="*/ 580620 h 5478"/>
                <a:gd name="T74" fmla="*/ 1227941 w 5191"/>
                <a:gd name="T75" fmla="*/ 401244 h 5478"/>
                <a:gd name="T76" fmla="*/ 1215576 w 5191"/>
                <a:gd name="T77" fmla="*/ 425986 h 5478"/>
                <a:gd name="T78" fmla="*/ 1047567 w 5191"/>
                <a:gd name="T79" fmla="*/ 630373 h 547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191" h="5478">
                  <a:moveTo>
                    <a:pt x="344" y="2500"/>
                  </a:moveTo>
                  <a:cubicBezTo>
                    <a:pt x="1942" y="2500"/>
                    <a:pt x="1942" y="2500"/>
                    <a:pt x="1942" y="2500"/>
                  </a:cubicBezTo>
                  <a:cubicBezTo>
                    <a:pt x="1942" y="1125"/>
                    <a:pt x="1942" y="1125"/>
                    <a:pt x="1942" y="1125"/>
                  </a:cubicBezTo>
                  <a:cubicBezTo>
                    <a:pt x="693" y="1125"/>
                    <a:pt x="693" y="1125"/>
                    <a:pt x="693" y="1125"/>
                  </a:cubicBezTo>
                  <a:cubicBezTo>
                    <a:pt x="584" y="1125"/>
                    <a:pt x="460" y="1143"/>
                    <a:pt x="322" y="1172"/>
                  </a:cubicBezTo>
                  <a:cubicBezTo>
                    <a:pt x="322" y="825"/>
                    <a:pt x="322" y="825"/>
                    <a:pt x="322" y="825"/>
                  </a:cubicBezTo>
                  <a:cubicBezTo>
                    <a:pt x="414" y="841"/>
                    <a:pt x="530" y="847"/>
                    <a:pt x="671" y="847"/>
                  </a:cubicBezTo>
                  <a:cubicBezTo>
                    <a:pt x="1754" y="847"/>
                    <a:pt x="1754" y="847"/>
                    <a:pt x="1754" y="847"/>
                  </a:cubicBezTo>
                  <a:cubicBezTo>
                    <a:pt x="1510" y="604"/>
                    <a:pt x="1306" y="425"/>
                    <a:pt x="1154" y="297"/>
                  </a:cubicBezTo>
                  <a:cubicBezTo>
                    <a:pt x="1412" y="47"/>
                    <a:pt x="1412" y="47"/>
                    <a:pt x="1412" y="47"/>
                  </a:cubicBezTo>
                  <a:cubicBezTo>
                    <a:pt x="1591" y="185"/>
                    <a:pt x="1807" y="384"/>
                    <a:pt x="2052" y="644"/>
                  </a:cubicBezTo>
                  <a:cubicBezTo>
                    <a:pt x="1801" y="847"/>
                    <a:pt x="1801" y="847"/>
                    <a:pt x="1801" y="847"/>
                  </a:cubicBezTo>
                  <a:cubicBezTo>
                    <a:pt x="3047" y="847"/>
                    <a:pt x="3047" y="847"/>
                    <a:pt x="3047" y="847"/>
                  </a:cubicBezTo>
                  <a:cubicBezTo>
                    <a:pt x="3275" y="498"/>
                    <a:pt x="3432" y="215"/>
                    <a:pt x="3508" y="0"/>
                  </a:cubicBezTo>
                  <a:cubicBezTo>
                    <a:pt x="3922" y="232"/>
                    <a:pt x="3922" y="232"/>
                    <a:pt x="3922" y="232"/>
                  </a:cubicBezTo>
                  <a:cubicBezTo>
                    <a:pt x="3969" y="262"/>
                    <a:pt x="3991" y="284"/>
                    <a:pt x="3991" y="297"/>
                  </a:cubicBezTo>
                  <a:cubicBezTo>
                    <a:pt x="3973" y="313"/>
                    <a:pt x="3940" y="331"/>
                    <a:pt x="3875" y="342"/>
                  </a:cubicBezTo>
                  <a:cubicBezTo>
                    <a:pt x="3781" y="378"/>
                    <a:pt x="3723" y="411"/>
                    <a:pt x="3693" y="459"/>
                  </a:cubicBezTo>
                  <a:cubicBezTo>
                    <a:pt x="3660" y="487"/>
                    <a:pt x="3613" y="552"/>
                    <a:pt x="3555" y="644"/>
                  </a:cubicBezTo>
                  <a:cubicBezTo>
                    <a:pt x="3490" y="738"/>
                    <a:pt x="3443" y="801"/>
                    <a:pt x="3414" y="847"/>
                  </a:cubicBezTo>
                  <a:cubicBezTo>
                    <a:pt x="4499" y="847"/>
                    <a:pt x="4499" y="847"/>
                    <a:pt x="4499" y="847"/>
                  </a:cubicBezTo>
                  <a:cubicBezTo>
                    <a:pt x="4638" y="847"/>
                    <a:pt x="4761" y="841"/>
                    <a:pt x="4866" y="825"/>
                  </a:cubicBezTo>
                  <a:cubicBezTo>
                    <a:pt x="4866" y="1172"/>
                    <a:pt x="4866" y="1172"/>
                    <a:pt x="4866" y="1172"/>
                  </a:cubicBezTo>
                  <a:cubicBezTo>
                    <a:pt x="4761" y="1143"/>
                    <a:pt x="4638" y="1125"/>
                    <a:pt x="4499" y="1125"/>
                  </a:cubicBezTo>
                  <a:cubicBezTo>
                    <a:pt x="3298" y="1125"/>
                    <a:pt x="3298" y="1125"/>
                    <a:pt x="3298" y="1125"/>
                  </a:cubicBezTo>
                  <a:cubicBezTo>
                    <a:pt x="3298" y="2500"/>
                    <a:pt x="3298" y="2500"/>
                    <a:pt x="3298" y="2500"/>
                  </a:cubicBezTo>
                  <a:cubicBezTo>
                    <a:pt x="4848" y="2500"/>
                    <a:pt x="4848" y="2500"/>
                    <a:pt x="4848" y="2500"/>
                  </a:cubicBezTo>
                  <a:cubicBezTo>
                    <a:pt x="4935" y="2500"/>
                    <a:pt x="5052" y="2487"/>
                    <a:pt x="5191" y="2459"/>
                  </a:cubicBezTo>
                  <a:cubicBezTo>
                    <a:pt x="5191" y="2801"/>
                    <a:pt x="5191" y="2801"/>
                    <a:pt x="5191" y="2801"/>
                  </a:cubicBezTo>
                  <a:cubicBezTo>
                    <a:pt x="5081" y="2785"/>
                    <a:pt x="4971" y="2778"/>
                    <a:pt x="4848" y="2778"/>
                  </a:cubicBezTo>
                  <a:cubicBezTo>
                    <a:pt x="369" y="2778"/>
                    <a:pt x="369" y="2778"/>
                    <a:pt x="369" y="2778"/>
                  </a:cubicBezTo>
                  <a:cubicBezTo>
                    <a:pt x="263" y="2778"/>
                    <a:pt x="141" y="2785"/>
                    <a:pt x="0" y="2801"/>
                  </a:cubicBezTo>
                  <a:cubicBezTo>
                    <a:pt x="0" y="2459"/>
                    <a:pt x="0" y="2459"/>
                    <a:pt x="0" y="2459"/>
                  </a:cubicBezTo>
                  <a:cubicBezTo>
                    <a:pt x="104" y="2487"/>
                    <a:pt x="221" y="2500"/>
                    <a:pt x="344" y="2500"/>
                  </a:cubicBezTo>
                  <a:close/>
                  <a:moveTo>
                    <a:pt x="671" y="1514"/>
                  </a:moveTo>
                  <a:cubicBezTo>
                    <a:pt x="943" y="1310"/>
                    <a:pt x="943" y="1310"/>
                    <a:pt x="943" y="1310"/>
                  </a:cubicBezTo>
                  <a:cubicBezTo>
                    <a:pt x="961" y="1322"/>
                    <a:pt x="980" y="1346"/>
                    <a:pt x="990" y="1376"/>
                  </a:cubicBezTo>
                  <a:cubicBezTo>
                    <a:pt x="1206" y="1624"/>
                    <a:pt x="1393" y="1850"/>
                    <a:pt x="1543" y="2064"/>
                  </a:cubicBezTo>
                  <a:cubicBezTo>
                    <a:pt x="1248" y="2273"/>
                    <a:pt x="1248" y="2273"/>
                    <a:pt x="1248" y="2273"/>
                  </a:cubicBezTo>
                  <a:cubicBezTo>
                    <a:pt x="1090" y="2013"/>
                    <a:pt x="897" y="1763"/>
                    <a:pt x="671" y="1514"/>
                  </a:cubicBezTo>
                  <a:close/>
                  <a:moveTo>
                    <a:pt x="1364" y="5478"/>
                  </a:moveTo>
                  <a:cubicBezTo>
                    <a:pt x="968" y="5478"/>
                    <a:pt x="968" y="5478"/>
                    <a:pt x="968" y="5478"/>
                  </a:cubicBezTo>
                  <a:cubicBezTo>
                    <a:pt x="968" y="5452"/>
                    <a:pt x="980" y="5416"/>
                    <a:pt x="990" y="5369"/>
                  </a:cubicBezTo>
                  <a:cubicBezTo>
                    <a:pt x="1009" y="5260"/>
                    <a:pt x="1015" y="5059"/>
                    <a:pt x="1015" y="4983"/>
                  </a:cubicBezTo>
                  <a:cubicBezTo>
                    <a:pt x="1015" y="3609"/>
                    <a:pt x="1015" y="3609"/>
                    <a:pt x="1015" y="3609"/>
                  </a:cubicBezTo>
                  <a:cubicBezTo>
                    <a:pt x="1015" y="3544"/>
                    <a:pt x="1009" y="3457"/>
                    <a:pt x="990" y="3354"/>
                  </a:cubicBezTo>
                  <a:cubicBezTo>
                    <a:pt x="980" y="3289"/>
                    <a:pt x="968" y="3237"/>
                    <a:pt x="968" y="3190"/>
                  </a:cubicBezTo>
                  <a:cubicBezTo>
                    <a:pt x="1078" y="3208"/>
                    <a:pt x="1219" y="3212"/>
                    <a:pt x="1387" y="3212"/>
                  </a:cubicBezTo>
                  <a:cubicBezTo>
                    <a:pt x="3853" y="3212"/>
                    <a:pt x="3853" y="3212"/>
                    <a:pt x="3853" y="3212"/>
                  </a:cubicBezTo>
                  <a:cubicBezTo>
                    <a:pt x="3973" y="3212"/>
                    <a:pt x="4114" y="3208"/>
                    <a:pt x="4271" y="3190"/>
                  </a:cubicBezTo>
                  <a:cubicBezTo>
                    <a:pt x="4235" y="3300"/>
                    <a:pt x="4224" y="3428"/>
                    <a:pt x="4224" y="3584"/>
                  </a:cubicBezTo>
                  <a:cubicBezTo>
                    <a:pt x="4224" y="4958"/>
                    <a:pt x="4224" y="4958"/>
                    <a:pt x="4224" y="4958"/>
                  </a:cubicBezTo>
                  <a:cubicBezTo>
                    <a:pt x="4224" y="5110"/>
                    <a:pt x="4235" y="5352"/>
                    <a:pt x="4271" y="5457"/>
                  </a:cubicBezTo>
                  <a:cubicBezTo>
                    <a:pt x="3853" y="5457"/>
                    <a:pt x="3853" y="5457"/>
                    <a:pt x="3853" y="5457"/>
                  </a:cubicBezTo>
                  <a:cubicBezTo>
                    <a:pt x="3886" y="5380"/>
                    <a:pt x="3897" y="5172"/>
                    <a:pt x="3897" y="5052"/>
                  </a:cubicBezTo>
                  <a:cubicBezTo>
                    <a:pt x="1317" y="5052"/>
                    <a:pt x="1317" y="5052"/>
                    <a:pt x="1317" y="5052"/>
                  </a:cubicBezTo>
                  <a:cubicBezTo>
                    <a:pt x="1317" y="5110"/>
                    <a:pt x="1324" y="5289"/>
                    <a:pt x="1339" y="5369"/>
                  </a:cubicBezTo>
                  <a:cubicBezTo>
                    <a:pt x="1353" y="5416"/>
                    <a:pt x="1364" y="5452"/>
                    <a:pt x="1364" y="5478"/>
                  </a:cubicBezTo>
                  <a:close/>
                  <a:moveTo>
                    <a:pt x="1339" y="3492"/>
                  </a:moveTo>
                  <a:cubicBezTo>
                    <a:pt x="1339" y="4043"/>
                    <a:pt x="1339" y="4043"/>
                    <a:pt x="1339" y="4043"/>
                  </a:cubicBezTo>
                  <a:cubicBezTo>
                    <a:pt x="3897" y="4043"/>
                    <a:pt x="3897" y="4043"/>
                    <a:pt x="3897" y="4043"/>
                  </a:cubicBezTo>
                  <a:cubicBezTo>
                    <a:pt x="3897" y="3492"/>
                    <a:pt x="3897" y="3492"/>
                    <a:pt x="3897" y="3492"/>
                  </a:cubicBezTo>
                  <a:cubicBezTo>
                    <a:pt x="1339" y="3492"/>
                    <a:pt x="1339" y="3492"/>
                    <a:pt x="1339" y="3492"/>
                  </a:cubicBezTo>
                  <a:close/>
                  <a:moveTo>
                    <a:pt x="1339" y="4316"/>
                  </a:moveTo>
                  <a:cubicBezTo>
                    <a:pt x="1339" y="4819"/>
                    <a:pt x="1339" y="4819"/>
                    <a:pt x="1339" y="4819"/>
                  </a:cubicBezTo>
                  <a:cubicBezTo>
                    <a:pt x="3897" y="4819"/>
                    <a:pt x="3897" y="4819"/>
                    <a:pt x="3897" y="4819"/>
                  </a:cubicBezTo>
                  <a:cubicBezTo>
                    <a:pt x="3897" y="4316"/>
                    <a:pt x="3897" y="4316"/>
                    <a:pt x="3897" y="4316"/>
                  </a:cubicBezTo>
                  <a:cubicBezTo>
                    <a:pt x="1339" y="4316"/>
                    <a:pt x="1339" y="4316"/>
                    <a:pt x="1339" y="4316"/>
                  </a:cubicBezTo>
                  <a:close/>
                  <a:moveTo>
                    <a:pt x="2261" y="1125"/>
                  </a:moveTo>
                  <a:cubicBezTo>
                    <a:pt x="2261" y="2500"/>
                    <a:pt x="2261" y="2500"/>
                    <a:pt x="2261" y="2500"/>
                  </a:cubicBezTo>
                  <a:cubicBezTo>
                    <a:pt x="2977" y="2500"/>
                    <a:pt x="2977" y="2500"/>
                    <a:pt x="2977" y="2500"/>
                  </a:cubicBezTo>
                  <a:cubicBezTo>
                    <a:pt x="2977" y="1125"/>
                    <a:pt x="2977" y="1125"/>
                    <a:pt x="2977" y="1125"/>
                  </a:cubicBezTo>
                  <a:cubicBezTo>
                    <a:pt x="2261" y="1125"/>
                    <a:pt x="2261" y="1125"/>
                    <a:pt x="2261" y="1125"/>
                  </a:cubicBezTo>
                  <a:close/>
                  <a:moveTo>
                    <a:pt x="3624" y="2159"/>
                  </a:moveTo>
                  <a:cubicBezTo>
                    <a:pt x="3944" y="1791"/>
                    <a:pt x="4143" y="1492"/>
                    <a:pt x="4224" y="1264"/>
                  </a:cubicBezTo>
                  <a:cubicBezTo>
                    <a:pt x="4568" y="1492"/>
                    <a:pt x="4568" y="1492"/>
                    <a:pt x="4568" y="1492"/>
                  </a:cubicBezTo>
                  <a:cubicBezTo>
                    <a:pt x="4615" y="1525"/>
                    <a:pt x="4633" y="1537"/>
                    <a:pt x="4615" y="1537"/>
                  </a:cubicBezTo>
                  <a:cubicBezTo>
                    <a:pt x="4522" y="1584"/>
                    <a:pt x="4522" y="1584"/>
                    <a:pt x="4522" y="1584"/>
                  </a:cubicBezTo>
                  <a:cubicBezTo>
                    <a:pt x="4463" y="1613"/>
                    <a:pt x="4405" y="1660"/>
                    <a:pt x="4359" y="1723"/>
                  </a:cubicBezTo>
                  <a:cubicBezTo>
                    <a:pt x="4224" y="1919"/>
                    <a:pt x="4067" y="2130"/>
                    <a:pt x="3897" y="2344"/>
                  </a:cubicBezTo>
                  <a:cubicBezTo>
                    <a:pt x="3624" y="2159"/>
                    <a:pt x="3624" y="2159"/>
                    <a:pt x="3624" y="2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62"/>
            <p:cNvSpPr>
              <a:spLocks noEditPoints="1"/>
            </p:cNvSpPr>
            <p:nvPr/>
          </p:nvSpPr>
          <p:spPr bwMode="auto">
            <a:xfrm>
              <a:off x="6299200" y="2378075"/>
              <a:ext cx="790575" cy="1146175"/>
            </a:xfrm>
            <a:custGeom>
              <a:avLst/>
              <a:gdLst>
                <a:gd name="T0" fmla="*/ 106900 w 2936"/>
                <a:gd name="T1" fmla="*/ 1146175 h 4259"/>
                <a:gd name="T2" fmla="*/ 0 w 2936"/>
                <a:gd name="T3" fmla="*/ 1146175 h 4259"/>
                <a:gd name="T4" fmla="*/ 0 w 2936"/>
                <a:gd name="T5" fmla="*/ 0 h 4259"/>
                <a:gd name="T6" fmla="*/ 415752 w 2936"/>
                <a:gd name="T7" fmla="*/ 0 h 4259"/>
                <a:gd name="T8" fmla="*/ 786267 w 2936"/>
                <a:gd name="T9" fmla="*/ 318367 h 4259"/>
                <a:gd name="T10" fmla="*/ 353012 w 2936"/>
                <a:gd name="T11" fmla="*/ 642924 h 4259"/>
                <a:gd name="T12" fmla="*/ 106900 w 2936"/>
                <a:gd name="T13" fmla="*/ 642924 h 4259"/>
                <a:gd name="T14" fmla="*/ 106900 w 2936"/>
                <a:gd name="T15" fmla="*/ 1146175 h 4259"/>
                <a:gd name="T16" fmla="*/ 106900 w 2936"/>
                <a:gd name="T17" fmla="*/ 548463 h 4259"/>
                <a:gd name="T18" fmla="*/ 353012 w 2936"/>
                <a:gd name="T19" fmla="*/ 548463 h 4259"/>
                <a:gd name="T20" fmla="*/ 681252 w 2936"/>
                <a:gd name="T21" fmla="*/ 311639 h 4259"/>
                <a:gd name="T22" fmla="*/ 384247 w 2936"/>
                <a:gd name="T23" fmla="*/ 93384 h 4259"/>
                <a:gd name="T24" fmla="*/ 106900 w 2936"/>
                <a:gd name="T25" fmla="*/ 93384 h 4259"/>
                <a:gd name="T26" fmla="*/ 106900 w 2936"/>
                <a:gd name="T27" fmla="*/ 548463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6" h="4259">
                  <a:moveTo>
                    <a:pt x="397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2479" y="0"/>
                    <a:pt x="2936" y="393"/>
                    <a:pt x="2920" y="1183"/>
                  </a:cubicBezTo>
                  <a:cubicBezTo>
                    <a:pt x="2908" y="1966"/>
                    <a:pt x="2367" y="2371"/>
                    <a:pt x="1311" y="2389"/>
                  </a:cubicBezTo>
                  <a:cubicBezTo>
                    <a:pt x="397" y="2389"/>
                    <a:pt x="397" y="2389"/>
                    <a:pt x="397" y="2389"/>
                  </a:cubicBezTo>
                  <a:cubicBezTo>
                    <a:pt x="397" y="4259"/>
                    <a:pt x="397" y="4259"/>
                    <a:pt x="397" y="4259"/>
                  </a:cubicBezTo>
                  <a:close/>
                  <a:moveTo>
                    <a:pt x="397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0" y="1158"/>
                  </a:cubicBezTo>
                  <a:cubicBezTo>
                    <a:pt x="2530" y="614"/>
                    <a:pt x="2166" y="347"/>
                    <a:pt x="1427" y="347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7" y="2038"/>
                    <a:pt x="397" y="2038"/>
                    <a:pt x="397" y="20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63"/>
            <p:cNvSpPr>
              <a:spLocks noEditPoints="1"/>
            </p:cNvSpPr>
            <p:nvPr/>
          </p:nvSpPr>
          <p:spPr bwMode="auto">
            <a:xfrm>
              <a:off x="7272338" y="2378075"/>
              <a:ext cx="788987" cy="1146175"/>
            </a:xfrm>
            <a:custGeom>
              <a:avLst/>
              <a:gdLst>
                <a:gd name="T0" fmla="*/ 104571 w 2935"/>
                <a:gd name="T1" fmla="*/ 1146175 h 4259"/>
                <a:gd name="T2" fmla="*/ 0 w 2935"/>
                <a:gd name="T3" fmla="*/ 1146175 h 4259"/>
                <a:gd name="T4" fmla="*/ 0 w 2935"/>
                <a:gd name="T5" fmla="*/ 0 h 4259"/>
                <a:gd name="T6" fmla="*/ 413714 w 2935"/>
                <a:gd name="T7" fmla="*/ 0 h 4259"/>
                <a:gd name="T8" fmla="*/ 784955 w 2935"/>
                <a:gd name="T9" fmla="*/ 318367 h 4259"/>
                <a:gd name="T10" fmla="*/ 352423 w 2935"/>
                <a:gd name="T11" fmla="*/ 642924 h 4259"/>
                <a:gd name="T12" fmla="*/ 104571 w 2935"/>
                <a:gd name="T13" fmla="*/ 642924 h 4259"/>
                <a:gd name="T14" fmla="*/ 104571 w 2935"/>
                <a:gd name="T15" fmla="*/ 1146175 h 4259"/>
                <a:gd name="T16" fmla="*/ 104571 w 2935"/>
                <a:gd name="T17" fmla="*/ 548463 h 4259"/>
                <a:gd name="T18" fmla="*/ 352423 w 2935"/>
                <a:gd name="T19" fmla="*/ 548463 h 4259"/>
                <a:gd name="T20" fmla="*/ 680384 w 2935"/>
                <a:gd name="T21" fmla="*/ 311639 h 4259"/>
                <a:gd name="T22" fmla="*/ 383606 w 2935"/>
                <a:gd name="T23" fmla="*/ 93384 h 4259"/>
                <a:gd name="T24" fmla="*/ 104571 w 2935"/>
                <a:gd name="T25" fmla="*/ 93384 h 4259"/>
                <a:gd name="T26" fmla="*/ 104571 w 2935"/>
                <a:gd name="T27" fmla="*/ 548463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5" h="4259">
                  <a:moveTo>
                    <a:pt x="389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9" y="0"/>
                    <a:pt x="1539" y="0"/>
                    <a:pt x="1539" y="0"/>
                  </a:cubicBezTo>
                  <a:cubicBezTo>
                    <a:pt x="2472" y="0"/>
                    <a:pt x="2935" y="393"/>
                    <a:pt x="2920" y="1183"/>
                  </a:cubicBezTo>
                  <a:cubicBezTo>
                    <a:pt x="2902" y="1966"/>
                    <a:pt x="2367" y="2371"/>
                    <a:pt x="1311" y="2389"/>
                  </a:cubicBezTo>
                  <a:cubicBezTo>
                    <a:pt x="389" y="2389"/>
                    <a:pt x="389" y="2389"/>
                    <a:pt x="389" y="2389"/>
                  </a:cubicBezTo>
                  <a:cubicBezTo>
                    <a:pt x="389" y="4259"/>
                    <a:pt x="389" y="4259"/>
                    <a:pt x="389" y="4259"/>
                  </a:cubicBezTo>
                  <a:close/>
                  <a:moveTo>
                    <a:pt x="389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1" y="1158"/>
                  </a:cubicBezTo>
                  <a:cubicBezTo>
                    <a:pt x="2531" y="614"/>
                    <a:pt x="2159" y="347"/>
                    <a:pt x="1427" y="347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89" y="2038"/>
                    <a:pt x="389" y="2038"/>
                    <a:pt x="389" y="20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64"/>
            <p:cNvSpPr/>
            <p:nvPr/>
          </p:nvSpPr>
          <p:spPr bwMode="auto">
            <a:xfrm>
              <a:off x="8137525" y="2378075"/>
              <a:ext cx="828675" cy="1146175"/>
            </a:xfrm>
            <a:custGeom>
              <a:avLst/>
              <a:gdLst>
                <a:gd name="T0" fmla="*/ 0 w 522"/>
                <a:gd name="T1" fmla="*/ 93663 h 722"/>
                <a:gd name="T2" fmla="*/ 0 w 522"/>
                <a:gd name="T3" fmla="*/ 0 h 722"/>
                <a:gd name="T4" fmla="*/ 828675 w 522"/>
                <a:gd name="T5" fmla="*/ 0 h 722"/>
                <a:gd name="T6" fmla="*/ 828675 w 522"/>
                <a:gd name="T7" fmla="*/ 93663 h 722"/>
                <a:gd name="T8" fmla="*/ 469900 w 522"/>
                <a:gd name="T9" fmla="*/ 93663 h 722"/>
                <a:gd name="T10" fmla="*/ 469900 w 522"/>
                <a:gd name="T11" fmla="*/ 1146175 h 722"/>
                <a:gd name="T12" fmla="*/ 360363 w 522"/>
                <a:gd name="T13" fmla="*/ 1146175 h 722"/>
                <a:gd name="T14" fmla="*/ 360363 w 522"/>
                <a:gd name="T15" fmla="*/ 93663 h 722"/>
                <a:gd name="T16" fmla="*/ 0 w 522"/>
                <a:gd name="T17" fmla="*/ 93663 h 722"/>
                <a:gd name="T18" fmla="*/ 0 w 522"/>
                <a:gd name="T19" fmla="*/ 93663 h 7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2" h="722">
                  <a:moveTo>
                    <a:pt x="0" y="59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59"/>
                  </a:lnTo>
                  <a:lnTo>
                    <a:pt x="296" y="59"/>
                  </a:lnTo>
                  <a:lnTo>
                    <a:pt x="296" y="722"/>
                  </a:lnTo>
                  <a:lnTo>
                    <a:pt x="227" y="722"/>
                  </a:lnTo>
                  <a:lnTo>
                    <a:pt x="227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65"/>
            <p:cNvSpPr/>
            <p:nvPr/>
          </p:nvSpPr>
          <p:spPr bwMode="auto">
            <a:xfrm>
              <a:off x="179388" y="2060575"/>
              <a:ext cx="1331912" cy="2439988"/>
            </a:xfrm>
            <a:custGeom>
              <a:avLst/>
              <a:gdLst>
                <a:gd name="T0" fmla="*/ 0 w 839"/>
                <a:gd name="T1" fmla="*/ 0 h 1537"/>
                <a:gd name="T2" fmla="*/ 0 w 839"/>
                <a:gd name="T3" fmla="*/ 2439988 h 1537"/>
                <a:gd name="T4" fmla="*/ 1331912 w 839"/>
                <a:gd name="T5" fmla="*/ 0 h 1537"/>
                <a:gd name="T6" fmla="*/ 0 w 839"/>
                <a:gd name="T7" fmla="*/ 0 h 1537"/>
                <a:gd name="T8" fmla="*/ 0 w 839"/>
                <a:gd name="T9" fmla="*/ 0 h 1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9" h="1537">
                  <a:moveTo>
                    <a:pt x="0" y="0"/>
                  </a:moveTo>
                  <a:lnTo>
                    <a:pt x="0" y="1537"/>
                  </a:lnTo>
                  <a:lnTo>
                    <a:pt x="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66"/>
            <p:cNvSpPr/>
            <p:nvPr/>
          </p:nvSpPr>
          <p:spPr bwMode="auto">
            <a:xfrm>
              <a:off x="773113" y="2235200"/>
              <a:ext cx="1903412" cy="2265363"/>
            </a:xfrm>
            <a:custGeom>
              <a:avLst/>
              <a:gdLst>
                <a:gd name="T0" fmla="*/ 1108075 w 1199"/>
                <a:gd name="T1" fmla="*/ 0 h 1427"/>
                <a:gd name="T2" fmla="*/ 739775 w 1199"/>
                <a:gd name="T3" fmla="*/ 660400 h 1427"/>
                <a:gd name="T4" fmla="*/ 1039812 w 1199"/>
                <a:gd name="T5" fmla="*/ 1074738 h 1427"/>
                <a:gd name="T6" fmla="*/ 428625 w 1199"/>
                <a:gd name="T7" fmla="*/ 1252538 h 1427"/>
                <a:gd name="T8" fmla="*/ 0 w 1199"/>
                <a:gd name="T9" fmla="*/ 2016125 h 1427"/>
                <a:gd name="T10" fmla="*/ 842962 w 1199"/>
                <a:gd name="T11" fmla="*/ 1717675 h 1427"/>
                <a:gd name="T12" fmla="*/ 1228725 w 1199"/>
                <a:gd name="T13" fmla="*/ 2265363 h 1427"/>
                <a:gd name="T14" fmla="*/ 1158875 w 1199"/>
                <a:gd name="T15" fmla="*/ 1616075 h 1427"/>
                <a:gd name="T16" fmla="*/ 1903412 w 1199"/>
                <a:gd name="T17" fmla="*/ 1362075 h 1427"/>
                <a:gd name="T18" fmla="*/ 1108075 w 1199"/>
                <a:gd name="T19" fmla="*/ 0 h 1427"/>
                <a:gd name="T20" fmla="*/ 1108075 w 1199"/>
                <a:gd name="T21" fmla="*/ 0 h 14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9" h="1427">
                  <a:moveTo>
                    <a:pt x="698" y="0"/>
                  </a:moveTo>
                  <a:lnTo>
                    <a:pt x="466" y="416"/>
                  </a:lnTo>
                  <a:lnTo>
                    <a:pt x="655" y="677"/>
                  </a:lnTo>
                  <a:lnTo>
                    <a:pt x="270" y="789"/>
                  </a:lnTo>
                  <a:lnTo>
                    <a:pt x="0" y="1270"/>
                  </a:lnTo>
                  <a:lnTo>
                    <a:pt x="531" y="1082"/>
                  </a:lnTo>
                  <a:lnTo>
                    <a:pt x="774" y="1427"/>
                  </a:lnTo>
                  <a:lnTo>
                    <a:pt x="730" y="1018"/>
                  </a:lnTo>
                  <a:lnTo>
                    <a:pt x="1199" y="858"/>
                  </a:lnTo>
                  <a:lnTo>
                    <a:pt x="6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38" name="Picture 9" descr="E:\卡拉赞\世界商务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0" descr="E:\卡拉赞\世界商务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1" descr="E:\卡拉赞\世界商务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 descr="E:\卡拉赞\世界商务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3" descr="E:\卡拉赞\世界商务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1709738"/>
            <a:ext cx="1566862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1622425"/>
            <a:ext cx="16891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1808163"/>
            <a:ext cx="143192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944688"/>
            <a:ext cx="12795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1728788"/>
            <a:ext cx="1547812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144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组合 48"/>
          <p:cNvGrpSpPr/>
          <p:nvPr/>
        </p:nvGrpSpPr>
        <p:grpSpPr bwMode="auto">
          <a:xfrm>
            <a:off x="-109538" y="-160338"/>
            <a:ext cx="2565401" cy="1200151"/>
            <a:chOff x="-110280" y="-160109"/>
            <a:chExt cx="2566932" cy="1200329"/>
          </a:xfrm>
        </p:grpSpPr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-110280" y="-160109"/>
              <a:ext cx="85140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en-US" altLang="zh-CN" sz="7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494919" y="371783"/>
              <a:ext cx="1961733" cy="5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USINESS</a:t>
              </a:r>
              <a:endPara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31750" y="-63500"/>
            <a:ext cx="1781175" cy="646113"/>
            <a:chOff x="31729" y="-63127"/>
            <a:chExt cx="1781688" cy="646331"/>
          </a:xfrm>
        </p:grpSpPr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31729" y="-63127"/>
              <a:ext cx="51767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58848" y="143318"/>
              <a:ext cx="1454569" cy="40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USINESS</a:t>
              </a:r>
              <a:endParaRPr lang="en-US" altLang="zh-CN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V="1">
            <a:off x="31750" y="463550"/>
            <a:ext cx="35115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2560638"/>
            <a:ext cx="342423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1249363" y="157638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9" name="矩形 18"/>
          <p:cNvSpPr>
            <a:spLocks noChangeArrowheads="1"/>
          </p:cNvSpPr>
          <p:nvPr/>
        </p:nvSpPr>
        <p:spPr bwMode="auto">
          <a:xfrm>
            <a:off x="1249363" y="277653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95062E-6 L 0 0.4558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313" y="1651000"/>
            <a:ext cx="6516687" cy="252413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93938" y="1681163"/>
            <a:ext cx="333375" cy="193675"/>
            <a:chOff x="2294012" y="1680747"/>
            <a:chExt cx="333772" cy="193587"/>
          </a:xfrm>
          <a:solidFill>
            <a:srgbClr val="F85E04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2447547" y="1694098"/>
              <a:ext cx="193587" cy="16688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2280661" y="1694098"/>
              <a:ext cx="193587" cy="16688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7313" y="1601788"/>
            <a:ext cx="1185862" cy="32861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76375" y="2184400"/>
            <a:ext cx="7667625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31"/>
          <p:cNvGrpSpPr/>
          <p:nvPr/>
        </p:nvGrpSpPr>
        <p:grpSpPr bwMode="auto">
          <a:xfrm>
            <a:off x="1130300" y="2214563"/>
            <a:ext cx="333375" cy="193675"/>
            <a:chOff x="1130680" y="2214021"/>
            <a:chExt cx="333772" cy="193587"/>
          </a:xfrm>
          <a:solidFill>
            <a:srgbClr val="F85E04"/>
          </a:solidFill>
        </p:grpSpPr>
        <p:sp>
          <p:nvSpPr>
            <p:cNvPr id="12" name="等腰三角形 11"/>
            <p:cNvSpPr/>
            <p:nvPr/>
          </p:nvSpPr>
          <p:spPr>
            <a:xfrm rot="5400000">
              <a:off x="1284216" y="2227372"/>
              <a:ext cx="193587" cy="166885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117329" y="2227372"/>
              <a:ext cx="193587" cy="166887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76375" y="2135188"/>
            <a:ext cx="1185863" cy="32861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72000" y="2706688"/>
            <a:ext cx="4572000" cy="25241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32"/>
          <p:cNvGrpSpPr/>
          <p:nvPr/>
        </p:nvGrpSpPr>
        <p:grpSpPr bwMode="auto">
          <a:xfrm>
            <a:off x="4238625" y="2736850"/>
            <a:ext cx="333375" cy="192088"/>
            <a:chOff x="4238228" y="2736081"/>
            <a:chExt cx="333772" cy="193587"/>
          </a:xfrm>
          <a:solidFill>
            <a:srgbClr val="F85E04"/>
          </a:solidFill>
        </p:grpSpPr>
        <p:sp>
          <p:nvSpPr>
            <p:cNvPr id="17" name="等腰三角形 16"/>
            <p:cNvSpPr/>
            <p:nvPr/>
          </p:nvSpPr>
          <p:spPr>
            <a:xfrm rot="5400000">
              <a:off x="4391764" y="2749431"/>
              <a:ext cx="193587" cy="16688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224878" y="2749431"/>
              <a:ext cx="193587" cy="16688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0" y="2657475"/>
            <a:ext cx="1184275" cy="32861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29038" y="3243263"/>
            <a:ext cx="5414962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33"/>
          <p:cNvGrpSpPr/>
          <p:nvPr/>
        </p:nvGrpSpPr>
        <p:grpSpPr bwMode="auto">
          <a:xfrm>
            <a:off x="3395663" y="3271838"/>
            <a:ext cx="333375" cy="193675"/>
            <a:chOff x="3395428" y="3272110"/>
            <a:chExt cx="333772" cy="193587"/>
          </a:xfrm>
          <a:solidFill>
            <a:srgbClr val="F85E04"/>
          </a:solidFill>
        </p:grpSpPr>
        <p:sp>
          <p:nvSpPr>
            <p:cNvPr id="22" name="等腰三角形 21"/>
            <p:cNvSpPr/>
            <p:nvPr/>
          </p:nvSpPr>
          <p:spPr>
            <a:xfrm rot="5400000">
              <a:off x="3548963" y="3285461"/>
              <a:ext cx="193587" cy="166887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3382077" y="3285461"/>
              <a:ext cx="193587" cy="166885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29038" y="3194050"/>
            <a:ext cx="1185862" cy="32861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-3175" y="1651000"/>
            <a:ext cx="323850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30348" y="1374684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-3175" y="2163763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30348" y="1885352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-3175" y="2674938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348" y="2386445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-3175" y="3187700"/>
            <a:ext cx="323850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30348" y="2910961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 animBg="1"/>
      <p:bldP spid="14" grpId="0"/>
      <p:bldP spid="15" grpId="0" animBg="1"/>
      <p:bldP spid="19" grpId="0"/>
      <p:bldP spid="20" grpId="0" animBg="1"/>
      <p:bldP spid="24" grpId="0"/>
      <p:bldP spid="25" grpId="0" animBg="1"/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313" y="2430463"/>
            <a:ext cx="6516687" cy="25241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17"/>
          <p:cNvGrpSpPr/>
          <p:nvPr/>
        </p:nvGrpSpPr>
        <p:grpSpPr bwMode="auto">
          <a:xfrm>
            <a:off x="2293938" y="2460625"/>
            <a:ext cx="333375" cy="192088"/>
            <a:chOff x="2294012" y="1680747"/>
            <a:chExt cx="333772" cy="193587"/>
          </a:xfrm>
          <a:solidFill>
            <a:srgbClr val="F85E04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2447547" y="1694097"/>
              <a:ext cx="193587" cy="16688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2280662" y="1694097"/>
              <a:ext cx="193587" cy="16688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7313" y="2381250"/>
            <a:ext cx="1185862" cy="32861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3175" y="2430463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0348" y="2153770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单圆角矩形 4"/>
          <p:cNvSpPr/>
          <p:nvPr/>
        </p:nvSpPr>
        <p:spPr>
          <a:xfrm flipH="1">
            <a:off x="1276350" y="1028700"/>
            <a:ext cx="6591300" cy="3162300"/>
          </a:xfrm>
          <a:prstGeom prst="round1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747838" y="1422400"/>
            <a:ext cx="5765800" cy="2533650"/>
            <a:chOff x="1747838" y="1422400"/>
            <a:chExt cx="5765800" cy="2533650"/>
          </a:xfrm>
        </p:grpSpPr>
        <p:sp>
          <p:nvSpPr>
            <p:cNvPr id="7" name="矩形 1"/>
            <p:cNvSpPr/>
            <p:nvPr/>
          </p:nvSpPr>
          <p:spPr>
            <a:xfrm>
              <a:off x="2133600" y="2770188"/>
              <a:ext cx="217488" cy="842962"/>
            </a:xfrm>
            <a:custGeom>
              <a:avLst/>
              <a:gdLst>
                <a:gd name="connsiteX0" fmla="*/ 0 w 218356"/>
                <a:gd name="connsiteY0" fmla="*/ 0 h 842281"/>
                <a:gd name="connsiteX1" fmla="*/ 218356 w 218356"/>
                <a:gd name="connsiteY1" fmla="*/ 0 h 842281"/>
                <a:gd name="connsiteX2" fmla="*/ 218356 w 218356"/>
                <a:gd name="connsiteY2" fmla="*/ 842281 h 842281"/>
                <a:gd name="connsiteX3" fmla="*/ 0 w 218356"/>
                <a:gd name="connsiteY3" fmla="*/ 842281 h 842281"/>
                <a:gd name="connsiteX4" fmla="*/ 0 w 218356"/>
                <a:gd name="connsiteY4" fmla="*/ 0 h 842281"/>
                <a:gd name="connsiteX0-1" fmla="*/ 0 w 218356"/>
                <a:gd name="connsiteY0-2" fmla="*/ 157162 h 842281"/>
                <a:gd name="connsiteX1-3" fmla="*/ 218356 w 218356"/>
                <a:gd name="connsiteY1-4" fmla="*/ 0 h 842281"/>
                <a:gd name="connsiteX2-5" fmla="*/ 218356 w 218356"/>
                <a:gd name="connsiteY2-6" fmla="*/ 842281 h 842281"/>
                <a:gd name="connsiteX3-7" fmla="*/ 0 w 218356"/>
                <a:gd name="connsiteY3-8" fmla="*/ 842281 h 842281"/>
                <a:gd name="connsiteX4-9" fmla="*/ 0 w 218356"/>
                <a:gd name="connsiteY4-10" fmla="*/ 157162 h 8422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842281">
                  <a:moveTo>
                    <a:pt x="0" y="157162"/>
                  </a:moveTo>
                  <a:lnTo>
                    <a:pt x="218356" y="0"/>
                  </a:lnTo>
                  <a:lnTo>
                    <a:pt x="218356" y="842281"/>
                  </a:lnTo>
                  <a:lnTo>
                    <a:pt x="0" y="842281"/>
                  </a:lnTo>
                  <a:lnTo>
                    <a:pt x="0" y="157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矩形 15"/>
            <p:cNvSpPr/>
            <p:nvPr/>
          </p:nvSpPr>
          <p:spPr>
            <a:xfrm>
              <a:off x="2928938" y="2547938"/>
              <a:ext cx="219075" cy="1065212"/>
            </a:xfrm>
            <a:custGeom>
              <a:avLst/>
              <a:gdLst>
                <a:gd name="connsiteX0" fmla="*/ 0 w 218356"/>
                <a:gd name="connsiteY0" fmla="*/ 0 h 1065275"/>
                <a:gd name="connsiteX1" fmla="*/ 218356 w 218356"/>
                <a:gd name="connsiteY1" fmla="*/ 0 h 1065275"/>
                <a:gd name="connsiteX2" fmla="*/ 218356 w 218356"/>
                <a:gd name="connsiteY2" fmla="*/ 1065275 h 1065275"/>
                <a:gd name="connsiteX3" fmla="*/ 0 w 218356"/>
                <a:gd name="connsiteY3" fmla="*/ 1065275 h 1065275"/>
                <a:gd name="connsiteX4" fmla="*/ 0 w 218356"/>
                <a:gd name="connsiteY4" fmla="*/ 0 h 1065275"/>
                <a:gd name="connsiteX0-1" fmla="*/ 0 w 218356"/>
                <a:gd name="connsiteY0-2" fmla="*/ 171450 h 1065275"/>
                <a:gd name="connsiteX1-3" fmla="*/ 218356 w 218356"/>
                <a:gd name="connsiteY1-4" fmla="*/ 0 h 1065275"/>
                <a:gd name="connsiteX2-5" fmla="*/ 218356 w 218356"/>
                <a:gd name="connsiteY2-6" fmla="*/ 1065275 h 1065275"/>
                <a:gd name="connsiteX3-7" fmla="*/ 0 w 218356"/>
                <a:gd name="connsiteY3-8" fmla="*/ 1065275 h 1065275"/>
                <a:gd name="connsiteX4-9" fmla="*/ 0 w 218356"/>
                <a:gd name="connsiteY4-10" fmla="*/ 171450 h 1065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065275">
                  <a:moveTo>
                    <a:pt x="0" y="171450"/>
                  </a:moveTo>
                  <a:lnTo>
                    <a:pt x="218356" y="0"/>
                  </a:lnTo>
                  <a:lnTo>
                    <a:pt x="218356" y="1065275"/>
                  </a:lnTo>
                  <a:lnTo>
                    <a:pt x="0" y="1065275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矩形 16"/>
            <p:cNvSpPr/>
            <p:nvPr/>
          </p:nvSpPr>
          <p:spPr>
            <a:xfrm>
              <a:off x="3725863" y="2332038"/>
              <a:ext cx="217487" cy="1281112"/>
            </a:xfrm>
            <a:custGeom>
              <a:avLst/>
              <a:gdLst>
                <a:gd name="connsiteX0" fmla="*/ 0 w 218356"/>
                <a:gd name="connsiteY0" fmla="*/ 0 h 1280431"/>
                <a:gd name="connsiteX1" fmla="*/ 218356 w 218356"/>
                <a:gd name="connsiteY1" fmla="*/ 0 h 1280431"/>
                <a:gd name="connsiteX2" fmla="*/ 218356 w 218356"/>
                <a:gd name="connsiteY2" fmla="*/ 1280431 h 1280431"/>
                <a:gd name="connsiteX3" fmla="*/ 0 w 218356"/>
                <a:gd name="connsiteY3" fmla="*/ 1280431 h 1280431"/>
                <a:gd name="connsiteX4" fmla="*/ 0 w 218356"/>
                <a:gd name="connsiteY4" fmla="*/ 0 h 1280431"/>
                <a:gd name="connsiteX0-1" fmla="*/ 0 w 218356"/>
                <a:gd name="connsiteY0-2" fmla="*/ 171450 h 1280431"/>
                <a:gd name="connsiteX1-3" fmla="*/ 218356 w 218356"/>
                <a:gd name="connsiteY1-4" fmla="*/ 0 h 1280431"/>
                <a:gd name="connsiteX2-5" fmla="*/ 218356 w 218356"/>
                <a:gd name="connsiteY2-6" fmla="*/ 1280431 h 1280431"/>
                <a:gd name="connsiteX3-7" fmla="*/ 0 w 218356"/>
                <a:gd name="connsiteY3-8" fmla="*/ 1280431 h 1280431"/>
                <a:gd name="connsiteX4-9" fmla="*/ 0 w 218356"/>
                <a:gd name="connsiteY4-10" fmla="*/ 171450 h 12804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280431">
                  <a:moveTo>
                    <a:pt x="0" y="171450"/>
                  </a:moveTo>
                  <a:lnTo>
                    <a:pt x="218356" y="0"/>
                  </a:lnTo>
                  <a:lnTo>
                    <a:pt x="218356" y="1280431"/>
                  </a:lnTo>
                  <a:lnTo>
                    <a:pt x="0" y="1280431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矩形 17"/>
            <p:cNvSpPr/>
            <p:nvPr/>
          </p:nvSpPr>
          <p:spPr>
            <a:xfrm>
              <a:off x="4521200" y="2058988"/>
              <a:ext cx="219075" cy="1554162"/>
            </a:xfrm>
            <a:custGeom>
              <a:avLst/>
              <a:gdLst>
                <a:gd name="connsiteX0" fmla="*/ 0 w 218356"/>
                <a:gd name="connsiteY0" fmla="*/ 0 h 1553028"/>
                <a:gd name="connsiteX1" fmla="*/ 218356 w 218356"/>
                <a:gd name="connsiteY1" fmla="*/ 0 h 1553028"/>
                <a:gd name="connsiteX2" fmla="*/ 218356 w 218356"/>
                <a:gd name="connsiteY2" fmla="*/ 1553028 h 1553028"/>
                <a:gd name="connsiteX3" fmla="*/ 0 w 218356"/>
                <a:gd name="connsiteY3" fmla="*/ 1553028 h 1553028"/>
                <a:gd name="connsiteX4" fmla="*/ 0 w 218356"/>
                <a:gd name="connsiteY4" fmla="*/ 0 h 1553028"/>
                <a:gd name="connsiteX0-1" fmla="*/ 0 w 218356"/>
                <a:gd name="connsiteY0-2" fmla="*/ 200025 h 1553028"/>
                <a:gd name="connsiteX1-3" fmla="*/ 218356 w 218356"/>
                <a:gd name="connsiteY1-4" fmla="*/ 0 h 1553028"/>
                <a:gd name="connsiteX2-5" fmla="*/ 218356 w 218356"/>
                <a:gd name="connsiteY2-6" fmla="*/ 1553028 h 1553028"/>
                <a:gd name="connsiteX3-7" fmla="*/ 0 w 218356"/>
                <a:gd name="connsiteY3-8" fmla="*/ 1553028 h 1553028"/>
                <a:gd name="connsiteX4-9" fmla="*/ 0 w 218356"/>
                <a:gd name="connsiteY4-10" fmla="*/ 200025 h 15530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553028">
                  <a:moveTo>
                    <a:pt x="0" y="200025"/>
                  </a:moveTo>
                  <a:lnTo>
                    <a:pt x="218356" y="0"/>
                  </a:lnTo>
                  <a:lnTo>
                    <a:pt x="218356" y="1553028"/>
                  </a:lnTo>
                  <a:lnTo>
                    <a:pt x="0" y="1553028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矩形 18"/>
            <p:cNvSpPr/>
            <p:nvPr/>
          </p:nvSpPr>
          <p:spPr>
            <a:xfrm>
              <a:off x="5313363" y="2446338"/>
              <a:ext cx="222250" cy="1166812"/>
            </a:xfrm>
            <a:custGeom>
              <a:avLst/>
              <a:gdLst>
                <a:gd name="connsiteX0" fmla="*/ 0 w 218356"/>
                <a:gd name="connsiteY0" fmla="*/ 0 h 1166131"/>
                <a:gd name="connsiteX1" fmla="*/ 218356 w 218356"/>
                <a:gd name="connsiteY1" fmla="*/ 0 h 1166131"/>
                <a:gd name="connsiteX2" fmla="*/ 218356 w 218356"/>
                <a:gd name="connsiteY2" fmla="*/ 1166131 h 1166131"/>
                <a:gd name="connsiteX3" fmla="*/ 0 w 218356"/>
                <a:gd name="connsiteY3" fmla="*/ 1166131 h 1166131"/>
                <a:gd name="connsiteX4" fmla="*/ 0 w 218356"/>
                <a:gd name="connsiteY4" fmla="*/ 0 h 1166131"/>
                <a:gd name="connsiteX0-1" fmla="*/ 0 w 223119"/>
                <a:gd name="connsiteY0-2" fmla="*/ 185737 h 1166131"/>
                <a:gd name="connsiteX1-3" fmla="*/ 223119 w 223119"/>
                <a:gd name="connsiteY1-4" fmla="*/ 0 h 1166131"/>
                <a:gd name="connsiteX2-5" fmla="*/ 223119 w 223119"/>
                <a:gd name="connsiteY2-6" fmla="*/ 1166131 h 1166131"/>
                <a:gd name="connsiteX3-7" fmla="*/ 4763 w 223119"/>
                <a:gd name="connsiteY3-8" fmla="*/ 1166131 h 1166131"/>
                <a:gd name="connsiteX4-9" fmla="*/ 0 w 223119"/>
                <a:gd name="connsiteY4-10" fmla="*/ 185737 h 11661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3119" h="1166131">
                  <a:moveTo>
                    <a:pt x="0" y="185737"/>
                  </a:moveTo>
                  <a:lnTo>
                    <a:pt x="223119" y="0"/>
                  </a:lnTo>
                  <a:lnTo>
                    <a:pt x="223119" y="1166131"/>
                  </a:lnTo>
                  <a:lnTo>
                    <a:pt x="4763" y="1166131"/>
                  </a:lnTo>
                  <a:cubicBezTo>
                    <a:pt x="3175" y="839333"/>
                    <a:pt x="1588" y="512535"/>
                    <a:pt x="0" y="1857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矩形 19"/>
            <p:cNvSpPr/>
            <p:nvPr/>
          </p:nvSpPr>
          <p:spPr>
            <a:xfrm>
              <a:off x="6113463" y="2281238"/>
              <a:ext cx="219075" cy="1331912"/>
            </a:xfrm>
            <a:custGeom>
              <a:avLst/>
              <a:gdLst>
                <a:gd name="connsiteX0" fmla="*/ 0 w 218356"/>
                <a:gd name="connsiteY0" fmla="*/ 0 h 1331231"/>
                <a:gd name="connsiteX1" fmla="*/ 218356 w 218356"/>
                <a:gd name="connsiteY1" fmla="*/ 0 h 1331231"/>
                <a:gd name="connsiteX2" fmla="*/ 218356 w 218356"/>
                <a:gd name="connsiteY2" fmla="*/ 1331231 h 1331231"/>
                <a:gd name="connsiteX3" fmla="*/ 0 w 218356"/>
                <a:gd name="connsiteY3" fmla="*/ 1331231 h 1331231"/>
                <a:gd name="connsiteX4" fmla="*/ 0 w 218356"/>
                <a:gd name="connsiteY4" fmla="*/ 0 h 1331231"/>
                <a:gd name="connsiteX0-1" fmla="*/ 0 w 218356"/>
                <a:gd name="connsiteY0-2" fmla="*/ 200025 h 1331231"/>
                <a:gd name="connsiteX1-3" fmla="*/ 218356 w 218356"/>
                <a:gd name="connsiteY1-4" fmla="*/ 0 h 1331231"/>
                <a:gd name="connsiteX2-5" fmla="*/ 218356 w 218356"/>
                <a:gd name="connsiteY2-6" fmla="*/ 1331231 h 1331231"/>
                <a:gd name="connsiteX3-7" fmla="*/ 0 w 218356"/>
                <a:gd name="connsiteY3-8" fmla="*/ 1331231 h 1331231"/>
                <a:gd name="connsiteX4-9" fmla="*/ 0 w 218356"/>
                <a:gd name="connsiteY4-10" fmla="*/ 200025 h 1331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331231">
                  <a:moveTo>
                    <a:pt x="0" y="200025"/>
                  </a:moveTo>
                  <a:lnTo>
                    <a:pt x="218356" y="0"/>
                  </a:lnTo>
                  <a:lnTo>
                    <a:pt x="218356" y="1331231"/>
                  </a:lnTo>
                  <a:lnTo>
                    <a:pt x="0" y="1331231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矩形 20"/>
            <p:cNvSpPr/>
            <p:nvPr/>
          </p:nvSpPr>
          <p:spPr>
            <a:xfrm>
              <a:off x="6910388" y="1589088"/>
              <a:ext cx="219075" cy="2024062"/>
            </a:xfrm>
            <a:custGeom>
              <a:avLst/>
              <a:gdLst>
                <a:gd name="connsiteX0" fmla="*/ 0 w 218356"/>
                <a:gd name="connsiteY0" fmla="*/ 0 h 2023381"/>
                <a:gd name="connsiteX1" fmla="*/ 218356 w 218356"/>
                <a:gd name="connsiteY1" fmla="*/ 0 h 2023381"/>
                <a:gd name="connsiteX2" fmla="*/ 218356 w 218356"/>
                <a:gd name="connsiteY2" fmla="*/ 2023381 h 2023381"/>
                <a:gd name="connsiteX3" fmla="*/ 0 w 218356"/>
                <a:gd name="connsiteY3" fmla="*/ 2023381 h 2023381"/>
                <a:gd name="connsiteX4" fmla="*/ 0 w 218356"/>
                <a:gd name="connsiteY4" fmla="*/ 0 h 2023381"/>
                <a:gd name="connsiteX0-1" fmla="*/ 0 w 218356"/>
                <a:gd name="connsiteY0-2" fmla="*/ 203200 h 2023381"/>
                <a:gd name="connsiteX1-3" fmla="*/ 218356 w 218356"/>
                <a:gd name="connsiteY1-4" fmla="*/ 0 h 2023381"/>
                <a:gd name="connsiteX2-5" fmla="*/ 218356 w 218356"/>
                <a:gd name="connsiteY2-6" fmla="*/ 2023381 h 2023381"/>
                <a:gd name="connsiteX3-7" fmla="*/ 0 w 218356"/>
                <a:gd name="connsiteY3-8" fmla="*/ 2023381 h 2023381"/>
                <a:gd name="connsiteX4-9" fmla="*/ 0 w 218356"/>
                <a:gd name="connsiteY4-10" fmla="*/ 203200 h 20233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2023381">
                  <a:moveTo>
                    <a:pt x="0" y="203200"/>
                  </a:moveTo>
                  <a:lnTo>
                    <a:pt x="218356" y="0"/>
                  </a:lnTo>
                  <a:lnTo>
                    <a:pt x="218356" y="2023381"/>
                  </a:lnTo>
                  <a:lnTo>
                    <a:pt x="0" y="2023381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52" name="Text Box 9"/>
            <p:cNvSpPr txBox="1">
              <a:spLocks noChangeArrowheads="1"/>
            </p:cNvSpPr>
            <p:nvPr/>
          </p:nvSpPr>
          <p:spPr bwMode="auto">
            <a:xfrm>
              <a:off x="1747838" y="367982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Text Box 9"/>
            <p:cNvSpPr txBox="1">
              <a:spLocks noChangeArrowheads="1"/>
            </p:cNvSpPr>
            <p:nvPr/>
          </p:nvSpPr>
          <p:spPr bwMode="auto">
            <a:xfrm>
              <a:off x="2544763" y="367982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3340100" y="367982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 Box 9"/>
            <p:cNvSpPr txBox="1">
              <a:spLocks noChangeArrowheads="1"/>
            </p:cNvSpPr>
            <p:nvPr/>
          </p:nvSpPr>
          <p:spPr bwMode="auto">
            <a:xfrm>
              <a:off x="4121150" y="367982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Text Box 9"/>
            <p:cNvSpPr txBox="1">
              <a:spLocks noChangeArrowheads="1"/>
            </p:cNvSpPr>
            <p:nvPr/>
          </p:nvSpPr>
          <p:spPr bwMode="auto">
            <a:xfrm>
              <a:off x="4930775" y="367982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 Box 9"/>
            <p:cNvSpPr txBox="1">
              <a:spLocks noChangeArrowheads="1"/>
            </p:cNvSpPr>
            <p:nvPr/>
          </p:nvSpPr>
          <p:spPr bwMode="auto">
            <a:xfrm>
              <a:off x="5729288" y="367982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 Box 9"/>
            <p:cNvSpPr txBox="1">
              <a:spLocks noChangeArrowheads="1"/>
            </p:cNvSpPr>
            <p:nvPr/>
          </p:nvSpPr>
          <p:spPr bwMode="auto">
            <a:xfrm>
              <a:off x="6524625" y="367982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133600" y="142240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28938" y="142240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722688" y="14224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518025" y="142240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311775" y="14224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107113" y="142240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908800" y="14224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251075" y="2859088"/>
              <a:ext cx="0" cy="7540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046413" y="2647950"/>
              <a:ext cx="0" cy="965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843338" y="2414588"/>
              <a:ext cx="0" cy="1198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4640263" y="2163763"/>
              <a:ext cx="0" cy="14493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424488" y="2547938"/>
              <a:ext cx="0" cy="10652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6234113" y="2389188"/>
              <a:ext cx="0" cy="1223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7029450" y="1687513"/>
              <a:ext cx="0" cy="19256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4471988" y="1733550"/>
            <a:ext cx="280987" cy="2652713"/>
            <a:chOff x="4487248" y="1733241"/>
            <a:chExt cx="280460" cy="2653056"/>
          </a:xfrm>
        </p:grpSpPr>
        <p:sp>
          <p:nvSpPr>
            <p:cNvPr id="11338" name="TextBox 94"/>
            <p:cNvSpPr txBox="1">
              <a:spLocks noChangeArrowheads="1"/>
            </p:cNvSpPr>
            <p:nvPr/>
          </p:nvSpPr>
          <p:spPr bwMode="auto">
            <a:xfrm>
              <a:off x="4487248" y="1733241"/>
              <a:ext cx="275019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  <a:endParaRPr lang="zh-CN" altLang="en-US" sz="1800" b="1"/>
            </a:p>
          </p:txBody>
        </p:sp>
        <p:sp>
          <p:nvSpPr>
            <p:cNvPr id="11339" name="TextBox 95"/>
            <p:cNvSpPr txBox="1">
              <a:spLocks noChangeArrowheads="1"/>
            </p:cNvSpPr>
            <p:nvPr/>
          </p:nvSpPr>
          <p:spPr bwMode="auto">
            <a:xfrm>
              <a:off x="4487248" y="2129420"/>
              <a:ext cx="26685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</a:t>
              </a:r>
              <a:endParaRPr lang="zh-CN" altLang="en-US" sz="1800" b="1"/>
            </a:p>
          </p:txBody>
        </p:sp>
        <p:sp>
          <p:nvSpPr>
            <p:cNvPr id="11340" name="TextBox 96"/>
            <p:cNvSpPr txBox="1">
              <a:spLocks noChangeArrowheads="1"/>
            </p:cNvSpPr>
            <p:nvPr/>
          </p:nvSpPr>
          <p:spPr bwMode="auto">
            <a:xfrm>
              <a:off x="4487248" y="2518121"/>
              <a:ext cx="26141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</a:t>
              </a:r>
              <a:endParaRPr lang="zh-CN" altLang="en-US" sz="1800" b="1"/>
            </a:p>
          </p:txBody>
        </p:sp>
        <p:sp>
          <p:nvSpPr>
            <p:cNvPr id="11341" name="TextBox 97"/>
            <p:cNvSpPr txBox="1">
              <a:spLocks noChangeArrowheads="1"/>
            </p:cNvSpPr>
            <p:nvPr/>
          </p:nvSpPr>
          <p:spPr bwMode="auto">
            <a:xfrm>
              <a:off x="4487248" y="2906822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D</a:t>
              </a:r>
              <a:endParaRPr lang="zh-CN" altLang="en-US" sz="1800" b="1"/>
            </a:p>
          </p:txBody>
        </p:sp>
        <p:sp>
          <p:nvSpPr>
            <p:cNvPr id="11342" name="TextBox 98"/>
            <p:cNvSpPr txBox="1">
              <a:spLocks noChangeArrowheads="1"/>
            </p:cNvSpPr>
            <p:nvPr/>
          </p:nvSpPr>
          <p:spPr bwMode="auto">
            <a:xfrm>
              <a:off x="4487248" y="3295523"/>
              <a:ext cx="25189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E</a:t>
              </a:r>
              <a:endParaRPr lang="zh-CN" altLang="en-US" sz="1800" b="1"/>
            </a:p>
          </p:txBody>
        </p:sp>
        <p:sp>
          <p:nvSpPr>
            <p:cNvPr id="11343" name="TextBox 99"/>
            <p:cNvSpPr txBox="1">
              <a:spLocks noChangeArrowheads="1"/>
            </p:cNvSpPr>
            <p:nvPr/>
          </p:nvSpPr>
          <p:spPr bwMode="auto">
            <a:xfrm>
              <a:off x="4487248" y="3684225"/>
              <a:ext cx="24645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11344" name="TextBox 100"/>
            <p:cNvSpPr txBox="1">
              <a:spLocks noChangeArrowheads="1"/>
            </p:cNvSpPr>
            <p:nvPr/>
          </p:nvSpPr>
          <p:spPr bwMode="auto">
            <a:xfrm>
              <a:off x="4487248" y="4072923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G</a:t>
              </a:r>
              <a:endParaRPr lang="zh-CN" altLang="en-US" sz="1800" b="1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150938" y="1730375"/>
            <a:ext cx="3289300" cy="2647950"/>
            <a:chOff x="1150779" y="1730785"/>
            <a:chExt cx="3289758" cy="2647459"/>
          </a:xfrm>
        </p:grpSpPr>
        <p:sp>
          <p:nvSpPr>
            <p:cNvPr id="14" name="矩形 13"/>
            <p:cNvSpPr/>
            <p:nvPr/>
          </p:nvSpPr>
          <p:spPr>
            <a:xfrm>
              <a:off x="1965279" y="1797448"/>
              <a:ext cx="2475258" cy="199988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32043" y="2184726"/>
              <a:ext cx="2108494" cy="201576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86290" y="2573592"/>
              <a:ext cx="1054247" cy="201575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342" y="2962457"/>
              <a:ext cx="1940195" cy="201576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20770" y="3351322"/>
              <a:ext cx="2719767" cy="201575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675255" y="3740187"/>
              <a:ext cx="765282" cy="201576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81395" y="4129053"/>
              <a:ext cx="1559142" cy="201575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31" name="TextBox 121"/>
            <p:cNvSpPr txBox="1">
              <a:spLocks noChangeArrowheads="1"/>
            </p:cNvSpPr>
            <p:nvPr/>
          </p:nvSpPr>
          <p:spPr bwMode="auto">
            <a:xfrm>
              <a:off x="1232960" y="1730785"/>
              <a:ext cx="6851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2" name="TextBox 122"/>
            <p:cNvSpPr txBox="1">
              <a:spLocks noChangeArrowheads="1"/>
            </p:cNvSpPr>
            <p:nvPr/>
          </p:nvSpPr>
          <p:spPr bwMode="auto">
            <a:xfrm>
              <a:off x="1575530" y="2129679"/>
              <a:ext cx="723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3" name="TextBox 123"/>
            <p:cNvSpPr txBox="1">
              <a:spLocks noChangeArrowheads="1"/>
            </p:cNvSpPr>
            <p:nvPr/>
          </p:nvSpPr>
          <p:spPr bwMode="auto">
            <a:xfrm>
              <a:off x="2742410" y="2521098"/>
              <a:ext cx="6437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4" name="TextBox 124"/>
            <p:cNvSpPr txBox="1">
              <a:spLocks noChangeArrowheads="1"/>
            </p:cNvSpPr>
            <p:nvPr/>
          </p:nvSpPr>
          <p:spPr bwMode="auto">
            <a:xfrm>
              <a:off x="1830013" y="2909798"/>
              <a:ext cx="671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5" name="TextBox 125"/>
            <p:cNvSpPr txBox="1">
              <a:spLocks noChangeArrowheads="1"/>
            </p:cNvSpPr>
            <p:nvPr/>
          </p:nvSpPr>
          <p:spPr bwMode="auto">
            <a:xfrm>
              <a:off x="1150779" y="3293067"/>
              <a:ext cx="570095" cy="31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6" name="TextBox 126"/>
            <p:cNvSpPr txBox="1">
              <a:spLocks noChangeArrowheads="1"/>
            </p:cNvSpPr>
            <p:nvPr/>
          </p:nvSpPr>
          <p:spPr bwMode="auto">
            <a:xfrm>
              <a:off x="2881736" y="3681769"/>
              <a:ext cx="7928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7" name="TextBox 127"/>
            <p:cNvSpPr txBox="1">
              <a:spLocks noChangeArrowheads="1"/>
            </p:cNvSpPr>
            <p:nvPr/>
          </p:nvSpPr>
          <p:spPr bwMode="auto">
            <a:xfrm>
              <a:off x="2299018" y="4070467"/>
              <a:ext cx="5827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4791075" y="1743075"/>
            <a:ext cx="3286125" cy="2635250"/>
            <a:chOff x="4790449" y="1743697"/>
            <a:chExt cx="3286751" cy="2634549"/>
          </a:xfrm>
        </p:grpSpPr>
        <p:sp>
          <p:nvSpPr>
            <p:cNvPr id="29" name="矩形 28"/>
            <p:cNvSpPr/>
            <p:nvPr/>
          </p:nvSpPr>
          <p:spPr>
            <a:xfrm>
              <a:off x="4790449" y="3740241"/>
              <a:ext cx="765321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90449" y="4129075"/>
              <a:ext cx="242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90449" y="1802419"/>
              <a:ext cx="91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790449" y="2184905"/>
              <a:ext cx="1375037" cy="2079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0449" y="2580087"/>
              <a:ext cx="527150" cy="19521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790449" y="2968921"/>
              <a:ext cx="1570337" cy="1999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90449" y="3356168"/>
              <a:ext cx="2719906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17" name="TextBox 128"/>
            <p:cNvSpPr txBox="1">
              <a:spLocks noChangeArrowheads="1"/>
            </p:cNvSpPr>
            <p:nvPr/>
          </p:nvSpPr>
          <p:spPr bwMode="auto">
            <a:xfrm>
              <a:off x="7218727" y="4070469"/>
              <a:ext cx="7001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8" name="TextBox 129"/>
            <p:cNvSpPr txBox="1">
              <a:spLocks noChangeArrowheads="1"/>
            </p:cNvSpPr>
            <p:nvPr/>
          </p:nvSpPr>
          <p:spPr bwMode="auto">
            <a:xfrm>
              <a:off x="5554975" y="3681772"/>
              <a:ext cx="6098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9" name="TextBox 130"/>
            <p:cNvSpPr txBox="1">
              <a:spLocks noChangeArrowheads="1"/>
            </p:cNvSpPr>
            <p:nvPr/>
          </p:nvSpPr>
          <p:spPr bwMode="auto">
            <a:xfrm>
              <a:off x="7510112" y="3298502"/>
              <a:ext cx="567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0" name="TextBox 131"/>
            <p:cNvSpPr txBox="1">
              <a:spLocks noChangeArrowheads="1"/>
            </p:cNvSpPr>
            <p:nvPr/>
          </p:nvSpPr>
          <p:spPr bwMode="auto">
            <a:xfrm>
              <a:off x="6360024" y="2909801"/>
              <a:ext cx="663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1" name="TextBox 132"/>
            <p:cNvSpPr txBox="1">
              <a:spLocks noChangeArrowheads="1"/>
            </p:cNvSpPr>
            <p:nvPr/>
          </p:nvSpPr>
          <p:spPr bwMode="auto">
            <a:xfrm>
              <a:off x="5311017" y="2521099"/>
              <a:ext cx="6419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2" name="TextBox 133"/>
            <p:cNvSpPr txBox="1">
              <a:spLocks noChangeArrowheads="1"/>
            </p:cNvSpPr>
            <p:nvPr/>
          </p:nvSpPr>
          <p:spPr bwMode="auto">
            <a:xfrm>
              <a:off x="6164823" y="2132398"/>
              <a:ext cx="702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3" name="TextBox 134"/>
            <p:cNvSpPr txBox="1">
              <a:spLocks noChangeArrowheads="1"/>
            </p:cNvSpPr>
            <p:nvPr/>
          </p:nvSpPr>
          <p:spPr bwMode="auto">
            <a:xfrm>
              <a:off x="5708972" y="1743697"/>
              <a:ext cx="6998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150938" y="1017588"/>
            <a:ext cx="3289300" cy="374650"/>
            <a:chOff x="1150779" y="1018024"/>
            <a:chExt cx="3289853" cy="37447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322258" y="1330612"/>
              <a:ext cx="31183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2225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67474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37653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72743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308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78170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02563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7991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13260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1" name="TextBox 135"/>
            <p:cNvSpPr txBox="1">
              <a:spLocks noChangeArrowheads="1"/>
            </p:cNvSpPr>
            <p:nvPr/>
          </p:nvSpPr>
          <p:spPr bwMode="auto">
            <a:xfrm>
              <a:off x="397440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1302" name="TextBox 138"/>
            <p:cNvSpPr txBox="1">
              <a:spLocks noChangeArrowheads="1"/>
            </p:cNvSpPr>
            <p:nvPr/>
          </p:nvSpPr>
          <p:spPr bwMode="auto">
            <a:xfrm>
              <a:off x="3638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1303" name="TextBox 139"/>
            <p:cNvSpPr txBox="1">
              <a:spLocks noChangeArrowheads="1"/>
            </p:cNvSpPr>
            <p:nvPr/>
          </p:nvSpPr>
          <p:spPr bwMode="auto">
            <a:xfrm>
              <a:off x="3274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1304" name="TextBox 142"/>
            <p:cNvSpPr txBox="1">
              <a:spLocks noChangeArrowheads="1"/>
            </p:cNvSpPr>
            <p:nvPr/>
          </p:nvSpPr>
          <p:spPr bwMode="auto">
            <a:xfrm>
              <a:off x="292483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1305" name="TextBox 143"/>
            <p:cNvSpPr txBox="1">
              <a:spLocks noChangeArrowheads="1"/>
            </p:cNvSpPr>
            <p:nvPr/>
          </p:nvSpPr>
          <p:spPr bwMode="auto">
            <a:xfrm>
              <a:off x="258653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1306" name="TextBox 146"/>
            <p:cNvSpPr txBox="1">
              <a:spLocks noChangeArrowheads="1"/>
            </p:cNvSpPr>
            <p:nvPr/>
          </p:nvSpPr>
          <p:spPr bwMode="auto">
            <a:xfrm>
              <a:off x="222791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1307" name="TextBox 147"/>
            <p:cNvSpPr txBox="1">
              <a:spLocks noChangeArrowheads="1"/>
            </p:cNvSpPr>
            <p:nvPr/>
          </p:nvSpPr>
          <p:spPr bwMode="auto">
            <a:xfrm>
              <a:off x="186957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1308" name="TextBox 150"/>
            <p:cNvSpPr txBox="1">
              <a:spLocks noChangeArrowheads="1"/>
            </p:cNvSpPr>
            <p:nvPr/>
          </p:nvSpPr>
          <p:spPr bwMode="auto">
            <a:xfrm>
              <a:off x="151827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1309" name="TextBox 151"/>
            <p:cNvSpPr txBox="1">
              <a:spLocks noChangeArrowheads="1"/>
            </p:cNvSpPr>
            <p:nvPr/>
          </p:nvSpPr>
          <p:spPr bwMode="auto">
            <a:xfrm>
              <a:off x="1150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4800600" y="1017588"/>
            <a:ext cx="3276600" cy="374650"/>
            <a:chOff x="4801131" y="1018024"/>
            <a:chExt cx="3276069" cy="374472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4801131" y="1330612"/>
              <a:ext cx="311734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110644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4630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6457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51535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21850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56928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81379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86772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921650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2" name="TextBox 136"/>
            <p:cNvSpPr txBox="1">
              <a:spLocks noChangeArrowheads="1"/>
            </p:cNvSpPr>
            <p:nvPr/>
          </p:nvSpPr>
          <p:spPr bwMode="auto">
            <a:xfrm>
              <a:off x="4937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1283" name="TextBox 137"/>
            <p:cNvSpPr txBox="1">
              <a:spLocks noChangeArrowheads="1"/>
            </p:cNvSpPr>
            <p:nvPr/>
          </p:nvSpPr>
          <p:spPr bwMode="auto">
            <a:xfrm>
              <a:off x="528539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1284" name="TextBox 140"/>
            <p:cNvSpPr txBox="1">
              <a:spLocks noChangeArrowheads="1"/>
            </p:cNvSpPr>
            <p:nvPr/>
          </p:nvSpPr>
          <p:spPr bwMode="auto">
            <a:xfrm>
              <a:off x="56411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1285" name="TextBox 141"/>
            <p:cNvSpPr txBox="1">
              <a:spLocks noChangeArrowheads="1"/>
            </p:cNvSpPr>
            <p:nvPr/>
          </p:nvSpPr>
          <p:spPr bwMode="auto">
            <a:xfrm>
              <a:off x="600895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1286" name="TextBox 144"/>
            <p:cNvSpPr txBox="1">
              <a:spLocks noChangeArrowheads="1"/>
            </p:cNvSpPr>
            <p:nvPr/>
          </p:nvSpPr>
          <p:spPr bwMode="auto">
            <a:xfrm>
              <a:off x="635858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1287" name="TextBox 145"/>
            <p:cNvSpPr txBox="1">
              <a:spLocks noChangeArrowheads="1"/>
            </p:cNvSpPr>
            <p:nvPr/>
          </p:nvSpPr>
          <p:spPr bwMode="auto">
            <a:xfrm>
              <a:off x="671155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1288" name="TextBox 148"/>
            <p:cNvSpPr txBox="1">
              <a:spLocks noChangeArrowheads="1"/>
            </p:cNvSpPr>
            <p:nvPr/>
          </p:nvSpPr>
          <p:spPr bwMode="auto">
            <a:xfrm>
              <a:off x="7062856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1289" name="TextBox 149"/>
            <p:cNvSpPr txBox="1">
              <a:spLocks noChangeArrowheads="1"/>
            </p:cNvSpPr>
            <p:nvPr/>
          </p:nvSpPr>
          <p:spPr bwMode="auto">
            <a:xfrm>
              <a:off x="73992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1290" name="TextBox 152"/>
            <p:cNvSpPr txBox="1">
              <a:spLocks noChangeArrowheads="1"/>
            </p:cNvSpPr>
            <p:nvPr/>
          </p:nvSpPr>
          <p:spPr bwMode="auto">
            <a:xfrm>
              <a:off x="776545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60488"/>
            <a:ext cx="7812088" cy="2592387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4"/>
          <p:cNvSpPr/>
          <p:nvPr/>
        </p:nvSpPr>
        <p:spPr>
          <a:xfrm>
            <a:off x="323850" y="1931988"/>
            <a:ext cx="424815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1931988"/>
            <a:ext cx="1511300" cy="154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2" descr="F:\商务图片\istock_000000598479small_17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03375"/>
            <a:ext cx="15303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91440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3300" y="2316163"/>
            <a:ext cx="2276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E:\卡拉赞\世界商务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E:\卡拉赞\世界商务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E:\卡拉赞\世界商务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E:\卡拉赞\世界商务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E:\卡拉赞\世界商务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:\菲拉斯\xing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888" y="1725613"/>
            <a:ext cx="1576388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1709738"/>
            <a:ext cx="1566862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1622425"/>
            <a:ext cx="16891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1808163"/>
            <a:ext cx="143192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944688"/>
            <a:ext cx="12795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1728788"/>
            <a:ext cx="1547812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repeatCount="7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76" dur="7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72222E-6 -8.63132E-7 L 0.72709 0.00062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54" y="3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WPS 演示</Application>
  <PresentationFormat>全屏显示(16:9)</PresentationFormat>
  <Paragraphs>157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Black</vt:lpstr>
      <vt:lpstr>Impact</vt:lpstr>
      <vt:lpstr>方正综艺简体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M110231D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2012-01-10T04:08:00Z</dcterms:created>
  <dcterms:modified xsi:type="dcterms:W3CDTF">2018-08-28T07:50:14Z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