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汉真广标" panose="02010609000101010101" pitchFamily="49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F0E9CB-5C14-4305-89A7-F61C45ED9C2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FAEA9D-0F0B-4F6B-B8E3-49293A91E7A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A08EA-BE5C-438F-B262-AA539B9BB0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A5601-B5D1-4840-87A4-B295D82270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260-8264-4B82-B43D-12377F5312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952B-1921-4E44-8527-DB5A3F1743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B45A-6CCE-4F38-8D27-AC71410002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94C48-4B97-4D0A-8E1C-8DCC607909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ED5D-A874-446B-90E2-05001911F3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C0BD-6B35-4600-AE58-36E06408BF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A53BB-91D3-4D62-BBCA-23B6D09AA5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4EE16-0AE0-4616-A182-A018006A46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91F3-6152-446A-8629-6B084914F9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FB183-7DD7-4F0C-A68D-C99D1FF483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B0885-14AC-403C-BC9C-E30E4E6CD28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818E1-871F-4D73-8A69-AF78B37D58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09819-0AE1-4ABA-9636-1B606F62A84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D48C-9488-4CEC-AB90-EEE530C0C7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9525"/>
            <a:ext cx="91678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-254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5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71513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033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462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700213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50800" y="549275"/>
            <a:ext cx="9204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5"/>
          <p:cNvGrpSpPr/>
          <p:nvPr userDrawn="1"/>
        </p:nvGrpSpPr>
        <p:grpSpPr bwMode="auto">
          <a:xfrm>
            <a:off x="98425" y="-60325"/>
            <a:ext cx="1728788" cy="768350"/>
            <a:chOff x="98071" y="-60961"/>
            <a:chExt cx="1729841" cy="769441"/>
          </a:xfrm>
        </p:grpSpPr>
        <p:grpSp>
          <p:nvGrpSpPr>
            <p:cNvPr id="12" name="组合 16"/>
            <p:cNvGrpSpPr/>
            <p:nvPr/>
          </p:nvGrpSpPr>
          <p:grpSpPr bwMode="auto">
            <a:xfrm>
              <a:off x="98071" y="-60961"/>
              <a:ext cx="623889" cy="769441"/>
              <a:chOff x="593371" y="1031239"/>
              <a:chExt cx="623889" cy="769441"/>
            </a:xfrm>
          </p:grpSpPr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593371" y="1031239"/>
                <a:ext cx="624268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>
                    <a:latin typeface="Arial Black" panose="020B0A04020102020204" pitchFamily="34" charset="0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ea typeface="+mn-ea"/>
                  </a:rPr>
                  <a:t>B</a:t>
                </a:r>
                <a:endParaRPr lang="en-US" altLang="zh-CN" dirty="0">
                  <a:solidFill>
                    <a:schemeClr val="bg1"/>
                  </a:solidFill>
                  <a:ea typeface="+mn-ea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658499" y="1198164"/>
                <a:ext cx="88954" cy="39425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573023" y="177502"/>
              <a:ext cx="1254889" cy="4006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000">
                  <a:latin typeface="Arial Black" panose="020B0A040201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bg1"/>
                  </a:solidFill>
                  <a:ea typeface="+mn-ea"/>
                </a:rPr>
                <a:t>usiness</a:t>
              </a:r>
              <a:endParaRPr lang="en-US" altLang="zh-CN" dirty="0"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0B0A-0BCB-4266-8B42-BBFCB93DD994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E2658F-8689-4FCA-825A-AA6529C5EA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21FC8-BFA6-42FF-B592-E3FEE84E16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192B6-F1F6-461B-BA11-2492585E76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2A2A1-2BFB-4F01-8D2A-03FE6F1AB0B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641EC-EF21-4663-ADAB-F4BDC9D707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016399-CEA2-4239-AE29-C55B99C60E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485D4B-0BEE-4486-A10F-3630FB37590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90600"/>
            <a:ext cx="5570538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460750"/>
            <a:ext cx="91678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-25400" y="990600"/>
            <a:ext cx="3622675" cy="2489200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927100"/>
            <a:ext cx="566896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Documents and Settings\Administrator\桌面\网状线条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069975"/>
            <a:ext cx="91694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524250" y="2298700"/>
            <a:ext cx="4668838" cy="1384300"/>
          </a:xfrm>
          <a:prstGeom prst="rect">
            <a:avLst/>
          </a:prstGeom>
          <a:noFill/>
          <a:effectLst>
            <a:outerShdw blurRad="50800" dist="254000" dir="18900000" algn="bl" rotWithShape="0">
              <a:schemeClr val="tx1">
                <a:alpha val="40000"/>
              </a:scheme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8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 err="1">
                <a:latin typeface="Arial Black" panose="020B0A04020102020204" pitchFamily="34" charset="0"/>
              </a:rPr>
              <a:t>usiness</a:t>
            </a:r>
            <a:endParaRPr lang="en-US" altLang="zh-CN" dirty="0">
              <a:latin typeface="Arial Black" panose="020B0A040201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-50800" y="1120775"/>
            <a:ext cx="9204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-9525" y="3451225"/>
            <a:ext cx="9163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/>
          <p:cNvGrpSpPr/>
          <p:nvPr/>
        </p:nvGrpSpPr>
        <p:grpSpPr bwMode="auto">
          <a:xfrm>
            <a:off x="3327400" y="1155700"/>
            <a:ext cx="260350" cy="2235200"/>
            <a:chOff x="5400127" y="411483"/>
            <a:chExt cx="257626" cy="100965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01698" y="41076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401698" y="43658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401698" y="499684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401698" y="550597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401698" y="59505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401698" y="62087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401698" y="658876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401698" y="71552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401698" y="69688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01698" y="741340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401698" y="810897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401698" y="84316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401698" y="868264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01698" y="89336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401698" y="957182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401698" y="1008094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401698" y="1052553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401698" y="107765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401698" y="1153662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401698" y="1198121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01698" y="1242580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401698" y="126839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01698" y="1293493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401698" y="1312854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401698" y="1350859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01698" y="138886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401698" y="1420416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6550" y="1911350"/>
            <a:ext cx="330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152525" y="1031875"/>
            <a:ext cx="2079625" cy="3016250"/>
            <a:chOff x="1152171" y="1031239"/>
            <a:chExt cx="2079415" cy="3016210"/>
          </a:xfrm>
        </p:grpSpPr>
        <p:sp>
          <p:nvSpPr>
            <p:cNvPr id="44" name="TextBox 9"/>
            <p:cNvSpPr txBox="1">
              <a:spLocks noChangeArrowheads="1"/>
            </p:cNvSpPr>
            <p:nvPr/>
          </p:nvSpPr>
          <p:spPr bwMode="auto">
            <a:xfrm>
              <a:off x="1152171" y="1031239"/>
              <a:ext cx="2079415" cy="3016210"/>
            </a:xfrm>
            <a:prstGeom prst="rect">
              <a:avLst/>
            </a:prstGeom>
            <a:noFill/>
            <a:effectLst>
              <a:outerShdw blurRad="50800" dist="254000" dir="18900000" algn="bl" rotWithShape="0">
                <a:schemeClr val="tx1">
                  <a:alpha val="40000"/>
                </a:scheme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8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19000" dirty="0">
                  <a:latin typeface="Arial Black" panose="020B0A04020102020204" pitchFamily="34" charset="0"/>
                </a:rPr>
                <a:t>B</a:t>
              </a:r>
              <a:endParaRPr lang="en-US" altLang="zh-CN" sz="19000" dirty="0">
                <a:latin typeface="Arial Black" panose="020B0A040201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244237" y="1610669"/>
              <a:ext cx="365088" cy="17128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 bwMode="auto">
          <a:xfrm>
            <a:off x="3543300" y="3409950"/>
            <a:ext cx="3273425" cy="600075"/>
            <a:chOff x="3543418" y="3410672"/>
            <a:chExt cx="3272822" cy="599116"/>
          </a:xfrm>
        </p:grpSpPr>
        <p:sp>
          <p:nvSpPr>
            <p:cNvPr id="4140" name="矩形 23"/>
            <p:cNvSpPr>
              <a:spLocks noChangeArrowheads="1"/>
            </p:cNvSpPr>
            <p:nvPr/>
          </p:nvSpPr>
          <p:spPr bwMode="auto">
            <a:xfrm>
              <a:off x="3543418" y="3732789"/>
              <a:ext cx="2031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1" name="矩形 23"/>
            <p:cNvSpPr>
              <a:spLocks noChangeArrowheads="1"/>
            </p:cNvSpPr>
            <p:nvPr/>
          </p:nvSpPr>
          <p:spPr bwMode="auto">
            <a:xfrm>
              <a:off x="3553808" y="341067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93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93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19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19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9525"/>
            <a:ext cx="91678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254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75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513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033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462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0213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-50800" y="549275"/>
            <a:ext cx="9204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 bwMode="auto">
          <a:xfrm>
            <a:off x="98425" y="-60325"/>
            <a:ext cx="1728788" cy="768350"/>
            <a:chOff x="98071" y="-60961"/>
            <a:chExt cx="1729841" cy="769441"/>
          </a:xfrm>
        </p:grpSpPr>
        <p:grpSp>
          <p:nvGrpSpPr>
            <p:cNvPr id="7183" name="组合 144"/>
            <p:cNvGrpSpPr/>
            <p:nvPr/>
          </p:nvGrpSpPr>
          <p:grpSpPr bwMode="auto">
            <a:xfrm>
              <a:off x="98071" y="-60961"/>
              <a:ext cx="623889" cy="769441"/>
              <a:chOff x="593371" y="1031239"/>
              <a:chExt cx="623889" cy="769441"/>
            </a:xfrm>
          </p:grpSpPr>
          <p:sp>
            <p:nvSpPr>
              <p:cNvPr id="7185" name="TextBox 9"/>
              <p:cNvSpPr txBox="1">
                <a:spLocks noChangeArrowheads="1"/>
              </p:cNvSpPr>
              <p:nvPr/>
            </p:nvSpPr>
            <p:spPr bwMode="auto">
              <a:xfrm>
                <a:off x="593371" y="1031239"/>
                <a:ext cx="623889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40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B</a:t>
                </a:r>
                <a:endParaRPr lang="en-US" altLang="zh-CN" sz="440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H="1">
                <a:off x="658499" y="1198164"/>
                <a:ext cx="88954" cy="39425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4" name="TextBox 9"/>
            <p:cNvSpPr txBox="1">
              <a:spLocks noChangeArrowheads="1"/>
            </p:cNvSpPr>
            <p:nvPr/>
          </p:nvSpPr>
          <p:spPr bwMode="auto">
            <a:xfrm>
              <a:off x="572440" y="177605"/>
              <a:ext cx="12554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usiness</a:t>
              </a:r>
              <a:endParaRPr lang="en-US" altLang="zh-CN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0606" y="261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前  言</a:t>
            </a:r>
            <a:endParaRPr lang="zh-CN" altLang="en-US" sz="2800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249363" y="15763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1249363" y="277653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nodeType="withEffect">
                                  <p:stCondLst>
                                    <p:cond delay="2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48" presetClass="entr" presetSubtype="0" ac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目  录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627313" y="1651000"/>
            <a:ext cx="6516687" cy="252413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93938" y="1681163"/>
            <a:ext cx="333375" cy="193675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8"/>
              <a:ext cx="193587" cy="166887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1" y="1694098"/>
              <a:ext cx="193587" cy="166885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1601788"/>
            <a:ext cx="1185862" cy="3508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6375" y="2184400"/>
            <a:ext cx="7667625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31"/>
          <p:cNvGrpSpPr/>
          <p:nvPr/>
        </p:nvGrpSpPr>
        <p:grpSpPr bwMode="auto">
          <a:xfrm>
            <a:off x="1130300" y="2214563"/>
            <a:ext cx="333375" cy="193675"/>
            <a:chOff x="1130680" y="2214021"/>
            <a:chExt cx="333772" cy="193587"/>
          </a:xfrm>
          <a:solidFill>
            <a:srgbClr val="F85E04"/>
          </a:solidFill>
        </p:grpSpPr>
        <p:sp>
          <p:nvSpPr>
            <p:cNvPr id="12" name="等腰三角形 11"/>
            <p:cNvSpPr/>
            <p:nvPr/>
          </p:nvSpPr>
          <p:spPr>
            <a:xfrm rot="5400000">
              <a:off x="1284216" y="2227372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117329" y="2227372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76375" y="2135188"/>
            <a:ext cx="1185863" cy="3508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2706688"/>
            <a:ext cx="4572000" cy="252412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32"/>
          <p:cNvGrpSpPr/>
          <p:nvPr/>
        </p:nvGrpSpPr>
        <p:grpSpPr bwMode="auto">
          <a:xfrm>
            <a:off x="4238625" y="2736850"/>
            <a:ext cx="333375" cy="192088"/>
            <a:chOff x="4238228" y="2736081"/>
            <a:chExt cx="333772" cy="193587"/>
          </a:xfrm>
          <a:solidFill>
            <a:srgbClr val="F85E04"/>
          </a:solidFill>
        </p:grpSpPr>
        <p:sp>
          <p:nvSpPr>
            <p:cNvPr id="17" name="等腰三角形 16"/>
            <p:cNvSpPr/>
            <p:nvPr/>
          </p:nvSpPr>
          <p:spPr>
            <a:xfrm rot="5400000">
              <a:off x="4391764" y="2749431"/>
              <a:ext cx="193587" cy="166885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224878" y="2749431"/>
              <a:ext cx="193587" cy="166887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0" y="2657475"/>
            <a:ext cx="1184275" cy="3508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29038" y="3243263"/>
            <a:ext cx="5414962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33"/>
          <p:cNvGrpSpPr/>
          <p:nvPr/>
        </p:nvGrpSpPr>
        <p:grpSpPr bwMode="auto">
          <a:xfrm>
            <a:off x="3395663" y="3271838"/>
            <a:ext cx="333375" cy="193675"/>
            <a:chOff x="3395428" y="3272110"/>
            <a:chExt cx="333772" cy="193587"/>
          </a:xfrm>
          <a:solidFill>
            <a:srgbClr val="F85E04"/>
          </a:solidFill>
        </p:grpSpPr>
        <p:sp>
          <p:nvSpPr>
            <p:cNvPr id="22" name="等腰三角形 21"/>
            <p:cNvSpPr/>
            <p:nvPr/>
          </p:nvSpPr>
          <p:spPr>
            <a:xfrm rot="5400000">
              <a:off x="3548963" y="3285461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3382077" y="3285461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29038" y="3194050"/>
            <a:ext cx="1185862" cy="3508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3175" y="16510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0348" y="1374684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-3175" y="21637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30348" y="1885352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3175" y="2674938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348" y="2386445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75" y="31877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0348" y="2910961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4" grpId="0"/>
      <p:bldP spid="15" grpId="0" animBg="1"/>
      <p:bldP spid="19" grpId="0"/>
      <p:bldP spid="20" grpId="0" animBg="1"/>
      <p:bldP spid="24" grpId="0"/>
      <p:bldP spid="25" grpId="0" animBg="1"/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过渡页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627313" y="2430463"/>
            <a:ext cx="6516687" cy="252412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2293938" y="2460625"/>
            <a:ext cx="333375" cy="192088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7"/>
              <a:ext cx="193587" cy="166887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2" y="1694097"/>
              <a:ext cx="193587" cy="166885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2381250"/>
            <a:ext cx="1185862" cy="3508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175" y="24304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0348" y="2153770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sp>
        <p:nvSpPr>
          <p:cNvPr id="5" name="五边形 33"/>
          <p:cNvSpPr/>
          <p:nvPr/>
        </p:nvSpPr>
        <p:spPr>
          <a:xfrm>
            <a:off x="3357563" y="1603375"/>
            <a:ext cx="1801812" cy="906463"/>
          </a:xfrm>
          <a:custGeom>
            <a:avLst/>
            <a:gdLst/>
            <a:ahLst/>
            <a:cxnLst/>
            <a:rect l="l" t="t" r="r" b="b"/>
            <a:pathLst>
              <a:path w="1802028" h="906292">
                <a:moveTo>
                  <a:pt x="1514136" y="906292"/>
                </a:moveTo>
                <a:lnTo>
                  <a:pt x="865924" y="906292"/>
                </a:lnTo>
                <a:lnTo>
                  <a:pt x="865924" y="906291"/>
                </a:lnTo>
                <a:lnTo>
                  <a:pt x="287892" y="906291"/>
                </a:lnTo>
                <a:lnTo>
                  <a:pt x="0" y="453145"/>
                </a:lnTo>
                <a:lnTo>
                  <a:pt x="287892" y="0"/>
                </a:lnTo>
                <a:lnTo>
                  <a:pt x="936104" y="0"/>
                </a:lnTo>
                <a:lnTo>
                  <a:pt x="936104" y="1"/>
                </a:lnTo>
                <a:lnTo>
                  <a:pt x="1514136" y="1"/>
                </a:lnTo>
                <a:lnTo>
                  <a:pt x="1802028" y="453147"/>
                </a:lnTo>
                <a:close/>
              </a:path>
            </a:pathLst>
          </a:custGeom>
          <a:solidFill>
            <a:srgbClr val="F85E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43"/>
          <p:cNvSpPr txBox="1">
            <a:spLocks noChangeArrowheads="1"/>
          </p:cNvSpPr>
          <p:nvPr/>
        </p:nvSpPr>
        <p:spPr bwMode="auto">
          <a:xfrm>
            <a:off x="3482975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865188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6"/>
          <p:cNvSpPr txBox="1">
            <a:spLocks noChangeArrowheads="1"/>
          </p:cNvSpPr>
          <p:nvPr/>
        </p:nvSpPr>
        <p:spPr bwMode="auto">
          <a:xfrm rot="3045299">
            <a:off x="794544" y="33170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 rot="3045299">
            <a:off x="2031206" y="33170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46"/>
          <p:cNvSpPr txBox="1">
            <a:spLocks noChangeArrowheads="1"/>
          </p:cNvSpPr>
          <p:nvPr/>
        </p:nvSpPr>
        <p:spPr bwMode="auto">
          <a:xfrm rot="3045299">
            <a:off x="3267075" y="3317875"/>
            <a:ext cx="341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46"/>
          <p:cNvSpPr txBox="1">
            <a:spLocks noChangeArrowheads="1"/>
          </p:cNvSpPr>
          <p:nvPr/>
        </p:nvSpPr>
        <p:spPr bwMode="auto">
          <a:xfrm rot="3045299">
            <a:off x="4502944" y="33170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46"/>
          <p:cNvSpPr txBox="1">
            <a:spLocks noChangeArrowheads="1"/>
          </p:cNvSpPr>
          <p:nvPr/>
        </p:nvSpPr>
        <p:spPr bwMode="auto">
          <a:xfrm rot="3045299">
            <a:off x="5739606" y="33170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094288" y="1603375"/>
            <a:ext cx="1179512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>
            <a:off x="6219825" y="1603375"/>
            <a:ext cx="1179513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 rot="10800000">
            <a:off x="2241550" y="16033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 rot="10800000">
            <a:off x="1093788" y="16033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041525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4894263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6018213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471988" y="1733550"/>
            <a:ext cx="280987" cy="2652713"/>
            <a:chOff x="4487248" y="1733241"/>
            <a:chExt cx="280460" cy="2653056"/>
          </a:xfrm>
        </p:grpSpPr>
        <p:sp>
          <p:nvSpPr>
            <p:cNvPr id="11338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11339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11340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11341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11342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11343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11344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150938" y="1758950"/>
            <a:ext cx="3289300" cy="2647950"/>
            <a:chOff x="1150779" y="1759355"/>
            <a:chExt cx="3289758" cy="2647459"/>
          </a:xfrm>
        </p:grpSpPr>
        <p:sp>
          <p:nvSpPr>
            <p:cNvPr id="14" name="矩形 13"/>
            <p:cNvSpPr/>
            <p:nvPr/>
          </p:nvSpPr>
          <p:spPr>
            <a:xfrm>
              <a:off x="1965279" y="1797448"/>
              <a:ext cx="2475258" cy="199988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32043" y="2184726"/>
              <a:ext cx="2108494" cy="201576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86290" y="2573592"/>
              <a:ext cx="1054247" cy="201575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342" y="2962457"/>
              <a:ext cx="1940195" cy="201576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0770" y="3351323"/>
              <a:ext cx="2719767" cy="201575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75255" y="3740188"/>
              <a:ext cx="765282" cy="201576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81395" y="4129054"/>
              <a:ext cx="1559142" cy="201575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31" name="TextBox 121"/>
            <p:cNvSpPr txBox="1">
              <a:spLocks noChangeArrowheads="1"/>
            </p:cNvSpPr>
            <p:nvPr/>
          </p:nvSpPr>
          <p:spPr bwMode="auto">
            <a:xfrm>
              <a:off x="1232960" y="175935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2" name="TextBox 122"/>
            <p:cNvSpPr txBox="1">
              <a:spLocks noChangeArrowheads="1"/>
            </p:cNvSpPr>
            <p:nvPr/>
          </p:nvSpPr>
          <p:spPr bwMode="auto">
            <a:xfrm>
              <a:off x="1575530" y="215824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3" name="TextBox 123"/>
            <p:cNvSpPr txBox="1">
              <a:spLocks noChangeArrowheads="1"/>
            </p:cNvSpPr>
            <p:nvPr/>
          </p:nvSpPr>
          <p:spPr bwMode="auto">
            <a:xfrm>
              <a:off x="2742410" y="2549667"/>
              <a:ext cx="6437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4" name="TextBox 124"/>
            <p:cNvSpPr txBox="1">
              <a:spLocks noChangeArrowheads="1"/>
            </p:cNvSpPr>
            <p:nvPr/>
          </p:nvSpPr>
          <p:spPr bwMode="auto">
            <a:xfrm>
              <a:off x="1830013" y="2938368"/>
              <a:ext cx="671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5" name="TextBox 125"/>
            <p:cNvSpPr txBox="1">
              <a:spLocks noChangeArrowheads="1"/>
            </p:cNvSpPr>
            <p:nvPr/>
          </p:nvSpPr>
          <p:spPr bwMode="auto">
            <a:xfrm>
              <a:off x="1150779" y="3321637"/>
              <a:ext cx="570095" cy="31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6" name="TextBox 126"/>
            <p:cNvSpPr txBox="1">
              <a:spLocks noChangeArrowheads="1"/>
            </p:cNvSpPr>
            <p:nvPr/>
          </p:nvSpPr>
          <p:spPr bwMode="auto">
            <a:xfrm>
              <a:off x="2881736" y="371033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7" name="TextBox 127"/>
            <p:cNvSpPr txBox="1">
              <a:spLocks noChangeArrowheads="1"/>
            </p:cNvSpPr>
            <p:nvPr/>
          </p:nvSpPr>
          <p:spPr bwMode="auto">
            <a:xfrm>
              <a:off x="2299018" y="4099037"/>
              <a:ext cx="5827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4791075" y="1771650"/>
            <a:ext cx="3286125" cy="2635250"/>
            <a:chOff x="4790449" y="1772264"/>
            <a:chExt cx="3286751" cy="2634550"/>
          </a:xfrm>
        </p:grpSpPr>
        <p:sp>
          <p:nvSpPr>
            <p:cNvPr id="29" name="矩形 28"/>
            <p:cNvSpPr/>
            <p:nvPr/>
          </p:nvSpPr>
          <p:spPr>
            <a:xfrm>
              <a:off x="4790449" y="3740241"/>
              <a:ext cx="765321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4129076"/>
              <a:ext cx="242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1802419"/>
              <a:ext cx="91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2184904"/>
              <a:ext cx="1375037" cy="2079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0449" y="2580087"/>
              <a:ext cx="527150" cy="19521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0449" y="2968921"/>
              <a:ext cx="1570337" cy="1999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0449" y="3356168"/>
              <a:ext cx="2719906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17" name="TextBox 128"/>
            <p:cNvSpPr txBox="1">
              <a:spLocks noChangeArrowheads="1"/>
            </p:cNvSpPr>
            <p:nvPr/>
          </p:nvSpPr>
          <p:spPr bwMode="auto">
            <a:xfrm>
              <a:off x="7218727" y="4099037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8" name="TextBox 129"/>
            <p:cNvSpPr txBox="1">
              <a:spLocks noChangeArrowheads="1"/>
            </p:cNvSpPr>
            <p:nvPr/>
          </p:nvSpPr>
          <p:spPr bwMode="auto">
            <a:xfrm>
              <a:off x="5554975" y="3710339"/>
              <a:ext cx="6098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9" name="TextBox 130"/>
            <p:cNvSpPr txBox="1">
              <a:spLocks noChangeArrowheads="1"/>
            </p:cNvSpPr>
            <p:nvPr/>
          </p:nvSpPr>
          <p:spPr bwMode="auto">
            <a:xfrm>
              <a:off x="7510112" y="3327069"/>
              <a:ext cx="567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0" name="TextBox 131"/>
            <p:cNvSpPr txBox="1">
              <a:spLocks noChangeArrowheads="1"/>
            </p:cNvSpPr>
            <p:nvPr/>
          </p:nvSpPr>
          <p:spPr bwMode="auto">
            <a:xfrm>
              <a:off x="6360024" y="2938368"/>
              <a:ext cx="6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1" name="TextBox 132"/>
            <p:cNvSpPr txBox="1">
              <a:spLocks noChangeArrowheads="1"/>
            </p:cNvSpPr>
            <p:nvPr/>
          </p:nvSpPr>
          <p:spPr bwMode="auto">
            <a:xfrm>
              <a:off x="5311017" y="2549667"/>
              <a:ext cx="6419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2" name="TextBox 133"/>
            <p:cNvSpPr txBox="1">
              <a:spLocks noChangeArrowheads="1"/>
            </p:cNvSpPr>
            <p:nvPr/>
          </p:nvSpPr>
          <p:spPr bwMode="auto">
            <a:xfrm>
              <a:off x="6164823" y="2160965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3" name="TextBox 134"/>
            <p:cNvSpPr txBox="1">
              <a:spLocks noChangeArrowheads="1"/>
            </p:cNvSpPr>
            <p:nvPr/>
          </p:nvSpPr>
          <p:spPr bwMode="auto">
            <a:xfrm>
              <a:off x="5708972" y="1772264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150938" y="1017588"/>
            <a:ext cx="3289300" cy="374650"/>
            <a:chOff x="1150779" y="1018024"/>
            <a:chExt cx="3289853" cy="37447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22258" y="1330612"/>
              <a:ext cx="31183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2225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67474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7653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2743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308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8170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2563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7991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3260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1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1302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1303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1304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1305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1306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1307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1308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1309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4800600" y="1017588"/>
            <a:ext cx="3276600" cy="374650"/>
            <a:chOff x="4801131" y="1018024"/>
            <a:chExt cx="3276069" cy="37447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801131" y="1330612"/>
              <a:ext cx="311734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10644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630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6457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51535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21850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56928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1379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86772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21650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2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1283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1284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1285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1286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1287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1288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1289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1290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1563688"/>
            <a:ext cx="7812088" cy="2592387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4"/>
          <p:cNvSpPr/>
          <p:nvPr/>
        </p:nvSpPr>
        <p:spPr>
          <a:xfrm>
            <a:off x="323850" y="2135188"/>
            <a:ext cx="42481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2135188"/>
            <a:ext cx="1511300" cy="154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2" descr="F:\商务图片\istock_000000598479small_17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806575"/>
            <a:ext cx="1530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90600"/>
            <a:ext cx="5570538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460750"/>
            <a:ext cx="91678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-25400" y="990600"/>
            <a:ext cx="3622675" cy="2489200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927100"/>
            <a:ext cx="566896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Documents and Settings\Administrator\桌面\网状线条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069975"/>
            <a:ext cx="91694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524250" y="2400300"/>
            <a:ext cx="5365750" cy="1262063"/>
          </a:xfrm>
          <a:prstGeom prst="rect">
            <a:avLst/>
          </a:prstGeom>
          <a:noFill/>
          <a:effectLst>
            <a:outerShdw blurRad="50800" dist="254000" dir="18900000" algn="bl" rotWithShape="0">
              <a:schemeClr val="tx1">
                <a:alpha val="40000"/>
              </a:scheme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8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7600" b="1" dirty="0">
                <a:latin typeface="Arial" panose="020B0604020202020204" pitchFamily="34" charset="0"/>
                <a:cs typeface="Arial" panose="020B0604020202020204" pitchFamily="34" charset="0"/>
              </a:rPr>
              <a:t>HANK YOU</a:t>
            </a:r>
            <a:endParaRPr lang="en-US" altLang="zh-C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-50800" y="1120775"/>
            <a:ext cx="9204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-9525" y="3451225"/>
            <a:ext cx="9163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/>
          <p:cNvGrpSpPr/>
          <p:nvPr/>
        </p:nvGrpSpPr>
        <p:grpSpPr bwMode="auto">
          <a:xfrm>
            <a:off x="3327400" y="1155700"/>
            <a:ext cx="260350" cy="2235200"/>
            <a:chOff x="5400127" y="411483"/>
            <a:chExt cx="257626" cy="100965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01698" y="41076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401698" y="43658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401698" y="499684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401698" y="550597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401698" y="59505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401698" y="62087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401698" y="658876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401698" y="71552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401698" y="69688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01698" y="741340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401698" y="810897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401698" y="84316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401698" y="868264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01698" y="89336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401698" y="957182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401698" y="1008094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401698" y="1052553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401698" y="107765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401698" y="1153662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401698" y="1198121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01698" y="1242580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401698" y="126839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01698" y="1293493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401698" y="1312854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401698" y="1350859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01698" y="138886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401698" y="1420416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1050925" y="1031875"/>
            <a:ext cx="1944688" cy="3016250"/>
          </a:xfrm>
          <a:prstGeom prst="rect">
            <a:avLst/>
          </a:prstGeom>
          <a:noFill/>
          <a:effectLst>
            <a:outerShdw blurRad="50800" dist="254000" dir="18900000" algn="bl" rotWithShape="0">
              <a:schemeClr val="tx1">
                <a:alpha val="40000"/>
              </a:scheme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8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19000" dirty="0">
                <a:latin typeface="Arial Black" panose="020B0A04020102020204" pitchFamily="34" charset="0"/>
              </a:rPr>
              <a:t>T</a:t>
            </a:r>
            <a:endParaRPr lang="en-US" altLang="zh-CN" sz="19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93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93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193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193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演示</Application>
  <PresentationFormat>全屏显示(16:9)</PresentationFormat>
  <Paragraphs>159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 Black</vt:lpstr>
      <vt:lpstr>微软雅黑</vt:lpstr>
      <vt:lpstr>汉真广标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M110230D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2012-01-10T03:58:00Z</dcterms:created>
  <dcterms:modified xsi:type="dcterms:W3CDTF">2018-08-28T07:50:00Z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