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汉真广标" panose="02010609000101010101" pitchFamily="49" charset="-122"/>
      <p:regular r:id="rId20"/>
    </p:embeddedFont>
    <p:embeddedFont>
      <p:font typeface="等线" panose="02010600030101010101" charset="-122"/>
      <p:regular r:id="rId21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 autoAdjust="0"/>
    <p:restoredTop sz="94660"/>
  </p:normalViewPr>
  <p:slideViewPr>
    <p:cSldViewPr showGuides="1">
      <p:cViewPr varScale="1">
        <p:scale>
          <a:sx n="85" d="100"/>
          <a:sy n="85" d="100"/>
        </p:scale>
        <p:origin x="126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948EC7E-BFE1-45BB-9580-119919ECB6F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78EF3B9-0084-42E7-A7B2-B3B9909FBAD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A9713-106A-4172-A0A3-E648C6CFF24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0E6E-A04A-46B0-81A1-B386511FB2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6104F-A798-41BA-89E3-5C4E633C10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A77EE-BBC5-4E1C-BCE0-CC0F743FDA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672F3-8945-4EAE-ABE3-9C1F214B55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9438-9D2C-4575-82AE-D253B1C59C1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302B-6FFE-4361-9A5E-3760D074A6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2AB7A-A9C5-4203-BFE3-A8C581716D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CD4E-BC5C-47B2-B41A-9682AC01A0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FB756-63EA-401D-AA5F-A929020FDC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B8AB9-42EC-4895-8836-C27B1A748D2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3AA02-C390-40DC-BE6A-82620BF69B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B47B-E553-449C-8907-57439A96F20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BD568-7891-4DC4-B6AA-7BB474CC75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A5AB1-C178-4E56-B7F0-C633D95DF7F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A68A5-B9E7-4D74-A9B1-33913E3466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Documents and Settings\nukes\桌面\416546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5" name="组合 9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" name="Freeform 88"/>
          <p:cNvSpPr/>
          <p:nvPr userDrawn="1"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8"/>
          <p:cNvSpPr/>
          <p:nvPr userDrawn="1"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88"/>
          <p:cNvSpPr/>
          <p:nvPr userDrawn="1"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17"/>
          <p:cNvGrpSpPr/>
          <p:nvPr userDrawn="1"/>
        </p:nvGrpSpPr>
        <p:grpSpPr bwMode="auto">
          <a:xfrm>
            <a:off x="6931025" y="3579813"/>
            <a:ext cx="2035175" cy="1608137"/>
            <a:chOff x="4474935" y="1395654"/>
            <a:chExt cx="4401802" cy="3479957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 rot="9293578">
              <a:off x="5450061" y="2701068"/>
              <a:ext cx="1212042" cy="99623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/>
            </a:p>
          </p:txBody>
        </p:sp>
        <p:pic>
          <p:nvPicPr>
            <p:cNvPr id="15" name="Picture 7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395654"/>
              <a:ext cx="2311753" cy="1179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33" name="Rectangle 9"/>
              <p:cNvSpPr>
                <a:spLocks noChangeArrowheads="1"/>
              </p:cNvSpPr>
              <p:nvPr/>
            </p:nvSpPr>
            <p:spPr bwMode="auto">
              <a:xfrm rot="-5400000">
                <a:off x="3652" y="2865"/>
                <a:ext cx="637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 rot="-5400000">
                <a:off x="3638" y="2853"/>
                <a:ext cx="637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17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31" name="Rectangle 12"/>
              <p:cNvSpPr>
                <a:spLocks noChangeArrowheads="1"/>
              </p:cNvSpPr>
              <p:nvPr/>
            </p:nvSpPr>
            <p:spPr bwMode="auto">
              <a:xfrm rot="-5400000">
                <a:off x="3652" y="2865"/>
                <a:ext cx="638" cy="4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 rot="-5400000">
                <a:off x="3639" y="2853"/>
                <a:ext cx="638" cy="68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</p:grpSp>
        <p:grpSp>
          <p:nvGrpSpPr>
            <p:cNvPr id="18" name="组合 22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28" name="Oval 5"/>
              <p:cNvSpPr>
                <a:spLocks noChangeArrowheads="1"/>
              </p:cNvSpPr>
              <p:nvPr/>
            </p:nvSpPr>
            <p:spPr bwMode="auto">
              <a:xfrm flipH="1" flipV="1">
                <a:off x="6462958" y="3772882"/>
                <a:ext cx="1181138" cy="271388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9" name="Oval 14"/>
              <p:cNvSpPr>
                <a:spLocks noChangeArrowheads="1"/>
              </p:cNvSpPr>
              <p:nvPr/>
            </p:nvSpPr>
            <p:spPr bwMode="gray">
              <a:xfrm flipH="1">
                <a:off x="6600299" y="3023987"/>
                <a:ext cx="899588" cy="900049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30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87235750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58147947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638955808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638955808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组合 2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25" name="Oval 6"/>
              <p:cNvSpPr>
                <a:spLocks noChangeArrowheads="1"/>
              </p:cNvSpPr>
              <p:nvPr/>
            </p:nvSpPr>
            <p:spPr bwMode="auto">
              <a:xfrm flipH="1" flipV="1">
                <a:off x="5007136" y="3188880"/>
                <a:ext cx="1270410" cy="216423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gray">
              <a:xfrm flipH="1">
                <a:off x="5329889" y="2573960"/>
                <a:ext cx="734778" cy="735154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sp>
            <p:nvSpPr>
              <p:cNvPr id="27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1428223248 w 1321"/>
                  <a:gd name="T53" fmla="*/ 2147483646 h 712"/>
                  <a:gd name="T54" fmla="*/ 47601282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317403618 w 1321"/>
                  <a:gd name="T61" fmla="*/ 2147483646 h 712"/>
                  <a:gd name="T62" fmla="*/ 1269429268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1231047237 h 712"/>
                  <a:gd name="T80" fmla="*/ 2147483646 w 1321"/>
                  <a:gd name="T81" fmla="*/ 351749480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351749480 h 712"/>
                  <a:gd name="T88" fmla="*/ 2147483646 w 1321"/>
                  <a:gd name="T89" fmla="*/ 1348297064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" name="组合 24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21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3916"/>
                <a:ext cx="1651535" cy="281695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/>
              </a:p>
            </p:txBody>
          </p:sp>
          <p:grpSp>
            <p:nvGrpSpPr>
              <p:cNvPr id="22" name="组合 26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23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7514" y="3525539"/>
                  <a:ext cx="1218905" cy="121609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zh-CN"/>
                </a:p>
              </p:txBody>
            </p:sp>
            <p:sp>
              <p:nvSpPr>
                <p:cNvPr id="24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1439680754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159727283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159727283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4CA-567A-47A0-B8F6-46198CC9FD54}" type="datetimeFigureOut">
              <a:rPr lang="zh-CN" altLang="en-US"/>
            </a:fld>
            <a:endParaRPr lang="zh-CN" altLang="en-US"/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3F503A-043A-4B4B-B51D-86DFB548E5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170A4-1620-4CD7-8314-380B30ECFFA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20E87-32F6-47E9-82AB-C4E41651B4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A3F47-BB1B-40A3-8974-67722D55D6A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612CF-0940-4C1D-AEC3-2A822C59C9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6AC323C-1BFA-459C-A77D-ED3EDA8F77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AC23D0-4DC3-4436-9C36-F52BEC0DFAB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6" name="Group 8"/>
          <p:cNvGrpSpPr/>
          <p:nvPr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4168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9" name="Rectangle 10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9" name="Group 11"/>
          <p:cNvGrpSpPr/>
          <p:nvPr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4166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7" name="Rectangle 13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4163" name="Oval 5"/>
            <p:cNvSpPr>
              <a:spLocks noChangeArrowheads="1"/>
            </p:cNvSpPr>
            <p:nvPr/>
          </p:nvSpPr>
          <p:spPr bwMode="auto">
            <a:xfrm flipH="1" flipV="1">
              <a:off x="6462298" y="3774123"/>
              <a:ext cx="1180989" cy="2689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4" name="Oval 14"/>
            <p:cNvSpPr>
              <a:spLocks noChangeArrowheads="1"/>
            </p:cNvSpPr>
            <p:nvPr/>
          </p:nvSpPr>
          <p:spPr bwMode="gray">
            <a:xfrm flipH="1">
              <a:off x="6598175" y="3025573"/>
              <a:ext cx="900345" cy="898259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5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87235750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58147947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638955808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638955808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4160" name="Oval 6"/>
            <p:cNvSpPr>
              <a:spLocks noChangeArrowheads="1"/>
            </p:cNvSpPr>
            <p:nvPr/>
          </p:nvSpPr>
          <p:spPr bwMode="auto">
            <a:xfrm flipH="1" flipV="1">
              <a:off x="5007015" y="3190056"/>
              <a:ext cx="1271150" cy="215684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1" name="Oval 16"/>
            <p:cNvSpPr>
              <a:spLocks noChangeArrowheads="1"/>
            </p:cNvSpPr>
            <p:nvPr/>
          </p:nvSpPr>
          <p:spPr bwMode="gray">
            <a:xfrm flipH="1">
              <a:off x="5328295" y="2573454"/>
              <a:ext cx="737801" cy="735862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62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1428223248 w 1321"/>
                <a:gd name="T53" fmla="*/ 2147483646 h 712"/>
                <a:gd name="T54" fmla="*/ 47601282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317403618 w 1321"/>
                <a:gd name="T61" fmla="*/ 2147483646 h 712"/>
                <a:gd name="T62" fmla="*/ 1269429268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1231047237 h 712"/>
                <a:gd name="T80" fmla="*/ 2147483646 w 1321"/>
                <a:gd name="T81" fmla="*/ 351749480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351749480 h 712"/>
                <a:gd name="T88" fmla="*/ 2147483646 w 1321"/>
                <a:gd name="T89" fmla="*/ 1348297064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4156" name="Oval 7"/>
            <p:cNvSpPr>
              <a:spLocks noChangeArrowheads="1"/>
            </p:cNvSpPr>
            <p:nvPr/>
          </p:nvSpPr>
          <p:spPr bwMode="auto">
            <a:xfrm flipH="1" flipV="1">
              <a:off x="4474935" y="4595222"/>
              <a:ext cx="1650845" cy="28038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grpSp>
          <p:nvGrpSpPr>
            <p:cNvPr id="4157" name="组合 1"/>
            <p:cNvGrpSpPr/>
            <p:nvPr/>
          </p:nvGrpSpPr>
          <p:grpSpPr bwMode="auto">
            <a:xfrm>
              <a:off x="4676846" y="3524416"/>
              <a:ext cx="1219085" cy="1216710"/>
              <a:chOff x="4676846" y="3524416"/>
              <a:chExt cx="1219085" cy="1216710"/>
            </a:xfrm>
          </p:grpSpPr>
          <p:sp>
            <p:nvSpPr>
              <p:cNvPr id="4158" name="Oval 18"/>
              <p:cNvSpPr>
                <a:spLocks noChangeArrowheads="1"/>
              </p:cNvSpPr>
              <p:nvPr/>
            </p:nvSpPr>
            <p:spPr bwMode="gray">
              <a:xfrm flipH="1">
                <a:off x="4676846" y="3524416"/>
                <a:ext cx="1219085" cy="1216710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9A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4159" name="Freeform 19"/>
              <p:cNvSpPr/>
              <p:nvPr/>
            </p:nvSpPr>
            <p:spPr bwMode="gray">
              <a:xfrm flipH="1">
                <a:off x="4816533" y="3552328"/>
                <a:ext cx="939712" cy="458011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2147483646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143968075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1597272836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1597272836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5" name="直接连接符 24"/>
          <p:cNvCxnSpPr>
            <a:stCxn id="69" idx="6"/>
            <a:endCxn id="75" idx="2"/>
          </p:cNvCxnSpPr>
          <p:nvPr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5" idx="6"/>
            <a:endCxn id="81" idx="2"/>
          </p:cNvCxnSpPr>
          <p:nvPr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1" idx="6"/>
            <a:endCxn id="87" idx="3"/>
          </p:cNvCxnSpPr>
          <p:nvPr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7" idx="6"/>
            <a:endCxn id="93" idx="3"/>
          </p:cNvCxnSpPr>
          <p:nvPr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86"/>
          <p:cNvSpPr/>
          <p:nvPr/>
        </p:nvSpPr>
        <p:spPr bwMode="auto">
          <a:xfrm>
            <a:off x="8226425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87"/>
          <p:cNvSpPr/>
          <p:nvPr/>
        </p:nvSpPr>
        <p:spPr bwMode="auto">
          <a:xfrm>
            <a:off x="8485188" y="101600"/>
            <a:ext cx="252412" cy="250825"/>
          </a:xfrm>
          <a:custGeom>
            <a:avLst/>
            <a:gdLst>
              <a:gd name="T0" fmla="*/ 2147483646 w 253"/>
              <a:gd name="T1" fmla="*/ 2147483646 h 253"/>
              <a:gd name="T2" fmla="*/ 2147483646 w 253"/>
              <a:gd name="T3" fmla="*/ 2147483646 h 253"/>
              <a:gd name="T4" fmla="*/ 2147483646 w 253"/>
              <a:gd name="T5" fmla="*/ 2147483646 h 253"/>
              <a:gd name="T6" fmla="*/ 0 w 253"/>
              <a:gd name="T7" fmla="*/ 2147483646 h 253"/>
              <a:gd name="T8" fmla="*/ 0 w 253"/>
              <a:gd name="T9" fmla="*/ 2147483646 h 253"/>
              <a:gd name="T10" fmla="*/ 2147483646 w 253"/>
              <a:gd name="T11" fmla="*/ 0 h 253"/>
              <a:gd name="T12" fmla="*/ 2147483646 w 253"/>
              <a:gd name="T13" fmla="*/ 0 h 253"/>
              <a:gd name="T14" fmla="*/ 2147483646 w 253"/>
              <a:gd name="T15" fmla="*/ 2147483646 h 253"/>
              <a:gd name="T16" fmla="*/ 2147483646 w 253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3" h="253">
                <a:moveTo>
                  <a:pt x="253" y="220"/>
                </a:moveTo>
                <a:cubicBezTo>
                  <a:pt x="253" y="239"/>
                  <a:pt x="238" y="253"/>
                  <a:pt x="220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4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4" y="0"/>
                  <a:pt x="3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38" y="0"/>
                  <a:pt x="253" y="15"/>
                  <a:pt x="253" y="33"/>
                </a:cubicBezTo>
                <a:lnTo>
                  <a:pt x="253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88"/>
          <p:cNvSpPr/>
          <p:nvPr/>
        </p:nvSpPr>
        <p:spPr bwMode="auto">
          <a:xfrm>
            <a:off x="8743950" y="101600"/>
            <a:ext cx="252413" cy="250825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415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53" name="Oval 7"/>
            <p:cNvSpPr>
              <a:spLocks noChangeArrowheads="1"/>
            </p:cNvSpPr>
            <p:nvPr/>
          </p:nvSpPr>
          <p:spPr bwMode="auto">
            <a:xfrm flipH="1" flipV="1">
              <a:off x="1259632" y="4439792"/>
              <a:ext cx="784854" cy="15542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54" name="Oval 7"/>
            <p:cNvSpPr>
              <a:spLocks noChangeArrowheads="1"/>
            </p:cNvSpPr>
            <p:nvPr/>
          </p:nvSpPr>
          <p:spPr bwMode="auto">
            <a:xfrm flipH="1" flipV="1">
              <a:off x="2417938" y="4433489"/>
              <a:ext cx="579411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4155" name="Oval 7"/>
            <p:cNvSpPr>
              <a:spLocks noChangeArrowheads="1"/>
            </p:cNvSpPr>
            <p:nvPr/>
          </p:nvSpPr>
          <p:spPr bwMode="auto">
            <a:xfrm flipH="1" flipV="1">
              <a:off x="1754162" y="4395389"/>
              <a:ext cx="481186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50825" y="107950"/>
            <a:ext cx="4224338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500">
                <a:solidFill>
                  <a:srgbClr val="7F7F7F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rPr>
              <a:t>Business</a:t>
            </a:r>
            <a:r>
              <a:rPr lang="en-US" altLang="zh-CN" sz="23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PowerPoint</a:t>
            </a:r>
            <a:endParaRPr lang="en-US" altLang="zh-CN" sz="23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500">
              <a:solidFill>
                <a:srgbClr val="7F7F7F"/>
              </a:solidFill>
              <a:latin typeface="方正大黑简体" panose="02010601030101010101" pitchFamily="65" charset="-122"/>
              <a:ea typeface="方正大黑简体" panose="02010601030101010101" pitchFamily="65" charset="-122"/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184900" y="4757738"/>
            <a:ext cx="2851150" cy="292100"/>
          </a:xfrm>
          <a:prstGeom prst="rect">
            <a:avLst/>
          </a:prstGeom>
          <a:solidFill>
            <a:schemeClr val="bg1"/>
          </a:solidFill>
          <a:ln w="6350">
            <a:solidFill>
              <a:srgbClr val="89989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适用于工作总结汇报及相关类别演示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4147" name="组合 2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9" name="椭圆 68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3" name="组合 72"/>
          <p:cNvGrpSpPr/>
          <p:nvPr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4142" name="组合 25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5" name="椭圆 74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4137" name="组合 27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5" name="组合 84"/>
          <p:cNvGrpSpPr/>
          <p:nvPr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4132" name="组合 28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1" name="组合 90"/>
          <p:cNvGrpSpPr/>
          <p:nvPr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4127" name="组合 29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3" name="椭圆 92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7" name="组合 96"/>
          <p:cNvGrpSpPr/>
          <p:nvPr/>
        </p:nvGrpSpPr>
        <p:grpSpPr bwMode="auto">
          <a:xfrm>
            <a:off x="131763" y="227013"/>
            <a:ext cx="85725" cy="835025"/>
            <a:chOff x="131086" y="227470"/>
            <a:chExt cx="86209" cy="833805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217295" y="232225"/>
              <a:ext cx="0" cy="82905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0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257300"/>
            <a:ext cx="23161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5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5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5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8" accel="266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3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3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52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01600" y="90488"/>
            <a:ext cx="571500" cy="571500"/>
            <a:chOff x="647882" y="2305980"/>
            <a:chExt cx="373720" cy="373720"/>
          </a:xfrm>
        </p:grpSpPr>
        <p:grpSp>
          <p:nvGrpSpPr>
            <p:cNvPr id="7201" name="组合 66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048372" y="1750343"/>
                <a:ext cx="134308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985611" y="1688836"/>
                <a:ext cx="259830" cy="258575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932892" y="1636117"/>
                <a:ext cx="365268" cy="36401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4675"/>
            <a:ext cx="9144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 bwMode="auto">
          <a:xfrm>
            <a:off x="6931025" y="3579813"/>
            <a:ext cx="2035175" cy="1608137"/>
            <a:chOff x="4474935" y="1395654"/>
            <a:chExt cx="4401802" cy="3479957"/>
          </a:xfrm>
        </p:grpSpPr>
        <p:sp>
          <p:nvSpPr>
            <p:cNvPr id="7180" name="Rectangle 10"/>
            <p:cNvSpPr>
              <a:spLocks noChangeArrowheads="1"/>
            </p:cNvSpPr>
            <p:nvPr/>
          </p:nvSpPr>
          <p:spPr bwMode="auto">
            <a:xfrm rot="9293578">
              <a:off x="5449682" y="2700853"/>
              <a:ext cx="1214064" cy="100355"/>
            </a:xfrm>
            <a:prstGeom prst="rect">
              <a:avLst/>
            </a:prstGeom>
            <a:gradFill rotWithShape="1">
              <a:gsLst>
                <a:gs pos="0">
                  <a:srgbClr val="73848D"/>
                </a:gs>
                <a:gs pos="50000">
                  <a:srgbClr val="D0D6D6"/>
                </a:gs>
                <a:gs pos="100000">
                  <a:srgbClr val="899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pic>
          <p:nvPicPr>
            <p:cNvPr id="7181" name="Picture 7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984" y="1395654"/>
              <a:ext cx="2311753" cy="1179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182" name="Group 8"/>
            <p:cNvGrpSpPr/>
            <p:nvPr/>
          </p:nvGrpSpPr>
          <p:grpSpPr bwMode="auto">
            <a:xfrm rot="4081211" flipH="1">
              <a:off x="6207809" y="3288071"/>
              <a:ext cx="209340" cy="1104576"/>
              <a:chOff x="3923" y="2568"/>
              <a:chExt cx="68" cy="636"/>
            </a:xfrm>
          </p:grpSpPr>
          <p:sp>
            <p:nvSpPr>
              <p:cNvPr id="7199" name="Rectangle 9"/>
              <p:cNvSpPr>
                <a:spLocks noChangeArrowheads="1"/>
              </p:cNvSpPr>
              <p:nvPr/>
            </p:nvSpPr>
            <p:spPr bwMode="auto">
              <a:xfrm rot="-5400000">
                <a:off x="3651" y="2864"/>
                <a:ext cx="636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200" name="Rectangle 10"/>
              <p:cNvSpPr>
                <a:spLocks noChangeArrowheads="1"/>
              </p:cNvSpPr>
              <p:nvPr/>
            </p:nvSpPr>
            <p:spPr bwMode="auto">
              <a:xfrm rot="-5400000">
                <a:off x="3639" y="2852"/>
                <a:ext cx="636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7183" name="Group 11"/>
            <p:cNvGrpSpPr/>
            <p:nvPr/>
          </p:nvGrpSpPr>
          <p:grpSpPr bwMode="auto">
            <a:xfrm rot="6582188" flipH="1">
              <a:off x="6253019" y="2810260"/>
              <a:ext cx="114186" cy="831772"/>
              <a:chOff x="3923" y="2568"/>
              <a:chExt cx="68" cy="636"/>
            </a:xfrm>
          </p:grpSpPr>
          <p:sp>
            <p:nvSpPr>
              <p:cNvPr id="7197" name="Rectangle 12"/>
              <p:cNvSpPr>
                <a:spLocks noChangeArrowheads="1"/>
              </p:cNvSpPr>
              <p:nvPr/>
            </p:nvSpPr>
            <p:spPr bwMode="auto">
              <a:xfrm rot="-5400000">
                <a:off x="3651" y="2864"/>
                <a:ext cx="636" cy="4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8" name="Rectangle 13"/>
              <p:cNvSpPr>
                <a:spLocks noChangeArrowheads="1"/>
              </p:cNvSpPr>
              <p:nvPr/>
            </p:nvSpPr>
            <p:spPr bwMode="auto">
              <a:xfrm rot="-5400000">
                <a:off x="3639" y="2852"/>
                <a:ext cx="636" cy="67"/>
              </a:xfrm>
              <a:prstGeom prst="rect">
                <a:avLst/>
              </a:prstGeom>
              <a:gradFill rotWithShape="1">
                <a:gsLst>
                  <a:gs pos="0">
                    <a:srgbClr val="65757D"/>
                  </a:gs>
                  <a:gs pos="50000">
                    <a:srgbClr val="D0D6D6"/>
                  </a:gs>
                  <a:gs pos="100000">
                    <a:srgbClr val="65757D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</p:grpSp>
        <p:grpSp>
          <p:nvGrpSpPr>
            <p:cNvPr id="7184" name="组合 9"/>
            <p:cNvGrpSpPr/>
            <p:nvPr/>
          </p:nvGrpSpPr>
          <p:grpSpPr bwMode="auto">
            <a:xfrm>
              <a:off x="6462298" y="3025573"/>
              <a:ext cx="1180989" cy="1017520"/>
              <a:chOff x="6462298" y="3025573"/>
              <a:chExt cx="1180989" cy="1017520"/>
            </a:xfrm>
          </p:grpSpPr>
          <p:sp>
            <p:nvSpPr>
              <p:cNvPr id="7194" name="Oval 5"/>
              <p:cNvSpPr>
                <a:spLocks noChangeArrowheads="1"/>
              </p:cNvSpPr>
              <p:nvPr/>
            </p:nvSpPr>
            <p:spPr bwMode="auto">
              <a:xfrm flipH="1" flipV="1">
                <a:off x="6462298" y="3774123"/>
                <a:ext cx="1180989" cy="268970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5" name="Oval 14"/>
              <p:cNvSpPr>
                <a:spLocks noChangeArrowheads="1"/>
              </p:cNvSpPr>
              <p:nvPr/>
            </p:nvSpPr>
            <p:spPr bwMode="gray">
              <a:xfrm flipH="1">
                <a:off x="6598175" y="3025573"/>
                <a:ext cx="900345" cy="898259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6" name="Freeform 15"/>
              <p:cNvSpPr/>
              <p:nvPr/>
            </p:nvSpPr>
            <p:spPr bwMode="gray">
              <a:xfrm flipH="1">
                <a:off x="6699766" y="3050948"/>
                <a:ext cx="694625" cy="337482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2147483646 w 1321"/>
                  <a:gd name="T53" fmla="*/ 2147483646 h 712"/>
                  <a:gd name="T54" fmla="*/ 87235750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581479474 w 1321"/>
                  <a:gd name="T61" fmla="*/ 2147483646 h 712"/>
                  <a:gd name="T62" fmla="*/ 2147483646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2147483646 h 712"/>
                  <a:gd name="T80" fmla="*/ 2147483646 w 1321"/>
                  <a:gd name="T81" fmla="*/ 638955808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638955808 h 712"/>
                  <a:gd name="T88" fmla="*/ 2147483646 w 1321"/>
                  <a:gd name="T89" fmla="*/ 2147483646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5" name="组合 13"/>
            <p:cNvGrpSpPr/>
            <p:nvPr/>
          </p:nvGrpSpPr>
          <p:grpSpPr bwMode="auto">
            <a:xfrm>
              <a:off x="5007015" y="2573454"/>
              <a:ext cx="1271150" cy="832286"/>
              <a:chOff x="5007015" y="2573454"/>
              <a:chExt cx="1271150" cy="832286"/>
            </a:xfrm>
          </p:grpSpPr>
          <p:sp>
            <p:nvSpPr>
              <p:cNvPr id="7191" name="Oval 6"/>
              <p:cNvSpPr>
                <a:spLocks noChangeArrowheads="1"/>
              </p:cNvSpPr>
              <p:nvPr/>
            </p:nvSpPr>
            <p:spPr bwMode="auto">
              <a:xfrm flipH="1" flipV="1">
                <a:off x="5007015" y="3190056"/>
                <a:ext cx="1271150" cy="215684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2" name="Oval 16"/>
              <p:cNvSpPr>
                <a:spLocks noChangeArrowheads="1"/>
              </p:cNvSpPr>
              <p:nvPr/>
            </p:nvSpPr>
            <p:spPr bwMode="gray">
              <a:xfrm flipH="1">
                <a:off x="5328295" y="2573454"/>
                <a:ext cx="737801" cy="735862"/>
              </a:xfrm>
              <a:prstGeom prst="ellipse">
                <a:avLst/>
              </a:prstGeom>
              <a:gradFill rotWithShape="1">
                <a:gsLst>
                  <a:gs pos="0">
                    <a:srgbClr val="D0D6D6"/>
                  </a:gs>
                  <a:gs pos="100000">
                    <a:srgbClr val="65757D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sp>
            <p:nvSpPr>
              <p:cNvPr id="7193" name="Freeform 17"/>
              <p:cNvSpPr/>
              <p:nvPr/>
            </p:nvSpPr>
            <p:spPr bwMode="gray">
              <a:xfrm flipH="1">
                <a:off x="5413377" y="2589947"/>
                <a:ext cx="567637" cy="276583"/>
              </a:xfrm>
              <a:custGeom>
                <a:avLst/>
                <a:gdLst>
                  <a:gd name="T0" fmla="*/ 2147483646 w 1321"/>
                  <a:gd name="T1" fmla="*/ 2147483646 h 712"/>
                  <a:gd name="T2" fmla="*/ 2147483646 w 1321"/>
                  <a:gd name="T3" fmla="*/ 2147483646 h 712"/>
                  <a:gd name="T4" fmla="*/ 2147483646 w 1321"/>
                  <a:gd name="T5" fmla="*/ 2147483646 h 712"/>
                  <a:gd name="T6" fmla="*/ 2147483646 w 1321"/>
                  <a:gd name="T7" fmla="*/ 2147483646 h 712"/>
                  <a:gd name="T8" fmla="*/ 2147483646 w 1321"/>
                  <a:gd name="T9" fmla="*/ 2147483646 h 712"/>
                  <a:gd name="T10" fmla="*/ 2147483646 w 1321"/>
                  <a:gd name="T11" fmla="*/ 2147483646 h 712"/>
                  <a:gd name="T12" fmla="*/ 2147483646 w 1321"/>
                  <a:gd name="T13" fmla="*/ 2147483646 h 712"/>
                  <a:gd name="T14" fmla="*/ 2147483646 w 1321"/>
                  <a:gd name="T15" fmla="*/ 2147483646 h 712"/>
                  <a:gd name="T16" fmla="*/ 2147483646 w 1321"/>
                  <a:gd name="T17" fmla="*/ 2147483646 h 712"/>
                  <a:gd name="T18" fmla="*/ 2147483646 w 1321"/>
                  <a:gd name="T19" fmla="*/ 2147483646 h 712"/>
                  <a:gd name="T20" fmla="*/ 2147483646 w 1321"/>
                  <a:gd name="T21" fmla="*/ 2147483646 h 712"/>
                  <a:gd name="T22" fmla="*/ 2147483646 w 1321"/>
                  <a:gd name="T23" fmla="*/ 2147483646 h 712"/>
                  <a:gd name="T24" fmla="*/ 2147483646 w 1321"/>
                  <a:gd name="T25" fmla="*/ 2147483646 h 712"/>
                  <a:gd name="T26" fmla="*/ 2147483646 w 1321"/>
                  <a:gd name="T27" fmla="*/ 2147483646 h 712"/>
                  <a:gd name="T28" fmla="*/ 2147483646 w 1321"/>
                  <a:gd name="T29" fmla="*/ 2147483646 h 712"/>
                  <a:gd name="T30" fmla="*/ 2147483646 w 1321"/>
                  <a:gd name="T31" fmla="*/ 2147483646 h 712"/>
                  <a:gd name="T32" fmla="*/ 2147483646 w 1321"/>
                  <a:gd name="T33" fmla="*/ 2147483646 h 712"/>
                  <a:gd name="T34" fmla="*/ 2147483646 w 1321"/>
                  <a:gd name="T35" fmla="*/ 2147483646 h 712"/>
                  <a:gd name="T36" fmla="*/ 2147483646 w 1321"/>
                  <a:gd name="T37" fmla="*/ 2147483646 h 712"/>
                  <a:gd name="T38" fmla="*/ 2147483646 w 1321"/>
                  <a:gd name="T39" fmla="*/ 2147483646 h 712"/>
                  <a:gd name="T40" fmla="*/ 2147483646 w 1321"/>
                  <a:gd name="T41" fmla="*/ 2147483646 h 712"/>
                  <a:gd name="T42" fmla="*/ 2147483646 w 1321"/>
                  <a:gd name="T43" fmla="*/ 2147483646 h 712"/>
                  <a:gd name="T44" fmla="*/ 2147483646 w 1321"/>
                  <a:gd name="T45" fmla="*/ 2147483646 h 712"/>
                  <a:gd name="T46" fmla="*/ 2147483646 w 1321"/>
                  <a:gd name="T47" fmla="*/ 2147483646 h 712"/>
                  <a:gd name="T48" fmla="*/ 2147483646 w 1321"/>
                  <a:gd name="T49" fmla="*/ 2147483646 h 712"/>
                  <a:gd name="T50" fmla="*/ 2147483646 w 1321"/>
                  <a:gd name="T51" fmla="*/ 2147483646 h 712"/>
                  <a:gd name="T52" fmla="*/ 1428223248 w 1321"/>
                  <a:gd name="T53" fmla="*/ 2147483646 h 712"/>
                  <a:gd name="T54" fmla="*/ 476012825 w 1321"/>
                  <a:gd name="T55" fmla="*/ 2147483646 h 712"/>
                  <a:gd name="T56" fmla="*/ 0 w 1321"/>
                  <a:gd name="T57" fmla="*/ 2147483646 h 712"/>
                  <a:gd name="T58" fmla="*/ 0 w 1321"/>
                  <a:gd name="T59" fmla="*/ 2147483646 h 712"/>
                  <a:gd name="T60" fmla="*/ 317403618 w 1321"/>
                  <a:gd name="T61" fmla="*/ 2147483646 h 712"/>
                  <a:gd name="T62" fmla="*/ 1269429268 w 1321"/>
                  <a:gd name="T63" fmla="*/ 2147483646 h 712"/>
                  <a:gd name="T64" fmla="*/ 2147483646 w 1321"/>
                  <a:gd name="T65" fmla="*/ 2147483646 h 712"/>
                  <a:gd name="T66" fmla="*/ 2147483646 w 1321"/>
                  <a:gd name="T67" fmla="*/ 2147483646 h 712"/>
                  <a:gd name="T68" fmla="*/ 2147483646 w 1321"/>
                  <a:gd name="T69" fmla="*/ 2147483646 h 712"/>
                  <a:gd name="T70" fmla="*/ 2147483646 w 1321"/>
                  <a:gd name="T71" fmla="*/ 2147483646 h 712"/>
                  <a:gd name="T72" fmla="*/ 2147483646 w 1321"/>
                  <a:gd name="T73" fmla="*/ 2147483646 h 712"/>
                  <a:gd name="T74" fmla="*/ 2147483646 w 1321"/>
                  <a:gd name="T75" fmla="*/ 2147483646 h 712"/>
                  <a:gd name="T76" fmla="*/ 2147483646 w 1321"/>
                  <a:gd name="T77" fmla="*/ 2147483646 h 712"/>
                  <a:gd name="T78" fmla="*/ 2147483646 w 1321"/>
                  <a:gd name="T79" fmla="*/ 1231047237 h 712"/>
                  <a:gd name="T80" fmla="*/ 2147483646 w 1321"/>
                  <a:gd name="T81" fmla="*/ 351749480 h 712"/>
                  <a:gd name="T82" fmla="*/ 2147483646 w 1321"/>
                  <a:gd name="T83" fmla="*/ 0 h 712"/>
                  <a:gd name="T84" fmla="*/ 2147483646 w 1321"/>
                  <a:gd name="T85" fmla="*/ 0 h 712"/>
                  <a:gd name="T86" fmla="*/ 2147483646 w 1321"/>
                  <a:gd name="T87" fmla="*/ 351749480 h 712"/>
                  <a:gd name="T88" fmla="*/ 2147483646 w 1321"/>
                  <a:gd name="T89" fmla="*/ 1348297064 h 712"/>
                  <a:gd name="T90" fmla="*/ 2147483646 w 1321"/>
                  <a:gd name="T91" fmla="*/ 2147483646 h 712"/>
                  <a:gd name="T92" fmla="*/ 2147483646 w 1321"/>
                  <a:gd name="T93" fmla="*/ 2147483646 h 712"/>
                  <a:gd name="T94" fmla="*/ 2147483646 w 1321"/>
                  <a:gd name="T95" fmla="*/ 2147483646 h 712"/>
                  <a:gd name="T96" fmla="*/ 2147483646 w 1321"/>
                  <a:gd name="T97" fmla="*/ 2147483646 h 712"/>
                  <a:gd name="T98" fmla="*/ 2147483646 w 1321"/>
                  <a:gd name="T99" fmla="*/ 2147483646 h 712"/>
                  <a:gd name="T100" fmla="*/ 2147483646 w 1321"/>
                  <a:gd name="T101" fmla="*/ 2147483646 h 712"/>
                  <a:gd name="T102" fmla="*/ 2147483646 w 1321"/>
                  <a:gd name="T103" fmla="*/ 2147483646 h 712"/>
                  <a:gd name="T104" fmla="*/ 2147483646 w 1321"/>
                  <a:gd name="T105" fmla="*/ 214748364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0000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6" name="组合 17"/>
            <p:cNvGrpSpPr/>
            <p:nvPr/>
          </p:nvGrpSpPr>
          <p:grpSpPr bwMode="auto">
            <a:xfrm>
              <a:off x="4474935" y="3524416"/>
              <a:ext cx="1650845" cy="1351195"/>
              <a:chOff x="4474935" y="3524416"/>
              <a:chExt cx="1650845" cy="1351195"/>
            </a:xfrm>
          </p:grpSpPr>
          <p:sp>
            <p:nvSpPr>
              <p:cNvPr id="7187" name="Oval 7"/>
              <p:cNvSpPr>
                <a:spLocks noChangeArrowheads="1"/>
              </p:cNvSpPr>
              <p:nvPr/>
            </p:nvSpPr>
            <p:spPr bwMode="auto">
              <a:xfrm flipH="1" flipV="1">
                <a:off x="4474935" y="4595222"/>
                <a:ext cx="1650845" cy="28038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DDDDDD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7188" name="组合 19"/>
              <p:cNvGrpSpPr/>
              <p:nvPr/>
            </p:nvGrpSpPr>
            <p:grpSpPr bwMode="auto">
              <a:xfrm>
                <a:off x="4676846" y="3524416"/>
                <a:ext cx="1219085" cy="1216710"/>
                <a:chOff x="4676846" y="3524416"/>
                <a:chExt cx="1219085" cy="1216710"/>
              </a:xfrm>
            </p:grpSpPr>
            <p:sp>
              <p:nvSpPr>
                <p:cNvPr id="7189" name="Oval 18"/>
                <p:cNvSpPr>
                  <a:spLocks noChangeArrowheads="1"/>
                </p:cNvSpPr>
                <p:nvPr/>
              </p:nvSpPr>
              <p:spPr bwMode="gray">
                <a:xfrm flipH="1">
                  <a:off x="4676846" y="3524416"/>
                  <a:ext cx="1219085" cy="12167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0000"/>
                    </a:gs>
                    <a:gs pos="100000">
                      <a:srgbClr val="9A0000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1800"/>
                </a:p>
              </p:txBody>
            </p:sp>
            <p:sp>
              <p:nvSpPr>
                <p:cNvPr id="7190" name="Freeform 19"/>
                <p:cNvSpPr/>
                <p:nvPr/>
              </p:nvSpPr>
              <p:spPr bwMode="gray">
                <a:xfrm flipH="1">
                  <a:off x="4816533" y="3552328"/>
                  <a:ext cx="939712" cy="458011"/>
                </a:xfrm>
                <a:custGeom>
                  <a:avLst/>
                  <a:gdLst>
                    <a:gd name="T0" fmla="*/ 2147483646 w 1321"/>
                    <a:gd name="T1" fmla="*/ 2147483646 h 712"/>
                    <a:gd name="T2" fmla="*/ 2147483646 w 1321"/>
                    <a:gd name="T3" fmla="*/ 2147483646 h 712"/>
                    <a:gd name="T4" fmla="*/ 2147483646 w 1321"/>
                    <a:gd name="T5" fmla="*/ 2147483646 h 712"/>
                    <a:gd name="T6" fmla="*/ 2147483646 w 1321"/>
                    <a:gd name="T7" fmla="*/ 2147483646 h 712"/>
                    <a:gd name="T8" fmla="*/ 2147483646 w 1321"/>
                    <a:gd name="T9" fmla="*/ 2147483646 h 712"/>
                    <a:gd name="T10" fmla="*/ 2147483646 w 1321"/>
                    <a:gd name="T11" fmla="*/ 2147483646 h 712"/>
                    <a:gd name="T12" fmla="*/ 2147483646 w 1321"/>
                    <a:gd name="T13" fmla="*/ 2147483646 h 712"/>
                    <a:gd name="T14" fmla="*/ 2147483646 w 1321"/>
                    <a:gd name="T15" fmla="*/ 2147483646 h 712"/>
                    <a:gd name="T16" fmla="*/ 2147483646 w 1321"/>
                    <a:gd name="T17" fmla="*/ 2147483646 h 712"/>
                    <a:gd name="T18" fmla="*/ 2147483646 w 1321"/>
                    <a:gd name="T19" fmla="*/ 2147483646 h 712"/>
                    <a:gd name="T20" fmla="*/ 2147483646 w 1321"/>
                    <a:gd name="T21" fmla="*/ 2147483646 h 712"/>
                    <a:gd name="T22" fmla="*/ 2147483646 w 1321"/>
                    <a:gd name="T23" fmla="*/ 2147483646 h 712"/>
                    <a:gd name="T24" fmla="*/ 2147483646 w 1321"/>
                    <a:gd name="T25" fmla="*/ 2147483646 h 712"/>
                    <a:gd name="T26" fmla="*/ 2147483646 w 1321"/>
                    <a:gd name="T27" fmla="*/ 2147483646 h 712"/>
                    <a:gd name="T28" fmla="*/ 2147483646 w 1321"/>
                    <a:gd name="T29" fmla="*/ 2147483646 h 712"/>
                    <a:gd name="T30" fmla="*/ 2147483646 w 1321"/>
                    <a:gd name="T31" fmla="*/ 2147483646 h 712"/>
                    <a:gd name="T32" fmla="*/ 2147483646 w 1321"/>
                    <a:gd name="T33" fmla="*/ 2147483646 h 712"/>
                    <a:gd name="T34" fmla="*/ 2147483646 w 1321"/>
                    <a:gd name="T35" fmla="*/ 2147483646 h 712"/>
                    <a:gd name="T36" fmla="*/ 2147483646 w 1321"/>
                    <a:gd name="T37" fmla="*/ 2147483646 h 712"/>
                    <a:gd name="T38" fmla="*/ 2147483646 w 1321"/>
                    <a:gd name="T39" fmla="*/ 2147483646 h 712"/>
                    <a:gd name="T40" fmla="*/ 2147483646 w 1321"/>
                    <a:gd name="T41" fmla="*/ 2147483646 h 712"/>
                    <a:gd name="T42" fmla="*/ 2147483646 w 1321"/>
                    <a:gd name="T43" fmla="*/ 2147483646 h 712"/>
                    <a:gd name="T44" fmla="*/ 2147483646 w 1321"/>
                    <a:gd name="T45" fmla="*/ 2147483646 h 712"/>
                    <a:gd name="T46" fmla="*/ 2147483646 w 1321"/>
                    <a:gd name="T47" fmla="*/ 2147483646 h 712"/>
                    <a:gd name="T48" fmla="*/ 2147483646 w 1321"/>
                    <a:gd name="T49" fmla="*/ 2147483646 h 712"/>
                    <a:gd name="T50" fmla="*/ 2147483646 w 1321"/>
                    <a:gd name="T51" fmla="*/ 2147483646 h 712"/>
                    <a:gd name="T52" fmla="*/ 2147483646 w 1321"/>
                    <a:gd name="T53" fmla="*/ 2147483646 h 712"/>
                    <a:gd name="T54" fmla="*/ 2147483646 w 1321"/>
                    <a:gd name="T55" fmla="*/ 2147483646 h 712"/>
                    <a:gd name="T56" fmla="*/ 0 w 1321"/>
                    <a:gd name="T57" fmla="*/ 2147483646 h 712"/>
                    <a:gd name="T58" fmla="*/ 0 w 1321"/>
                    <a:gd name="T59" fmla="*/ 2147483646 h 712"/>
                    <a:gd name="T60" fmla="*/ 1439680754 w 1321"/>
                    <a:gd name="T61" fmla="*/ 2147483646 h 712"/>
                    <a:gd name="T62" fmla="*/ 2147483646 w 1321"/>
                    <a:gd name="T63" fmla="*/ 2147483646 h 712"/>
                    <a:gd name="T64" fmla="*/ 2147483646 w 1321"/>
                    <a:gd name="T65" fmla="*/ 2147483646 h 712"/>
                    <a:gd name="T66" fmla="*/ 2147483646 w 1321"/>
                    <a:gd name="T67" fmla="*/ 2147483646 h 712"/>
                    <a:gd name="T68" fmla="*/ 2147483646 w 1321"/>
                    <a:gd name="T69" fmla="*/ 2147483646 h 712"/>
                    <a:gd name="T70" fmla="*/ 2147483646 w 1321"/>
                    <a:gd name="T71" fmla="*/ 2147483646 h 712"/>
                    <a:gd name="T72" fmla="*/ 2147483646 w 1321"/>
                    <a:gd name="T73" fmla="*/ 2147483646 h 712"/>
                    <a:gd name="T74" fmla="*/ 2147483646 w 1321"/>
                    <a:gd name="T75" fmla="*/ 2147483646 h 712"/>
                    <a:gd name="T76" fmla="*/ 2147483646 w 1321"/>
                    <a:gd name="T77" fmla="*/ 2147483646 h 712"/>
                    <a:gd name="T78" fmla="*/ 2147483646 w 1321"/>
                    <a:gd name="T79" fmla="*/ 2147483646 h 712"/>
                    <a:gd name="T80" fmla="*/ 2147483646 w 1321"/>
                    <a:gd name="T81" fmla="*/ 1597272836 h 712"/>
                    <a:gd name="T82" fmla="*/ 2147483646 w 1321"/>
                    <a:gd name="T83" fmla="*/ 0 h 712"/>
                    <a:gd name="T84" fmla="*/ 2147483646 w 1321"/>
                    <a:gd name="T85" fmla="*/ 0 h 712"/>
                    <a:gd name="T86" fmla="*/ 2147483646 w 1321"/>
                    <a:gd name="T87" fmla="*/ 1597272836 h 712"/>
                    <a:gd name="T88" fmla="*/ 2147483646 w 1321"/>
                    <a:gd name="T89" fmla="*/ 2147483646 h 712"/>
                    <a:gd name="T90" fmla="*/ 2147483646 w 1321"/>
                    <a:gd name="T91" fmla="*/ 2147483646 h 712"/>
                    <a:gd name="T92" fmla="*/ 2147483646 w 1321"/>
                    <a:gd name="T93" fmla="*/ 2147483646 h 712"/>
                    <a:gd name="T94" fmla="*/ 2147483646 w 1321"/>
                    <a:gd name="T95" fmla="*/ 2147483646 h 712"/>
                    <a:gd name="T96" fmla="*/ 2147483646 w 1321"/>
                    <a:gd name="T97" fmla="*/ 2147483646 h 712"/>
                    <a:gd name="T98" fmla="*/ 2147483646 w 1321"/>
                    <a:gd name="T99" fmla="*/ 2147483646 h 712"/>
                    <a:gd name="T100" fmla="*/ 2147483646 w 1321"/>
                    <a:gd name="T101" fmla="*/ 2147483646 h 712"/>
                    <a:gd name="T102" fmla="*/ 2147483646 w 1321"/>
                    <a:gd name="T103" fmla="*/ 2147483646 h 712"/>
                    <a:gd name="T104" fmla="*/ 2147483646 w 1321"/>
                    <a:gd name="T105" fmla="*/ 2147483646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0000">
                        <a:alpha val="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88"/>
          <p:cNvSpPr/>
          <p:nvPr/>
        </p:nvSpPr>
        <p:spPr bwMode="auto">
          <a:xfrm>
            <a:off x="7493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88"/>
          <p:cNvSpPr/>
          <p:nvPr/>
        </p:nvSpPr>
        <p:spPr bwMode="auto">
          <a:xfrm>
            <a:off x="10541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88"/>
          <p:cNvSpPr/>
          <p:nvPr/>
        </p:nvSpPr>
        <p:spPr bwMode="auto">
          <a:xfrm>
            <a:off x="1358900" y="260350"/>
            <a:ext cx="217488" cy="215900"/>
          </a:xfrm>
          <a:custGeom>
            <a:avLst/>
            <a:gdLst>
              <a:gd name="T0" fmla="*/ 2147483646 w 254"/>
              <a:gd name="T1" fmla="*/ 2147483646 h 253"/>
              <a:gd name="T2" fmla="*/ 2147483646 w 254"/>
              <a:gd name="T3" fmla="*/ 2147483646 h 253"/>
              <a:gd name="T4" fmla="*/ 2147483646 w 254"/>
              <a:gd name="T5" fmla="*/ 2147483646 h 253"/>
              <a:gd name="T6" fmla="*/ 0 w 254"/>
              <a:gd name="T7" fmla="*/ 2147483646 h 253"/>
              <a:gd name="T8" fmla="*/ 0 w 254"/>
              <a:gd name="T9" fmla="*/ 2147483646 h 253"/>
              <a:gd name="T10" fmla="*/ 2147483646 w 254"/>
              <a:gd name="T11" fmla="*/ 0 h 253"/>
              <a:gd name="T12" fmla="*/ 2147483646 w 254"/>
              <a:gd name="T13" fmla="*/ 0 h 253"/>
              <a:gd name="T14" fmla="*/ 2147483646 w 254"/>
              <a:gd name="T15" fmla="*/ 2147483646 h 253"/>
              <a:gd name="T16" fmla="*/ 2147483646 w 254"/>
              <a:gd name="T17" fmla="*/ 2147483646 h 2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4" h="253">
                <a:moveTo>
                  <a:pt x="254" y="220"/>
                </a:moveTo>
                <a:cubicBezTo>
                  <a:pt x="254" y="239"/>
                  <a:pt x="239" y="253"/>
                  <a:pt x="221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15" y="253"/>
                  <a:pt x="0" y="239"/>
                  <a:pt x="0" y="220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3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39" y="0"/>
                  <a:pt x="254" y="15"/>
                  <a:pt x="254" y="33"/>
                </a:cubicBezTo>
                <a:lnTo>
                  <a:pt x="254" y="220"/>
                </a:lnTo>
                <a:close/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" name="Picture 2" descr="C:\Documents and Settings\nukes\桌面\416546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712788"/>
            <a:ext cx="9180513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46138" y="1016000"/>
            <a:ext cx="68214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3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46138" y="2330450"/>
            <a:ext cx="6821487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RAPIDPPT, the leader of professional PPT designer in China.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1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1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8217" name="组合 5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8219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8220" name="组合 8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18" name="TextBox 6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8211" name="组合 12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15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8214" name="组合 15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12" name="TextBox 13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8205" name="组合 19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8207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8208" name="组合 22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6" name="TextBox 20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8199" name="组合 26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29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8202" name="组合 29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0" name="TextBox 27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110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渡 页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9248" name="组合 3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9250" name="AutoShape 142"/>
              <p:cNvSpPr>
                <a:spLocks noChangeArrowheads="1"/>
              </p:cNvSpPr>
              <p:nvPr/>
            </p:nvSpPr>
            <p:spPr bwMode="auto">
              <a:xfrm>
                <a:off x="1465881" y="1705039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51" name="组合 6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0" name="直接连接符 9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49" name="TextBox 4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16013" y="1049338"/>
            <a:ext cx="6048375" cy="428625"/>
            <a:chOff x="1115616" y="1012344"/>
            <a:chExt cx="6048672" cy="427503"/>
          </a:xfrm>
        </p:grpSpPr>
        <p:grpSp>
          <p:nvGrpSpPr>
            <p:cNvPr id="9242" name="组合 10"/>
            <p:cNvGrpSpPr/>
            <p:nvPr/>
          </p:nvGrpSpPr>
          <p:grpSpPr bwMode="auto">
            <a:xfrm>
              <a:off x="1115616" y="1012344"/>
              <a:ext cx="6048672" cy="427503"/>
              <a:chOff x="1465881" y="1012344"/>
              <a:chExt cx="5616624" cy="427503"/>
            </a:xfrm>
          </p:grpSpPr>
          <p:sp>
            <p:nvSpPr>
              <p:cNvPr id="9244" name="AutoShape 142"/>
              <p:cNvSpPr>
                <a:spLocks noChangeArrowheads="1"/>
              </p:cNvSpPr>
              <p:nvPr/>
            </p:nvSpPr>
            <p:spPr bwMode="auto">
              <a:xfrm>
                <a:off x="1465881" y="10123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45" name="组合 13"/>
              <p:cNvGrpSpPr/>
              <p:nvPr/>
            </p:nvGrpSpPr>
            <p:grpSpPr bwMode="auto">
              <a:xfrm>
                <a:off x="1465881" y="1012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1465881" y="1348013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803885" y="1012344"/>
                  <a:ext cx="0" cy="42750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43" name="TextBox 11"/>
            <p:cNvSpPr txBox="1">
              <a:spLocks noChangeArrowheads="1"/>
            </p:cNvSpPr>
            <p:nvPr/>
          </p:nvSpPr>
          <p:spPr bwMode="auto">
            <a:xfrm>
              <a:off x="1331640" y="1012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1116013" y="1741488"/>
            <a:ext cx="6048375" cy="434975"/>
            <a:chOff x="1115616" y="1704312"/>
            <a:chExt cx="6048672" cy="434398"/>
          </a:xfrm>
        </p:grpSpPr>
        <p:grpSp>
          <p:nvGrpSpPr>
            <p:cNvPr id="9236" name="组合 17"/>
            <p:cNvGrpSpPr/>
            <p:nvPr/>
          </p:nvGrpSpPr>
          <p:grpSpPr bwMode="auto">
            <a:xfrm>
              <a:off x="1115616" y="1704312"/>
              <a:ext cx="6048672" cy="434398"/>
              <a:chOff x="1465881" y="1698144"/>
              <a:chExt cx="5616624" cy="434398"/>
            </a:xfrm>
          </p:grpSpPr>
          <p:sp>
            <p:nvSpPr>
              <p:cNvPr id="22" name="AutoShape 142"/>
              <p:cNvSpPr>
                <a:spLocks noChangeArrowheads="1"/>
              </p:cNvSpPr>
              <p:nvPr/>
            </p:nvSpPr>
            <p:spPr bwMode="auto">
              <a:xfrm>
                <a:off x="1465881" y="17044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9239" name="组合 20"/>
              <p:cNvGrpSpPr/>
              <p:nvPr/>
            </p:nvGrpSpPr>
            <p:grpSpPr bwMode="auto">
              <a:xfrm>
                <a:off x="1465881" y="16981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37" name="TextBox 18"/>
            <p:cNvSpPr txBox="1">
              <a:spLocks noChangeArrowheads="1"/>
            </p:cNvSpPr>
            <p:nvPr/>
          </p:nvSpPr>
          <p:spPr bwMode="auto">
            <a:xfrm>
              <a:off x="1331640" y="1710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1116013" y="2441575"/>
            <a:ext cx="6048375" cy="439738"/>
            <a:chOff x="1115616" y="2403175"/>
            <a:chExt cx="6048672" cy="440203"/>
          </a:xfrm>
        </p:grpSpPr>
        <p:grpSp>
          <p:nvGrpSpPr>
            <p:cNvPr id="9230" name="组合 24"/>
            <p:cNvGrpSpPr/>
            <p:nvPr/>
          </p:nvGrpSpPr>
          <p:grpSpPr bwMode="auto">
            <a:xfrm>
              <a:off x="1115616" y="2403175"/>
              <a:ext cx="6048672" cy="440203"/>
              <a:chOff x="1465881" y="2409344"/>
              <a:chExt cx="5616624" cy="440203"/>
            </a:xfrm>
          </p:grpSpPr>
          <p:sp>
            <p:nvSpPr>
              <p:cNvPr id="9232" name="AutoShape 142"/>
              <p:cNvSpPr>
                <a:spLocks noChangeArrowheads="1"/>
              </p:cNvSpPr>
              <p:nvPr/>
            </p:nvSpPr>
            <p:spPr bwMode="auto">
              <a:xfrm>
                <a:off x="1465881" y="2422044"/>
                <a:ext cx="5616624" cy="427503"/>
              </a:xfrm>
              <a:prstGeom prst="roundRect">
                <a:avLst>
                  <a:gd name="adj" fmla="val 50000"/>
                </a:avLst>
              </a:prstGeom>
              <a:solidFill>
                <a:srgbClr val="E2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1800"/>
              </a:p>
            </p:txBody>
          </p:sp>
          <p:grpSp>
            <p:nvGrpSpPr>
              <p:cNvPr id="9233" name="组合 27"/>
              <p:cNvGrpSpPr/>
              <p:nvPr/>
            </p:nvGrpSpPr>
            <p:grpSpPr bwMode="auto">
              <a:xfrm>
                <a:off x="1465881" y="24093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1" name="直接连接符 30"/>
                <p:cNvCxnSpPr/>
                <p:nvPr/>
              </p:nvCxnSpPr>
              <p:spPr>
                <a:xfrm>
                  <a:off x="1465881" y="1347662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803885" y="1012344"/>
                  <a:ext cx="0" cy="42749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31" name="TextBox 25"/>
            <p:cNvSpPr txBox="1">
              <a:spLocks noChangeArrowheads="1"/>
            </p:cNvSpPr>
            <p:nvPr/>
          </p:nvSpPr>
          <p:spPr bwMode="auto">
            <a:xfrm>
              <a:off x="1331640" y="24093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1116013" y="3144838"/>
            <a:ext cx="6048375" cy="434975"/>
            <a:chOff x="1115616" y="3107844"/>
            <a:chExt cx="6048672" cy="434398"/>
          </a:xfrm>
        </p:grpSpPr>
        <p:grpSp>
          <p:nvGrpSpPr>
            <p:cNvPr id="9224" name="组合 31"/>
            <p:cNvGrpSpPr/>
            <p:nvPr/>
          </p:nvGrpSpPr>
          <p:grpSpPr bwMode="auto">
            <a:xfrm>
              <a:off x="1115616" y="3107844"/>
              <a:ext cx="6048672" cy="434398"/>
              <a:chOff x="1465881" y="3107844"/>
              <a:chExt cx="5616624" cy="434398"/>
            </a:xfrm>
          </p:grpSpPr>
          <p:sp>
            <p:nvSpPr>
              <p:cNvPr id="36" name="AutoShape 142"/>
              <p:cNvSpPr>
                <a:spLocks noChangeArrowheads="1"/>
              </p:cNvSpPr>
              <p:nvPr/>
            </p:nvSpPr>
            <p:spPr bwMode="auto">
              <a:xfrm>
                <a:off x="1465881" y="3114186"/>
                <a:ext cx="5616624" cy="42805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ea typeface="+mn-ea"/>
                </a:endParaRPr>
              </a:p>
            </p:txBody>
          </p:sp>
          <p:grpSp>
            <p:nvGrpSpPr>
              <p:cNvPr id="9227" name="组合 34"/>
              <p:cNvGrpSpPr/>
              <p:nvPr/>
            </p:nvGrpSpPr>
            <p:grpSpPr bwMode="auto">
              <a:xfrm>
                <a:off x="1465881" y="3107844"/>
                <a:ext cx="5616624" cy="427503"/>
                <a:chOff x="1465881" y="1012344"/>
                <a:chExt cx="5616624" cy="427503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465881" y="1348447"/>
                  <a:ext cx="561662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803885" y="1012344"/>
                  <a:ext cx="0" cy="42805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225" name="TextBox 32"/>
            <p:cNvSpPr txBox="1">
              <a:spLocks noChangeArrowheads="1"/>
            </p:cNvSpPr>
            <p:nvPr/>
          </p:nvSpPr>
          <p:spPr bwMode="auto">
            <a:xfrm>
              <a:off x="1331640" y="3107844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6225" y="1401763"/>
            <a:ext cx="2794000" cy="44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187450" y="2033588"/>
            <a:ext cx="1671638" cy="398462"/>
            <a:chOff x="1517452" y="1773127"/>
            <a:chExt cx="1671320" cy="398360"/>
          </a:xfrm>
        </p:grpSpPr>
        <p:sp>
          <p:nvSpPr>
            <p:cNvPr id="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8" name="TextBox 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1217613" y="1016000"/>
            <a:ext cx="1625600" cy="773113"/>
            <a:chOff x="1073820" y="957662"/>
            <a:chExt cx="1625972" cy="773634"/>
          </a:xfrm>
        </p:grpSpPr>
        <p:sp>
          <p:nvSpPr>
            <p:cNvPr id="10" name="圆角矩形 9"/>
            <p:cNvSpPr/>
            <p:nvPr/>
          </p:nvSpPr>
          <p:spPr>
            <a:xfrm>
              <a:off x="1073820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86" name="TextBox 8"/>
            <p:cNvSpPr txBox="1">
              <a:spLocks noChangeArrowheads="1"/>
            </p:cNvSpPr>
            <p:nvPr/>
          </p:nvSpPr>
          <p:spPr bwMode="auto">
            <a:xfrm>
              <a:off x="1520382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1187450" y="2657475"/>
            <a:ext cx="1671638" cy="398463"/>
            <a:chOff x="1517452" y="1773127"/>
            <a:chExt cx="1671320" cy="398360"/>
          </a:xfrm>
        </p:grpSpPr>
        <p:sp>
          <p:nvSpPr>
            <p:cNvPr id="13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4" name="TextBox 11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1187450" y="3281363"/>
            <a:ext cx="1671638" cy="398462"/>
            <a:chOff x="1517452" y="1773127"/>
            <a:chExt cx="1671320" cy="398360"/>
          </a:xfrm>
        </p:grpSpPr>
        <p:sp>
          <p:nvSpPr>
            <p:cNvPr id="16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2" name="TextBox 14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3394075" y="2033588"/>
            <a:ext cx="1671638" cy="398462"/>
            <a:chOff x="1517452" y="1773127"/>
            <a:chExt cx="1671320" cy="398360"/>
          </a:xfrm>
        </p:grpSpPr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80" name="TextBox 17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3424238" y="1016000"/>
            <a:ext cx="1625600" cy="773113"/>
            <a:chOff x="3279992" y="957662"/>
            <a:chExt cx="1625972" cy="773634"/>
          </a:xfrm>
        </p:grpSpPr>
        <p:sp>
          <p:nvSpPr>
            <p:cNvPr id="22" name="圆角矩形 21"/>
            <p:cNvSpPr/>
            <p:nvPr/>
          </p:nvSpPr>
          <p:spPr>
            <a:xfrm>
              <a:off x="3279992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8" name="TextBox 20"/>
            <p:cNvSpPr txBox="1">
              <a:spLocks noChangeArrowheads="1"/>
            </p:cNvSpPr>
            <p:nvPr/>
          </p:nvSpPr>
          <p:spPr bwMode="auto">
            <a:xfrm>
              <a:off x="3726554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394075" y="2657475"/>
            <a:ext cx="1671638" cy="398463"/>
            <a:chOff x="1517452" y="1773127"/>
            <a:chExt cx="1671320" cy="398360"/>
          </a:xfrm>
        </p:grpSpPr>
        <p:sp>
          <p:nvSpPr>
            <p:cNvPr id="25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6" name="TextBox 23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3394075" y="3281363"/>
            <a:ext cx="1671638" cy="398462"/>
            <a:chOff x="1517452" y="1773127"/>
            <a:chExt cx="1671320" cy="398360"/>
          </a:xfrm>
        </p:grpSpPr>
        <p:sp>
          <p:nvSpPr>
            <p:cNvPr id="28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4" name="TextBox 26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570538" y="2033588"/>
            <a:ext cx="1671637" cy="398462"/>
            <a:chOff x="1517452" y="1773127"/>
            <a:chExt cx="1671320" cy="398360"/>
          </a:xfrm>
        </p:grpSpPr>
        <p:sp>
          <p:nvSpPr>
            <p:cNvPr id="31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72" name="TextBox 29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600700" y="1016000"/>
            <a:ext cx="1627188" cy="773113"/>
            <a:chOff x="5457136" y="957662"/>
            <a:chExt cx="1625972" cy="773634"/>
          </a:xfrm>
        </p:grpSpPr>
        <p:sp>
          <p:nvSpPr>
            <p:cNvPr id="34" name="圆角矩形 33"/>
            <p:cNvSpPr/>
            <p:nvPr/>
          </p:nvSpPr>
          <p:spPr>
            <a:xfrm>
              <a:off x="5457136" y="957662"/>
              <a:ext cx="1625972" cy="773634"/>
            </a:xfrm>
            <a:prstGeom prst="roundRect">
              <a:avLst/>
            </a:prstGeom>
            <a:solidFill>
              <a:srgbClr val="E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270" name="TextBox 32"/>
            <p:cNvSpPr txBox="1">
              <a:spLocks noChangeArrowheads="1"/>
            </p:cNvSpPr>
            <p:nvPr/>
          </p:nvSpPr>
          <p:spPr bwMode="auto">
            <a:xfrm>
              <a:off x="5903698" y="1104272"/>
              <a:ext cx="1152128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5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25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5570538" y="2657475"/>
            <a:ext cx="1671637" cy="398463"/>
            <a:chOff x="1517452" y="1773127"/>
            <a:chExt cx="1671320" cy="398360"/>
          </a:xfrm>
        </p:grpSpPr>
        <p:sp>
          <p:nvSpPr>
            <p:cNvPr id="37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8" name="TextBox 35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5570538" y="3281363"/>
            <a:ext cx="1671637" cy="398462"/>
            <a:chOff x="1517452" y="1773127"/>
            <a:chExt cx="1671320" cy="398360"/>
          </a:xfrm>
        </p:grpSpPr>
        <p:sp>
          <p:nvSpPr>
            <p:cNvPr id="40" name="AutoShape 142"/>
            <p:cNvSpPr>
              <a:spLocks noChangeArrowheads="1"/>
            </p:cNvSpPr>
            <p:nvPr/>
          </p:nvSpPr>
          <p:spPr bwMode="auto">
            <a:xfrm>
              <a:off x="1517452" y="1773127"/>
              <a:ext cx="1655448" cy="38407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10266" name="TextBox 38"/>
            <p:cNvSpPr txBox="1">
              <a:spLocks noChangeArrowheads="1"/>
            </p:cNvSpPr>
            <p:nvPr/>
          </p:nvSpPr>
          <p:spPr bwMode="auto">
            <a:xfrm>
              <a:off x="2036644" y="1802155"/>
              <a:ext cx="11521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1222375" y="1016000"/>
            <a:ext cx="1636713" cy="744538"/>
            <a:chOff x="1465881" y="564593"/>
            <a:chExt cx="5766080" cy="875254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3419475" y="1016000"/>
            <a:ext cx="1636713" cy="744538"/>
            <a:chOff x="1465881" y="564593"/>
            <a:chExt cx="5766080" cy="875254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 bwMode="auto">
          <a:xfrm>
            <a:off x="5603875" y="1016000"/>
            <a:ext cx="1636713" cy="744538"/>
            <a:chOff x="1465881" y="564593"/>
            <a:chExt cx="5766080" cy="875254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465881" y="1348402"/>
              <a:ext cx="57660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6672691" y="564593"/>
              <a:ext cx="0" cy="87525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50825" y="838200"/>
            <a:ext cx="7273925" cy="3130550"/>
            <a:chOff x="1043609" y="1335229"/>
            <a:chExt cx="7272809" cy="3129438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6648212" y="1558987"/>
              <a:ext cx="0" cy="2550206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 flipH="1">
              <a:off x="1865808" y="2909470"/>
              <a:ext cx="2969757" cy="1199724"/>
            </a:xfrm>
            <a:prstGeom prst="rtTriangle">
              <a:avLst/>
            </a:prstGeom>
            <a:solidFill>
              <a:schemeClr val="bg1">
                <a:lumMod val="85000"/>
                <a:alpha val="49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4835565" y="1605008"/>
              <a:ext cx="0" cy="2504185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3002283" y="1649442"/>
              <a:ext cx="0" cy="2445469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273" name="Line 16"/>
            <p:cNvSpPr>
              <a:spLocks noChangeShapeType="1"/>
            </p:cNvSpPr>
            <p:nvPr/>
          </p:nvSpPr>
          <p:spPr bwMode="auto">
            <a:xfrm flipV="1">
              <a:off x="1873244" y="1649413"/>
              <a:ext cx="6001564" cy="2445922"/>
            </a:xfrm>
            <a:prstGeom prst="line">
              <a:avLst/>
            </a:prstGeom>
            <a:noFill/>
            <a:ln w="76200">
              <a:solidFill>
                <a:srgbClr val="E2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27"/>
            <p:cNvSpPr>
              <a:spLocks noChangeShapeType="1"/>
            </p:cNvSpPr>
            <p:nvPr/>
          </p:nvSpPr>
          <p:spPr bwMode="auto">
            <a:xfrm flipV="1">
              <a:off x="1865142" y="4111709"/>
              <a:ext cx="64512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Rectangle 13"/>
            <p:cNvSpPr>
              <a:spLocks noChangeArrowheads="1"/>
            </p:cNvSpPr>
            <p:nvPr/>
          </p:nvSpPr>
          <p:spPr bwMode="auto">
            <a:xfrm>
              <a:off x="1043609" y="1475101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043609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2548495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438245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6184896" y="4095335"/>
              <a:ext cx="907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H="1">
              <a:off x="1951520" y="2171545"/>
              <a:ext cx="4687169" cy="1937648"/>
            </a:xfrm>
            <a:prstGeom prst="rtTriangle">
              <a:avLst/>
            </a:prstGeom>
            <a:solidFill>
              <a:schemeClr val="bg1">
                <a:lumMod val="85000"/>
                <a:alpha val="32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38791" y="3599787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2" name="组合 47"/>
            <p:cNvGrpSpPr/>
            <p:nvPr/>
          </p:nvGrpSpPr>
          <p:grpSpPr bwMode="auto">
            <a:xfrm>
              <a:off x="2847339" y="3464998"/>
              <a:ext cx="303099" cy="323165"/>
              <a:chOff x="2847339" y="3239218"/>
              <a:chExt cx="303099" cy="323165"/>
            </a:xfrm>
          </p:grpSpPr>
          <p:sp>
            <p:nvSpPr>
              <p:cNvPr id="33" name="黄5"/>
              <p:cNvSpPr/>
              <p:nvPr/>
            </p:nvSpPr>
            <p:spPr>
              <a:xfrm>
                <a:off x="2853081" y="3266095"/>
                <a:ext cx="296817" cy="2967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6" name="TextBox 61"/>
              <p:cNvSpPr txBox="1">
                <a:spLocks noChangeArrowheads="1"/>
              </p:cNvSpPr>
              <p:nvPr/>
            </p:nvSpPr>
            <p:spPr bwMode="auto">
              <a:xfrm>
                <a:off x="2847339" y="3239218"/>
                <a:ext cx="269626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1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4848263" y="2847580"/>
              <a:ext cx="1101556" cy="349126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4" name="组合 49"/>
            <p:cNvGrpSpPr/>
            <p:nvPr/>
          </p:nvGrpSpPr>
          <p:grpSpPr bwMode="auto">
            <a:xfrm>
              <a:off x="4688024" y="2725522"/>
              <a:ext cx="311765" cy="323165"/>
              <a:chOff x="4688024" y="2499742"/>
              <a:chExt cx="311765" cy="323165"/>
            </a:xfrm>
          </p:grpSpPr>
          <p:sp>
            <p:nvSpPr>
              <p:cNvPr id="31" name="黄5"/>
              <p:cNvSpPr/>
              <p:nvPr/>
            </p:nvSpPr>
            <p:spPr>
              <a:xfrm>
                <a:off x="4687950" y="2499605"/>
                <a:ext cx="295230" cy="2967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4" name="TextBox 59"/>
              <p:cNvSpPr txBox="1">
                <a:spLocks noChangeArrowheads="1"/>
              </p:cNvSpPr>
              <p:nvPr/>
            </p:nvSpPr>
            <p:spPr bwMode="auto">
              <a:xfrm>
                <a:off x="4706119" y="249974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2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6667259" y="2144566"/>
              <a:ext cx="1101556" cy="350713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1286" name="组合 51"/>
            <p:cNvGrpSpPr/>
            <p:nvPr/>
          </p:nvGrpSpPr>
          <p:grpSpPr bwMode="auto">
            <a:xfrm>
              <a:off x="6500377" y="2005442"/>
              <a:ext cx="313222" cy="323165"/>
              <a:chOff x="6500377" y="1779662"/>
              <a:chExt cx="313222" cy="323165"/>
            </a:xfrm>
          </p:grpSpPr>
          <p:sp>
            <p:nvSpPr>
              <p:cNvPr id="29" name="黄5"/>
              <p:cNvSpPr/>
              <p:nvPr/>
            </p:nvSpPr>
            <p:spPr>
              <a:xfrm>
                <a:off x="6500597" y="1796593"/>
                <a:ext cx="295230" cy="2983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1292" name="TextBox 57"/>
              <p:cNvSpPr txBox="1">
                <a:spLocks noChangeArrowheads="1"/>
              </p:cNvSpPr>
              <p:nvPr/>
            </p:nvSpPr>
            <p:spPr bwMode="auto">
              <a:xfrm>
                <a:off x="6519929" y="1779662"/>
                <a:ext cx="293670" cy="32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500">
                    <a:latin typeface="汉真广标" panose="02010609000101010101" pitchFamily="49" charset="-122"/>
                    <a:ea typeface="汉真广标" panose="02010609000101010101" pitchFamily="49" charset="-122"/>
                  </a:rPr>
                  <a:t>3</a:t>
                </a:r>
                <a:endParaRPr lang="en-US" altLang="zh-CN" sz="1500">
                  <a:latin typeface="汉真广标" panose="02010609000101010101" pitchFamily="49" charset="-122"/>
                  <a:ea typeface="汉真广标" panose="02010609000101010101" pitchFamily="49" charset="-122"/>
                </a:endParaRPr>
              </a:p>
            </p:txBody>
          </p:sp>
        </p:grpSp>
        <p:sp>
          <p:nvSpPr>
            <p:cNvPr id="11287" name="Rectangle 13"/>
            <p:cNvSpPr>
              <a:spLocks noChangeArrowheads="1"/>
            </p:cNvSpPr>
            <p:nvPr/>
          </p:nvSpPr>
          <p:spPr bwMode="auto">
            <a:xfrm>
              <a:off x="3140764" y="36399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8" name="Rectangle 13"/>
            <p:cNvSpPr>
              <a:spLocks noChangeArrowheads="1"/>
            </p:cNvSpPr>
            <p:nvPr/>
          </p:nvSpPr>
          <p:spPr bwMode="auto">
            <a:xfrm>
              <a:off x="5008036" y="2872374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9" name="Rectangle 13"/>
            <p:cNvSpPr>
              <a:spLocks noChangeArrowheads="1"/>
            </p:cNvSpPr>
            <p:nvPr/>
          </p:nvSpPr>
          <p:spPr bwMode="auto">
            <a:xfrm>
              <a:off x="6821596" y="2166071"/>
              <a:ext cx="907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90" name="Line 5"/>
            <p:cNvSpPr>
              <a:spLocks noChangeShapeType="1"/>
            </p:cNvSpPr>
            <p:nvPr/>
          </p:nvSpPr>
          <p:spPr bwMode="auto">
            <a:xfrm flipV="1">
              <a:off x="1869192" y="1335229"/>
              <a:ext cx="0" cy="2771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12900" y="168275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标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C:\Documents and Settings\nukes\桌面\31d6f5454f89df078694736b.bm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088" y="1133475"/>
            <a:ext cx="3805237" cy="24479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4618038" y="1133475"/>
            <a:ext cx="2765425" cy="2676525"/>
            <a:chOff x="4618683" y="1133748"/>
            <a:chExt cx="2765467" cy="2676652"/>
          </a:xfrm>
        </p:grpSpPr>
        <p:sp>
          <p:nvSpPr>
            <p:cNvPr id="7" name="矩形 6"/>
            <p:cNvSpPr/>
            <p:nvPr/>
          </p:nvSpPr>
          <p:spPr>
            <a:xfrm>
              <a:off x="4618683" y="1133748"/>
              <a:ext cx="2706728" cy="2448041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294" name="TextBox 4"/>
            <p:cNvSpPr txBox="1">
              <a:spLocks noChangeArrowheads="1"/>
            </p:cNvSpPr>
            <p:nvPr/>
          </p:nvSpPr>
          <p:spPr bwMode="auto">
            <a:xfrm>
              <a:off x="4647711" y="1225077"/>
              <a:ext cx="2736439" cy="2585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设计机构拥有国内顶尖的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设计团队坚持精益求精、拒绝平庸的做事精神，帮助您实现美观精致、严谨、动感的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9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5775"/>
            <a:ext cx="9144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10"/>
          <p:cNvSpPr>
            <a:spLocks noChangeArrowheads="1"/>
          </p:cNvSpPr>
          <p:nvPr/>
        </p:nvSpPr>
        <p:spPr bwMode="auto">
          <a:xfrm rot="9293578">
            <a:off x="5449888" y="2700338"/>
            <a:ext cx="1214437" cy="101600"/>
          </a:xfrm>
          <a:prstGeom prst="rect">
            <a:avLst/>
          </a:prstGeom>
          <a:gradFill rotWithShape="1">
            <a:gsLst>
              <a:gs pos="0">
                <a:srgbClr val="73848D"/>
              </a:gs>
              <a:gs pos="50000">
                <a:srgbClr val="D0D6D6"/>
              </a:gs>
              <a:gs pos="100000">
                <a:srgbClr val="89989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3316" name="Group 8"/>
          <p:cNvGrpSpPr/>
          <p:nvPr/>
        </p:nvGrpSpPr>
        <p:grpSpPr bwMode="auto">
          <a:xfrm rot="4081211" flipH="1">
            <a:off x="6207125" y="3287713"/>
            <a:ext cx="209550" cy="1104900"/>
            <a:chOff x="3923" y="2568"/>
            <a:chExt cx="68" cy="636"/>
          </a:xfrm>
        </p:grpSpPr>
        <p:sp>
          <p:nvSpPr>
            <p:cNvPr id="13381" name="Rectangle 9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82" name="Rectangle 10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3317" name="Group 11"/>
          <p:cNvGrpSpPr/>
          <p:nvPr/>
        </p:nvGrpSpPr>
        <p:grpSpPr bwMode="auto">
          <a:xfrm rot="6582188" flipH="1">
            <a:off x="6253163" y="2809875"/>
            <a:ext cx="114300" cy="831850"/>
            <a:chOff x="3923" y="2568"/>
            <a:chExt cx="68" cy="636"/>
          </a:xfrm>
        </p:grpSpPr>
        <p:sp>
          <p:nvSpPr>
            <p:cNvPr id="13379" name="Rectangle 12"/>
            <p:cNvSpPr>
              <a:spLocks noChangeArrowheads="1"/>
            </p:cNvSpPr>
            <p:nvPr/>
          </p:nvSpPr>
          <p:spPr bwMode="auto">
            <a:xfrm rot="-5400000">
              <a:off x="3651" y="2864"/>
              <a:ext cx="636" cy="4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80" name="Rectangle 13"/>
            <p:cNvSpPr>
              <a:spLocks noChangeArrowheads="1"/>
            </p:cNvSpPr>
            <p:nvPr/>
          </p:nvSpPr>
          <p:spPr bwMode="auto">
            <a:xfrm rot="-5400000">
              <a:off x="3639" y="2852"/>
              <a:ext cx="636" cy="67"/>
            </a:xfrm>
            <a:prstGeom prst="rect">
              <a:avLst/>
            </a:prstGeom>
            <a:gradFill rotWithShape="1">
              <a:gsLst>
                <a:gs pos="0">
                  <a:srgbClr val="65757D"/>
                </a:gs>
                <a:gs pos="50000">
                  <a:srgbClr val="D0D6D6"/>
                </a:gs>
                <a:gs pos="100000">
                  <a:srgbClr val="65757D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grpSp>
        <p:nvGrpSpPr>
          <p:cNvPr id="13318" name="组合 20"/>
          <p:cNvGrpSpPr/>
          <p:nvPr/>
        </p:nvGrpSpPr>
        <p:grpSpPr bwMode="auto">
          <a:xfrm>
            <a:off x="6462713" y="3025775"/>
            <a:ext cx="1181100" cy="1017588"/>
            <a:chOff x="6462298" y="3025573"/>
            <a:chExt cx="1180989" cy="1017520"/>
          </a:xfrm>
        </p:grpSpPr>
        <p:sp>
          <p:nvSpPr>
            <p:cNvPr id="13376" name="Oval 5"/>
            <p:cNvSpPr>
              <a:spLocks noChangeArrowheads="1"/>
            </p:cNvSpPr>
            <p:nvPr/>
          </p:nvSpPr>
          <p:spPr bwMode="auto">
            <a:xfrm flipH="1" flipV="1">
              <a:off x="6462298" y="3774123"/>
              <a:ext cx="1180989" cy="26897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7" name="Oval 14"/>
            <p:cNvSpPr>
              <a:spLocks noChangeArrowheads="1"/>
            </p:cNvSpPr>
            <p:nvPr/>
          </p:nvSpPr>
          <p:spPr bwMode="gray">
            <a:xfrm flipH="1">
              <a:off x="6598175" y="3025573"/>
              <a:ext cx="900345" cy="898259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8" name="Freeform 15"/>
            <p:cNvSpPr/>
            <p:nvPr/>
          </p:nvSpPr>
          <p:spPr bwMode="gray">
            <a:xfrm flipH="1">
              <a:off x="6699766" y="3050948"/>
              <a:ext cx="694625" cy="337482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87235750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58147947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638955808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638955808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9" name="组合 3"/>
          <p:cNvGrpSpPr/>
          <p:nvPr/>
        </p:nvGrpSpPr>
        <p:grpSpPr bwMode="auto">
          <a:xfrm>
            <a:off x="5006975" y="2573338"/>
            <a:ext cx="1271588" cy="831850"/>
            <a:chOff x="5007015" y="2573454"/>
            <a:chExt cx="1271150" cy="832286"/>
          </a:xfrm>
        </p:grpSpPr>
        <p:sp>
          <p:nvSpPr>
            <p:cNvPr id="13373" name="Oval 6"/>
            <p:cNvSpPr>
              <a:spLocks noChangeArrowheads="1"/>
            </p:cNvSpPr>
            <p:nvPr/>
          </p:nvSpPr>
          <p:spPr bwMode="auto">
            <a:xfrm flipH="1" flipV="1">
              <a:off x="5007015" y="3190056"/>
              <a:ext cx="1271150" cy="215684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4" name="Oval 16"/>
            <p:cNvSpPr>
              <a:spLocks noChangeArrowheads="1"/>
            </p:cNvSpPr>
            <p:nvPr/>
          </p:nvSpPr>
          <p:spPr bwMode="gray">
            <a:xfrm flipH="1">
              <a:off x="5328295" y="2573454"/>
              <a:ext cx="737801" cy="735862"/>
            </a:xfrm>
            <a:prstGeom prst="ellipse">
              <a:avLst/>
            </a:prstGeom>
            <a:gradFill rotWithShape="1">
              <a:gsLst>
                <a:gs pos="0">
                  <a:srgbClr val="D0D6D6"/>
                </a:gs>
                <a:gs pos="100000">
                  <a:srgbClr val="65757D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5" name="Freeform 17"/>
            <p:cNvSpPr/>
            <p:nvPr/>
          </p:nvSpPr>
          <p:spPr bwMode="gray">
            <a:xfrm flipH="1">
              <a:off x="5413377" y="2589947"/>
              <a:ext cx="567637" cy="276583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1428223248 w 1321"/>
                <a:gd name="T53" fmla="*/ 2147483646 h 712"/>
                <a:gd name="T54" fmla="*/ 476012825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317403618 w 1321"/>
                <a:gd name="T61" fmla="*/ 2147483646 h 712"/>
                <a:gd name="T62" fmla="*/ 1269429268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1231047237 h 712"/>
                <a:gd name="T80" fmla="*/ 2147483646 w 1321"/>
                <a:gd name="T81" fmla="*/ 351749480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351749480 h 712"/>
                <a:gd name="T88" fmla="*/ 2147483646 w 1321"/>
                <a:gd name="T89" fmla="*/ 1348297064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0" name="组合 19"/>
          <p:cNvGrpSpPr/>
          <p:nvPr/>
        </p:nvGrpSpPr>
        <p:grpSpPr bwMode="auto">
          <a:xfrm>
            <a:off x="4475163" y="3524250"/>
            <a:ext cx="1651000" cy="1350963"/>
            <a:chOff x="4474935" y="3524416"/>
            <a:chExt cx="1650845" cy="1351195"/>
          </a:xfrm>
        </p:grpSpPr>
        <p:sp>
          <p:nvSpPr>
            <p:cNvPr id="13370" name="Oval 7"/>
            <p:cNvSpPr>
              <a:spLocks noChangeArrowheads="1"/>
            </p:cNvSpPr>
            <p:nvPr/>
          </p:nvSpPr>
          <p:spPr bwMode="auto">
            <a:xfrm flipH="1" flipV="1">
              <a:off x="4474935" y="4595222"/>
              <a:ext cx="1650845" cy="28038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1" name="Oval 18"/>
            <p:cNvSpPr>
              <a:spLocks noChangeArrowheads="1"/>
            </p:cNvSpPr>
            <p:nvPr/>
          </p:nvSpPr>
          <p:spPr bwMode="gray">
            <a:xfrm flipH="1">
              <a:off x="4676846" y="3524416"/>
              <a:ext cx="1219085" cy="121671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9A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72" name="Freeform 19"/>
            <p:cNvSpPr/>
            <p:nvPr/>
          </p:nvSpPr>
          <p:spPr bwMode="gray">
            <a:xfrm flipH="1">
              <a:off x="4816533" y="3552328"/>
              <a:ext cx="939712" cy="458011"/>
            </a:xfrm>
            <a:custGeom>
              <a:avLst/>
              <a:gdLst>
                <a:gd name="T0" fmla="*/ 2147483646 w 1321"/>
                <a:gd name="T1" fmla="*/ 2147483646 h 712"/>
                <a:gd name="T2" fmla="*/ 2147483646 w 1321"/>
                <a:gd name="T3" fmla="*/ 2147483646 h 712"/>
                <a:gd name="T4" fmla="*/ 2147483646 w 1321"/>
                <a:gd name="T5" fmla="*/ 2147483646 h 712"/>
                <a:gd name="T6" fmla="*/ 2147483646 w 1321"/>
                <a:gd name="T7" fmla="*/ 2147483646 h 712"/>
                <a:gd name="T8" fmla="*/ 2147483646 w 1321"/>
                <a:gd name="T9" fmla="*/ 2147483646 h 712"/>
                <a:gd name="T10" fmla="*/ 2147483646 w 1321"/>
                <a:gd name="T11" fmla="*/ 2147483646 h 712"/>
                <a:gd name="T12" fmla="*/ 2147483646 w 1321"/>
                <a:gd name="T13" fmla="*/ 2147483646 h 712"/>
                <a:gd name="T14" fmla="*/ 2147483646 w 1321"/>
                <a:gd name="T15" fmla="*/ 2147483646 h 712"/>
                <a:gd name="T16" fmla="*/ 2147483646 w 1321"/>
                <a:gd name="T17" fmla="*/ 2147483646 h 712"/>
                <a:gd name="T18" fmla="*/ 2147483646 w 1321"/>
                <a:gd name="T19" fmla="*/ 2147483646 h 712"/>
                <a:gd name="T20" fmla="*/ 2147483646 w 1321"/>
                <a:gd name="T21" fmla="*/ 2147483646 h 712"/>
                <a:gd name="T22" fmla="*/ 2147483646 w 1321"/>
                <a:gd name="T23" fmla="*/ 2147483646 h 712"/>
                <a:gd name="T24" fmla="*/ 2147483646 w 1321"/>
                <a:gd name="T25" fmla="*/ 2147483646 h 712"/>
                <a:gd name="T26" fmla="*/ 2147483646 w 1321"/>
                <a:gd name="T27" fmla="*/ 2147483646 h 712"/>
                <a:gd name="T28" fmla="*/ 2147483646 w 1321"/>
                <a:gd name="T29" fmla="*/ 2147483646 h 712"/>
                <a:gd name="T30" fmla="*/ 2147483646 w 1321"/>
                <a:gd name="T31" fmla="*/ 2147483646 h 712"/>
                <a:gd name="T32" fmla="*/ 2147483646 w 1321"/>
                <a:gd name="T33" fmla="*/ 2147483646 h 712"/>
                <a:gd name="T34" fmla="*/ 2147483646 w 1321"/>
                <a:gd name="T35" fmla="*/ 2147483646 h 712"/>
                <a:gd name="T36" fmla="*/ 2147483646 w 1321"/>
                <a:gd name="T37" fmla="*/ 2147483646 h 712"/>
                <a:gd name="T38" fmla="*/ 2147483646 w 1321"/>
                <a:gd name="T39" fmla="*/ 2147483646 h 712"/>
                <a:gd name="T40" fmla="*/ 2147483646 w 1321"/>
                <a:gd name="T41" fmla="*/ 2147483646 h 712"/>
                <a:gd name="T42" fmla="*/ 2147483646 w 1321"/>
                <a:gd name="T43" fmla="*/ 2147483646 h 712"/>
                <a:gd name="T44" fmla="*/ 2147483646 w 1321"/>
                <a:gd name="T45" fmla="*/ 2147483646 h 712"/>
                <a:gd name="T46" fmla="*/ 2147483646 w 1321"/>
                <a:gd name="T47" fmla="*/ 2147483646 h 712"/>
                <a:gd name="T48" fmla="*/ 2147483646 w 1321"/>
                <a:gd name="T49" fmla="*/ 2147483646 h 712"/>
                <a:gd name="T50" fmla="*/ 2147483646 w 1321"/>
                <a:gd name="T51" fmla="*/ 2147483646 h 712"/>
                <a:gd name="T52" fmla="*/ 2147483646 w 1321"/>
                <a:gd name="T53" fmla="*/ 2147483646 h 712"/>
                <a:gd name="T54" fmla="*/ 2147483646 w 1321"/>
                <a:gd name="T55" fmla="*/ 2147483646 h 712"/>
                <a:gd name="T56" fmla="*/ 0 w 1321"/>
                <a:gd name="T57" fmla="*/ 2147483646 h 712"/>
                <a:gd name="T58" fmla="*/ 0 w 1321"/>
                <a:gd name="T59" fmla="*/ 2147483646 h 712"/>
                <a:gd name="T60" fmla="*/ 1439680754 w 1321"/>
                <a:gd name="T61" fmla="*/ 2147483646 h 712"/>
                <a:gd name="T62" fmla="*/ 2147483646 w 1321"/>
                <a:gd name="T63" fmla="*/ 2147483646 h 712"/>
                <a:gd name="T64" fmla="*/ 2147483646 w 1321"/>
                <a:gd name="T65" fmla="*/ 2147483646 h 712"/>
                <a:gd name="T66" fmla="*/ 2147483646 w 1321"/>
                <a:gd name="T67" fmla="*/ 2147483646 h 712"/>
                <a:gd name="T68" fmla="*/ 2147483646 w 1321"/>
                <a:gd name="T69" fmla="*/ 2147483646 h 712"/>
                <a:gd name="T70" fmla="*/ 2147483646 w 1321"/>
                <a:gd name="T71" fmla="*/ 2147483646 h 712"/>
                <a:gd name="T72" fmla="*/ 2147483646 w 1321"/>
                <a:gd name="T73" fmla="*/ 2147483646 h 712"/>
                <a:gd name="T74" fmla="*/ 2147483646 w 1321"/>
                <a:gd name="T75" fmla="*/ 2147483646 h 712"/>
                <a:gd name="T76" fmla="*/ 2147483646 w 1321"/>
                <a:gd name="T77" fmla="*/ 2147483646 h 712"/>
                <a:gd name="T78" fmla="*/ 2147483646 w 1321"/>
                <a:gd name="T79" fmla="*/ 2147483646 h 712"/>
                <a:gd name="T80" fmla="*/ 2147483646 w 1321"/>
                <a:gd name="T81" fmla="*/ 1597272836 h 712"/>
                <a:gd name="T82" fmla="*/ 2147483646 w 1321"/>
                <a:gd name="T83" fmla="*/ 0 h 712"/>
                <a:gd name="T84" fmla="*/ 2147483646 w 1321"/>
                <a:gd name="T85" fmla="*/ 0 h 712"/>
                <a:gd name="T86" fmla="*/ 2147483646 w 1321"/>
                <a:gd name="T87" fmla="*/ 1597272836 h 712"/>
                <a:gd name="T88" fmla="*/ 2147483646 w 1321"/>
                <a:gd name="T89" fmla="*/ 2147483646 h 712"/>
                <a:gd name="T90" fmla="*/ 2147483646 w 1321"/>
                <a:gd name="T91" fmla="*/ 2147483646 h 712"/>
                <a:gd name="T92" fmla="*/ 2147483646 w 1321"/>
                <a:gd name="T93" fmla="*/ 2147483646 h 712"/>
                <a:gd name="T94" fmla="*/ 2147483646 w 1321"/>
                <a:gd name="T95" fmla="*/ 2147483646 h 712"/>
                <a:gd name="T96" fmla="*/ 2147483646 w 1321"/>
                <a:gd name="T97" fmla="*/ 2147483646 h 712"/>
                <a:gd name="T98" fmla="*/ 2147483646 w 1321"/>
                <a:gd name="T99" fmla="*/ 2147483646 h 712"/>
                <a:gd name="T100" fmla="*/ 2147483646 w 1321"/>
                <a:gd name="T101" fmla="*/ 2147483646 h 712"/>
                <a:gd name="T102" fmla="*/ 2147483646 w 1321"/>
                <a:gd name="T103" fmla="*/ 2147483646 h 712"/>
                <a:gd name="T104" fmla="*/ 2147483646 w 1321"/>
                <a:gd name="T105" fmla="*/ 21474836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FF000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1" name="组合 85"/>
          <p:cNvGrpSpPr/>
          <p:nvPr/>
        </p:nvGrpSpPr>
        <p:grpSpPr bwMode="auto">
          <a:xfrm>
            <a:off x="8226425" y="101600"/>
            <a:ext cx="769938" cy="250825"/>
            <a:chOff x="8303626" y="55400"/>
            <a:chExt cx="770758" cy="251151"/>
          </a:xfrm>
        </p:grpSpPr>
        <p:sp>
          <p:nvSpPr>
            <p:cNvPr id="13367" name="Freeform 86"/>
            <p:cNvSpPr/>
            <p:nvPr/>
          </p:nvSpPr>
          <p:spPr bwMode="auto">
            <a:xfrm>
              <a:off x="8303626" y="55400"/>
              <a:ext cx="252834" cy="251151"/>
            </a:xfrm>
            <a:custGeom>
              <a:avLst/>
              <a:gdLst>
                <a:gd name="T0" fmla="*/ 2147483646 w 254"/>
                <a:gd name="T1" fmla="*/ 2147483646 h 253"/>
                <a:gd name="T2" fmla="*/ 2147483646 w 254"/>
                <a:gd name="T3" fmla="*/ 2147483646 h 253"/>
                <a:gd name="T4" fmla="*/ 2147483646 w 254"/>
                <a:gd name="T5" fmla="*/ 2147483646 h 253"/>
                <a:gd name="T6" fmla="*/ 0 w 254"/>
                <a:gd name="T7" fmla="*/ 2147483646 h 253"/>
                <a:gd name="T8" fmla="*/ 0 w 254"/>
                <a:gd name="T9" fmla="*/ 2147483646 h 253"/>
                <a:gd name="T10" fmla="*/ 2147483646 w 254"/>
                <a:gd name="T11" fmla="*/ 0 h 253"/>
                <a:gd name="T12" fmla="*/ 2147483646 w 254"/>
                <a:gd name="T13" fmla="*/ 0 h 253"/>
                <a:gd name="T14" fmla="*/ 2147483646 w 254"/>
                <a:gd name="T15" fmla="*/ 2147483646 h 253"/>
                <a:gd name="T16" fmla="*/ 2147483646 w 254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4" h="253">
                  <a:moveTo>
                    <a:pt x="254" y="220"/>
                  </a:moveTo>
                  <a:cubicBezTo>
                    <a:pt x="254" y="239"/>
                    <a:pt x="239" y="253"/>
                    <a:pt x="221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5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9" y="0"/>
                    <a:pt x="254" y="15"/>
                    <a:pt x="254" y="33"/>
                  </a:cubicBezTo>
                  <a:lnTo>
                    <a:pt x="254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Freeform 87"/>
            <p:cNvSpPr/>
            <p:nvPr/>
          </p:nvSpPr>
          <p:spPr bwMode="auto">
            <a:xfrm>
              <a:off x="8563430" y="55401"/>
              <a:ext cx="251571" cy="251150"/>
            </a:xfrm>
            <a:custGeom>
              <a:avLst/>
              <a:gdLst>
                <a:gd name="T0" fmla="*/ 2147483646 w 253"/>
                <a:gd name="T1" fmla="*/ 2147483646 h 253"/>
                <a:gd name="T2" fmla="*/ 2147483646 w 253"/>
                <a:gd name="T3" fmla="*/ 2147483646 h 253"/>
                <a:gd name="T4" fmla="*/ 2147483646 w 253"/>
                <a:gd name="T5" fmla="*/ 2147483646 h 253"/>
                <a:gd name="T6" fmla="*/ 0 w 253"/>
                <a:gd name="T7" fmla="*/ 2147483646 h 253"/>
                <a:gd name="T8" fmla="*/ 0 w 253"/>
                <a:gd name="T9" fmla="*/ 2147483646 h 253"/>
                <a:gd name="T10" fmla="*/ 2147483646 w 253"/>
                <a:gd name="T11" fmla="*/ 0 h 253"/>
                <a:gd name="T12" fmla="*/ 2147483646 w 253"/>
                <a:gd name="T13" fmla="*/ 0 h 253"/>
                <a:gd name="T14" fmla="*/ 2147483646 w 253"/>
                <a:gd name="T15" fmla="*/ 2147483646 h 253"/>
                <a:gd name="T16" fmla="*/ 2147483646 w 253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3" h="253">
                  <a:moveTo>
                    <a:pt x="253" y="220"/>
                  </a:moveTo>
                  <a:cubicBezTo>
                    <a:pt x="253" y="239"/>
                    <a:pt x="238" y="253"/>
                    <a:pt x="220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4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8" y="0"/>
                    <a:pt x="253" y="15"/>
                    <a:pt x="253" y="33"/>
                  </a:cubicBezTo>
                  <a:lnTo>
                    <a:pt x="253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9" name="Freeform 88"/>
            <p:cNvSpPr/>
            <p:nvPr/>
          </p:nvSpPr>
          <p:spPr bwMode="auto">
            <a:xfrm>
              <a:off x="8821971" y="55400"/>
              <a:ext cx="252413" cy="251151"/>
            </a:xfrm>
            <a:custGeom>
              <a:avLst/>
              <a:gdLst>
                <a:gd name="T0" fmla="*/ 2147483646 w 254"/>
                <a:gd name="T1" fmla="*/ 2147483646 h 253"/>
                <a:gd name="T2" fmla="*/ 2147483646 w 254"/>
                <a:gd name="T3" fmla="*/ 2147483646 h 253"/>
                <a:gd name="T4" fmla="*/ 2147483646 w 254"/>
                <a:gd name="T5" fmla="*/ 2147483646 h 253"/>
                <a:gd name="T6" fmla="*/ 0 w 254"/>
                <a:gd name="T7" fmla="*/ 2147483646 h 253"/>
                <a:gd name="T8" fmla="*/ 0 w 254"/>
                <a:gd name="T9" fmla="*/ 2147483646 h 253"/>
                <a:gd name="T10" fmla="*/ 2147483646 w 254"/>
                <a:gd name="T11" fmla="*/ 0 h 253"/>
                <a:gd name="T12" fmla="*/ 2147483646 w 254"/>
                <a:gd name="T13" fmla="*/ 0 h 253"/>
                <a:gd name="T14" fmla="*/ 2147483646 w 254"/>
                <a:gd name="T15" fmla="*/ 2147483646 h 253"/>
                <a:gd name="T16" fmla="*/ 2147483646 w 254"/>
                <a:gd name="T17" fmla="*/ 2147483646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4" h="253">
                  <a:moveTo>
                    <a:pt x="254" y="220"/>
                  </a:moveTo>
                  <a:cubicBezTo>
                    <a:pt x="254" y="239"/>
                    <a:pt x="239" y="253"/>
                    <a:pt x="221" y="253"/>
                  </a:cubicBezTo>
                  <a:cubicBezTo>
                    <a:pt x="33" y="253"/>
                    <a:pt x="33" y="253"/>
                    <a:pt x="33" y="253"/>
                  </a:cubicBezTo>
                  <a:cubicBezTo>
                    <a:pt x="15" y="253"/>
                    <a:pt x="0" y="239"/>
                    <a:pt x="0" y="2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9" y="0"/>
                    <a:pt x="254" y="15"/>
                    <a:pt x="254" y="33"/>
                  </a:cubicBezTo>
                  <a:lnTo>
                    <a:pt x="254" y="2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22" name="组合 86"/>
          <p:cNvGrpSpPr/>
          <p:nvPr/>
        </p:nvGrpSpPr>
        <p:grpSpPr bwMode="auto">
          <a:xfrm>
            <a:off x="1258888" y="2452688"/>
            <a:ext cx="1738312" cy="2143125"/>
            <a:chOff x="1259632" y="2453062"/>
            <a:chExt cx="1737717" cy="2142159"/>
          </a:xfrm>
        </p:grpSpPr>
        <p:pic>
          <p:nvPicPr>
            <p:cNvPr id="133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"/>
            <a:stretch>
              <a:fillRect/>
            </a:stretch>
          </p:blipFill>
          <p:spPr bwMode="auto">
            <a:xfrm>
              <a:off x="1382233" y="2453062"/>
              <a:ext cx="1512168" cy="211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364" name="Oval 7"/>
            <p:cNvSpPr>
              <a:spLocks noChangeArrowheads="1"/>
            </p:cNvSpPr>
            <p:nvPr/>
          </p:nvSpPr>
          <p:spPr bwMode="auto">
            <a:xfrm flipH="1" flipV="1">
              <a:off x="1259632" y="4439792"/>
              <a:ext cx="784854" cy="155429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65" name="Oval 7"/>
            <p:cNvSpPr>
              <a:spLocks noChangeArrowheads="1"/>
            </p:cNvSpPr>
            <p:nvPr/>
          </p:nvSpPr>
          <p:spPr bwMode="auto">
            <a:xfrm flipH="1" flipV="1">
              <a:off x="2417938" y="4433489"/>
              <a:ext cx="579411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  <p:sp>
          <p:nvSpPr>
            <p:cNvPr id="13366" name="Oval 7"/>
            <p:cNvSpPr>
              <a:spLocks noChangeArrowheads="1"/>
            </p:cNvSpPr>
            <p:nvPr/>
          </p:nvSpPr>
          <p:spPr bwMode="auto">
            <a:xfrm flipH="1" flipV="1">
              <a:off x="1754162" y="4395389"/>
              <a:ext cx="481186" cy="72952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59" name="矩形 58"/>
          <p:cNvSpPr/>
          <p:nvPr/>
        </p:nvSpPr>
        <p:spPr>
          <a:xfrm>
            <a:off x="211138" y="346075"/>
            <a:ext cx="4006850" cy="1047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>
                <a:effectLst>
                  <a:outerShdw blurRad="38100" dist="38100" dir="2700000" algn="tl">
                    <a:srgbClr val="C0C0C0"/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谢谢观看</a:t>
            </a:r>
            <a:r>
              <a:rPr lang="en-US" altLang="zh-CN" sz="25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25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000">
              <a:latin typeface="汉真广标" panose="02010609000101010101" pitchFamily="49" charset="-122"/>
              <a:ea typeface="汉真广标" panose="02010609000101010101" pitchFamily="49" charset="-122"/>
            </a:endParaRPr>
          </a:p>
        </p:txBody>
      </p:sp>
      <p:cxnSp>
        <p:nvCxnSpPr>
          <p:cNvPr id="60" name="直接连接符 59"/>
          <p:cNvCxnSpPr>
            <a:stCxn id="66" idx="6"/>
            <a:endCxn id="72" idx="2"/>
          </p:cNvCxnSpPr>
          <p:nvPr/>
        </p:nvCxnSpPr>
        <p:spPr>
          <a:xfrm flipV="1">
            <a:off x="1022350" y="1585913"/>
            <a:ext cx="1116013" cy="90646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2" idx="6"/>
            <a:endCxn id="78" idx="2"/>
          </p:cNvCxnSpPr>
          <p:nvPr/>
        </p:nvCxnSpPr>
        <p:spPr>
          <a:xfrm>
            <a:off x="2581275" y="1585913"/>
            <a:ext cx="1441450" cy="5905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78" idx="6"/>
            <a:endCxn id="84" idx="3"/>
          </p:cNvCxnSpPr>
          <p:nvPr/>
        </p:nvCxnSpPr>
        <p:spPr>
          <a:xfrm flipV="1">
            <a:off x="4240213" y="1252538"/>
            <a:ext cx="1287462" cy="92392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84" idx="6"/>
            <a:endCxn id="90" idx="3"/>
          </p:cNvCxnSpPr>
          <p:nvPr/>
        </p:nvCxnSpPr>
        <p:spPr>
          <a:xfrm flipV="1">
            <a:off x="5853113" y="831850"/>
            <a:ext cx="1544637" cy="28575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9" name="组合 92"/>
          <p:cNvGrpSpPr/>
          <p:nvPr/>
        </p:nvGrpSpPr>
        <p:grpSpPr bwMode="auto">
          <a:xfrm>
            <a:off x="647700" y="2306638"/>
            <a:ext cx="374650" cy="373062"/>
            <a:chOff x="647882" y="2305980"/>
            <a:chExt cx="373720" cy="373720"/>
          </a:xfrm>
        </p:grpSpPr>
        <p:grpSp>
          <p:nvGrpSpPr>
            <p:cNvPr id="13358" name="组合 93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048478" y="1751784"/>
                <a:ext cx="134032" cy="13268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985292" y="1688329"/>
                <a:ext cx="260405" cy="25958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33593" y="1636410"/>
                <a:ext cx="363801" cy="363427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66" name="椭圆 65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0" name="组合 98"/>
          <p:cNvGrpSpPr/>
          <p:nvPr/>
        </p:nvGrpSpPr>
        <p:grpSpPr bwMode="auto">
          <a:xfrm>
            <a:off x="2138363" y="1365250"/>
            <a:ext cx="442912" cy="441325"/>
            <a:chOff x="647882" y="2305980"/>
            <a:chExt cx="373720" cy="373720"/>
          </a:xfrm>
        </p:grpSpPr>
        <p:grpSp>
          <p:nvGrpSpPr>
            <p:cNvPr id="13353" name="组合 99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048574" y="1751480"/>
                <a:ext cx="134431" cy="133288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985408" y="1688088"/>
                <a:ext cx="260761" cy="2600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33580" y="1636073"/>
                <a:ext cx="364418" cy="36410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1" name="组合 104"/>
          <p:cNvGrpSpPr/>
          <p:nvPr/>
        </p:nvGrpSpPr>
        <p:grpSpPr bwMode="auto">
          <a:xfrm>
            <a:off x="4022725" y="2068513"/>
            <a:ext cx="217488" cy="217487"/>
            <a:chOff x="647882" y="2305980"/>
            <a:chExt cx="373720" cy="373720"/>
          </a:xfrm>
        </p:grpSpPr>
        <p:grpSp>
          <p:nvGrpSpPr>
            <p:cNvPr id="13348" name="组合 105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1049791" y="1750507"/>
                <a:ext cx="131935" cy="135233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987123" y="1687836"/>
                <a:ext cx="257273" cy="260574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934349" y="1635062"/>
                <a:ext cx="362821" cy="366123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78" name="椭圆 77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2" name="组合 114"/>
          <p:cNvGrpSpPr/>
          <p:nvPr/>
        </p:nvGrpSpPr>
        <p:grpSpPr bwMode="auto">
          <a:xfrm>
            <a:off x="5472113" y="927100"/>
            <a:ext cx="381000" cy="381000"/>
            <a:chOff x="647882" y="2305980"/>
            <a:chExt cx="373720" cy="373720"/>
          </a:xfrm>
        </p:grpSpPr>
        <p:grpSp>
          <p:nvGrpSpPr>
            <p:cNvPr id="13343" name="组合 131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047744" y="1750343"/>
                <a:ext cx="135564" cy="13556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985611" y="1688210"/>
                <a:ext cx="259830" cy="259830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932892" y="1635491"/>
                <a:ext cx="365269" cy="365269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84" name="椭圆 83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333" name="组合 136"/>
          <p:cNvGrpSpPr/>
          <p:nvPr/>
        </p:nvGrpSpPr>
        <p:grpSpPr bwMode="auto">
          <a:xfrm>
            <a:off x="7361238" y="619125"/>
            <a:ext cx="247650" cy="249238"/>
            <a:chOff x="647882" y="2305980"/>
            <a:chExt cx="373720" cy="373720"/>
          </a:xfrm>
        </p:grpSpPr>
        <p:grpSp>
          <p:nvGrpSpPr>
            <p:cNvPr id="13338" name="组合 137"/>
            <p:cNvGrpSpPr/>
            <p:nvPr/>
          </p:nvGrpSpPr>
          <p:grpSpPr bwMode="auto">
            <a:xfrm>
              <a:off x="682342" y="2341924"/>
              <a:ext cx="301834" cy="301834"/>
              <a:chOff x="933136" y="1635646"/>
              <a:chExt cx="364959" cy="364959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047889" y="1750488"/>
                <a:ext cx="133246" cy="135275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984163" y="1687167"/>
                <a:ext cx="260699" cy="261916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932023" y="1635360"/>
                <a:ext cx="364979" cy="365532"/>
              </a:xfrm>
              <a:prstGeom prst="ellipse">
                <a:avLst/>
              </a:prstGeom>
              <a:noFill/>
              <a:ln w="3175">
                <a:solidFill>
                  <a:schemeClr val="bg1">
                    <a:lumMod val="50000"/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0" name="椭圆 89"/>
            <p:cNvSpPr/>
            <p:nvPr/>
          </p:nvSpPr>
          <p:spPr>
            <a:xfrm>
              <a:off x="647882" y="2305980"/>
              <a:ext cx="373720" cy="373720"/>
            </a:xfrm>
            <a:prstGeom prst="ellips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4" name="组合 93"/>
          <p:cNvGrpSpPr/>
          <p:nvPr/>
        </p:nvGrpSpPr>
        <p:grpSpPr bwMode="auto">
          <a:xfrm>
            <a:off x="131763" y="458788"/>
            <a:ext cx="85725" cy="373062"/>
            <a:chOff x="131086" y="227470"/>
            <a:chExt cx="86209" cy="833805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217295" y="231017"/>
              <a:ext cx="0" cy="83025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131086" y="227470"/>
              <a:ext cx="54280" cy="83380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3335" name="Picture 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1257300"/>
            <a:ext cx="2316162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全屏显示(16:9)</PresentationFormat>
  <Paragraphs>96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方正大黑简体</vt:lpstr>
      <vt:lpstr>微软雅黑</vt:lpstr>
      <vt:lpstr>汉真广标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M110193D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2011-11-07T09:01:00Z</dcterms:created>
  <dcterms:modified xsi:type="dcterms:W3CDTF">2018-08-28T07:49:24Z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