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 showGuides="1">
      <p:cViewPr varScale="1">
        <p:scale>
          <a:sx n="85" d="100"/>
          <a:sy n="85" d="100"/>
        </p:scale>
        <p:origin x="11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D07E37A-3AC5-4C34-80BC-0785EF6624A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EE53925-D528-40ED-8914-4F8C949AF45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661F-8C0C-4015-8378-1D4176969D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FDA93-9A77-41FB-BFE4-4F4434F564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F29F-5AF6-4DD0-A833-FF932C61FC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3DDEE-CB40-42B8-8DCF-8A1CBE1BC6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2BBAC-BEF1-4D5F-8AF1-B1513B7CD05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5B6CD-64DB-454C-923C-85D4DCC76A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C746E-685E-4CE0-801B-3E65B45336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036AB-9236-43A3-83E4-F081DB939A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E4921-E41C-4ECB-BA98-50F7B2D267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5461E-BF27-4262-AD53-2B7310D3C3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18A06-8ABB-4D43-9B9C-988D91EEC5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9F29E-A7CC-4622-8476-ED1D9A55E5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61803-2BF8-4959-B4EF-24CD54D859F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D915-040C-41D8-ACA1-DD09D4D74B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F732-9B29-4F0A-B138-70488990C85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70C1D-B36A-4F0B-88B2-BD2E8F5B56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/>
          <p:cNvGrpSpPr/>
          <p:nvPr userDrawn="1"/>
        </p:nvGrpSpPr>
        <p:grpSpPr bwMode="auto">
          <a:xfrm>
            <a:off x="6931025" y="3438525"/>
            <a:ext cx="2035175" cy="1749425"/>
            <a:chOff x="4474935" y="1092570"/>
            <a:chExt cx="4401802" cy="3783041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rot="9293578">
              <a:off x="5450061" y="2699161"/>
              <a:ext cx="1212042" cy="102987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pic>
          <p:nvPicPr>
            <p:cNvPr id="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092570"/>
              <a:ext cx="2311753" cy="151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 rot="-5400000">
                <a:off x="3652" y="2866"/>
                <a:ext cx="637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 rot="-5400000">
                <a:off x="3638" y="2853"/>
                <a:ext cx="637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7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 rot="-5400000">
                <a:off x="3651" y="2865"/>
                <a:ext cx="638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 rot="-5400000">
                <a:off x="3638" y="2852"/>
                <a:ext cx="638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8" name="组合 12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18" name="Oval 5"/>
              <p:cNvSpPr>
                <a:spLocks noChangeArrowheads="1"/>
              </p:cNvSpPr>
              <p:nvPr/>
            </p:nvSpPr>
            <p:spPr bwMode="auto">
              <a:xfrm flipH="1" flipV="1">
                <a:off x="6462958" y="3773654"/>
                <a:ext cx="1181138" cy="26776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 flipH="1">
                <a:off x="6600299" y="3025285"/>
                <a:ext cx="899588" cy="895982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0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87235750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58147947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638955808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638955808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组合 1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 flipH="1" flipV="1">
                <a:off x="5007136" y="3190066"/>
                <a:ext cx="1270410" cy="216271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gray">
              <a:xfrm flipH="1">
                <a:off x="5329889" y="2572146"/>
                <a:ext cx="734778" cy="738070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17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1428223248 w 1321"/>
                  <a:gd name="T53" fmla="*/ 2147483646 h 712"/>
                  <a:gd name="T54" fmla="*/ 47601282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317403618 w 1321"/>
                  <a:gd name="T61" fmla="*/ 2147483646 h 712"/>
                  <a:gd name="T62" fmla="*/ 1269429268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1231047237 h 712"/>
                  <a:gd name="T80" fmla="*/ 2147483646 w 1321"/>
                  <a:gd name="T81" fmla="*/ 351749480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351749480 h 712"/>
                  <a:gd name="T88" fmla="*/ 2147483646 w 1321"/>
                  <a:gd name="T89" fmla="*/ 1348297064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14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4114"/>
                <a:ext cx="1651535" cy="281497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grpSp>
            <p:nvGrpSpPr>
              <p:cNvPr id="12" name="组合 16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13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7514" y="3523054"/>
                  <a:ext cx="1218905" cy="121867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14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1439680754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159727283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159727283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5" name="Picture 2" descr="C:\Documents and Settings\nukes\桌面\4165465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组合 25"/>
          <p:cNvGrpSpPr/>
          <p:nvPr userDrawn="1"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27" name="组合 3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2" name="Freeform 88"/>
          <p:cNvSpPr/>
          <p:nvPr userDrawn="1"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88"/>
          <p:cNvSpPr/>
          <p:nvPr userDrawn="1"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88"/>
          <p:cNvSpPr/>
          <p:nvPr userDrawn="1"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8A900-5DE6-4570-8246-2B530F7ED238}" type="datetimeFigureOut">
              <a:rPr lang="zh-CN" altLang="en-US"/>
            </a:fld>
            <a:endParaRPr lang="zh-CN" altLang="en-US"/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C62144-D68C-45F1-A983-AA3BA548EF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7A2E8-439F-4F67-9D40-FD19C7314D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6C60D-A774-41C4-BE07-7B339A6C4B4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E590-A4B0-4D58-A52D-2A4B2BB5ED9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56CD0-D1C7-41CC-94BB-B6D80413E5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BFBEFA-2409-494A-BEE0-295FA7186DC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3451A05-D685-439E-94BD-9D1728F4637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pic>
        <p:nvPicPr>
          <p:cNvPr id="6" name="Picture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092200"/>
            <a:ext cx="231298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/>
          <p:cNvGrpSpPr/>
          <p:nvPr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4168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9" name="Rectangle 10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0" name="Group 11"/>
          <p:cNvGrpSpPr/>
          <p:nvPr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4166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7" name="Rectangle 13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4163" name="Oval 5"/>
            <p:cNvSpPr>
              <a:spLocks noChangeArrowheads="1"/>
            </p:cNvSpPr>
            <p:nvPr/>
          </p:nvSpPr>
          <p:spPr bwMode="auto">
            <a:xfrm flipH="1" flipV="1">
              <a:off x="6462298" y="3774123"/>
              <a:ext cx="1180989" cy="2689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4" name="Oval 14"/>
            <p:cNvSpPr>
              <a:spLocks noChangeArrowheads="1"/>
            </p:cNvSpPr>
            <p:nvPr/>
          </p:nvSpPr>
          <p:spPr bwMode="gray">
            <a:xfrm flipH="1">
              <a:off x="6598175" y="3025573"/>
              <a:ext cx="900345" cy="898259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5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87235750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58147947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638955808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638955808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4160" name="Oval 6"/>
            <p:cNvSpPr>
              <a:spLocks noChangeArrowheads="1"/>
            </p:cNvSpPr>
            <p:nvPr/>
          </p:nvSpPr>
          <p:spPr bwMode="auto">
            <a:xfrm flipH="1" flipV="1">
              <a:off x="5007015" y="3190056"/>
              <a:ext cx="1271150" cy="215684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1" name="Oval 16"/>
            <p:cNvSpPr>
              <a:spLocks noChangeArrowheads="1"/>
            </p:cNvSpPr>
            <p:nvPr/>
          </p:nvSpPr>
          <p:spPr bwMode="gray">
            <a:xfrm flipH="1">
              <a:off x="5328295" y="2573454"/>
              <a:ext cx="737801" cy="735862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2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1428223248 w 1321"/>
                <a:gd name="T53" fmla="*/ 2147483646 h 712"/>
                <a:gd name="T54" fmla="*/ 47601282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317403618 w 1321"/>
                <a:gd name="T61" fmla="*/ 2147483646 h 712"/>
                <a:gd name="T62" fmla="*/ 1269429268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1231047237 h 712"/>
                <a:gd name="T80" fmla="*/ 2147483646 w 1321"/>
                <a:gd name="T81" fmla="*/ 351749480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351749480 h 712"/>
                <a:gd name="T88" fmla="*/ 2147483646 w 1321"/>
                <a:gd name="T89" fmla="*/ 1348297064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4156" name="Oval 7"/>
            <p:cNvSpPr>
              <a:spLocks noChangeArrowheads="1"/>
            </p:cNvSpPr>
            <p:nvPr/>
          </p:nvSpPr>
          <p:spPr bwMode="auto">
            <a:xfrm flipH="1" flipV="1">
              <a:off x="4474935" y="4595222"/>
              <a:ext cx="1650845" cy="28038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grpSp>
          <p:nvGrpSpPr>
            <p:cNvPr id="4157" name="组合 1"/>
            <p:cNvGrpSpPr/>
            <p:nvPr/>
          </p:nvGrpSpPr>
          <p:grpSpPr bwMode="auto">
            <a:xfrm>
              <a:off x="4676846" y="3524416"/>
              <a:ext cx="1219085" cy="1216710"/>
              <a:chOff x="4676846" y="3524416"/>
              <a:chExt cx="1219085" cy="1216710"/>
            </a:xfrm>
          </p:grpSpPr>
          <p:sp>
            <p:nvSpPr>
              <p:cNvPr id="4158" name="Oval 18"/>
              <p:cNvSpPr>
                <a:spLocks noChangeArrowheads="1"/>
              </p:cNvSpPr>
              <p:nvPr/>
            </p:nvSpPr>
            <p:spPr bwMode="gray">
              <a:xfrm flipH="1">
                <a:off x="4676846" y="3524416"/>
                <a:ext cx="1219085" cy="121671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9A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159" name="Freeform 19"/>
              <p:cNvSpPr/>
              <p:nvPr/>
            </p:nvSpPr>
            <p:spPr bwMode="gray">
              <a:xfrm flipH="1">
                <a:off x="4816533" y="3552328"/>
                <a:ext cx="939712" cy="458011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143968075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159727283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159727283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6" name="直接连接符 25"/>
          <p:cNvCxnSpPr>
            <a:stCxn id="70" idx="6"/>
            <a:endCxn id="76" idx="2"/>
          </p:cNvCxnSpPr>
          <p:nvPr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76" idx="6"/>
            <a:endCxn id="82" idx="2"/>
          </p:cNvCxnSpPr>
          <p:nvPr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2" idx="6"/>
            <a:endCxn id="88" idx="3"/>
          </p:cNvCxnSpPr>
          <p:nvPr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88" idx="6"/>
            <a:endCxn id="94" idx="3"/>
          </p:cNvCxnSpPr>
          <p:nvPr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86"/>
          <p:cNvSpPr/>
          <p:nvPr/>
        </p:nvSpPr>
        <p:spPr bwMode="auto">
          <a:xfrm>
            <a:off x="8226425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7"/>
          <p:cNvSpPr/>
          <p:nvPr/>
        </p:nvSpPr>
        <p:spPr bwMode="auto">
          <a:xfrm>
            <a:off x="8485188" y="101600"/>
            <a:ext cx="252412" cy="250825"/>
          </a:xfrm>
          <a:custGeom>
            <a:avLst/>
            <a:gdLst>
              <a:gd name="T0" fmla="*/ 2147483646 w 253"/>
              <a:gd name="T1" fmla="*/ 2147483646 h 253"/>
              <a:gd name="T2" fmla="*/ 2147483646 w 253"/>
              <a:gd name="T3" fmla="*/ 2147483646 h 253"/>
              <a:gd name="T4" fmla="*/ 2147483646 w 253"/>
              <a:gd name="T5" fmla="*/ 2147483646 h 253"/>
              <a:gd name="T6" fmla="*/ 0 w 253"/>
              <a:gd name="T7" fmla="*/ 2147483646 h 253"/>
              <a:gd name="T8" fmla="*/ 0 w 253"/>
              <a:gd name="T9" fmla="*/ 2147483646 h 253"/>
              <a:gd name="T10" fmla="*/ 2147483646 w 253"/>
              <a:gd name="T11" fmla="*/ 0 h 253"/>
              <a:gd name="T12" fmla="*/ 2147483646 w 253"/>
              <a:gd name="T13" fmla="*/ 0 h 253"/>
              <a:gd name="T14" fmla="*/ 2147483646 w 253"/>
              <a:gd name="T15" fmla="*/ 2147483646 h 253"/>
              <a:gd name="T16" fmla="*/ 2147483646 w 253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3" h="253">
                <a:moveTo>
                  <a:pt x="253" y="220"/>
                </a:moveTo>
                <a:cubicBezTo>
                  <a:pt x="253" y="239"/>
                  <a:pt x="238" y="253"/>
                  <a:pt x="220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4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4" y="0"/>
                  <a:pt x="3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8" y="0"/>
                  <a:pt x="253" y="15"/>
                  <a:pt x="253" y="33"/>
                </a:cubicBezTo>
                <a:lnTo>
                  <a:pt x="253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88"/>
          <p:cNvSpPr/>
          <p:nvPr/>
        </p:nvSpPr>
        <p:spPr bwMode="auto">
          <a:xfrm>
            <a:off x="8743950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415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53" name="Oval 7"/>
            <p:cNvSpPr>
              <a:spLocks noChangeArrowheads="1"/>
            </p:cNvSpPr>
            <p:nvPr/>
          </p:nvSpPr>
          <p:spPr bwMode="auto">
            <a:xfrm flipH="1" flipV="1">
              <a:off x="1259632" y="4439792"/>
              <a:ext cx="784854" cy="15542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54" name="Oval 7"/>
            <p:cNvSpPr>
              <a:spLocks noChangeArrowheads="1"/>
            </p:cNvSpPr>
            <p:nvPr/>
          </p:nvSpPr>
          <p:spPr bwMode="auto">
            <a:xfrm flipH="1" flipV="1">
              <a:off x="2417938" y="4433489"/>
              <a:ext cx="579411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55" name="Oval 7"/>
            <p:cNvSpPr>
              <a:spLocks noChangeArrowheads="1"/>
            </p:cNvSpPr>
            <p:nvPr/>
          </p:nvSpPr>
          <p:spPr bwMode="auto">
            <a:xfrm flipH="1" flipV="1">
              <a:off x="1754162" y="4395389"/>
              <a:ext cx="481186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0825" y="107950"/>
            <a:ext cx="42243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PowerPoint</a:t>
            </a:r>
            <a:endParaRPr lang="en-US" altLang="zh-CN" sz="23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184900" y="4757738"/>
            <a:ext cx="2851150" cy="292100"/>
          </a:xfrm>
          <a:prstGeom prst="rect">
            <a:avLst/>
          </a:prstGeom>
          <a:solidFill>
            <a:schemeClr val="bg1"/>
          </a:solidFill>
          <a:ln w="6350">
            <a:solidFill>
              <a:srgbClr val="89989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适用于工作总结汇报及相关类别演示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4147" name="组合 2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0" name="椭圆 69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4142" name="组合 25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6" name="椭圆 7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4137" name="组合 27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2" name="椭圆 81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组合 85"/>
          <p:cNvGrpSpPr/>
          <p:nvPr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4132" name="组合 28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组合 91"/>
          <p:cNvGrpSpPr/>
          <p:nvPr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4127" name="组合 29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4" name="椭圆 93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8" name="组合 97"/>
          <p:cNvGrpSpPr/>
          <p:nvPr/>
        </p:nvGrpSpPr>
        <p:grpSpPr bwMode="auto">
          <a:xfrm>
            <a:off x="131763" y="227013"/>
            <a:ext cx="85725" cy="835025"/>
            <a:chOff x="131086" y="227470"/>
            <a:chExt cx="86209" cy="833805"/>
          </a:xfrm>
        </p:grpSpPr>
        <p:cxnSp>
          <p:nvCxnSpPr>
            <p:cNvPr id="99" name="直接连接符 98"/>
            <p:cNvCxnSpPr/>
            <p:nvPr/>
          </p:nvCxnSpPr>
          <p:spPr>
            <a:xfrm>
              <a:off x="217295" y="232225"/>
              <a:ext cx="0" cy="8290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 99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5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5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5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52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8" accel="266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ntr" presetSubtype="8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3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8" grpId="0"/>
      <p:bldP spid="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7201" name="组合 6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6931025" y="3438525"/>
            <a:ext cx="2035175" cy="1749425"/>
            <a:chOff x="4474935" y="1092570"/>
            <a:chExt cx="4401802" cy="378304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 rot="9293578">
              <a:off x="5449682" y="2700853"/>
              <a:ext cx="1214064" cy="100355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pic>
          <p:nvPicPr>
            <p:cNvPr id="7181" name="Picture 7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092570"/>
              <a:ext cx="2311753" cy="151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82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7199" name="Rectangle 9"/>
              <p:cNvSpPr>
                <a:spLocks noChangeArrowheads="1"/>
              </p:cNvSpPr>
              <p:nvPr/>
            </p:nvSpPr>
            <p:spPr bwMode="auto">
              <a:xfrm rot="-5400000">
                <a:off x="3651" y="2864"/>
                <a:ext cx="636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200" name="Rectangle 10"/>
              <p:cNvSpPr>
                <a:spLocks noChangeArrowheads="1"/>
              </p:cNvSpPr>
              <p:nvPr/>
            </p:nvSpPr>
            <p:spPr bwMode="auto">
              <a:xfrm rot="-5400000">
                <a:off x="3639" y="2852"/>
                <a:ext cx="636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7183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7197" name="Rectangle 12"/>
              <p:cNvSpPr>
                <a:spLocks noChangeArrowheads="1"/>
              </p:cNvSpPr>
              <p:nvPr/>
            </p:nvSpPr>
            <p:spPr bwMode="auto">
              <a:xfrm rot="-5400000">
                <a:off x="3651" y="2864"/>
                <a:ext cx="636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8" name="Rectangle 13"/>
              <p:cNvSpPr>
                <a:spLocks noChangeArrowheads="1"/>
              </p:cNvSpPr>
              <p:nvPr/>
            </p:nvSpPr>
            <p:spPr bwMode="auto">
              <a:xfrm rot="-5400000">
                <a:off x="3639" y="2852"/>
                <a:ext cx="636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7184" name="组合 9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7194" name="Oval 5"/>
              <p:cNvSpPr>
                <a:spLocks noChangeArrowheads="1"/>
              </p:cNvSpPr>
              <p:nvPr/>
            </p:nvSpPr>
            <p:spPr bwMode="auto">
              <a:xfrm flipH="1" flipV="1">
                <a:off x="6462298" y="3774123"/>
                <a:ext cx="1180989" cy="268970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5" name="Oval 14"/>
              <p:cNvSpPr>
                <a:spLocks noChangeArrowheads="1"/>
              </p:cNvSpPr>
              <p:nvPr/>
            </p:nvSpPr>
            <p:spPr bwMode="gray">
              <a:xfrm flipH="1">
                <a:off x="6598175" y="3025573"/>
                <a:ext cx="900345" cy="898259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6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87235750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58147947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638955808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638955808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5" name="组合 1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7191" name="Oval 6"/>
              <p:cNvSpPr>
                <a:spLocks noChangeArrowheads="1"/>
              </p:cNvSpPr>
              <p:nvPr/>
            </p:nvSpPr>
            <p:spPr bwMode="auto">
              <a:xfrm flipH="1" flipV="1">
                <a:off x="5007015" y="3190056"/>
                <a:ext cx="1271150" cy="21568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2" name="Oval 16"/>
              <p:cNvSpPr>
                <a:spLocks noChangeArrowheads="1"/>
              </p:cNvSpPr>
              <p:nvPr/>
            </p:nvSpPr>
            <p:spPr bwMode="gray">
              <a:xfrm flipH="1">
                <a:off x="5328295" y="2573454"/>
                <a:ext cx="737801" cy="735862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3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1428223248 w 1321"/>
                  <a:gd name="T53" fmla="*/ 2147483646 h 712"/>
                  <a:gd name="T54" fmla="*/ 47601282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317403618 w 1321"/>
                  <a:gd name="T61" fmla="*/ 2147483646 h 712"/>
                  <a:gd name="T62" fmla="*/ 1269429268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1231047237 h 712"/>
                  <a:gd name="T80" fmla="*/ 2147483646 w 1321"/>
                  <a:gd name="T81" fmla="*/ 351749480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351749480 h 712"/>
                  <a:gd name="T88" fmla="*/ 2147483646 w 1321"/>
                  <a:gd name="T89" fmla="*/ 1348297064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6" name="组合 17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7187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5222"/>
                <a:ext cx="1650845" cy="28038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7188" name="组合 19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7189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6846" y="3524416"/>
                  <a:ext cx="1219085" cy="12167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7190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1439680754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159727283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159727283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88"/>
          <p:cNvSpPr/>
          <p:nvPr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88"/>
          <p:cNvSpPr/>
          <p:nvPr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88"/>
          <p:cNvSpPr/>
          <p:nvPr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" name="Picture 2" descr="C:\Documents and Settings\nukes\桌面\41654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46138" y="101600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46138" y="2330450"/>
            <a:ext cx="682148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8217" name="组合 5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8219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8220" name="组合 8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18" name="TextBox 6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8211" name="组合 12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5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8214" name="组合 15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12" name="TextBox 13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8205" name="组合 19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8207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8208" name="组合 22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6" name="TextBox 20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8199" name="组合 26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29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8202" name="组合 29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0" name="TextBox 27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渡 页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9248" name="组合 3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9250" name="AutoShape 142"/>
              <p:cNvSpPr>
                <a:spLocks noChangeArrowheads="1"/>
              </p:cNvSpPr>
              <p:nvPr/>
            </p:nvSpPr>
            <p:spPr bwMode="auto">
              <a:xfrm>
                <a:off x="1465881" y="1705039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51" name="组合 6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49" name="TextBox 4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9242" name="组合 10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9244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45" name="组合 13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43" name="TextBox 11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9236" name="组合 17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22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9239" name="组合 20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37" name="TextBox 18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9230" name="组合 24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9232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33" name="组合 27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31" name="TextBox 25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9224" name="组合 31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36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9227" name="组合 34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25" name="TextBox 32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6225" y="1401763"/>
            <a:ext cx="2794000" cy="44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187450" y="2033588"/>
            <a:ext cx="1671638" cy="398462"/>
            <a:chOff x="1517452" y="1773127"/>
            <a:chExt cx="1671320" cy="398360"/>
          </a:xfrm>
        </p:grpSpPr>
        <p:sp>
          <p:nvSpPr>
            <p:cNvPr id="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8" name="TextBox 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217613" y="1016000"/>
            <a:ext cx="1625600" cy="773113"/>
            <a:chOff x="1073820" y="957662"/>
            <a:chExt cx="1625972" cy="773634"/>
          </a:xfrm>
        </p:grpSpPr>
        <p:sp>
          <p:nvSpPr>
            <p:cNvPr id="10" name="圆角矩形 9"/>
            <p:cNvSpPr/>
            <p:nvPr/>
          </p:nvSpPr>
          <p:spPr>
            <a:xfrm>
              <a:off x="1073820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86" name="TextBox 8"/>
            <p:cNvSpPr txBox="1">
              <a:spLocks noChangeArrowheads="1"/>
            </p:cNvSpPr>
            <p:nvPr/>
          </p:nvSpPr>
          <p:spPr bwMode="auto">
            <a:xfrm>
              <a:off x="1520382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87450" y="2657475"/>
            <a:ext cx="1671638" cy="398463"/>
            <a:chOff x="1517452" y="1773127"/>
            <a:chExt cx="1671320" cy="398360"/>
          </a:xfrm>
        </p:grpSpPr>
        <p:sp>
          <p:nvSpPr>
            <p:cNvPr id="13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4" name="TextBox 11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187450" y="3281363"/>
            <a:ext cx="1671638" cy="398462"/>
            <a:chOff x="1517452" y="1773127"/>
            <a:chExt cx="1671320" cy="398360"/>
          </a:xfrm>
        </p:grpSpPr>
        <p:sp>
          <p:nvSpPr>
            <p:cNvPr id="16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2" name="TextBox 14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394075" y="2033588"/>
            <a:ext cx="1671638" cy="398462"/>
            <a:chOff x="1517452" y="1773127"/>
            <a:chExt cx="1671320" cy="398360"/>
          </a:xfrm>
        </p:grpSpPr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0" name="TextBox 17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424238" y="1016000"/>
            <a:ext cx="1625600" cy="773113"/>
            <a:chOff x="3279992" y="957662"/>
            <a:chExt cx="1625972" cy="773634"/>
          </a:xfrm>
        </p:grpSpPr>
        <p:sp>
          <p:nvSpPr>
            <p:cNvPr id="22" name="圆角矩形 21"/>
            <p:cNvSpPr/>
            <p:nvPr/>
          </p:nvSpPr>
          <p:spPr>
            <a:xfrm>
              <a:off x="3279992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8" name="TextBox 20"/>
            <p:cNvSpPr txBox="1">
              <a:spLocks noChangeArrowheads="1"/>
            </p:cNvSpPr>
            <p:nvPr/>
          </p:nvSpPr>
          <p:spPr bwMode="auto">
            <a:xfrm>
              <a:off x="3726554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394075" y="2657475"/>
            <a:ext cx="1671638" cy="398463"/>
            <a:chOff x="1517452" y="1773127"/>
            <a:chExt cx="1671320" cy="398360"/>
          </a:xfrm>
        </p:grpSpPr>
        <p:sp>
          <p:nvSpPr>
            <p:cNvPr id="25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6" name="TextBox 23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394075" y="3281363"/>
            <a:ext cx="1671638" cy="398462"/>
            <a:chOff x="1517452" y="1773127"/>
            <a:chExt cx="1671320" cy="398360"/>
          </a:xfrm>
        </p:grpSpPr>
        <p:sp>
          <p:nvSpPr>
            <p:cNvPr id="28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4" name="TextBox 26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570538" y="2033588"/>
            <a:ext cx="1671637" cy="398462"/>
            <a:chOff x="1517452" y="1773127"/>
            <a:chExt cx="1671320" cy="398360"/>
          </a:xfrm>
        </p:grpSpPr>
        <p:sp>
          <p:nvSpPr>
            <p:cNvPr id="31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2" name="TextBox 29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600700" y="1016000"/>
            <a:ext cx="1627188" cy="773113"/>
            <a:chOff x="5457136" y="957662"/>
            <a:chExt cx="1625972" cy="773634"/>
          </a:xfrm>
        </p:grpSpPr>
        <p:sp>
          <p:nvSpPr>
            <p:cNvPr id="34" name="圆角矩形 33"/>
            <p:cNvSpPr/>
            <p:nvPr/>
          </p:nvSpPr>
          <p:spPr>
            <a:xfrm>
              <a:off x="5457136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0" name="TextBox 32"/>
            <p:cNvSpPr txBox="1">
              <a:spLocks noChangeArrowheads="1"/>
            </p:cNvSpPr>
            <p:nvPr/>
          </p:nvSpPr>
          <p:spPr bwMode="auto">
            <a:xfrm>
              <a:off x="5903698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5570538" y="2657475"/>
            <a:ext cx="1671637" cy="398463"/>
            <a:chOff x="1517452" y="1773127"/>
            <a:chExt cx="1671320" cy="398360"/>
          </a:xfrm>
        </p:grpSpPr>
        <p:sp>
          <p:nvSpPr>
            <p:cNvPr id="3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8" name="TextBox 3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570538" y="3281363"/>
            <a:ext cx="1671637" cy="398462"/>
            <a:chOff x="1517452" y="1773127"/>
            <a:chExt cx="1671320" cy="398360"/>
          </a:xfrm>
        </p:grpSpPr>
        <p:sp>
          <p:nvSpPr>
            <p:cNvPr id="40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6" name="TextBox 38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222375" y="1016000"/>
            <a:ext cx="1636713" cy="744538"/>
            <a:chOff x="1465881" y="564593"/>
            <a:chExt cx="5766080" cy="87525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3419475" y="1016000"/>
            <a:ext cx="1636713" cy="744538"/>
            <a:chOff x="1465881" y="564593"/>
            <a:chExt cx="5766080" cy="87525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 bwMode="auto">
          <a:xfrm>
            <a:off x="5603875" y="1016000"/>
            <a:ext cx="1636713" cy="744538"/>
            <a:chOff x="1465881" y="564593"/>
            <a:chExt cx="5766080" cy="875254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50825" y="838200"/>
            <a:ext cx="7273925" cy="3130550"/>
            <a:chOff x="1043609" y="1335229"/>
            <a:chExt cx="7272809" cy="3129438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648212" y="1558987"/>
              <a:ext cx="0" cy="2550206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 flipH="1">
              <a:off x="1865808" y="2909470"/>
              <a:ext cx="2969757" cy="1199724"/>
            </a:xfrm>
            <a:prstGeom prst="rtTriangle">
              <a:avLst/>
            </a:prstGeom>
            <a:solidFill>
              <a:schemeClr val="bg1">
                <a:lumMod val="85000"/>
                <a:alpha val="49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835565" y="1605008"/>
              <a:ext cx="0" cy="250418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002283" y="1649442"/>
              <a:ext cx="0" cy="2445469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73" name="Line 16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E2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 flipV="1">
              <a:off x="1865142" y="4111709"/>
              <a:ext cx="6451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3"/>
            <p:cNvSpPr>
              <a:spLocks noChangeArrowheads="1"/>
            </p:cNvSpPr>
            <p:nvPr/>
          </p:nvSpPr>
          <p:spPr bwMode="auto">
            <a:xfrm>
              <a:off x="1043609" y="1475101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043609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2548495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438245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618489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1951520" y="2171545"/>
              <a:ext cx="4687169" cy="1937648"/>
            </a:xfrm>
            <a:prstGeom prst="rtTriangle">
              <a:avLst/>
            </a:prstGeom>
            <a:solidFill>
              <a:schemeClr val="bg1">
                <a:lumMod val="85000"/>
                <a:alpha val="32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38791" y="3599787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2" name="组合 47"/>
            <p:cNvGrpSpPr/>
            <p:nvPr/>
          </p:nvGrpSpPr>
          <p:grpSpPr bwMode="auto">
            <a:xfrm>
              <a:off x="2847339" y="3464998"/>
              <a:ext cx="303099" cy="323165"/>
              <a:chOff x="2847339" y="3239218"/>
              <a:chExt cx="303099" cy="323165"/>
            </a:xfrm>
          </p:grpSpPr>
          <p:sp>
            <p:nvSpPr>
              <p:cNvPr id="33" name="黄5"/>
              <p:cNvSpPr/>
              <p:nvPr/>
            </p:nvSpPr>
            <p:spPr>
              <a:xfrm>
                <a:off x="2853081" y="3266095"/>
                <a:ext cx="296817" cy="2967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6" name="TextBox 61"/>
              <p:cNvSpPr txBox="1">
                <a:spLocks noChangeArrowheads="1"/>
              </p:cNvSpPr>
              <p:nvPr/>
            </p:nvSpPr>
            <p:spPr bwMode="auto">
              <a:xfrm>
                <a:off x="2847339" y="3239218"/>
                <a:ext cx="26962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848263" y="2847580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4" name="组合 49"/>
            <p:cNvGrpSpPr/>
            <p:nvPr/>
          </p:nvGrpSpPr>
          <p:grpSpPr bwMode="auto">
            <a:xfrm>
              <a:off x="4688024" y="2725522"/>
              <a:ext cx="311765" cy="323165"/>
              <a:chOff x="4688024" y="2499742"/>
              <a:chExt cx="311765" cy="323165"/>
            </a:xfrm>
          </p:grpSpPr>
          <p:sp>
            <p:nvSpPr>
              <p:cNvPr id="31" name="黄5"/>
              <p:cNvSpPr/>
              <p:nvPr/>
            </p:nvSpPr>
            <p:spPr>
              <a:xfrm>
                <a:off x="4687950" y="2499605"/>
                <a:ext cx="295230" cy="296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4" name="TextBox 59"/>
              <p:cNvSpPr txBox="1">
                <a:spLocks noChangeArrowheads="1"/>
              </p:cNvSpPr>
              <p:nvPr/>
            </p:nvSpPr>
            <p:spPr bwMode="auto">
              <a:xfrm>
                <a:off x="4706119" y="249974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2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667259" y="2144566"/>
              <a:ext cx="1101556" cy="350713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6" name="组合 51"/>
            <p:cNvGrpSpPr/>
            <p:nvPr/>
          </p:nvGrpSpPr>
          <p:grpSpPr bwMode="auto">
            <a:xfrm>
              <a:off x="6500377" y="2005442"/>
              <a:ext cx="313222" cy="323165"/>
              <a:chOff x="6500377" y="1779662"/>
              <a:chExt cx="313222" cy="323165"/>
            </a:xfrm>
          </p:grpSpPr>
          <p:sp>
            <p:nvSpPr>
              <p:cNvPr id="29" name="黄5"/>
              <p:cNvSpPr/>
              <p:nvPr/>
            </p:nvSpPr>
            <p:spPr>
              <a:xfrm>
                <a:off x="6500597" y="1796593"/>
                <a:ext cx="295230" cy="298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2" name="TextBox 57"/>
              <p:cNvSpPr txBox="1">
                <a:spLocks noChangeArrowheads="1"/>
              </p:cNvSpPr>
              <p:nvPr/>
            </p:nvSpPr>
            <p:spPr bwMode="auto">
              <a:xfrm>
                <a:off x="6519929" y="177966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3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11287" name="Rectangle 13"/>
            <p:cNvSpPr>
              <a:spLocks noChangeArrowheads="1"/>
            </p:cNvSpPr>
            <p:nvPr/>
          </p:nvSpPr>
          <p:spPr bwMode="auto">
            <a:xfrm>
              <a:off x="3140764" y="36399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Rectangle 13"/>
            <p:cNvSpPr>
              <a:spLocks noChangeArrowheads="1"/>
            </p:cNvSpPr>
            <p:nvPr/>
          </p:nvSpPr>
          <p:spPr bwMode="auto">
            <a:xfrm>
              <a:off x="5008036" y="28723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Rectangle 13"/>
            <p:cNvSpPr>
              <a:spLocks noChangeArrowheads="1"/>
            </p:cNvSpPr>
            <p:nvPr/>
          </p:nvSpPr>
          <p:spPr bwMode="auto">
            <a:xfrm>
              <a:off x="6821596" y="2166071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0" name="Line 5"/>
            <p:cNvSpPr>
              <a:spLocks noChangeShapeType="1"/>
            </p:cNvSpPr>
            <p:nvPr/>
          </p:nvSpPr>
          <p:spPr bwMode="auto">
            <a:xfrm flipV="1">
              <a:off x="1869192" y="1335229"/>
              <a:ext cx="0" cy="2771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088" y="1133475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4618038" y="1133475"/>
            <a:ext cx="2765425" cy="2676525"/>
            <a:chOff x="4618683" y="1133748"/>
            <a:chExt cx="2765467" cy="2676652"/>
          </a:xfrm>
        </p:grpSpPr>
        <p:sp>
          <p:nvSpPr>
            <p:cNvPr id="7" name="矩形 6"/>
            <p:cNvSpPr/>
            <p:nvPr/>
          </p:nvSpPr>
          <p:spPr>
            <a:xfrm>
              <a:off x="4618683" y="1133748"/>
              <a:ext cx="2706728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94" name="TextBox 4"/>
            <p:cNvSpPr txBox="1">
              <a:spLocks noChangeArrowheads="1"/>
            </p:cNvSpPr>
            <p:nvPr/>
          </p:nvSpPr>
          <p:spPr bwMode="auto">
            <a:xfrm>
              <a:off x="4647711" y="1225077"/>
              <a:ext cx="2736439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"/>
          <p:cNvSpPr>
            <a:spLocks noChangeArrowheads="1"/>
          </p:cNvSpPr>
          <p:nvPr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3316" name="Group 8"/>
          <p:cNvGrpSpPr/>
          <p:nvPr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13381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82" name="Rectangle 10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3317" name="Group 11"/>
          <p:cNvGrpSpPr/>
          <p:nvPr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13379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80" name="Rectangle 13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3318" name="组合 20"/>
          <p:cNvGrpSpPr/>
          <p:nvPr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13376" name="Oval 5"/>
            <p:cNvSpPr>
              <a:spLocks noChangeArrowheads="1"/>
            </p:cNvSpPr>
            <p:nvPr/>
          </p:nvSpPr>
          <p:spPr bwMode="auto">
            <a:xfrm flipH="1" flipV="1">
              <a:off x="6462298" y="3774123"/>
              <a:ext cx="1180989" cy="2689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7" name="Oval 14"/>
            <p:cNvSpPr>
              <a:spLocks noChangeArrowheads="1"/>
            </p:cNvSpPr>
            <p:nvPr/>
          </p:nvSpPr>
          <p:spPr bwMode="gray">
            <a:xfrm flipH="1">
              <a:off x="6598175" y="3025573"/>
              <a:ext cx="900345" cy="898259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8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87235750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58147947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638955808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638955808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9" name="组合 3"/>
          <p:cNvGrpSpPr/>
          <p:nvPr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13373" name="Oval 6"/>
            <p:cNvSpPr>
              <a:spLocks noChangeArrowheads="1"/>
            </p:cNvSpPr>
            <p:nvPr/>
          </p:nvSpPr>
          <p:spPr bwMode="auto">
            <a:xfrm flipH="1" flipV="1">
              <a:off x="5007015" y="3190056"/>
              <a:ext cx="1271150" cy="215684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4" name="Oval 16"/>
            <p:cNvSpPr>
              <a:spLocks noChangeArrowheads="1"/>
            </p:cNvSpPr>
            <p:nvPr/>
          </p:nvSpPr>
          <p:spPr bwMode="gray">
            <a:xfrm flipH="1">
              <a:off x="5328295" y="2573454"/>
              <a:ext cx="737801" cy="735862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5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1428223248 w 1321"/>
                <a:gd name="T53" fmla="*/ 2147483646 h 712"/>
                <a:gd name="T54" fmla="*/ 47601282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317403618 w 1321"/>
                <a:gd name="T61" fmla="*/ 2147483646 h 712"/>
                <a:gd name="T62" fmla="*/ 1269429268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1231047237 h 712"/>
                <a:gd name="T80" fmla="*/ 2147483646 w 1321"/>
                <a:gd name="T81" fmla="*/ 351749480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351749480 h 712"/>
                <a:gd name="T88" fmla="*/ 2147483646 w 1321"/>
                <a:gd name="T89" fmla="*/ 1348297064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0" name="组合 19"/>
          <p:cNvGrpSpPr/>
          <p:nvPr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13370" name="Oval 7"/>
            <p:cNvSpPr>
              <a:spLocks noChangeArrowheads="1"/>
            </p:cNvSpPr>
            <p:nvPr/>
          </p:nvSpPr>
          <p:spPr bwMode="auto">
            <a:xfrm flipH="1" flipV="1">
              <a:off x="4474935" y="4595222"/>
              <a:ext cx="1650845" cy="28038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1" name="Oval 18"/>
            <p:cNvSpPr>
              <a:spLocks noChangeArrowheads="1"/>
            </p:cNvSpPr>
            <p:nvPr/>
          </p:nvSpPr>
          <p:spPr bwMode="gray">
            <a:xfrm flipH="1">
              <a:off x="4676846" y="3524416"/>
              <a:ext cx="1219085" cy="121671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9A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2" name="Freeform 19"/>
            <p:cNvSpPr/>
            <p:nvPr/>
          </p:nvSpPr>
          <p:spPr bwMode="gray">
            <a:xfrm flipH="1">
              <a:off x="4816533" y="3552328"/>
              <a:ext cx="939712" cy="458011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143968075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159727283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159727283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1" name="组合 85"/>
          <p:cNvGrpSpPr/>
          <p:nvPr/>
        </p:nvGrpSpPr>
        <p:grpSpPr bwMode="auto">
          <a:xfrm>
            <a:off x="8226425" y="101600"/>
            <a:ext cx="769938" cy="250825"/>
            <a:chOff x="8303626" y="55400"/>
            <a:chExt cx="770758" cy="251151"/>
          </a:xfrm>
        </p:grpSpPr>
        <p:sp>
          <p:nvSpPr>
            <p:cNvPr id="13367" name="Freeform 86"/>
            <p:cNvSpPr/>
            <p:nvPr/>
          </p:nvSpPr>
          <p:spPr bwMode="auto">
            <a:xfrm>
              <a:off x="8303626" y="55400"/>
              <a:ext cx="252834" cy="251151"/>
            </a:xfrm>
            <a:custGeom>
              <a:avLst/>
              <a:gdLst>
                <a:gd name="T0" fmla="*/ 2147483646 w 254"/>
                <a:gd name="T1" fmla="*/ 2147483646 h 253"/>
                <a:gd name="T2" fmla="*/ 2147483646 w 254"/>
                <a:gd name="T3" fmla="*/ 2147483646 h 253"/>
                <a:gd name="T4" fmla="*/ 2147483646 w 254"/>
                <a:gd name="T5" fmla="*/ 2147483646 h 253"/>
                <a:gd name="T6" fmla="*/ 0 w 254"/>
                <a:gd name="T7" fmla="*/ 2147483646 h 253"/>
                <a:gd name="T8" fmla="*/ 0 w 254"/>
                <a:gd name="T9" fmla="*/ 2147483646 h 253"/>
                <a:gd name="T10" fmla="*/ 2147483646 w 254"/>
                <a:gd name="T11" fmla="*/ 0 h 253"/>
                <a:gd name="T12" fmla="*/ 2147483646 w 254"/>
                <a:gd name="T13" fmla="*/ 0 h 253"/>
                <a:gd name="T14" fmla="*/ 2147483646 w 254"/>
                <a:gd name="T15" fmla="*/ 2147483646 h 253"/>
                <a:gd name="T16" fmla="*/ 2147483646 w 254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4" h="253">
                  <a:moveTo>
                    <a:pt x="254" y="220"/>
                  </a:moveTo>
                  <a:cubicBezTo>
                    <a:pt x="254" y="239"/>
                    <a:pt x="239" y="253"/>
                    <a:pt x="221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5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9" y="0"/>
                    <a:pt x="254" y="15"/>
                    <a:pt x="254" y="33"/>
                  </a:cubicBezTo>
                  <a:lnTo>
                    <a:pt x="254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87"/>
            <p:cNvSpPr/>
            <p:nvPr/>
          </p:nvSpPr>
          <p:spPr bwMode="auto">
            <a:xfrm>
              <a:off x="8563430" y="55401"/>
              <a:ext cx="251571" cy="251150"/>
            </a:xfrm>
            <a:custGeom>
              <a:avLst/>
              <a:gdLst>
                <a:gd name="T0" fmla="*/ 2147483646 w 253"/>
                <a:gd name="T1" fmla="*/ 2147483646 h 253"/>
                <a:gd name="T2" fmla="*/ 2147483646 w 253"/>
                <a:gd name="T3" fmla="*/ 2147483646 h 253"/>
                <a:gd name="T4" fmla="*/ 2147483646 w 253"/>
                <a:gd name="T5" fmla="*/ 2147483646 h 253"/>
                <a:gd name="T6" fmla="*/ 0 w 253"/>
                <a:gd name="T7" fmla="*/ 2147483646 h 253"/>
                <a:gd name="T8" fmla="*/ 0 w 253"/>
                <a:gd name="T9" fmla="*/ 2147483646 h 253"/>
                <a:gd name="T10" fmla="*/ 2147483646 w 253"/>
                <a:gd name="T11" fmla="*/ 0 h 253"/>
                <a:gd name="T12" fmla="*/ 2147483646 w 253"/>
                <a:gd name="T13" fmla="*/ 0 h 253"/>
                <a:gd name="T14" fmla="*/ 2147483646 w 253"/>
                <a:gd name="T15" fmla="*/ 2147483646 h 253"/>
                <a:gd name="T16" fmla="*/ 2147483646 w 253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3" h="253">
                  <a:moveTo>
                    <a:pt x="253" y="220"/>
                  </a:moveTo>
                  <a:cubicBezTo>
                    <a:pt x="253" y="239"/>
                    <a:pt x="238" y="253"/>
                    <a:pt x="220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4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8" y="0"/>
                    <a:pt x="253" y="15"/>
                    <a:pt x="253" y="33"/>
                  </a:cubicBezTo>
                  <a:lnTo>
                    <a:pt x="253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88"/>
            <p:cNvSpPr/>
            <p:nvPr/>
          </p:nvSpPr>
          <p:spPr bwMode="auto">
            <a:xfrm>
              <a:off x="8821971" y="55400"/>
              <a:ext cx="252413" cy="251151"/>
            </a:xfrm>
            <a:custGeom>
              <a:avLst/>
              <a:gdLst>
                <a:gd name="T0" fmla="*/ 2147483646 w 254"/>
                <a:gd name="T1" fmla="*/ 2147483646 h 253"/>
                <a:gd name="T2" fmla="*/ 2147483646 w 254"/>
                <a:gd name="T3" fmla="*/ 2147483646 h 253"/>
                <a:gd name="T4" fmla="*/ 2147483646 w 254"/>
                <a:gd name="T5" fmla="*/ 2147483646 h 253"/>
                <a:gd name="T6" fmla="*/ 0 w 254"/>
                <a:gd name="T7" fmla="*/ 2147483646 h 253"/>
                <a:gd name="T8" fmla="*/ 0 w 254"/>
                <a:gd name="T9" fmla="*/ 2147483646 h 253"/>
                <a:gd name="T10" fmla="*/ 2147483646 w 254"/>
                <a:gd name="T11" fmla="*/ 0 h 253"/>
                <a:gd name="T12" fmla="*/ 2147483646 w 254"/>
                <a:gd name="T13" fmla="*/ 0 h 253"/>
                <a:gd name="T14" fmla="*/ 2147483646 w 254"/>
                <a:gd name="T15" fmla="*/ 2147483646 h 253"/>
                <a:gd name="T16" fmla="*/ 2147483646 w 254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4" h="253">
                  <a:moveTo>
                    <a:pt x="254" y="220"/>
                  </a:moveTo>
                  <a:cubicBezTo>
                    <a:pt x="254" y="239"/>
                    <a:pt x="239" y="253"/>
                    <a:pt x="221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5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9" y="0"/>
                    <a:pt x="254" y="15"/>
                    <a:pt x="254" y="33"/>
                  </a:cubicBezTo>
                  <a:lnTo>
                    <a:pt x="254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2" name="组合 86"/>
          <p:cNvGrpSpPr/>
          <p:nvPr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133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64" name="Oval 7"/>
            <p:cNvSpPr>
              <a:spLocks noChangeArrowheads="1"/>
            </p:cNvSpPr>
            <p:nvPr/>
          </p:nvSpPr>
          <p:spPr bwMode="auto">
            <a:xfrm flipH="1" flipV="1">
              <a:off x="1259632" y="4439792"/>
              <a:ext cx="784854" cy="15542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65" name="Oval 7"/>
            <p:cNvSpPr>
              <a:spLocks noChangeArrowheads="1"/>
            </p:cNvSpPr>
            <p:nvPr/>
          </p:nvSpPr>
          <p:spPr bwMode="auto">
            <a:xfrm flipH="1" flipV="1">
              <a:off x="2417938" y="4433489"/>
              <a:ext cx="579411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66" name="Oval 7"/>
            <p:cNvSpPr>
              <a:spLocks noChangeArrowheads="1"/>
            </p:cNvSpPr>
            <p:nvPr/>
          </p:nvSpPr>
          <p:spPr bwMode="auto">
            <a:xfrm flipH="1" flipV="1">
              <a:off x="1754162" y="4395389"/>
              <a:ext cx="481186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59" name="矩形 58"/>
          <p:cNvSpPr/>
          <p:nvPr/>
        </p:nvSpPr>
        <p:spPr>
          <a:xfrm>
            <a:off x="211138" y="346075"/>
            <a:ext cx="4006850" cy="1047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谢谢观看</a:t>
            </a:r>
            <a:r>
              <a:rPr lang="en-US" altLang="zh-CN"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25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000"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cxnSp>
        <p:nvCxnSpPr>
          <p:cNvPr id="60" name="直接连接符 59"/>
          <p:cNvCxnSpPr>
            <a:stCxn id="66" idx="6"/>
            <a:endCxn id="72" idx="2"/>
          </p:cNvCxnSpPr>
          <p:nvPr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2" idx="6"/>
            <a:endCxn id="78" idx="2"/>
          </p:cNvCxnSpPr>
          <p:nvPr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8" idx="6"/>
            <a:endCxn id="84" idx="3"/>
          </p:cNvCxnSpPr>
          <p:nvPr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84" idx="6"/>
            <a:endCxn id="90" idx="3"/>
          </p:cNvCxnSpPr>
          <p:nvPr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9" name="组合 92"/>
          <p:cNvGrpSpPr/>
          <p:nvPr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13358" name="组合 93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0" name="组合 98"/>
          <p:cNvGrpSpPr/>
          <p:nvPr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13353" name="组合 99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1" name="组合 104"/>
          <p:cNvGrpSpPr/>
          <p:nvPr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13348" name="组合 10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8" name="椭圆 7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2" name="组合 114"/>
          <p:cNvGrpSpPr/>
          <p:nvPr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13343" name="组合 13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3" name="组合 136"/>
          <p:cNvGrpSpPr/>
          <p:nvPr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13338" name="组合 13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131763" y="458788"/>
            <a:ext cx="85725" cy="373062"/>
            <a:chOff x="131086" y="227470"/>
            <a:chExt cx="86209" cy="833805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17295" y="231017"/>
              <a:ext cx="0" cy="8302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335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092200"/>
            <a:ext cx="231298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全屏显示(16:9)</PresentationFormat>
  <Paragraphs>96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汉真广标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M110192D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2011-11-07T08:49:00Z</dcterms:created>
  <dcterms:modified xsi:type="dcterms:W3CDTF">2018-08-28T07:48:42Z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