
<file path=[Content_Types].xml><?xml version="1.0" encoding="utf-8"?>
<Types xmlns="http://schemas.openxmlformats.org/package/2006/content-types">
  <Default Extension="jpeg" ContentType="image/jpeg"/>
  <Default Extension="wav" ContentType="audio/x-wav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5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</p:embeddedFont>
    <p:embeddedFont>
      <p:font typeface="微软雅黑" panose="020B0503020204020204" pitchFamily="34" charset="-122"/>
      <p:regular r:id="rId16"/>
    </p:embeddedFont>
    <p:embeddedFont>
      <p:font typeface="等线" panose="02010600030101010101" charset="-122"/>
      <p:regular r:id="rId17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1015"/>
    <a:srgbClr val="BA2C00"/>
    <a:srgbClr val="B02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83" autoAdjust="0"/>
    <p:restoredTop sz="94660"/>
  </p:normalViewPr>
  <p:slideViewPr>
    <p:cSldViewPr showGuides="1">
      <p:cViewPr varScale="1">
        <p:scale>
          <a:sx n="104" d="100"/>
          <a:sy n="104" d="100"/>
        </p:scale>
        <p:origin x="1272" y="96"/>
      </p:cViewPr>
      <p:guideLst>
        <p:guide orient="horz" pos="2799"/>
        <p:guide pos="519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CCDEBB75-6D22-4888-A8EA-EC4EABF35942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1EF9DDFD-3872-48D9-B827-A2B01FEA17A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EFA039-5885-422C-8773-90E11DF36D6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3A28C-AEF4-4F65-B0D3-B6B45EA14C1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E66D39-3BD1-454A-A571-BD6DA5EB313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671DE7-80A0-4222-9344-1A8ECE85BF1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F3DA6D-5277-4404-8F27-F71F1F40A4A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B421D4-E673-4C07-8A5F-CF4FC04D4AE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B8CB7A-70E5-4DC2-8A8C-99478E97A0E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998C60-9941-46C5-B25E-E26AD74A878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067AA5-55A6-4B7E-AD5F-363F53D6D06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6272D-FBC1-40FB-87BC-394CCBEADDC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B45A9A-0449-4C9C-A444-5452095B5394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1EDD9-E5C1-494C-ACA9-40E64B29525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F3C26D-EE7D-465D-9D5C-78BEFC5DFB2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8EA7C0-7BB4-4C22-A419-BCCF4B68CA7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CA852-0031-48EE-8FD0-7DFDECD8F166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185FCC-D426-4FDD-948A-C28435031D4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5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FF5405-DB97-4BF5-8513-1F06F0ABAAE5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C80C7B0-348A-4524-B4FB-FD95AD2A05A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E376D-3512-4393-8BE3-3A3EECAC37F9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CC1D79-A3E0-4D28-B468-FF7121BCA1A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C11260-09DF-4214-BB91-1CF16C0A29B6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A71E63-7819-4C38-B570-37CC0784F3A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CF07976-74E7-45D4-A9DB-FA81EEE8BE4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BC50B46-C2EC-41A9-94F3-148F93766D8D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宋体" panose="02010600030101010101" pitchFamily="2" charset="-122"/>
          <a:ea typeface="+mj-ea"/>
          <a:cs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Calibri" panose="020F0502020204030204" pitchFamily="34" charset="0"/>
        <a:buChar char="•"/>
        <a:defRPr sz="3200" kern="1200">
          <a:solidFill>
            <a:schemeClr val="tx1"/>
          </a:solidFill>
          <a:latin typeface="宋体" panose="02010600030101010101" pitchFamily="2" charset="-122"/>
          <a:ea typeface="+mn-ea"/>
          <a:cs typeface="宋体" panose="02010600030101010101" pitchFamily="2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Calibri" panose="020F0502020204030204" pitchFamily="34" charset="0"/>
        <a:buChar char="–"/>
        <a:defRPr sz="2800" kern="1200">
          <a:solidFill>
            <a:schemeClr val="tx1"/>
          </a:solidFill>
          <a:latin typeface="宋体" panose="02010600030101010101" pitchFamily="2" charset="-122"/>
          <a:ea typeface="+mn-ea"/>
          <a:cs typeface="宋体" panose="02010600030101010101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Calibri" panose="020F0502020204030204" pitchFamily="34" charset="0"/>
        <a:buChar char="•"/>
        <a:defRPr sz="2400" kern="1200">
          <a:solidFill>
            <a:schemeClr val="tx1"/>
          </a:solidFill>
          <a:latin typeface="宋体" panose="02010600030101010101" pitchFamily="2" charset="-122"/>
          <a:ea typeface="+mn-ea"/>
          <a:cs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Calibri" panose="020F0502020204030204" pitchFamily="34" charset="0"/>
        <a:buChar char="–"/>
        <a:defRPr sz="2000" kern="1200">
          <a:solidFill>
            <a:schemeClr val="tx1"/>
          </a:solidFill>
          <a:latin typeface="宋体" panose="02010600030101010101" pitchFamily="2" charset="-122"/>
          <a:ea typeface="+mn-ea"/>
          <a:cs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Calibri" panose="020F0502020204030204" pitchFamily="34" charset="0"/>
        <a:buChar char="»"/>
        <a:defRPr sz="2000" kern="1200">
          <a:solidFill>
            <a:schemeClr val="tx1"/>
          </a:solidFill>
          <a:latin typeface="宋体" panose="02010600030101010101" pitchFamily="2" charset="-122"/>
          <a:ea typeface="+mn-ea"/>
          <a:cs typeface="宋体" panose="02010600030101010101" pitchFamily="2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0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9" Type="http://schemas.openxmlformats.org/officeDocument/2006/relationships/audio" Target="../media/audio2.wav"/><Relationship Id="rId28" Type="http://schemas.openxmlformats.org/officeDocument/2006/relationships/image" Target="../media/image28.png"/><Relationship Id="rId27" Type="http://schemas.openxmlformats.org/officeDocument/2006/relationships/audio" Target="../media/audio1.wav"/><Relationship Id="rId26" Type="http://schemas.openxmlformats.org/officeDocument/2006/relationships/image" Target="../media/image27.png"/><Relationship Id="rId25" Type="http://schemas.openxmlformats.org/officeDocument/2006/relationships/image" Target="../media/image26.png"/><Relationship Id="rId24" Type="http://schemas.openxmlformats.org/officeDocument/2006/relationships/image" Target="../media/image25.png"/><Relationship Id="rId23" Type="http://schemas.openxmlformats.org/officeDocument/2006/relationships/image" Target="../media/image24.png"/><Relationship Id="rId22" Type="http://schemas.openxmlformats.org/officeDocument/2006/relationships/image" Target="../media/image23.png"/><Relationship Id="rId21" Type="http://schemas.openxmlformats.org/officeDocument/2006/relationships/image" Target="../media/image22.png"/><Relationship Id="rId20" Type="http://schemas.openxmlformats.org/officeDocument/2006/relationships/image" Target="../media/image21.png"/><Relationship Id="rId2" Type="http://schemas.openxmlformats.org/officeDocument/2006/relationships/image" Target="../media/image3.png"/><Relationship Id="rId19" Type="http://schemas.openxmlformats.org/officeDocument/2006/relationships/image" Target="../media/image20.png"/><Relationship Id="rId18" Type="http://schemas.openxmlformats.org/officeDocument/2006/relationships/image" Target="../media/image19.png"/><Relationship Id="rId17" Type="http://schemas.openxmlformats.org/officeDocument/2006/relationships/image" Target="../media/image18.png"/><Relationship Id="rId16" Type="http://schemas.openxmlformats.org/officeDocument/2006/relationships/image" Target="../media/image17.png"/><Relationship Id="rId15" Type="http://schemas.openxmlformats.org/officeDocument/2006/relationships/image" Target="../media/image16.png"/><Relationship Id="rId14" Type="http://schemas.openxmlformats.org/officeDocument/2006/relationships/image" Target="../media/image15.png"/><Relationship Id="rId13" Type="http://schemas.openxmlformats.org/officeDocument/2006/relationships/image" Target="../media/image14.png"/><Relationship Id="rId12" Type="http://schemas.openxmlformats.org/officeDocument/2006/relationships/image" Target="../media/image13.png"/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7" Type="http://schemas.openxmlformats.org/officeDocument/2006/relationships/slideLayout" Target="../slideLayouts/slideLayout1.xml"/><Relationship Id="rId26" Type="http://schemas.openxmlformats.org/officeDocument/2006/relationships/image" Target="../media/image27.png"/><Relationship Id="rId25" Type="http://schemas.openxmlformats.org/officeDocument/2006/relationships/image" Target="../media/image26.png"/><Relationship Id="rId24" Type="http://schemas.openxmlformats.org/officeDocument/2006/relationships/image" Target="../media/image25.png"/><Relationship Id="rId23" Type="http://schemas.openxmlformats.org/officeDocument/2006/relationships/image" Target="../media/image24.png"/><Relationship Id="rId22" Type="http://schemas.openxmlformats.org/officeDocument/2006/relationships/image" Target="../media/image23.png"/><Relationship Id="rId21" Type="http://schemas.openxmlformats.org/officeDocument/2006/relationships/image" Target="../media/image22.png"/><Relationship Id="rId20" Type="http://schemas.openxmlformats.org/officeDocument/2006/relationships/image" Target="../media/image21.png"/><Relationship Id="rId2" Type="http://schemas.openxmlformats.org/officeDocument/2006/relationships/image" Target="../media/image3.png"/><Relationship Id="rId19" Type="http://schemas.openxmlformats.org/officeDocument/2006/relationships/image" Target="../media/image20.png"/><Relationship Id="rId18" Type="http://schemas.openxmlformats.org/officeDocument/2006/relationships/image" Target="../media/image19.png"/><Relationship Id="rId17" Type="http://schemas.openxmlformats.org/officeDocument/2006/relationships/image" Target="../media/image18.png"/><Relationship Id="rId16" Type="http://schemas.openxmlformats.org/officeDocument/2006/relationships/image" Target="../media/image17.png"/><Relationship Id="rId15" Type="http://schemas.openxmlformats.org/officeDocument/2006/relationships/image" Target="../media/image16.png"/><Relationship Id="rId14" Type="http://schemas.openxmlformats.org/officeDocument/2006/relationships/image" Target="../media/image15.png"/><Relationship Id="rId13" Type="http://schemas.openxmlformats.org/officeDocument/2006/relationships/image" Target="../media/image14.png"/><Relationship Id="rId12" Type="http://schemas.openxmlformats.org/officeDocument/2006/relationships/image" Target="../media/image13.png"/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十字形 2"/>
          <p:cNvSpPr>
            <a:spLocks noChangeAspect="1"/>
          </p:cNvSpPr>
          <p:nvPr/>
        </p:nvSpPr>
        <p:spPr>
          <a:xfrm>
            <a:off x="3000375" y="1143000"/>
            <a:ext cx="2906713" cy="2905125"/>
          </a:xfrm>
          <a:prstGeom prst="plus">
            <a:avLst>
              <a:gd name="adj" fmla="val 35153"/>
            </a:avLst>
          </a:prstGeom>
          <a:solidFill>
            <a:srgbClr val="BA10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613" y="1131888"/>
            <a:ext cx="473075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688" y="1131888"/>
            <a:ext cx="412750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613" y="1665288"/>
            <a:ext cx="4730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100" y="1665288"/>
            <a:ext cx="414338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850" y="2151063"/>
            <a:ext cx="517525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788" y="2151063"/>
            <a:ext cx="506412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2438" y="2601913"/>
            <a:ext cx="517525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963" y="2601913"/>
            <a:ext cx="506412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438" y="2144713"/>
            <a:ext cx="4635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1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988" y="2144713"/>
            <a:ext cx="427037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18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438" y="2620963"/>
            <a:ext cx="46355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988" y="2620963"/>
            <a:ext cx="427037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850" y="2152650"/>
            <a:ext cx="500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325" y="2149475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4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438" y="2606675"/>
            <a:ext cx="500062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5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325" y="2606675"/>
            <a:ext cx="523875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6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613" y="3027363"/>
            <a:ext cx="4445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7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113" y="3027363"/>
            <a:ext cx="4445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8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613" y="3535363"/>
            <a:ext cx="444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9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113" y="3535363"/>
            <a:ext cx="444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矩形 24"/>
          <p:cNvSpPr/>
          <p:nvPr/>
        </p:nvSpPr>
        <p:spPr>
          <a:xfrm>
            <a:off x="0" y="2481263"/>
            <a:ext cx="9144000" cy="1295400"/>
          </a:xfrm>
          <a:prstGeom prst="rect">
            <a:avLst/>
          </a:prstGeom>
          <a:solidFill>
            <a:srgbClr val="00C0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851150" y="3346450"/>
            <a:ext cx="2443163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Calibri" panose="020F0502020204030204" pitchFamily="34" charset="0"/>
              <a:buChar char="•"/>
              <a:defRPr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Calibri" panose="020F0502020204030204" pitchFamily="34" charset="0"/>
              <a:buChar char="–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Calibri" panose="020F0502020204030204" pitchFamily="34" charset="0"/>
              <a:buChar char="•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Calibri" panose="020F0502020204030204" pitchFamily="34" charset="0"/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适用于医疗、卫生等相关类别的演示</a:t>
            </a:r>
            <a:endParaRPr lang="zh-CN" altLang="en-US" sz="1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2851150" y="3044825"/>
            <a:ext cx="2428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Calibri" panose="020F0502020204030204" pitchFamily="34" charset="0"/>
              <a:buChar char="•"/>
              <a:defRPr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Calibri" panose="020F0502020204030204" pitchFamily="34" charset="0"/>
              <a:buChar char="–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Calibri" panose="020F0502020204030204" pitchFamily="34" charset="0"/>
              <a:buChar char="•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Calibri" panose="020F0502020204030204" pitchFamily="34" charset="0"/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POWERPOINT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9" name="Picture 30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76550" cy="249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31"/>
          <p:cNvPicPr>
            <a:picLocks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900" y="0"/>
            <a:ext cx="3311525" cy="249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32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075" y="0"/>
            <a:ext cx="2955925" cy="249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33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73488"/>
            <a:ext cx="2547938" cy="137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34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225" y="3773488"/>
            <a:ext cx="2255838" cy="137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35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3773488"/>
            <a:ext cx="3041650" cy="137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矩形 34"/>
          <p:cNvSpPr/>
          <p:nvPr/>
        </p:nvSpPr>
        <p:spPr>
          <a:xfrm>
            <a:off x="2547938" y="3768725"/>
            <a:ext cx="776287" cy="13779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8621713" y="3768725"/>
            <a:ext cx="522287" cy="1377950"/>
          </a:xfrm>
          <a:prstGeom prst="rect">
            <a:avLst/>
          </a:prstGeom>
          <a:solidFill>
            <a:srgbClr val="D445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37" name="49BB510.wav">
            <a:hlinkClick r:id="" action="ppaction://media"/>
          </p:cNvPr>
          <p:cNvPicPr>
            <a:picLocks noRot="1" noChangeAspect="1"/>
          </p:cNvPicPr>
          <p:nvPr>
            <a:wavAudioFile r:embed="rId27" name="49BBF1D5.wav"/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-8128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cmd type="call" cmd="playFrom(0)">
                                      <p:cBhvr>
                                        <p:cTn id="6" dur="1" fill="hold"/>
                                        <p:tgtEl>
                                          <p:spTgt spid="3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3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3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3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3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3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3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36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3" presetClass="entr" presetSubtype="36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36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3" presetClass="entr" presetSubtype="36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3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3" presetClass="entr" presetSubtype="36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36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3" presetClass="entr" presetSubtype="36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36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3" presetClass="entr" presetSubtype="3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36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3" presetClass="entr" presetSubtype="36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36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2" presetClass="exit" presetSubtype="1" fill="hold" nodeType="withEffect">
                                  <p:stCondLst>
                                    <p:cond delay="33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2" presetClass="exit" presetSubtype="1" fill="hold" nodeType="withEffect">
                                  <p:stCondLst>
                                    <p:cond delay="33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22" presetClass="exit" presetSubtype="1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22" presetClass="exit" presetSubtype="1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22" presetClass="exit" presetSubtype="1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22" presetClass="exit" presetSubtype="1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2" presetClass="exit" presetSubtype="1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22" presetClass="exit" presetSubtype="1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22" presetClass="exit" presetSubtype="1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22" presetClass="exit" presetSubtype="1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22" presetClass="exit" presetSubtype="1" fill="hold" nodeType="withEffect">
                                  <p:stCondLst>
                                    <p:cond delay="47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22" presetClass="exit" presetSubtype="1" fill="hold" nodeType="withEffect">
                                  <p:stCondLst>
                                    <p:cond delay="47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22" presetClass="exit" presetSubtype="1" fill="hold" nodeType="withEffect">
                                  <p:stCondLst>
                                    <p:cond delay="47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22" presetClass="exit" presetSubtype="1" fill="hold" nodeType="withEffect">
                                  <p:stCondLst>
                                    <p:cond delay="47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22" presetClass="exit" presetSubtype="1" fill="hold" nodeType="withEffect">
                                  <p:stCondLst>
                                    <p:cond delay="47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22" presetClass="exit" presetSubtype="1" fill="hold" nodeType="withEffect">
                                  <p:stCondLst>
                                    <p:cond delay="47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22" presetClass="exit" presetSubtype="1" fill="hold" nodeType="withEffect">
                                  <p:stCondLst>
                                    <p:cond delay="52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22" presetClass="exit" presetSubtype="1" fill="hold" nodeType="withEffect">
                                  <p:stCondLst>
                                    <p:cond delay="52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22" presetClass="exit" presetSubtype="1" fill="hold" nodeType="withEffect">
                                  <p:stCondLst>
                                    <p:cond delay="57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22" presetClass="exit" presetSubtype="1" fill="hold" nodeType="withEffect">
                                  <p:stCondLst>
                                    <p:cond delay="57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2" presetClass="entr" presetSubtype="8" fill="hold" grpId="0" nodeType="withEffect">
                                  <p:stCondLst>
                                    <p:cond delay="73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45" presetClass="entr" presetSubtype="0" fill="hold" grpId="0" nodeType="withEffect">
                                  <p:stCondLst>
                                    <p:cond delay="750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45" presetClass="entr" presetSubtype="0" fill="hold" grpId="0" nodeType="withEffect">
                                  <p:stCondLst>
                                    <p:cond delay="750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53" presetClass="entr" presetSubtype="16" fill="hold" nodeType="withEffect">
                                  <p:stCondLst>
                                    <p:cond delay="78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6" presetClass="emph" presetSubtype="0" fill="hold" nodeType="withEffect">
                                  <p:stCondLst>
                                    <p:cond delay="8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2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8" dur="10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9" presetID="53" presetClass="entr" presetSubtype="16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26" presetClass="emph" presetSubtype="0" fill="hold" nodeType="withEffect">
                                  <p:stCondLst>
                                    <p:cond delay="8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2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6" dur="10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7" presetID="53" presetClass="entr" presetSubtype="16" fill="hold" nodeType="withEffect">
                                  <p:stCondLst>
                                    <p:cond delay="830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6" presetClass="emph" presetSubtype="0" fill="hold" nodeType="withEffect">
                                  <p:stCondLst>
                                    <p:cond delay="8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2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4" dur="10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5" presetID="53" presetClass="entr" presetSubtype="16" fill="hold" nodeType="with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26" presetClass="emph" presetSubtype="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2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2" dur="10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3" presetID="53" presetClass="entr" presetSubtype="16" fill="hold" grpId="0" nodeType="withEffect">
                                  <p:stCondLst>
                                    <p:cond delay="88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26" presetClass="emph" presetSubtype="0" fill="hold" grpId="1" nodeType="withEffect">
                                  <p:stCondLst>
                                    <p:cond delay="9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2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0" dur="10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1" presetID="53" presetClass="entr" presetSubtype="16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26" presetClass="emph" presetSubtype="0" fill="hold" nodeType="withEffect">
                                  <p:stCondLst>
                                    <p:cond delay="9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2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8" dur="10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9" presetID="53" presetClass="entr" presetSubtype="16" fill="hold" nodeType="withEffect">
                                  <p:stCondLst>
                                    <p:cond delay="930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26" presetClass="emph" presetSubtype="0" fill="hold" nodeType="withEffect">
                                  <p:stCondLst>
                                    <p:cond delay="9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2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6" dur="10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57" presetID="53" presetClass="entr" presetSubtype="16" fill="hold" grpId="0" nodeType="withEffect">
                                  <p:stCondLst>
                                    <p:cond delay="96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26" presetClass="emph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2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4" dur="10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5" presetID="22" presetClass="entr" presetSubtype="1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6" presetClass="emph" presetSubtype="0" fill="hold" grpId="1" nodeType="withEffect">
                                  <p:stCondLst>
                                    <p:cond delay="6500"/>
                                  </p:stCondLst>
                                  <p:childTnLst>
                                    <p:animScale>
                                      <p:cBhvr>
                                        <p:cTn id="269" dur="300" fill="hold"/>
                                        <p:tgtEl>
                                          <p:spTgt spid="3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270" presetID="8" presetClass="emph" presetSubtype="0" repeatCount="3000" fill="hold" grpId="2" nodeType="withEffect">
                                  <p:stCondLst>
                                    <p:cond delay="6500"/>
                                  </p:stCondLst>
                                  <p:childTnLst>
                                    <p:animRot by="-21600000">
                                      <p:cBhvr>
                                        <p:cTn id="271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9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72" presetID="2" presetClass="exit" presetSubtype="8" fill="hold" grpId="3" nodeType="withEffect">
                                  <p:stCondLst>
                                    <p:cond delay="69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3" dur="4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4" dur="4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>
                <p:cTn id="276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7"/>
                </p:tgtEl>
              </p:cMediaNode>
            </p:audio>
          </p:childTnLst>
        </p:cTn>
      </p:par>
    </p:tnLst>
    <p:bldLst>
      <p:bldP spid="3" grpId="0" animBg="1"/>
      <p:bldP spid="3" grpId="1" animBg="1"/>
      <p:bldP spid="3" grpId="2" animBg="1"/>
      <p:bldP spid="3" grpId="3" animBg="1"/>
      <p:bldP spid="25" grpId="0" animBg="1"/>
      <p:bldP spid="26" grpId="0"/>
      <p:bldP spid="28" grpId="0"/>
      <p:bldP spid="35" grpId="0" animBg="1"/>
      <p:bldP spid="35" grpId="1" animBg="1"/>
      <p:bldP spid="36" grpId="0" animBg="1"/>
      <p:bldP spid="36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 bwMode="auto">
          <a:xfrm>
            <a:off x="1182688" y="1231900"/>
            <a:ext cx="7561262" cy="2859088"/>
            <a:chOff x="724531" y="924538"/>
            <a:chExt cx="8064896" cy="2857342"/>
          </a:xfrm>
        </p:grpSpPr>
        <p:sp>
          <p:nvSpPr>
            <p:cNvPr id="7172" name="TextBox 2"/>
            <p:cNvSpPr txBox="1">
              <a:spLocks noChangeArrowheads="1"/>
            </p:cNvSpPr>
            <p:nvPr/>
          </p:nvSpPr>
          <p:spPr bwMode="auto">
            <a:xfrm>
              <a:off x="724531" y="924538"/>
              <a:ext cx="8064896" cy="1167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Calibri" panose="020F0502020204030204" pitchFamily="34" charset="0"/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Calibri" panose="020F0502020204030204" pitchFamily="34" charset="0"/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Calibri" panose="020F0502020204030204" pitchFamily="34" charset="0"/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Calibri" panose="020F0502020204030204" pitchFamily="34" charset="0"/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Calibri" panose="020F050202020403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Calibri" panose="020F050202020403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Calibri" panose="020F050202020403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Calibri" panose="020F050202020403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Calibri" panose="020F050202020403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坚持精益求精、拒绝平庸的做事精神，帮助您实现美观、精致、严谨、动感的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的设计理念：杜绝平庸、专做精品 ！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专业；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尽心；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创意。</a:t>
              </a:r>
              <a:endPara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服务领域：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公共模板设计；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个性模板设计；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稿件制作。</a:t>
              </a:r>
              <a:endPara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73" name="矩形 3"/>
            <p:cNvSpPr>
              <a:spLocks noChangeArrowheads="1"/>
            </p:cNvSpPr>
            <p:nvPr/>
          </p:nvSpPr>
          <p:spPr bwMode="auto">
            <a:xfrm>
              <a:off x="724531" y="2469315"/>
              <a:ext cx="8064896" cy="1312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Calibri" panose="020F0502020204030204" pitchFamily="34" charset="0"/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Calibri" panose="020F0502020204030204" pitchFamily="34" charset="0"/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Calibri" panose="020F0502020204030204" pitchFamily="34" charset="0"/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Calibri" panose="020F0502020204030204" pitchFamily="34" charset="0"/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Calibri" panose="020F050202020403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Calibri" panose="020F050202020403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Calibri" panose="020F050202020403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Calibri" panose="020F050202020403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Calibri" panose="020F050202020403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900">
                  <a:latin typeface="Calibri" panose="020F0502020204030204" pitchFamily="34" charset="0"/>
                </a:rPr>
                <a:t>RAPIDPPT, the leader of professional PPT designer in China. </a:t>
              </a:r>
              <a:endParaRPr lang="en-US" altLang="zh-CN" sz="900">
                <a:latin typeface="Calibri" panose="020F0502020204030204" pitchFamily="34" charset="0"/>
              </a:endParaRP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900">
                  <a:latin typeface="Calibri" panose="020F0502020204030204" pitchFamily="34" charset="0"/>
                </a:rPr>
                <a:t>5years of making professional PPT, 500 case studies for the classical PPT, make sure you will be satisfied. ……RAPIDPPT differs from the traditional production model, and create a new PPT experience.</a:t>
              </a:r>
              <a:endParaRPr lang="en-US" altLang="zh-CN" sz="900">
                <a:latin typeface="Calibri" panose="020F0502020204030204" pitchFamily="34" charset="0"/>
              </a:endParaRP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900">
                  <a:latin typeface="Calibri" panose="020F0502020204030204" pitchFamily="34" charset="0"/>
                </a:rPr>
                <a:t>Here we got China’s largest original PPT material, and the strongest PPT producing team. We got the training for everyone who wants to rapidly improve their PPT skills. </a:t>
              </a:r>
              <a:endParaRPr lang="en-US" altLang="zh-CN" sz="900">
                <a:latin typeface="Calibri" panose="020F0502020204030204" pitchFamily="34" charset="0"/>
              </a:endParaRP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900">
                  <a:latin typeface="Calibri" panose="020F0502020204030204" pitchFamily="34" charset="0"/>
                </a:rPr>
                <a:t>Our PPT is clear, beautiful, creative, valuable which have brought unexpected value to our hundreds of clients</a:t>
              </a:r>
              <a:endParaRPr lang="en-US" altLang="zh-CN" sz="900">
                <a:latin typeface="Calibri" panose="020F0502020204030204" pitchFamily="34" charset="0"/>
              </a:endParaRPr>
            </a:p>
          </p:txBody>
        </p:sp>
      </p:grp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-58738" y="1249363"/>
            <a:ext cx="554038" cy="89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Font typeface="Calibri" panose="020F0502020204030204" pitchFamily="34" charset="0"/>
              <a:buChar char="•"/>
              <a:defRPr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Calibri" panose="020F0502020204030204" pitchFamily="34" charset="0"/>
              <a:buChar char="–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Calibri" panose="020F0502020204030204" pitchFamily="34" charset="0"/>
              <a:buChar char="•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Calibri" panose="020F0502020204030204" pitchFamily="34" charset="0"/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前  言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6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95388" y="1792288"/>
            <a:ext cx="425450" cy="376237"/>
          </a:xfrm>
          <a:prstGeom prst="rect">
            <a:avLst/>
          </a:prstGeom>
          <a:solidFill>
            <a:srgbClr val="D445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195388" y="2466975"/>
            <a:ext cx="425450" cy="376238"/>
          </a:xfrm>
          <a:prstGeom prst="rect">
            <a:avLst/>
          </a:prstGeom>
          <a:solidFill>
            <a:srgbClr val="D445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95388" y="3141663"/>
            <a:ext cx="425450" cy="376237"/>
          </a:xfrm>
          <a:prstGeom prst="rect">
            <a:avLst/>
          </a:prstGeom>
          <a:solidFill>
            <a:srgbClr val="D445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5" name="组合 4"/>
          <p:cNvGrpSpPr/>
          <p:nvPr/>
        </p:nvGrpSpPr>
        <p:grpSpPr bwMode="auto">
          <a:xfrm>
            <a:off x="1628775" y="1792288"/>
            <a:ext cx="6696075" cy="376237"/>
            <a:chOff x="1601239" y="1779662"/>
            <a:chExt cx="6696744" cy="376673"/>
          </a:xfrm>
        </p:grpSpPr>
        <p:sp>
          <p:nvSpPr>
            <p:cNvPr id="6" name="矩形 5"/>
            <p:cNvSpPr/>
            <p:nvPr/>
          </p:nvSpPr>
          <p:spPr>
            <a:xfrm>
              <a:off x="1601239" y="1779662"/>
              <a:ext cx="6696744" cy="37667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206" name="TextBox 26"/>
            <p:cNvSpPr txBox="1">
              <a:spLocks noChangeArrowheads="1"/>
            </p:cNvSpPr>
            <p:nvPr/>
          </p:nvSpPr>
          <p:spPr bwMode="auto">
            <a:xfrm>
              <a:off x="3607444" y="1783848"/>
              <a:ext cx="22510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Calibri" panose="020F0502020204030204" pitchFamily="34" charset="0"/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Calibri" panose="020F0502020204030204" pitchFamily="34" charset="0"/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Calibri" panose="020F0502020204030204" pitchFamily="34" charset="0"/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Calibri" panose="020F0502020204030204" pitchFamily="34" charset="0"/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Calibri" panose="020F050202020403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Calibri" panose="020F050202020403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Calibri" panose="020F050202020403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Calibri" panose="020F050202020403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Calibri" panose="020F050202020403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zh-CN" sz="1800"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 bwMode="auto">
          <a:xfrm>
            <a:off x="1628775" y="2466975"/>
            <a:ext cx="6696075" cy="376238"/>
            <a:chOff x="1601239" y="2453954"/>
            <a:chExt cx="6696744" cy="376673"/>
          </a:xfrm>
        </p:grpSpPr>
        <p:sp>
          <p:nvSpPr>
            <p:cNvPr id="9" name="矩形 8"/>
            <p:cNvSpPr/>
            <p:nvPr/>
          </p:nvSpPr>
          <p:spPr>
            <a:xfrm>
              <a:off x="1601239" y="2453954"/>
              <a:ext cx="6696744" cy="37667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204" name="TextBox 26"/>
            <p:cNvSpPr txBox="1">
              <a:spLocks noChangeArrowheads="1"/>
            </p:cNvSpPr>
            <p:nvPr/>
          </p:nvSpPr>
          <p:spPr bwMode="auto">
            <a:xfrm>
              <a:off x="3607444" y="2462327"/>
              <a:ext cx="22510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Calibri" panose="020F0502020204030204" pitchFamily="34" charset="0"/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Calibri" panose="020F0502020204030204" pitchFamily="34" charset="0"/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Calibri" panose="020F0502020204030204" pitchFamily="34" charset="0"/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Calibri" panose="020F0502020204030204" pitchFamily="34" charset="0"/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Calibri" panose="020F050202020403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Calibri" panose="020F050202020403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Calibri" panose="020F050202020403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Calibri" panose="020F050202020403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Calibri" panose="020F050202020403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zh-CN" sz="1800"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 bwMode="auto">
          <a:xfrm>
            <a:off x="1628775" y="3141663"/>
            <a:ext cx="6696075" cy="376237"/>
            <a:chOff x="1601239" y="3128245"/>
            <a:chExt cx="6696744" cy="376673"/>
          </a:xfrm>
        </p:grpSpPr>
        <p:sp>
          <p:nvSpPr>
            <p:cNvPr id="12" name="矩形 11"/>
            <p:cNvSpPr/>
            <p:nvPr/>
          </p:nvSpPr>
          <p:spPr>
            <a:xfrm>
              <a:off x="1601239" y="3128245"/>
              <a:ext cx="6696744" cy="37667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202" name="TextBox 26"/>
            <p:cNvSpPr txBox="1">
              <a:spLocks noChangeArrowheads="1"/>
            </p:cNvSpPr>
            <p:nvPr/>
          </p:nvSpPr>
          <p:spPr bwMode="auto">
            <a:xfrm>
              <a:off x="3607444" y="3136618"/>
              <a:ext cx="22510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Calibri" panose="020F0502020204030204" pitchFamily="34" charset="0"/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Calibri" panose="020F0502020204030204" pitchFamily="34" charset="0"/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Calibri" panose="020F0502020204030204" pitchFamily="34" charset="0"/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Calibri" panose="020F0502020204030204" pitchFamily="34" charset="0"/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Calibri" panose="020F050202020403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Calibri" panose="020F050202020403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Calibri" panose="020F050202020403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Calibri" panose="020F050202020403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Calibri" panose="020F050202020403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zh-CN" sz="1800"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-58738" y="1249363"/>
            <a:ext cx="554038" cy="89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Font typeface="Calibri" panose="020F0502020204030204" pitchFamily="34" charset="0"/>
              <a:buChar char="•"/>
              <a:defRPr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Calibri" panose="020F0502020204030204" pitchFamily="34" charset="0"/>
              <a:buChar char="–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Calibri" panose="020F0502020204030204" pitchFamily="34" charset="0"/>
              <a:buChar char="•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Calibri" panose="020F0502020204030204" pitchFamily="34" charset="0"/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目  录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6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95388" y="1787525"/>
            <a:ext cx="425450" cy="376238"/>
          </a:xfrm>
          <a:prstGeom prst="rect">
            <a:avLst/>
          </a:prstGeom>
          <a:solidFill>
            <a:srgbClr val="D445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195388" y="2462213"/>
            <a:ext cx="425450" cy="376237"/>
          </a:xfrm>
          <a:prstGeom prst="rect">
            <a:avLst/>
          </a:prstGeom>
          <a:solidFill>
            <a:srgbClr val="D445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95388" y="3136900"/>
            <a:ext cx="425450" cy="376238"/>
          </a:xfrm>
          <a:prstGeom prst="rect">
            <a:avLst/>
          </a:prstGeom>
          <a:solidFill>
            <a:srgbClr val="D445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5" name="组合 4"/>
          <p:cNvGrpSpPr/>
          <p:nvPr/>
        </p:nvGrpSpPr>
        <p:grpSpPr bwMode="auto">
          <a:xfrm>
            <a:off x="1628775" y="1787525"/>
            <a:ext cx="6696075" cy="376238"/>
            <a:chOff x="1601239" y="1779662"/>
            <a:chExt cx="6696744" cy="376673"/>
          </a:xfrm>
        </p:grpSpPr>
        <p:sp>
          <p:nvSpPr>
            <p:cNvPr id="6" name="矩形 5"/>
            <p:cNvSpPr/>
            <p:nvPr/>
          </p:nvSpPr>
          <p:spPr>
            <a:xfrm>
              <a:off x="1601239" y="1779662"/>
              <a:ext cx="6696744" cy="37667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230" name="TextBox 26"/>
            <p:cNvSpPr txBox="1">
              <a:spLocks noChangeArrowheads="1"/>
            </p:cNvSpPr>
            <p:nvPr/>
          </p:nvSpPr>
          <p:spPr bwMode="auto">
            <a:xfrm>
              <a:off x="3607444" y="1783848"/>
              <a:ext cx="22510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Calibri" panose="020F0502020204030204" pitchFamily="34" charset="0"/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Calibri" panose="020F0502020204030204" pitchFamily="34" charset="0"/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Calibri" panose="020F0502020204030204" pitchFamily="34" charset="0"/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Calibri" panose="020F0502020204030204" pitchFamily="34" charset="0"/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Calibri" panose="020F050202020403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Calibri" panose="020F050202020403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Calibri" panose="020F050202020403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Calibri" panose="020F050202020403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Calibri" panose="020F050202020403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zh-CN" sz="1800"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222" name="组合 20"/>
          <p:cNvGrpSpPr/>
          <p:nvPr/>
        </p:nvGrpSpPr>
        <p:grpSpPr bwMode="auto">
          <a:xfrm>
            <a:off x="1628775" y="2462213"/>
            <a:ext cx="6696075" cy="376237"/>
            <a:chOff x="1601239" y="2453954"/>
            <a:chExt cx="6696744" cy="376673"/>
          </a:xfrm>
        </p:grpSpPr>
        <p:sp>
          <p:nvSpPr>
            <p:cNvPr id="9" name="矩形 8"/>
            <p:cNvSpPr/>
            <p:nvPr/>
          </p:nvSpPr>
          <p:spPr>
            <a:xfrm>
              <a:off x="1601239" y="2453954"/>
              <a:ext cx="6696744" cy="37667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228" name="TextBox 26"/>
            <p:cNvSpPr txBox="1">
              <a:spLocks noChangeArrowheads="1"/>
            </p:cNvSpPr>
            <p:nvPr/>
          </p:nvSpPr>
          <p:spPr bwMode="auto">
            <a:xfrm>
              <a:off x="3607444" y="2462327"/>
              <a:ext cx="22510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Calibri" panose="020F0502020204030204" pitchFamily="34" charset="0"/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Calibri" panose="020F0502020204030204" pitchFamily="34" charset="0"/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Calibri" panose="020F0502020204030204" pitchFamily="34" charset="0"/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Calibri" panose="020F0502020204030204" pitchFamily="34" charset="0"/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Calibri" panose="020F050202020403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Calibri" panose="020F050202020403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Calibri" panose="020F050202020403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Calibri" panose="020F050202020403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Calibri" panose="020F050202020403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zh-CN" sz="1800"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 bwMode="auto">
          <a:xfrm>
            <a:off x="1628775" y="3136900"/>
            <a:ext cx="6696075" cy="376238"/>
            <a:chOff x="1601239" y="3128245"/>
            <a:chExt cx="6696744" cy="376673"/>
          </a:xfrm>
        </p:grpSpPr>
        <p:sp>
          <p:nvSpPr>
            <p:cNvPr id="12" name="矩形 11"/>
            <p:cNvSpPr/>
            <p:nvPr/>
          </p:nvSpPr>
          <p:spPr>
            <a:xfrm>
              <a:off x="1601239" y="3128245"/>
              <a:ext cx="6696744" cy="37667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226" name="TextBox 26"/>
            <p:cNvSpPr txBox="1">
              <a:spLocks noChangeArrowheads="1"/>
            </p:cNvSpPr>
            <p:nvPr/>
          </p:nvSpPr>
          <p:spPr bwMode="auto">
            <a:xfrm>
              <a:off x="3607444" y="3136618"/>
              <a:ext cx="22510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Calibri" panose="020F0502020204030204" pitchFamily="34" charset="0"/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Calibri" panose="020F0502020204030204" pitchFamily="34" charset="0"/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Calibri" panose="020F0502020204030204" pitchFamily="34" charset="0"/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Calibri" panose="020F0502020204030204" pitchFamily="34" charset="0"/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Calibri" panose="020F050202020403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Calibri" panose="020F050202020403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Calibri" panose="020F050202020403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Calibri" panose="020F050202020403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Calibri" panose="020F050202020403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zh-CN" sz="1800"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-58738" y="1249363"/>
            <a:ext cx="554038" cy="119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Font typeface="Calibri" panose="020F0502020204030204" pitchFamily="34" charset="0"/>
              <a:buChar char="•"/>
              <a:defRPr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Calibri" panose="020F0502020204030204" pitchFamily="34" charset="0"/>
              <a:buChar char="–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Calibri" panose="020F0502020204030204" pitchFamily="34" charset="0"/>
              <a:buChar char="•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Calibri" panose="020F0502020204030204" pitchFamily="34" charset="0"/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过 渡 页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7" presetClass="exit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7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6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1"/>
          <p:cNvSpPr/>
          <p:nvPr/>
        </p:nvSpPr>
        <p:spPr>
          <a:xfrm>
            <a:off x="1052513" y="1347788"/>
            <a:ext cx="7083425" cy="2794000"/>
          </a:xfrm>
          <a:prstGeom prst="round2Diag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3" name="组合 19"/>
          <p:cNvGrpSpPr/>
          <p:nvPr/>
        </p:nvGrpSpPr>
        <p:grpSpPr bwMode="auto">
          <a:xfrm>
            <a:off x="3697288" y="2001838"/>
            <a:ext cx="1800225" cy="1763712"/>
            <a:chOff x="1619672" y="2103698"/>
            <a:chExt cx="1800200" cy="1764196"/>
          </a:xfrm>
        </p:grpSpPr>
        <p:sp>
          <p:nvSpPr>
            <p:cNvPr id="4" name="圆角矩形 3"/>
            <p:cNvSpPr/>
            <p:nvPr/>
          </p:nvSpPr>
          <p:spPr>
            <a:xfrm>
              <a:off x="1619672" y="2103698"/>
              <a:ext cx="1800200" cy="1764196"/>
            </a:xfrm>
            <a:prstGeom prst="roundRect">
              <a:avLst>
                <a:gd name="adj" fmla="val 3709"/>
              </a:avLst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270" name="TextBox 21"/>
            <p:cNvSpPr txBox="1">
              <a:spLocks noChangeArrowheads="1"/>
            </p:cNvSpPr>
            <p:nvPr/>
          </p:nvSpPr>
          <p:spPr bwMode="auto">
            <a:xfrm>
              <a:off x="1811886" y="2586454"/>
              <a:ext cx="1415772" cy="338554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Calibri" panose="020F0502020204030204" pitchFamily="34" charset="0"/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Calibri" panose="020F0502020204030204" pitchFamily="34" charset="0"/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Calibri" panose="020F0502020204030204" pitchFamily="34" charset="0"/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Calibri" panose="020F0502020204030204" pitchFamily="34" charset="0"/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Calibri" panose="020F050202020403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Calibri" panose="020F050202020403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Calibri" panose="020F050202020403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Calibri" panose="020F050202020403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Calibri" panose="020F050202020403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</a:t>
              </a:r>
              <a:r>
                <a: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71" name="TextBox 22"/>
            <p:cNvSpPr txBox="1">
              <a:spLocks noChangeArrowheads="1"/>
            </p:cNvSpPr>
            <p:nvPr/>
          </p:nvSpPr>
          <p:spPr bwMode="auto">
            <a:xfrm>
              <a:off x="1811886" y="3219822"/>
              <a:ext cx="1415772" cy="338554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Calibri" panose="020F0502020204030204" pitchFamily="34" charset="0"/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Calibri" panose="020F0502020204030204" pitchFamily="34" charset="0"/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Calibri" panose="020F0502020204030204" pitchFamily="34" charset="0"/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Calibri" panose="020F0502020204030204" pitchFamily="34" charset="0"/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Calibri" panose="020F050202020403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Calibri" panose="020F050202020403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Calibri" panose="020F050202020403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Calibri" panose="020F050202020403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Calibri" panose="020F050202020403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23"/>
          <p:cNvGrpSpPr/>
          <p:nvPr/>
        </p:nvGrpSpPr>
        <p:grpSpPr bwMode="auto">
          <a:xfrm>
            <a:off x="5757863" y="2001838"/>
            <a:ext cx="1800225" cy="1763712"/>
            <a:chOff x="1619672" y="2103698"/>
            <a:chExt cx="1800200" cy="1764196"/>
          </a:xfrm>
        </p:grpSpPr>
        <p:sp>
          <p:nvSpPr>
            <p:cNvPr id="8" name="圆角矩形 7"/>
            <p:cNvSpPr/>
            <p:nvPr/>
          </p:nvSpPr>
          <p:spPr>
            <a:xfrm>
              <a:off x="1619672" y="2103698"/>
              <a:ext cx="1800200" cy="1764196"/>
            </a:xfrm>
            <a:prstGeom prst="roundRect">
              <a:avLst>
                <a:gd name="adj" fmla="val 3709"/>
              </a:avLst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267" name="TextBox 25"/>
            <p:cNvSpPr txBox="1">
              <a:spLocks noChangeArrowheads="1"/>
            </p:cNvSpPr>
            <p:nvPr/>
          </p:nvSpPr>
          <p:spPr bwMode="auto">
            <a:xfrm>
              <a:off x="1811886" y="2586454"/>
              <a:ext cx="1415772" cy="338554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Calibri" panose="020F0502020204030204" pitchFamily="34" charset="0"/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Calibri" panose="020F0502020204030204" pitchFamily="34" charset="0"/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Calibri" panose="020F0502020204030204" pitchFamily="34" charset="0"/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Calibri" panose="020F0502020204030204" pitchFamily="34" charset="0"/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Calibri" panose="020F050202020403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Calibri" panose="020F050202020403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Calibri" panose="020F050202020403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Calibri" panose="020F050202020403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Calibri" panose="020F050202020403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68" name="TextBox 26"/>
            <p:cNvSpPr txBox="1">
              <a:spLocks noChangeArrowheads="1"/>
            </p:cNvSpPr>
            <p:nvPr/>
          </p:nvSpPr>
          <p:spPr bwMode="auto">
            <a:xfrm>
              <a:off x="1811886" y="3219822"/>
              <a:ext cx="1415772" cy="338554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Calibri" panose="020F0502020204030204" pitchFamily="34" charset="0"/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Calibri" panose="020F0502020204030204" pitchFamily="34" charset="0"/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Calibri" panose="020F0502020204030204" pitchFamily="34" charset="0"/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Calibri" panose="020F0502020204030204" pitchFamily="34" charset="0"/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Calibri" panose="020F050202020403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Calibri" panose="020F050202020403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Calibri" panose="020F050202020403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Calibri" panose="020F050202020403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Calibri" panose="020F050202020403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 bwMode="auto">
          <a:xfrm>
            <a:off x="3579910" y="1131590"/>
            <a:ext cx="2051050" cy="431800"/>
          </a:xfrm>
          <a:prstGeom prst="rect">
            <a:avLst/>
          </a:prstGeom>
          <a:solidFill>
            <a:srgbClr val="D4456D"/>
          </a:solidFill>
          <a:ln w="1270"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2" name="组合 18"/>
          <p:cNvGrpSpPr/>
          <p:nvPr/>
        </p:nvGrpSpPr>
        <p:grpSpPr bwMode="auto">
          <a:xfrm>
            <a:off x="1652588" y="2001838"/>
            <a:ext cx="1800225" cy="1763712"/>
            <a:chOff x="1619672" y="2103698"/>
            <a:chExt cx="1800200" cy="1764196"/>
          </a:xfrm>
        </p:grpSpPr>
        <p:sp>
          <p:nvSpPr>
            <p:cNvPr id="13" name="圆角矩形 12"/>
            <p:cNvSpPr/>
            <p:nvPr/>
          </p:nvSpPr>
          <p:spPr>
            <a:xfrm>
              <a:off x="1619672" y="2103698"/>
              <a:ext cx="1800200" cy="1764196"/>
            </a:xfrm>
            <a:prstGeom prst="roundRect">
              <a:avLst>
                <a:gd name="adj" fmla="val 3709"/>
              </a:avLst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264" name="TextBox 16"/>
            <p:cNvSpPr txBox="1">
              <a:spLocks noChangeArrowheads="1"/>
            </p:cNvSpPr>
            <p:nvPr/>
          </p:nvSpPr>
          <p:spPr bwMode="auto">
            <a:xfrm>
              <a:off x="1811886" y="2586454"/>
              <a:ext cx="1415772" cy="338554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Calibri" panose="020F0502020204030204" pitchFamily="34" charset="0"/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Calibri" panose="020F0502020204030204" pitchFamily="34" charset="0"/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Calibri" panose="020F0502020204030204" pitchFamily="34" charset="0"/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Calibri" panose="020F0502020204030204" pitchFamily="34" charset="0"/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Calibri" panose="020F050202020403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Calibri" panose="020F050202020403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Calibri" panose="020F050202020403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Calibri" panose="020F050202020403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Calibri" panose="020F050202020403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65" name="TextBox 17"/>
            <p:cNvSpPr txBox="1">
              <a:spLocks noChangeArrowheads="1"/>
            </p:cNvSpPr>
            <p:nvPr/>
          </p:nvSpPr>
          <p:spPr bwMode="auto">
            <a:xfrm>
              <a:off x="1811886" y="3219822"/>
              <a:ext cx="1415772" cy="338554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Calibri" panose="020F0502020204030204" pitchFamily="34" charset="0"/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Calibri" panose="020F0502020204030204" pitchFamily="34" charset="0"/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Calibri" panose="020F0502020204030204" pitchFamily="34" charset="0"/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Calibri" panose="020F0502020204030204" pitchFamily="34" charset="0"/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Calibri" panose="020F050202020403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Calibri" panose="020F050202020403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Calibri" panose="020F050202020403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Calibri" panose="020F050202020403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Calibri" panose="020F050202020403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矩形 15"/>
          <p:cNvSpPr/>
          <p:nvPr/>
        </p:nvSpPr>
        <p:spPr bwMode="auto">
          <a:xfrm>
            <a:off x="1797148" y="1822152"/>
            <a:ext cx="1512887" cy="360363"/>
          </a:xfrm>
          <a:prstGeom prst="rect">
            <a:avLst/>
          </a:prstGeom>
          <a:solidFill>
            <a:srgbClr val="D4456D"/>
          </a:solidFill>
          <a:ln w="1270"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矩形 16"/>
          <p:cNvSpPr/>
          <p:nvPr/>
        </p:nvSpPr>
        <p:spPr bwMode="auto">
          <a:xfrm>
            <a:off x="3841848" y="1822152"/>
            <a:ext cx="1511300" cy="360363"/>
          </a:xfrm>
          <a:prstGeom prst="rect">
            <a:avLst/>
          </a:prstGeom>
          <a:solidFill>
            <a:srgbClr val="D4456D"/>
          </a:solidFill>
          <a:ln w="1270"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矩形 17"/>
          <p:cNvSpPr/>
          <p:nvPr/>
        </p:nvSpPr>
        <p:spPr bwMode="auto">
          <a:xfrm>
            <a:off x="5900835" y="1822152"/>
            <a:ext cx="1512888" cy="360363"/>
          </a:xfrm>
          <a:prstGeom prst="rect">
            <a:avLst/>
          </a:prstGeom>
          <a:solidFill>
            <a:srgbClr val="D4456D"/>
          </a:solidFill>
          <a:ln w="9525"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TextBox 26"/>
          <p:cNvSpPr txBox="1">
            <a:spLocks noChangeArrowheads="1"/>
          </p:cNvSpPr>
          <p:nvPr/>
        </p:nvSpPr>
        <p:spPr bwMode="auto">
          <a:xfrm>
            <a:off x="3468688" y="1165225"/>
            <a:ext cx="2251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Calibri" panose="020F0502020204030204" pitchFamily="34" charset="0"/>
              <a:buChar char="•"/>
              <a:defRPr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Calibri" panose="020F0502020204030204" pitchFamily="34" charset="0"/>
              <a:buChar char="–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Calibri" panose="020F0502020204030204" pitchFamily="34" charset="0"/>
              <a:buChar char="•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Calibri" panose="020F0502020204030204" pitchFamily="34" charset="0"/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zh-CN" sz="180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TextBox 26"/>
          <p:cNvSpPr txBox="1">
            <a:spLocks noChangeArrowheads="1"/>
          </p:cNvSpPr>
          <p:nvPr/>
        </p:nvSpPr>
        <p:spPr bwMode="auto">
          <a:xfrm>
            <a:off x="1558925" y="1820863"/>
            <a:ext cx="20447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Font typeface="Calibri" panose="020F0502020204030204" pitchFamily="34" charset="0"/>
              <a:buChar char="•"/>
              <a:defRPr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Calibri" panose="020F0502020204030204" pitchFamily="34" charset="0"/>
              <a:buChar char="–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Calibri" panose="020F0502020204030204" pitchFamily="34" charset="0"/>
              <a:buChar char="•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Calibri" panose="020F0502020204030204" pitchFamily="34" charset="0"/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zh-CN" sz="160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3568700" y="1820863"/>
            <a:ext cx="2044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Font typeface="Calibri" panose="020F0502020204030204" pitchFamily="34" charset="0"/>
              <a:buChar char="•"/>
              <a:defRPr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Calibri" panose="020F0502020204030204" pitchFamily="34" charset="0"/>
              <a:buChar char="–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Calibri" panose="020F0502020204030204" pitchFamily="34" charset="0"/>
              <a:buChar char="•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Calibri" panose="020F0502020204030204" pitchFamily="34" charset="0"/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zh-CN" sz="160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5638800" y="1820863"/>
            <a:ext cx="2044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Font typeface="Calibri" panose="020F0502020204030204" pitchFamily="34" charset="0"/>
              <a:buChar char="•"/>
              <a:defRPr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Calibri" panose="020F0502020204030204" pitchFamily="34" charset="0"/>
              <a:buChar char="–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Calibri" panose="020F0502020204030204" pitchFamily="34" charset="0"/>
              <a:buChar char="•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Calibri" panose="020F0502020204030204" pitchFamily="34" charset="0"/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zh-CN" sz="160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-58738" y="1249363"/>
            <a:ext cx="554038" cy="89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Font typeface="Calibri" panose="020F0502020204030204" pitchFamily="34" charset="0"/>
              <a:buChar char="•"/>
              <a:defRPr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Calibri" panose="020F0502020204030204" pitchFamily="34" charset="0"/>
              <a:buChar char="–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Calibri" panose="020F0502020204030204" pitchFamily="34" charset="0"/>
              <a:buChar char="•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Calibri" panose="020F0502020204030204" pitchFamily="34" charset="0"/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标  题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6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3805237" y="1087785"/>
            <a:ext cx="1570038" cy="368300"/>
            <a:chOff x="3689158" y="1194194"/>
            <a:chExt cx="1570038" cy="368300"/>
          </a:xfrm>
          <a:solidFill>
            <a:srgbClr val="D4456D"/>
          </a:solidFill>
        </p:grpSpPr>
        <p:sp>
          <p:nvSpPr>
            <p:cNvPr id="3" name="矩形 2"/>
            <p:cNvSpPr/>
            <p:nvPr/>
          </p:nvSpPr>
          <p:spPr>
            <a:xfrm>
              <a:off x="3689158" y="1194194"/>
              <a:ext cx="1570038" cy="368300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" name="TextBox 2"/>
            <p:cNvSpPr txBox="1">
              <a:spLocks noChangeArrowheads="1"/>
            </p:cNvSpPr>
            <p:nvPr/>
          </p:nvSpPr>
          <p:spPr bwMode="auto">
            <a:xfrm>
              <a:off x="3689158" y="1194194"/>
              <a:ext cx="1570038" cy="3683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590675" y="1519238"/>
            <a:ext cx="0" cy="2362200"/>
          </a:xfrm>
          <a:prstGeom prst="line">
            <a:avLst/>
          </a:prstGeom>
          <a:noFill/>
          <a:ln w="25400">
            <a:solidFill>
              <a:srgbClr val="3E1E2C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rot="-5400000">
            <a:off x="4831557" y="640556"/>
            <a:ext cx="0" cy="6481763"/>
          </a:xfrm>
          <a:prstGeom prst="line">
            <a:avLst/>
          </a:prstGeom>
          <a:noFill/>
          <a:ln w="25400">
            <a:solidFill>
              <a:srgbClr val="3E1E2C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4716463" y="1778000"/>
            <a:ext cx="0" cy="2103438"/>
          </a:xfrm>
          <a:prstGeom prst="line">
            <a:avLst/>
          </a:prstGeom>
          <a:noFill/>
          <a:ln w="3175">
            <a:solidFill>
              <a:srgbClr val="3E1E2C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6056313" y="1778000"/>
            <a:ext cx="0" cy="2103438"/>
          </a:xfrm>
          <a:prstGeom prst="line">
            <a:avLst/>
          </a:prstGeom>
          <a:noFill/>
          <a:ln w="3175">
            <a:solidFill>
              <a:srgbClr val="3E1E2C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7416800" y="1778000"/>
            <a:ext cx="0" cy="2103438"/>
          </a:xfrm>
          <a:prstGeom prst="line">
            <a:avLst/>
          </a:prstGeom>
          <a:noFill/>
          <a:ln w="3175">
            <a:solidFill>
              <a:srgbClr val="3E1E2C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3359150" y="1778000"/>
            <a:ext cx="0" cy="2103438"/>
          </a:xfrm>
          <a:prstGeom prst="line">
            <a:avLst/>
          </a:prstGeom>
          <a:noFill/>
          <a:ln w="3175">
            <a:solidFill>
              <a:srgbClr val="3E1E2C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Freeform 32"/>
          <p:cNvSpPr/>
          <p:nvPr/>
        </p:nvSpPr>
        <p:spPr bwMode="auto">
          <a:xfrm>
            <a:off x="1989138" y="2582863"/>
            <a:ext cx="5427662" cy="1069975"/>
          </a:xfrm>
          <a:custGeom>
            <a:avLst/>
            <a:gdLst>
              <a:gd name="T0" fmla="*/ 0 w 10000"/>
              <a:gd name="T1" fmla="*/ 2147483646 h 10364"/>
              <a:gd name="T2" fmla="*/ 2147483646 w 10000"/>
              <a:gd name="T3" fmla="*/ 2147483646 h 10364"/>
              <a:gd name="T4" fmla="*/ 2147483646 w 10000"/>
              <a:gd name="T5" fmla="*/ 2147483646 h 10364"/>
              <a:gd name="T6" fmla="*/ 2147483646 w 10000"/>
              <a:gd name="T7" fmla="*/ 2147483646 h 10364"/>
              <a:gd name="T8" fmla="*/ 2147483646 w 10000"/>
              <a:gd name="T9" fmla="*/ 2147483646 h 10364"/>
              <a:gd name="T10" fmla="*/ 2147483646 w 10000"/>
              <a:gd name="T11" fmla="*/ 2147483646 h 10364"/>
              <a:gd name="T12" fmla="*/ 2147483646 w 10000"/>
              <a:gd name="T13" fmla="*/ 2147483646 h 10364"/>
              <a:gd name="T14" fmla="*/ 2147483646 w 10000"/>
              <a:gd name="T15" fmla="*/ 2147483646 h 1036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0000" h="10364">
                <a:moveTo>
                  <a:pt x="0" y="1598"/>
                </a:moveTo>
                <a:cubicBezTo>
                  <a:pt x="394" y="2741"/>
                  <a:pt x="1364" y="8027"/>
                  <a:pt x="1824" y="9290"/>
                </a:cubicBezTo>
                <a:cubicBezTo>
                  <a:pt x="2449" y="11341"/>
                  <a:pt x="3008" y="10221"/>
                  <a:pt x="3452" y="7911"/>
                </a:cubicBezTo>
                <a:cubicBezTo>
                  <a:pt x="4456" y="2124"/>
                  <a:pt x="4236" y="2831"/>
                  <a:pt x="4524" y="1608"/>
                </a:cubicBezTo>
                <a:cubicBezTo>
                  <a:pt x="4992" y="-680"/>
                  <a:pt x="5267" y="-296"/>
                  <a:pt x="5809" y="1321"/>
                </a:cubicBezTo>
                <a:cubicBezTo>
                  <a:pt x="6385" y="3492"/>
                  <a:pt x="6664" y="4715"/>
                  <a:pt x="7075" y="5923"/>
                </a:cubicBezTo>
                <a:cubicBezTo>
                  <a:pt x="7592" y="7397"/>
                  <a:pt x="8225" y="6055"/>
                  <a:pt x="8455" y="5609"/>
                </a:cubicBezTo>
                <a:cubicBezTo>
                  <a:pt x="8874" y="4754"/>
                  <a:pt x="9636" y="2557"/>
                  <a:pt x="10000" y="1914"/>
                </a:cubicBezTo>
              </a:path>
            </a:pathLst>
          </a:custGeom>
          <a:noFill/>
          <a:ln w="19050">
            <a:solidFill>
              <a:srgbClr val="80AF02"/>
            </a:solidFill>
            <a:prstDash val="lg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Rectangle 34"/>
          <p:cNvSpPr>
            <a:spLocks noChangeArrowheads="1"/>
          </p:cNvSpPr>
          <p:nvPr/>
        </p:nvSpPr>
        <p:spPr bwMode="auto">
          <a:xfrm>
            <a:off x="1957388" y="2719388"/>
            <a:ext cx="53975" cy="53975"/>
          </a:xfrm>
          <a:prstGeom prst="rect">
            <a:avLst/>
          </a:prstGeom>
          <a:solidFill>
            <a:srgbClr val="80AF0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Calibri" panose="020F0502020204030204" pitchFamily="34" charset="0"/>
              <a:buChar char="•"/>
              <a:defRPr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Calibri" panose="020F0502020204030204" pitchFamily="34" charset="0"/>
              <a:buChar char="–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Calibri" panose="020F0502020204030204" pitchFamily="34" charset="0"/>
              <a:buChar char="•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Calibri" panose="020F0502020204030204" pitchFamily="34" charset="0"/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Calibri" panose="020F0502020204030204" pitchFamily="34" charset="0"/>
            </a:endParaRPr>
          </a:p>
        </p:txBody>
      </p:sp>
      <p:sp>
        <p:nvSpPr>
          <p:cNvPr id="13" name="Rectangle 39"/>
          <p:cNvSpPr>
            <a:spLocks noChangeArrowheads="1"/>
          </p:cNvSpPr>
          <p:nvPr/>
        </p:nvSpPr>
        <p:spPr bwMode="auto">
          <a:xfrm>
            <a:off x="3333750" y="3625850"/>
            <a:ext cx="53975" cy="53975"/>
          </a:xfrm>
          <a:prstGeom prst="rect">
            <a:avLst/>
          </a:prstGeom>
          <a:solidFill>
            <a:srgbClr val="80AF0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Calibri" panose="020F0502020204030204" pitchFamily="34" charset="0"/>
              <a:buChar char="•"/>
              <a:defRPr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Calibri" panose="020F0502020204030204" pitchFamily="34" charset="0"/>
              <a:buChar char="–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Calibri" panose="020F0502020204030204" pitchFamily="34" charset="0"/>
              <a:buChar char="•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Calibri" panose="020F0502020204030204" pitchFamily="34" charset="0"/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Calibri" panose="020F050202020403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938463" y="2132013"/>
            <a:ext cx="1317625" cy="304800"/>
          </a:xfrm>
          <a:prstGeom prst="rect">
            <a:avLst/>
          </a:prstGeom>
          <a:solidFill>
            <a:srgbClr val="D445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Rectangle 44"/>
          <p:cNvSpPr>
            <a:spLocks noChangeArrowheads="1"/>
          </p:cNvSpPr>
          <p:nvPr/>
        </p:nvSpPr>
        <p:spPr bwMode="auto">
          <a:xfrm>
            <a:off x="6027738" y="3230563"/>
            <a:ext cx="53975" cy="53975"/>
          </a:xfrm>
          <a:prstGeom prst="rect">
            <a:avLst/>
          </a:prstGeom>
          <a:solidFill>
            <a:srgbClr val="80AF0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Calibri" panose="020F0502020204030204" pitchFamily="34" charset="0"/>
              <a:buChar char="•"/>
              <a:defRPr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Calibri" panose="020F0502020204030204" pitchFamily="34" charset="0"/>
              <a:buChar char="–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Calibri" panose="020F0502020204030204" pitchFamily="34" charset="0"/>
              <a:buChar char="•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Calibri" panose="020F0502020204030204" pitchFamily="34" charset="0"/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Calibri" panose="020F0502020204030204" pitchFamily="34" charset="0"/>
            </a:endParaRPr>
          </a:p>
        </p:txBody>
      </p:sp>
      <p:sp>
        <p:nvSpPr>
          <p:cNvPr id="16" name="Rectangle 49"/>
          <p:cNvSpPr>
            <a:spLocks noChangeArrowheads="1"/>
          </p:cNvSpPr>
          <p:nvPr/>
        </p:nvSpPr>
        <p:spPr bwMode="auto">
          <a:xfrm>
            <a:off x="7388225" y="2767013"/>
            <a:ext cx="53975" cy="53975"/>
          </a:xfrm>
          <a:prstGeom prst="rect">
            <a:avLst/>
          </a:prstGeom>
          <a:solidFill>
            <a:srgbClr val="80AF0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Calibri" panose="020F0502020204030204" pitchFamily="34" charset="0"/>
              <a:buChar char="•"/>
              <a:defRPr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Calibri" panose="020F0502020204030204" pitchFamily="34" charset="0"/>
              <a:buChar char="–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Calibri" panose="020F0502020204030204" pitchFamily="34" charset="0"/>
              <a:buChar char="•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Calibri" panose="020F0502020204030204" pitchFamily="34" charset="0"/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Calibri" panose="020F0502020204030204" pitchFamily="34" charset="0"/>
            </a:endParaRPr>
          </a:p>
        </p:txBody>
      </p:sp>
      <p:sp>
        <p:nvSpPr>
          <p:cNvPr id="17" name="Freeform 59"/>
          <p:cNvSpPr/>
          <p:nvPr/>
        </p:nvSpPr>
        <p:spPr bwMode="auto">
          <a:xfrm>
            <a:off x="1995488" y="2119313"/>
            <a:ext cx="5421312" cy="1200150"/>
          </a:xfrm>
          <a:custGeom>
            <a:avLst/>
            <a:gdLst>
              <a:gd name="T0" fmla="*/ 0 w 3650"/>
              <a:gd name="T1" fmla="*/ 2147483646 h 885"/>
              <a:gd name="T2" fmla="*/ 2147483646 w 3650"/>
              <a:gd name="T3" fmla="*/ 2147483646 h 885"/>
              <a:gd name="T4" fmla="*/ 2147483646 w 3650"/>
              <a:gd name="T5" fmla="*/ 2147483646 h 885"/>
              <a:gd name="T6" fmla="*/ 2147483646 w 3650"/>
              <a:gd name="T7" fmla="*/ 2147483646 h 885"/>
              <a:gd name="T8" fmla="*/ 2147483646 w 3650"/>
              <a:gd name="T9" fmla="*/ 2147483646 h 885"/>
              <a:gd name="T10" fmla="*/ 2147483646 w 3650"/>
              <a:gd name="T11" fmla="*/ 2147483646 h 88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650"/>
              <a:gd name="T19" fmla="*/ 0 h 885"/>
              <a:gd name="T20" fmla="*/ 3650 w 3650"/>
              <a:gd name="T21" fmla="*/ 885 h 88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650" h="885">
                <a:moveTo>
                  <a:pt x="0" y="885"/>
                </a:moveTo>
                <a:cubicBezTo>
                  <a:pt x="459" y="784"/>
                  <a:pt x="685" y="729"/>
                  <a:pt x="917" y="664"/>
                </a:cubicBezTo>
                <a:cubicBezTo>
                  <a:pt x="1106" y="612"/>
                  <a:pt x="1642" y="428"/>
                  <a:pt x="1828" y="346"/>
                </a:cubicBezTo>
                <a:cubicBezTo>
                  <a:pt x="1964" y="290"/>
                  <a:pt x="2356" y="94"/>
                  <a:pt x="2463" y="69"/>
                </a:cubicBezTo>
                <a:cubicBezTo>
                  <a:pt x="2742" y="0"/>
                  <a:pt x="2882" y="116"/>
                  <a:pt x="2944" y="154"/>
                </a:cubicBezTo>
                <a:cubicBezTo>
                  <a:pt x="3150" y="288"/>
                  <a:pt x="3477" y="649"/>
                  <a:pt x="3650" y="774"/>
                </a:cubicBezTo>
              </a:path>
            </a:pathLst>
          </a:custGeom>
          <a:noFill/>
          <a:ln w="19050">
            <a:solidFill>
              <a:srgbClr val="D4456D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Rectangle 61"/>
          <p:cNvSpPr>
            <a:spLocks noChangeArrowheads="1"/>
          </p:cNvSpPr>
          <p:nvPr/>
        </p:nvSpPr>
        <p:spPr bwMode="auto">
          <a:xfrm>
            <a:off x="1947863" y="3284538"/>
            <a:ext cx="73025" cy="71437"/>
          </a:xfrm>
          <a:prstGeom prst="rect">
            <a:avLst/>
          </a:prstGeom>
          <a:solidFill>
            <a:srgbClr val="D445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Calibri" panose="020F0502020204030204" pitchFamily="34" charset="0"/>
              <a:buChar char="•"/>
              <a:defRPr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Calibri" panose="020F0502020204030204" pitchFamily="34" charset="0"/>
              <a:buChar char="–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Calibri" panose="020F0502020204030204" pitchFamily="34" charset="0"/>
              <a:buChar char="•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Calibri" panose="020F0502020204030204" pitchFamily="34" charset="0"/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Calibri" panose="020F0502020204030204" pitchFamily="34" charset="0"/>
            </a:endParaRPr>
          </a:p>
        </p:txBody>
      </p:sp>
      <p:sp>
        <p:nvSpPr>
          <p:cNvPr id="19" name="Rectangle 66"/>
          <p:cNvSpPr>
            <a:spLocks noChangeArrowheads="1"/>
          </p:cNvSpPr>
          <p:nvPr/>
        </p:nvSpPr>
        <p:spPr bwMode="auto">
          <a:xfrm>
            <a:off x="3322638" y="2987675"/>
            <a:ext cx="73025" cy="71438"/>
          </a:xfrm>
          <a:prstGeom prst="rect">
            <a:avLst/>
          </a:prstGeom>
          <a:solidFill>
            <a:srgbClr val="D445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Calibri" panose="020F0502020204030204" pitchFamily="34" charset="0"/>
              <a:buChar char="•"/>
              <a:defRPr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Calibri" panose="020F0502020204030204" pitchFamily="34" charset="0"/>
              <a:buChar char="–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Calibri" panose="020F0502020204030204" pitchFamily="34" charset="0"/>
              <a:buChar char="•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Calibri" panose="020F0502020204030204" pitchFamily="34" charset="0"/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Calibri" panose="020F0502020204030204" pitchFamily="34" charset="0"/>
            </a:endParaRPr>
          </a:p>
        </p:txBody>
      </p:sp>
      <p:sp>
        <p:nvSpPr>
          <p:cNvPr id="20" name="Rectangle 71"/>
          <p:cNvSpPr>
            <a:spLocks noChangeArrowheads="1"/>
          </p:cNvSpPr>
          <p:nvPr/>
        </p:nvSpPr>
        <p:spPr bwMode="auto">
          <a:xfrm>
            <a:off x="6027738" y="2160588"/>
            <a:ext cx="63500" cy="71437"/>
          </a:xfrm>
          <a:prstGeom prst="rect">
            <a:avLst/>
          </a:prstGeom>
          <a:solidFill>
            <a:srgbClr val="D445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Calibri" panose="020F0502020204030204" pitchFamily="34" charset="0"/>
              <a:buChar char="•"/>
              <a:defRPr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Calibri" panose="020F0502020204030204" pitchFamily="34" charset="0"/>
              <a:buChar char="–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Calibri" panose="020F0502020204030204" pitchFamily="34" charset="0"/>
              <a:buChar char="•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Calibri" panose="020F0502020204030204" pitchFamily="34" charset="0"/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Calibri" panose="020F0502020204030204" pitchFamily="34" charset="0"/>
            </a:endParaRPr>
          </a:p>
        </p:txBody>
      </p:sp>
      <p:sp>
        <p:nvSpPr>
          <p:cNvPr id="21" name="Rectangle 76"/>
          <p:cNvSpPr>
            <a:spLocks noChangeArrowheads="1"/>
          </p:cNvSpPr>
          <p:nvPr/>
        </p:nvSpPr>
        <p:spPr bwMode="auto">
          <a:xfrm>
            <a:off x="7381875" y="3128963"/>
            <a:ext cx="71438" cy="71437"/>
          </a:xfrm>
          <a:prstGeom prst="rect">
            <a:avLst/>
          </a:prstGeom>
          <a:solidFill>
            <a:srgbClr val="D445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Calibri" panose="020F0502020204030204" pitchFamily="34" charset="0"/>
              <a:buChar char="•"/>
              <a:defRPr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Calibri" panose="020F0502020204030204" pitchFamily="34" charset="0"/>
              <a:buChar char="–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Calibri" panose="020F0502020204030204" pitchFamily="34" charset="0"/>
              <a:buChar char="•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Calibri" panose="020F0502020204030204" pitchFamily="34" charset="0"/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Calibri" panose="020F0502020204030204" pitchFamily="34" charset="0"/>
            </a:endParaRPr>
          </a:p>
        </p:txBody>
      </p:sp>
      <p:sp>
        <p:nvSpPr>
          <p:cNvPr id="22" name="Freeform 80"/>
          <p:cNvSpPr/>
          <p:nvPr/>
        </p:nvSpPr>
        <p:spPr bwMode="auto">
          <a:xfrm>
            <a:off x="2014538" y="1630363"/>
            <a:ext cx="5402262" cy="2062162"/>
          </a:xfrm>
          <a:custGeom>
            <a:avLst/>
            <a:gdLst>
              <a:gd name="T0" fmla="*/ 0 w 3638"/>
              <a:gd name="T1" fmla="*/ 2147483646 h 1520"/>
              <a:gd name="T2" fmla="*/ 2147483646 w 3638"/>
              <a:gd name="T3" fmla="*/ 2147483646 h 1520"/>
              <a:gd name="T4" fmla="*/ 2147483646 w 3638"/>
              <a:gd name="T5" fmla="*/ 2147483646 h 1520"/>
              <a:gd name="T6" fmla="*/ 2147483646 w 3638"/>
              <a:gd name="T7" fmla="*/ 2147483646 h 1520"/>
              <a:gd name="T8" fmla="*/ 2147483646 w 3638"/>
              <a:gd name="T9" fmla="*/ 2147483646 h 1520"/>
              <a:gd name="T10" fmla="*/ 2147483646 w 3638"/>
              <a:gd name="T11" fmla="*/ 2147483646 h 1520"/>
              <a:gd name="T12" fmla="*/ 2147483646 w 3638"/>
              <a:gd name="T13" fmla="*/ 2147483646 h 15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38"/>
              <a:gd name="T22" fmla="*/ 0 h 1520"/>
              <a:gd name="T23" fmla="*/ 3638 w 3638"/>
              <a:gd name="T24" fmla="*/ 1520 h 152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38" h="1520">
                <a:moveTo>
                  <a:pt x="0" y="1520"/>
                </a:moveTo>
                <a:cubicBezTo>
                  <a:pt x="182" y="1501"/>
                  <a:pt x="419" y="1465"/>
                  <a:pt x="616" y="1422"/>
                </a:cubicBezTo>
                <a:cubicBezTo>
                  <a:pt x="875" y="1378"/>
                  <a:pt x="1091" y="1240"/>
                  <a:pt x="1250" y="1120"/>
                </a:cubicBezTo>
                <a:cubicBezTo>
                  <a:pt x="1430" y="991"/>
                  <a:pt x="1697" y="796"/>
                  <a:pt x="1820" y="706"/>
                </a:cubicBezTo>
                <a:cubicBezTo>
                  <a:pt x="1982" y="589"/>
                  <a:pt x="2174" y="415"/>
                  <a:pt x="2288" y="334"/>
                </a:cubicBezTo>
                <a:cubicBezTo>
                  <a:pt x="2696" y="0"/>
                  <a:pt x="2912" y="236"/>
                  <a:pt x="3034" y="338"/>
                </a:cubicBezTo>
                <a:cubicBezTo>
                  <a:pt x="3338" y="636"/>
                  <a:pt x="3526" y="894"/>
                  <a:pt x="3638" y="982"/>
                </a:cubicBezTo>
              </a:path>
            </a:pathLst>
          </a:custGeom>
          <a:noFill/>
          <a:ln w="19050">
            <a:solidFill>
              <a:srgbClr val="00C0A7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Rectangle 82"/>
          <p:cNvSpPr>
            <a:spLocks noChangeAspect="1" noChangeArrowheads="1"/>
          </p:cNvSpPr>
          <p:nvPr/>
        </p:nvSpPr>
        <p:spPr bwMode="auto">
          <a:xfrm>
            <a:off x="1939925" y="3638550"/>
            <a:ext cx="90488" cy="88900"/>
          </a:xfrm>
          <a:prstGeom prst="rect">
            <a:avLst/>
          </a:prstGeom>
          <a:solidFill>
            <a:srgbClr val="00C0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Calibri" panose="020F0502020204030204" pitchFamily="34" charset="0"/>
              <a:buChar char="•"/>
              <a:defRPr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Calibri" panose="020F0502020204030204" pitchFamily="34" charset="0"/>
              <a:buChar char="–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Calibri" panose="020F0502020204030204" pitchFamily="34" charset="0"/>
              <a:buChar char="•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Calibri" panose="020F0502020204030204" pitchFamily="34" charset="0"/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Calibri" panose="020F0502020204030204" pitchFamily="34" charset="0"/>
            </a:endParaRPr>
          </a:p>
        </p:txBody>
      </p:sp>
      <p:sp>
        <p:nvSpPr>
          <p:cNvPr id="24" name="Rectangle 87"/>
          <p:cNvSpPr>
            <a:spLocks noChangeAspect="1" noChangeArrowheads="1"/>
          </p:cNvSpPr>
          <p:nvPr/>
        </p:nvSpPr>
        <p:spPr bwMode="auto">
          <a:xfrm>
            <a:off x="3316288" y="3389313"/>
            <a:ext cx="90487" cy="88900"/>
          </a:xfrm>
          <a:prstGeom prst="rect">
            <a:avLst/>
          </a:prstGeom>
          <a:solidFill>
            <a:srgbClr val="00C0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Calibri" panose="020F0502020204030204" pitchFamily="34" charset="0"/>
              <a:buChar char="•"/>
              <a:defRPr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Calibri" panose="020F0502020204030204" pitchFamily="34" charset="0"/>
              <a:buChar char="–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Calibri" panose="020F0502020204030204" pitchFamily="34" charset="0"/>
              <a:buChar char="•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Calibri" panose="020F0502020204030204" pitchFamily="34" charset="0"/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Calibri" panose="020F0502020204030204" pitchFamily="34" charset="0"/>
            </a:endParaRPr>
          </a:p>
        </p:txBody>
      </p:sp>
      <p:sp>
        <p:nvSpPr>
          <p:cNvPr id="25" name="Rectangle 92"/>
          <p:cNvSpPr>
            <a:spLocks noChangeAspect="1" noChangeArrowheads="1"/>
          </p:cNvSpPr>
          <p:nvPr/>
        </p:nvSpPr>
        <p:spPr bwMode="auto">
          <a:xfrm>
            <a:off x="6010275" y="1806575"/>
            <a:ext cx="90488" cy="88900"/>
          </a:xfrm>
          <a:prstGeom prst="rect">
            <a:avLst/>
          </a:prstGeom>
          <a:solidFill>
            <a:srgbClr val="00C0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Calibri" panose="020F0502020204030204" pitchFamily="34" charset="0"/>
              <a:buChar char="•"/>
              <a:defRPr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Calibri" panose="020F0502020204030204" pitchFamily="34" charset="0"/>
              <a:buChar char="–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Calibri" panose="020F0502020204030204" pitchFamily="34" charset="0"/>
              <a:buChar char="•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Calibri" panose="020F0502020204030204" pitchFamily="34" charset="0"/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Calibri" panose="020F0502020204030204" pitchFamily="34" charset="0"/>
            </a:endParaRPr>
          </a:p>
        </p:txBody>
      </p:sp>
      <p:sp>
        <p:nvSpPr>
          <p:cNvPr id="26" name="Rectangle 97"/>
          <p:cNvSpPr>
            <a:spLocks noChangeAspect="1" noChangeArrowheads="1"/>
          </p:cNvSpPr>
          <p:nvPr/>
        </p:nvSpPr>
        <p:spPr bwMode="auto">
          <a:xfrm>
            <a:off x="7372350" y="2884488"/>
            <a:ext cx="90488" cy="88900"/>
          </a:xfrm>
          <a:prstGeom prst="rect">
            <a:avLst/>
          </a:prstGeom>
          <a:solidFill>
            <a:srgbClr val="00C0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Calibri" panose="020F0502020204030204" pitchFamily="34" charset="0"/>
              <a:buChar char="•"/>
              <a:defRPr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Calibri" panose="020F0502020204030204" pitchFamily="34" charset="0"/>
              <a:buChar char="–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Calibri" panose="020F0502020204030204" pitchFamily="34" charset="0"/>
              <a:buChar char="•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Calibri" panose="020F0502020204030204" pitchFamily="34" charset="0"/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Calibri" panose="020F0502020204030204" pitchFamily="34" charset="0"/>
            </a:endParaRPr>
          </a:p>
        </p:txBody>
      </p:sp>
      <p:sp>
        <p:nvSpPr>
          <p:cNvPr id="27" name="Oval 8"/>
          <p:cNvSpPr>
            <a:spLocks noChangeArrowheads="1"/>
          </p:cNvSpPr>
          <p:nvPr/>
        </p:nvSpPr>
        <p:spPr bwMode="gray">
          <a:xfrm>
            <a:off x="4605338" y="2487613"/>
            <a:ext cx="223837" cy="223837"/>
          </a:xfrm>
          <a:prstGeom prst="ellipse">
            <a:avLst/>
          </a:prstGeom>
          <a:solidFill>
            <a:schemeClr val="bg1"/>
          </a:solidFill>
          <a:ln w="12700" algn="ctr">
            <a:solidFill>
              <a:srgbClr val="D4456D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Font typeface="Calibri" panose="020F0502020204030204" pitchFamily="34" charset="0"/>
              <a:buChar char="•"/>
              <a:defRPr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Calibri" panose="020F0502020204030204" pitchFamily="34" charset="0"/>
              <a:buChar char="–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Calibri" panose="020F0502020204030204" pitchFamily="34" charset="0"/>
              <a:buChar char="•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Calibri" panose="020F0502020204030204" pitchFamily="34" charset="0"/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>
              <a:latin typeface="Calibri" panose="020F0502020204030204" pitchFamily="34" charset="0"/>
            </a:endParaRPr>
          </a:p>
        </p:txBody>
      </p:sp>
      <p:sp>
        <p:nvSpPr>
          <p:cNvPr id="28" name="Rectangle 121"/>
          <p:cNvSpPr>
            <a:spLocks noChangeAspect="1" noChangeArrowheads="1"/>
          </p:cNvSpPr>
          <p:nvPr/>
        </p:nvSpPr>
        <p:spPr bwMode="auto">
          <a:xfrm>
            <a:off x="4672013" y="2554288"/>
            <a:ext cx="90487" cy="90487"/>
          </a:xfrm>
          <a:prstGeom prst="rect">
            <a:avLst/>
          </a:prstGeom>
          <a:solidFill>
            <a:srgbClr val="D445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Calibri" panose="020F0502020204030204" pitchFamily="34" charset="0"/>
              <a:buChar char="•"/>
              <a:defRPr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Calibri" panose="020F0502020204030204" pitchFamily="34" charset="0"/>
              <a:buChar char="–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Calibri" panose="020F0502020204030204" pitchFamily="34" charset="0"/>
              <a:buChar char="•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Calibri" panose="020F0502020204030204" pitchFamily="34" charset="0"/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Calibri" panose="020F0502020204030204" pitchFamily="34" charset="0"/>
            </a:endParaRPr>
          </a:p>
        </p:txBody>
      </p:sp>
      <p:sp>
        <p:nvSpPr>
          <p:cNvPr id="29" name="Rectangle 133"/>
          <p:cNvSpPr>
            <a:spLocks noChangeArrowheads="1"/>
          </p:cNvSpPr>
          <p:nvPr/>
        </p:nvSpPr>
        <p:spPr bwMode="auto">
          <a:xfrm>
            <a:off x="2938463" y="2132013"/>
            <a:ext cx="1250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Calibri" panose="020F0502020204030204" pitchFamily="34" charset="0"/>
              <a:buChar char="•"/>
              <a:defRPr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Calibri" panose="020F0502020204030204" pitchFamily="34" charset="0"/>
              <a:buChar char="–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Calibri" panose="020F0502020204030204" pitchFamily="34" charset="0"/>
              <a:buChar char="•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Calibri" panose="020F0502020204030204" pitchFamily="34" charset="0"/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点击输入文本</a:t>
            </a:r>
            <a:endParaRPr lang="zh-CN" altLang="en-US" sz="140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1663700" y="3925888"/>
            <a:ext cx="9445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Calibri" panose="020F0502020204030204" pitchFamily="34" charset="0"/>
              <a:buChar char="•"/>
              <a:defRPr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Calibri" panose="020F0502020204030204" pitchFamily="34" charset="0"/>
              <a:buChar char="–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Calibri" panose="020F0502020204030204" pitchFamily="34" charset="0"/>
              <a:buChar char="•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Calibri" panose="020F0502020204030204" pitchFamily="34" charset="0"/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latin typeface="Calibri" panose="020F0502020204030204" pitchFamily="34" charset="0"/>
                <a:ea typeface="微软雅黑" panose="020B0503020204020204" pitchFamily="34" charset="-122"/>
              </a:rPr>
              <a:t>添加文本</a:t>
            </a:r>
            <a:endParaRPr lang="zh-CN" altLang="en-US" sz="140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1" name="Text Box 9"/>
          <p:cNvSpPr txBox="1">
            <a:spLocks noChangeArrowheads="1"/>
          </p:cNvSpPr>
          <p:nvPr/>
        </p:nvSpPr>
        <p:spPr bwMode="auto">
          <a:xfrm>
            <a:off x="2978150" y="3925888"/>
            <a:ext cx="9445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Calibri" panose="020F0502020204030204" pitchFamily="34" charset="0"/>
              <a:buChar char="•"/>
              <a:defRPr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Calibri" panose="020F0502020204030204" pitchFamily="34" charset="0"/>
              <a:buChar char="–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Calibri" panose="020F0502020204030204" pitchFamily="34" charset="0"/>
              <a:buChar char="•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Calibri" panose="020F0502020204030204" pitchFamily="34" charset="0"/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latin typeface="Calibri" panose="020F0502020204030204" pitchFamily="34" charset="0"/>
                <a:ea typeface="微软雅黑" panose="020B0503020204020204" pitchFamily="34" charset="-122"/>
              </a:rPr>
              <a:t>添加文本</a:t>
            </a:r>
            <a:endParaRPr lang="zh-CN" altLang="en-US" sz="140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2" name="Text Box 9"/>
          <p:cNvSpPr txBox="1">
            <a:spLocks noChangeArrowheads="1"/>
          </p:cNvSpPr>
          <p:nvPr/>
        </p:nvSpPr>
        <p:spPr bwMode="auto">
          <a:xfrm>
            <a:off x="4216400" y="3925888"/>
            <a:ext cx="946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Calibri" panose="020F0502020204030204" pitchFamily="34" charset="0"/>
              <a:buChar char="•"/>
              <a:defRPr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Calibri" panose="020F0502020204030204" pitchFamily="34" charset="0"/>
              <a:buChar char="–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Calibri" panose="020F0502020204030204" pitchFamily="34" charset="0"/>
              <a:buChar char="•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Calibri" panose="020F0502020204030204" pitchFamily="34" charset="0"/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latin typeface="Calibri" panose="020F0502020204030204" pitchFamily="34" charset="0"/>
                <a:ea typeface="微软雅黑" panose="020B0503020204020204" pitchFamily="34" charset="-122"/>
              </a:rPr>
              <a:t>添加文本</a:t>
            </a:r>
            <a:endParaRPr lang="zh-CN" altLang="en-US" sz="140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3" name="Text Box 9"/>
          <p:cNvSpPr txBox="1">
            <a:spLocks noChangeArrowheads="1"/>
          </p:cNvSpPr>
          <p:nvPr/>
        </p:nvSpPr>
        <p:spPr bwMode="auto">
          <a:xfrm>
            <a:off x="5624513" y="3925888"/>
            <a:ext cx="9445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Calibri" panose="020F0502020204030204" pitchFamily="34" charset="0"/>
              <a:buChar char="•"/>
              <a:defRPr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Calibri" panose="020F0502020204030204" pitchFamily="34" charset="0"/>
              <a:buChar char="–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Calibri" panose="020F0502020204030204" pitchFamily="34" charset="0"/>
              <a:buChar char="•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Calibri" panose="020F0502020204030204" pitchFamily="34" charset="0"/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latin typeface="Calibri" panose="020F0502020204030204" pitchFamily="34" charset="0"/>
                <a:ea typeface="微软雅黑" panose="020B0503020204020204" pitchFamily="34" charset="-122"/>
              </a:rPr>
              <a:t>添加文本</a:t>
            </a:r>
            <a:endParaRPr lang="zh-CN" altLang="en-US" sz="140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4" name="Text Box 9"/>
          <p:cNvSpPr txBox="1">
            <a:spLocks noChangeArrowheads="1"/>
          </p:cNvSpPr>
          <p:nvPr/>
        </p:nvSpPr>
        <p:spPr bwMode="auto">
          <a:xfrm>
            <a:off x="6853238" y="3925888"/>
            <a:ext cx="9445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Calibri" panose="020F0502020204030204" pitchFamily="34" charset="0"/>
              <a:buChar char="•"/>
              <a:defRPr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Calibri" panose="020F0502020204030204" pitchFamily="34" charset="0"/>
              <a:buChar char="–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Calibri" panose="020F0502020204030204" pitchFamily="34" charset="0"/>
              <a:buChar char="•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Calibri" panose="020F0502020204030204" pitchFamily="34" charset="0"/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latin typeface="Calibri" panose="020F0502020204030204" pitchFamily="34" charset="0"/>
                <a:ea typeface="微软雅黑" panose="020B0503020204020204" pitchFamily="34" charset="-122"/>
              </a:rPr>
              <a:t>添加文本</a:t>
            </a:r>
            <a:endParaRPr lang="zh-CN" altLang="en-US" sz="140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35" name="组合 146"/>
          <p:cNvGrpSpPr/>
          <p:nvPr/>
        </p:nvGrpSpPr>
        <p:grpSpPr bwMode="auto">
          <a:xfrm>
            <a:off x="4355602" y="2129184"/>
            <a:ext cx="303212" cy="374649"/>
            <a:chOff x="3594554" y="3263900"/>
            <a:chExt cx="259896" cy="374649"/>
          </a:xfrm>
          <a:solidFill>
            <a:srgbClr val="7030A0"/>
          </a:solidFill>
        </p:grpSpPr>
        <p:sp>
          <p:nvSpPr>
            <p:cNvPr id="36" name="任意多边形 143"/>
            <p:cNvSpPr>
              <a:spLocks noChangeArrowheads="1"/>
            </p:cNvSpPr>
            <p:nvPr/>
          </p:nvSpPr>
          <p:spPr bwMode="auto">
            <a:xfrm>
              <a:off x="3594554" y="3263900"/>
              <a:ext cx="0" cy="323850"/>
            </a:xfrm>
            <a:custGeom>
              <a:avLst/>
              <a:gdLst>
                <a:gd name="T0" fmla="*/ 0 h 323850"/>
                <a:gd name="T1" fmla="*/ 323850 h 323850"/>
                <a:gd name="T2" fmla="*/ 323850 h 323850"/>
                <a:gd name="T3" fmla="*/ 0 60000 65536"/>
                <a:gd name="T4" fmla="*/ 0 60000 65536"/>
                <a:gd name="T5" fmla="*/ 0 60000 65536"/>
                <a:gd name="T6" fmla="*/ 0 h 323850"/>
                <a:gd name="T7" fmla="*/ 323850 h 323850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T6" r="0" b="T7"/>
              <a:pathLst>
                <a:path h="323850">
                  <a:moveTo>
                    <a:pt x="0" y="0"/>
                  </a:moveTo>
                  <a:lnTo>
                    <a:pt x="0" y="323850"/>
                  </a:lnTo>
                </a:path>
              </a:pathLst>
            </a:custGeom>
            <a:grpFill/>
            <a:ln w="12700" algn="ctr">
              <a:solidFill>
                <a:srgbClr val="D4456D"/>
              </a:solidFill>
              <a:rou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7" name="任意多边形 144"/>
            <p:cNvSpPr>
              <a:spLocks noChangeArrowheads="1"/>
            </p:cNvSpPr>
            <p:nvPr/>
          </p:nvSpPr>
          <p:spPr bwMode="auto">
            <a:xfrm>
              <a:off x="3594554" y="3425824"/>
              <a:ext cx="259896" cy="212725"/>
            </a:xfrm>
            <a:custGeom>
              <a:avLst/>
              <a:gdLst>
                <a:gd name="T0" fmla="*/ 0 w 266700"/>
                <a:gd name="T1" fmla="*/ 0 h 222250"/>
                <a:gd name="T2" fmla="*/ 266700 w 266700"/>
                <a:gd name="T3" fmla="*/ 222250 h 222250"/>
                <a:gd name="T4" fmla="*/ 266700 w 266700"/>
                <a:gd name="T5" fmla="*/ 222250 h 222250"/>
                <a:gd name="T6" fmla="*/ 266700 w 266700"/>
                <a:gd name="T7" fmla="*/ 222250 h 2222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6700"/>
                <a:gd name="T13" fmla="*/ 0 h 222250"/>
                <a:gd name="T14" fmla="*/ 266700 w 266700"/>
                <a:gd name="T15" fmla="*/ 222250 h 2222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6700" h="222250">
                  <a:moveTo>
                    <a:pt x="0" y="0"/>
                  </a:moveTo>
                  <a:lnTo>
                    <a:pt x="266700" y="222250"/>
                  </a:lnTo>
                </a:path>
              </a:pathLst>
            </a:custGeom>
            <a:grpFill/>
            <a:ln w="12700" algn="ctr">
              <a:solidFill>
                <a:srgbClr val="D4456D"/>
              </a:solidFill>
              <a:rou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-58738" y="1249363"/>
            <a:ext cx="554038" cy="89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Font typeface="Calibri" panose="020F0502020204030204" pitchFamily="34" charset="0"/>
              <a:buChar char="•"/>
              <a:defRPr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Calibri" panose="020F0502020204030204" pitchFamily="34" charset="0"/>
              <a:buChar char="–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Calibri" panose="020F0502020204030204" pitchFamily="34" charset="0"/>
              <a:buChar char="•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Calibri" panose="020F0502020204030204" pitchFamily="34" charset="0"/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标  题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31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6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2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  <p:bldP spid="30" grpId="0"/>
      <p:bldP spid="31" grpId="0"/>
      <p:bldP spid="32" grpId="0"/>
      <p:bldP spid="33" grpId="0"/>
      <p:bldP spid="34" grpId="0"/>
      <p:bldP spid="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150" y="2139950"/>
            <a:ext cx="3771900" cy="20923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eaLnBrk="1" fontAlgn="auto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kern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500" kern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500" kern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500" kern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500" kern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500" kern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500" kern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500" kern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500" kern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500" kern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500" kern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en-US" altLang="zh-CN" sz="1500" kern="1400" spc="-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175" y="423863"/>
            <a:ext cx="2644775" cy="3986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直接连接符 3"/>
          <p:cNvCxnSpPr/>
          <p:nvPr/>
        </p:nvCxnSpPr>
        <p:spPr>
          <a:xfrm>
            <a:off x="5845175" y="4516438"/>
            <a:ext cx="2759075" cy="0"/>
          </a:xfrm>
          <a:prstGeom prst="line">
            <a:avLst/>
          </a:prstGeom>
          <a:ln w="6350">
            <a:solidFill>
              <a:srgbClr val="D445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1">
            <a:off x="8604250" y="423863"/>
            <a:ext cx="0" cy="4092575"/>
          </a:xfrm>
          <a:prstGeom prst="line">
            <a:avLst/>
          </a:prstGeom>
          <a:ln w="6350">
            <a:solidFill>
              <a:srgbClr val="D445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58738" y="1249363"/>
            <a:ext cx="554038" cy="89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Font typeface="Calibri" panose="020F0502020204030204" pitchFamily="34" charset="0"/>
              <a:buChar char="•"/>
              <a:defRPr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Calibri" panose="020F0502020204030204" pitchFamily="34" charset="0"/>
              <a:buChar char="–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Calibri" panose="020F0502020204030204" pitchFamily="34" charset="0"/>
              <a:buChar char="•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Calibri" panose="020F0502020204030204" pitchFamily="34" charset="0"/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标  题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repeatCount="3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8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8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3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6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十字形 2"/>
          <p:cNvSpPr>
            <a:spLocks noChangeAspect="1"/>
          </p:cNvSpPr>
          <p:nvPr/>
        </p:nvSpPr>
        <p:spPr>
          <a:xfrm>
            <a:off x="3000375" y="1143000"/>
            <a:ext cx="2906713" cy="2905125"/>
          </a:xfrm>
          <a:prstGeom prst="plus">
            <a:avLst>
              <a:gd name="adj" fmla="val 35153"/>
            </a:avLst>
          </a:prstGeom>
          <a:solidFill>
            <a:srgbClr val="BA10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613" y="1131888"/>
            <a:ext cx="473075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688" y="1131888"/>
            <a:ext cx="412750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613" y="1665288"/>
            <a:ext cx="4730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100" y="1665288"/>
            <a:ext cx="414338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850" y="2151063"/>
            <a:ext cx="517525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788" y="2151063"/>
            <a:ext cx="506412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2438" y="2601913"/>
            <a:ext cx="517525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963" y="2601913"/>
            <a:ext cx="506412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438" y="2144713"/>
            <a:ext cx="4635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1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988" y="2144713"/>
            <a:ext cx="427037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18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438" y="2620963"/>
            <a:ext cx="46355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988" y="2620963"/>
            <a:ext cx="427037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850" y="2152650"/>
            <a:ext cx="500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325" y="2149475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4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438" y="2606675"/>
            <a:ext cx="500062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5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325" y="2606675"/>
            <a:ext cx="523875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6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613" y="3027363"/>
            <a:ext cx="4445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7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113" y="3027363"/>
            <a:ext cx="4445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8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613" y="3535363"/>
            <a:ext cx="444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9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113" y="3535363"/>
            <a:ext cx="444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矩形 24"/>
          <p:cNvSpPr/>
          <p:nvPr/>
        </p:nvSpPr>
        <p:spPr>
          <a:xfrm>
            <a:off x="0" y="2481263"/>
            <a:ext cx="9144000" cy="1295400"/>
          </a:xfrm>
          <a:prstGeom prst="rect">
            <a:avLst/>
          </a:prstGeom>
          <a:solidFill>
            <a:srgbClr val="00C0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29" name="Picture 30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76550" cy="249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31"/>
          <p:cNvPicPr>
            <a:picLocks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900" y="0"/>
            <a:ext cx="3311525" cy="249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32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075" y="0"/>
            <a:ext cx="2955925" cy="249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33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73488"/>
            <a:ext cx="2547938" cy="137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34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225" y="3773488"/>
            <a:ext cx="2255838" cy="137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35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3773488"/>
            <a:ext cx="3041650" cy="137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矩形 34"/>
          <p:cNvSpPr/>
          <p:nvPr/>
        </p:nvSpPr>
        <p:spPr>
          <a:xfrm>
            <a:off x="2547938" y="3768725"/>
            <a:ext cx="776287" cy="13779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8621713" y="3768725"/>
            <a:ext cx="522287" cy="1377950"/>
          </a:xfrm>
          <a:prstGeom prst="rect">
            <a:avLst/>
          </a:prstGeom>
          <a:solidFill>
            <a:srgbClr val="D445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324225" y="2559050"/>
            <a:ext cx="24479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Calibri" panose="020F0502020204030204" pitchFamily="34" charset="0"/>
              <a:buChar char="•"/>
              <a:defRPr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Calibri" panose="020F0502020204030204" pitchFamily="34" charset="0"/>
              <a:buChar char="–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Calibri" panose="020F0502020204030204" pitchFamily="34" charset="0"/>
              <a:buChar char="•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Calibri" panose="020F0502020204030204" pitchFamily="34" charset="0"/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Thanks!</a:t>
            </a:r>
            <a:endParaRPr lang="zh-CN" altLang="en-US" sz="4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40163" y="3298825"/>
            <a:ext cx="1416050" cy="306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spc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  <a:endParaRPr lang="zh-CN" altLang="en-US" sz="1400" spc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3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3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3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3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3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3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36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36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3" presetClass="entr" presetSubtype="36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36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3" presetClass="entr" presetSubtype="3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36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3" presetClass="entr" presetSubtype="36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36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3" presetClass="entr" presetSubtype="36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3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3" presetClass="entr" presetSubtype="36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36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3" presetClass="entr" presetSubtype="36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2" presetClass="exit" presetSubtype="1" fill="hold" nodeType="withEffect">
                                  <p:stCondLst>
                                    <p:cond delay="33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22" presetClass="exit" presetSubtype="1" fill="hold" nodeType="withEffect">
                                  <p:stCondLst>
                                    <p:cond delay="33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22" presetClass="exit" presetSubtype="1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22" presetClass="exit" presetSubtype="1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22" presetClass="exit" presetSubtype="1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22" presetClass="exit" presetSubtype="1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22" presetClass="exit" presetSubtype="1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2" presetClass="exit" presetSubtype="1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22" presetClass="exit" presetSubtype="1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22" presetClass="exit" presetSubtype="1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22" presetClass="exit" presetSubtype="1" fill="hold" nodeType="withEffect">
                                  <p:stCondLst>
                                    <p:cond delay="47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22" presetClass="exit" presetSubtype="1" fill="hold" nodeType="withEffect">
                                  <p:stCondLst>
                                    <p:cond delay="47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22" presetClass="exit" presetSubtype="1" fill="hold" nodeType="withEffect">
                                  <p:stCondLst>
                                    <p:cond delay="47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22" presetClass="exit" presetSubtype="1" fill="hold" nodeType="withEffect">
                                  <p:stCondLst>
                                    <p:cond delay="47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22" presetClass="exit" presetSubtype="1" fill="hold" nodeType="withEffect">
                                  <p:stCondLst>
                                    <p:cond delay="47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22" presetClass="exit" presetSubtype="1" fill="hold" nodeType="withEffect">
                                  <p:stCondLst>
                                    <p:cond delay="47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22" presetClass="exit" presetSubtype="1" fill="hold" nodeType="withEffect">
                                  <p:stCondLst>
                                    <p:cond delay="52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22" presetClass="exit" presetSubtype="1" fill="hold" nodeType="withEffect">
                                  <p:stCondLst>
                                    <p:cond delay="52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22" presetClass="exit" presetSubtype="1" fill="hold" nodeType="withEffect">
                                  <p:stCondLst>
                                    <p:cond delay="57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22" presetClass="exit" presetSubtype="1" fill="hold" nodeType="withEffect">
                                  <p:stCondLst>
                                    <p:cond delay="57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2" presetClass="entr" presetSubtype="8" fill="hold" grpId="0" nodeType="withEffect">
                                  <p:stCondLst>
                                    <p:cond delay="73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53" presetClass="entr" presetSubtype="16" fill="hold" nodeType="withEffect">
                                  <p:stCondLst>
                                    <p:cond delay="78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6" presetClass="emph" presetSubtype="0" fill="hold" nodeType="withEffect">
                                  <p:stCondLst>
                                    <p:cond delay="8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2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6" dur="10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7" presetID="53" presetClass="entr" presetSubtype="16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6" presetClass="emph" presetSubtype="0" fill="hold" nodeType="withEffect">
                                  <p:stCondLst>
                                    <p:cond delay="8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2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4" dur="10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5" presetID="53" presetClass="entr" presetSubtype="16" fill="hold" nodeType="withEffect">
                                  <p:stCondLst>
                                    <p:cond delay="830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6" presetClass="emph" presetSubtype="0" fill="hold" nodeType="withEffect">
                                  <p:stCondLst>
                                    <p:cond delay="8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2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2" dur="10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3" presetID="53" presetClass="entr" presetSubtype="16" fill="hold" nodeType="with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6" presetClass="emph" presetSubtype="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2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0" dur="10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1" presetID="53" presetClass="entr" presetSubtype="16" fill="hold" grpId="0" nodeType="withEffect">
                                  <p:stCondLst>
                                    <p:cond delay="88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26" presetClass="emph" presetSubtype="0" fill="hold" grpId="1" nodeType="withEffect">
                                  <p:stCondLst>
                                    <p:cond delay="9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2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8" dur="10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9" presetID="53" presetClass="entr" presetSubtype="16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26" presetClass="emph" presetSubtype="0" fill="hold" nodeType="withEffect">
                                  <p:stCondLst>
                                    <p:cond delay="9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2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6" dur="10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7" presetID="53" presetClass="entr" presetSubtype="16" fill="hold" nodeType="withEffect">
                                  <p:stCondLst>
                                    <p:cond delay="930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26" presetClass="emph" presetSubtype="0" fill="hold" nodeType="withEffect">
                                  <p:stCondLst>
                                    <p:cond delay="9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2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4" dur="10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5" presetID="53" presetClass="entr" presetSubtype="16" fill="hold" grpId="0" nodeType="withEffect">
                                  <p:stCondLst>
                                    <p:cond delay="96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26" presetClass="emph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1" dur="2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2" dur="10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53" presetID="22" presetClass="entr" presetSubtype="1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6" presetClass="emph" presetSubtype="0" fill="hold" grpId="1" nodeType="withEffect">
                                  <p:stCondLst>
                                    <p:cond delay="6500"/>
                                  </p:stCondLst>
                                  <p:childTnLst>
                                    <p:animScale>
                                      <p:cBhvr>
                                        <p:cTn id="257" dur="300" fill="hold"/>
                                        <p:tgtEl>
                                          <p:spTgt spid="3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258" presetID="8" presetClass="emph" presetSubtype="0" repeatCount="3000" fill="hold" grpId="2" nodeType="withEffect">
                                  <p:stCondLst>
                                    <p:cond delay="6500"/>
                                  </p:stCondLst>
                                  <p:childTnLst>
                                    <p:animRot by="-21600000">
                                      <p:cBhvr>
                                        <p:cTn id="259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0" presetID="2" presetClass="exit" presetSubtype="8" fill="hold" grpId="3" nodeType="withEffect">
                                  <p:stCondLst>
                                    <p:cond delay="69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1" dur="4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2" dur="4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45" presetClass="entr" presetSubtype="0" fill="hold" grpId="0" nodeType="withEffect">
                                  <p:stCondLst>
                                    <p:cond delay="750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45" presetClass="entr" presetSubtype="0" fill="hold" grpId="0" nodeType="withEffect">
                                  <p:stCondLst>
                                    <p:cond delay="750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3" grpId="3" animBg="1"/>
      <p:bldP spid="25" grpId="0" animBg="1"/>
      <p:bldP spid="35" grpId="0" animBg="1"/>
      <p:bldP spid="35" grpId="1" animBg="1"/>
      <p:bldP spid="36" grpId="0" animBg="1"/>
      <p:bldP spid="36" grpId="1" animBg="1"/>
      <p:bldP spid="38" grpId="0"/>
      <p:bldP spid="39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1025</Words>
  <Application>WPS 演示</Application>
  <PresentationFormat>全屏显示(16:9)</PresentationFormat>
  <Paragraphs>77</Paragraphs>
  <Slides>8</Slides>
  <Notes>2</Notes>
  <HiddenSlides>0</HiddenSlides>
  <MMClips>1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Calibri</vt:lpstr>
      <vt:lpstr>微软雅黑</vt:lpstr>
      <vt:lpstr>Arial Unicode MS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M110086D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15</cp:revision>
  <dcterms:created xsi:type="dcterms:W3CDTF">2011-07-07T03:36:00Z</dcterms:created>
  <dcterms:modified xsi:type="dcterms:W3CDTF">2018-08-28T08:03:48Z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