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3"/>
    <p:sldId id="257" r:id="rId4"/>
    <p:sldId id="258" r:id="rId5"/>
    <p:sldId id="259" r:id="rId6"/>
    <p:sldId id="260" r:id="rId7"/>
    <p:sldId id="262" r:id="rId8"/>
    <p:sldId id="263" r:id="rId9"/>
    <p:sldId id="264" r:id="rId10"/>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时尚中黑简体" panose="01010104010101010101" pitchFamily="2" charset="-122"/>
      <p:regular r:id="rId19"/>
    </p:embeddedFont>
    <p:embeddedFont>
      <p:font typeface="微软雅黑" panose="020B0503020204020204" pitchFamily="34" charset="-122"/>
      <p:regular r:id="rId20"/>
    </p:embeddedFont>
    <p:embeddedFont>
      <p:font typeface="等线" panose="02010600030101010101" charset="-122"/>
      <p:regular r:id="rId21"/>
    </p:embeddedFont>
  </p:embeddedFont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163" autoAdjust="0"/>
    <p:restoredTop sz="94660"/>
  </p:normalViewPr>
  <p:slideViewPr>
    <p:cSldViewPr showGuides="1">
      <p:cViewPr varScale="1">
        <p:scale>
          <a:sx n="100" d="100"/>
          <a:sy n="100" d="100"/>
        </p:scale>
        <p:origin x="182" y="6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font" Target="fonts/font7.fntdata"/><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7B25B6EE-8532-4EBA-B485-D55D868974AE}"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5B4170A3-0C1F-4EE8-8F4D-830D2E02F287}"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1AE83777-B7AA-43C7-AD11-EC4DF0F8FFEA}"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6156B69-3EA9-498E-A7A4-4C1E3C2C5C84}"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BE516B8-4511-4416-98C8-899A5023219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D9E3977-7753-47A3-8AD9-E7CDE0F8F7B3}"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61E5FBC-2775-4ACB-8F48-576A46FAEC3A}"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4E2195D-420B-4D98-B257-8EFC72B2D257}"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BEE667B-DAC7-4F01-9F6F-083CE7C0E5B7}"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5562F4C-B743-4A30-8B72-D8D7C06AC95B}"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D94B7226-F23D-4DFF-86AF-8DE4C83FF8C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18C3184-DAFF-4098-B0E7-E35B27009FCB}"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FD51D2A2-C855-48BB-9F00-A4E9EEE1A672}"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FF36AEF-CD4C-44FC-A456-3E160B7E40B8}"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0EDFBF0-C05E-4B7F-ADFA-17BDA0DA263A}"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BD00E6AC-7A74-4BFC-BC22-0807C1294E2F}"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84DB24AA-03F1-48B5-B932-6653B0616890}"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65BCB0ED-6B12-4E87-8096-5AD405CAB63A}"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Picture 3" descr="C:\Documents and Settings\nukes\桌面\立体门背景 副本副本.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13"/>
          <p:cNvSpPr/>
          <p:nvPr userDrawn="1"/>
        </p:nvSpPr>
        <p:spPr>
          <a:xfrm>
            <a:off x="-25400" y="4456113"/>
            <a:ext cx="9169400" cy="701675"/>
          </a:xfrm>
          <a:custGeom>
            <a:avLst/>
            <a:gdLst>
              <a:gd name="connsiteX0" fmla="*/ 0 w 9144000"/>
              <a:gd name="connsiteY0" fmla="*/ 0 h 129205"/>
              <a:gd name="connsiteX1" fmla="*/ 9144000 w 9144000"/>
              <a:gd name="connsiteY1" fmla="*/ 0 h 129205"/>
              <a:gd name="connsiteX2" fmla="*/ 9144000 w 9144000"/>
              <a:gd name="connsiteY2" fmla="*/ 129205 h 129205"/>
              <a:gd name="connsiteX3" fmla="*/ 0 w 9144000"/>
              <a:gd name="connsiteY3" fmla="*/ 129205 h 129205"/>
              <a:gd name="connsiteX4" fmla="*/ 0 w 9144000"/>
              <a:gd name="connsiteY4" fmla="*/ 0 h 129205"/>
              <a:gd name="connsiteX0-1" fmla="*/ 0 w 9144000"/>
              <a:gd name="connsiteY0-2" fmla="*/ 0 h 484805"/>
              <a:gd name="connsiteX1-3" fmla="*/ 9144000 w 9144000"/>
              <a:gd name="connsiteY1-4" fmla="*/ 355600 h 484805"/>
              <a:gd name="connsiteX2-5" fmla="*/ 9144000 w 9144000"/>
              <a:gd name="connsiteY2-6" fmla="*/ 484805 h 484805"/>
              <a:gd name="connsiteX3-7" fmla="*/ 0 w 9144000"/>
              <a:gd name="connsiteY3-8" fmla="*/ 484805 h 484805"/>
              <a:gd name="connsiteX4-9" fmla="*/ 0 w 9144000"/>
              <a:gd name="connsiteY4-10" fmla="*/ 0 h 484805"/>
              <a:gd name="connsiteX0-11" fmla="*/ 0 w 9169400"/>
              <a:gd name="connsiteY0-12" fmla="*/ 0 h 345105"/>
              <a:gd name="connsiteX1-13" fmla="*/ 9169400 w 9169400"/>
              <a:gd name="connsiteY1-14" fmla="*/ 215900 h 345105"/>
              <a:gd name="connsiteX2-15" fmla="*/ 9169400 w 9169400"/>
              <a:gd name="connsiteY2-16" fmla="*/ 345105 h 345105"/>
              <a:gd name="connsiteX3-17" fmla="*/ 25400 w 9169400"/>
              <a:gd name="connsiteY3-18" fmla="*/ 345105 h 345105"/>
              <a:gd name="connsiteX4-19" fmla="*/ 0 w 9169400"/>
              <a:gd name="connsiteY4-20" fmla="*/ 0 h 345105"/>
              <a:gd name="connsiteX0-21" fmla="*/ 0 w 9169400"/>
              <a:gd name="connsiteY0-22" fmla="*/ 0 h 497505"/>
              <a:gd name="connsiteX1-23" fmla="*/ 9169400 w 9169400"/>
              <a:gd name="connsiteY1-24" fmla="*/ 215900 h 497505"/>
              <a:gd name="connsiteX2-25" fmla="*/ 9169400 w 9169400"/>
              <a:gd name="connsiteY2-26" fmla="*/ 345105 h 497505"/>
              <a:gd name="connsiteX3-27" fmla="*/ 38100 w 9169400"/>
              <a:gd name="connsiteY3-28" fmla="*/ 497505 h 497505"/>
              <a:gd name="connsiteX4-29" fmla="*/ 0 w 9169400"/>
              <a:gd name="connsiteY4-30" fmla="*/ 0 h 497505"/>
              <a:gd name="connsiteX0-31" fmla="*/ 0 w 9144000"/>
              <a:gd name="connsiteY0-32" fmla="*/ 0 h 484805"/>
              <a:gd name="connsiteX1-33" fmla="*/ 9144000 w 9144000"/>
              <a:gd name="connsiteY1-34" fmla="*/ 203200 h 484805"/>
              <a:gd name="connsiteX2-35" fmla="*/ 9144000 w 9144000"/>
              <a:gd name="connsiteY2-36" fmla="*/ 332405 h 484805"/>
              <a:gd name="connsiteX3-37" fmla="*/ 12700 w 9144000"/>
              <a:gd name="connsiteY3-38" fmla="*/ 484805 h 484805"/>
              <a:gd name="connsiteX4-39" fmla="*/ 0 w 9144000"/>
              <a:gd name="connsiteY4-40" fmla="*/ 0 h 484805"/>
              <a:gd name="connsiteX0-41" fmla="*/ 25400 w 9169400"/>
              <a:gd name="connsiteY0-42" fmla="*/ 0 h 484805"/>
              <a:gd name="connsiteX1-43" fmla="*/ 9169400 w 9169400"/>
              <a:gd name="connsiteY1-44" fmla="*/ 203200 h 484805"/>
              <a:gd name="connsiteX2-45" fmla="*/ 9169400 w 9169400"/>
              <a:gd name="connsiteY2-46" fmla="*/ 332405 h 484805"/>
              <a:gd name="connsiteX3-47" fmla="*/ 0 w 9169400"/>
              <a:gd name="connsiteY3-48" fmla="*/ 484805 h 484805"/>
              <a:gd name="connsiteX4-49" fmla="*/ 25400 w 9169400"/>
              <a:gd name="connsiteY4-50" fmla="*/ 0 h 484805"/>
              <a:gd name="connsiteX0-51" fmla="*/ 0 w 9194800"/>
              <a:gd name="connsiteY0-52" fmla="*/ 0 h 484805"/>
              <a:gd name="connsiteX1-53" fmla="*/ 9194800 w 9194800"/>
              <a:gd name="connsiteY1-54" fmla="*/ 203200 h 484805"/>
              <a:gd name="connsiteX2-55" fmla="*/ 9194800 w 9194800"/>
              <a:gd name="connsiteY2-56" fmla="*/ 332405 h 484805"/>
              <a:gd name="connsiteX3-57" fmla="*/ 25400 w 9194800"/>
              <a:gd name="connsiteY3-58" fmla="*/ 484805 h 484805"/>
              <a:gd name="connsiteX4-59" fmla="*/ 0 w 9194800"/>
              <a:gd name="connsiteY4-60" fmla="*/ 0 h 484805"/>
              <a:gd name="connsiteX0-61" fmla="*/ 12700 w 9169400"/>
              <a:gd name="connsiteY0-62" fmla="*/ 0 h 484805"/>
              <a:gd name="connsiteX1-63" fmla="*/ 9169400 w 9169400"/>
              <a:gd name="connsiteY1-64" fmla="*/ 203200 h 484805"/>
              <a:gd name="connsiteX2-65" fmla="*/ 9169400 w 9169400"/>
              <a:gd name="connsiteY2-66" fmla="*/ 332405 h 484805"/>
              <a:gd name="connsiteX3-67" fmla="*/ 0 w 9169400"/>
              <a:gd name="connsiteY3-68" fmla="*/ 484805 h 484805"/>
              <a:gd name="connsiteX4-69" fmla="*/ 12700 w 9169400"/>
              <a:gd name="connsiteY4-70" fmla="*/ 0 h 484805"/>
              <a:gd name="connsiteX0-71" fmla="*/ 12700 w 9169400"/>
              <a:gd name="connsiteY0-72" fmla="*/ 0 h 776905"/>
              <a:gd name="connsiteX1-73" fmla="*/ 9169400 w 9169400"/>
              <a:gd name="connsiteY1-74" fmla="*/ 495300 h 776905"/>
              <a:gd name="connsiteX2-75" fmla="*/ 9169400 w 9169400"/>
              <a:gd name="connsiteY2-76" fmla="*/ 624505 h 776905"/>
              <a:gd name="connsiteX3-77" fmla="*/ 0 w 9169400"/>
              <a:gd name="connsiteY3-78" fmla="*/ 776905 h 776905"/>
              <a:gd name="connsiteX4-79" fmla="*/ 12700 w 9169400"/>
              <a:gd name="connsiteY4-80" fmla="*/ 0 h 776905"/>
              <a:gd name="connsiteX0-81" fmla="*/ 12700 w 9169400"/>
              <a:gd name="connsiteY0-82" fmla="*/ 0 h 700705"/>
              <a:gd name="connsiteX1-83" fmla="*/ 9169400 w 9169400"/>
              <a:gd name="connsiteY1-84" fmla="*/ 419100 h 700705"/>
              <a:gd name="connsiteX2-85" fmla="*/ 9169400 w 9169400"/>
              <a:gd name="connsiteY2-86" fmla="*/ 548305 h 700705"/>
              <a:gd name="connsiteX3-87" fmla="*/ 0 w 9169400"/>
              <a:gd name="connsiteY3-88" fmla="*/ 700705 h 700705"/>
              <a:gd name="connsiteX4-89" fmla="*/ 12700 w 9169400"/>
              <a:gd name="connsiteY4-90" fmla="*/ 0 h 700705"/>
              <a:gd name="connsiteX0-91" fmla="*/ 12700 w 9169400"/>
              <a:gd name="connsiteY0-92" fmla="*/ 0 h 700705"/>
              <a:gd name="connsiteX1-93" fmla="*/ 9169400 w 9169400"/>
              <a:gd name="connsiteY1-94" fmla="*/ 342900 h 700705"/>
              <a:gd name="connsiteX2-95" fmla="*/ 9169400 w 9169400"/>
              <a:gd name="connsiteY2-96" fmla="*/ 548305 h 700705"/>
              <a:gd name="connsiteX3-97" fmla="*/ 0 w 9169400"/>
              <a:gd name="connsiteY3-98" fmla="*/ 700705 h 700705"/>
              <a:gd name="connsiteX4-99" fmla="*/ 12700 w 9169400"/>
              <a:gd name="connsiteY4-100" fmla="*/ 0 h 700705"/>
              <a:gd name="connsiteX0-101" fmla="*/ 22225 w 9169400"/>
              <a:gd name="connsiteY0-102" fmla="*/ 0 h 700705"/>
              <a:gd name="connsiteX1-103" fmla="*/ 9169400 w 9169400"/>
              <a:gd name="connsiteY1-104" fmla="*/ 342900 h 700705"/>
              <a:gd name="connsiteX2-105" fmla="*/ 9169400 w 9169400"/>
              <a:gd name="connsiteY2-106" fmla="*/ 548305 h 700705"/>
              <a:gd name="connsiteX3-107" fmla="*/ 0 w 9169400"/>
              <a:gd name="connsiteY3-108" fmla="*/ 700705 h 700705"/>
              <a:gd name="connsiteX4-109" fmla="*/ 22225 w 9169400"/>
              <a:gd name="connsiteY4-110" fmla="*/ 0 h 7007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69400" h="700705">
                <a:moveTo>
                  <a:pt x="22225" y="0"/>
                </a:moveTo>
                <a:lnTo>
                  <a:pt x="9169400" y="342900"/>
                </a:lnTo>
                <a:lnTo>
                  <a:pt x="9169400" y="548305"/>
                </a:lnTo>
                <a:lnTo>
                  <a:pt x="0" y="700705"/>
                </a:lnTo>
                <a:lnTo>
                  <a:pt x="22225"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4" name="Picture 5" descr="C:\Documents and Settings\nukes\桌面\送信小人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01013" y="3651250"/>
            <a:ext cx="960437"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4"/>
          <p:cNvSpPr/>
          <p:nvPr userDrawn="1"/>
        </p:nvSpPr>
        <p:spPr>
          <a:xfrm>
            <a:off x="-1588" y="0"/>
            <a:ext cx="9145588" cy="1597025"/>
          </a:xfrm>
          <a:custGeom>
            <a:avLst/>
            <a:gdLst>
              <a:gd name="connsiteX0" fmla="*/ 0 w 2771800"/>
              <a:gd name="connsiteY0" fmla="*/ 0 h 432048"/>
              <a:gd name="connsiteX1" fmla="*/ 2771800 w 2771800"/>
              <a:gd name="connsiteY1" fmla="*/ 0 h 432048"/>
              <a:gd name="connsiteX2" fmla="*/ 2771800 w 2771800"/>
              <a:gd name="connsiteY2" fmla="*/ 432048 h 432048"/>
              <a:gd name="connsiteX3" fmla="*/ 0 w 2771800"/>
              <a:gd name="connsiteY3" fmla="*/ 432048 h 432048"/>
              <a:gd name="connsiteX4" fmla="*/ 0 w 2771800"/>
              <a:gd name="connsiteY4" fmla="*/ 0 h 432048"/>
              <a:gd name="connsiteX0-1" fmla="*/ 0 w 2809900"/>
              <a:gd name="connsiteY0-2" fmla="*/ 127000 h 432048"/>
              <a:gd name="connsiteX1-3" fmla="*/ 2809900 w 2809900"/>
              <a:gd name="connsiteY1-4" fmla="*/ 0 h 432048"/>
              <a:gd name="connsiteX2-5" fmla="*/ 2809900 w 2809900"/>
              <a:gd name="connsiteY2-6" fmla="*/ 432048 h 432048"/>
              <a:gd name="connsiteX3-7" fmla="*/ 38100 w 2809900"/>
              <a:gd name="connsiteY3-8" fmla="*/ 432048 h 432048"/>
              <a:gd name="connsiteX4-9" fmla="*/ 0 w 2809900"/>
              <a:gd name="connsiteY4-10" fmla="*/ 127000 h 432048"/>
              <a:gd name="connsiteX0-11" fmla="*/ 0 w 2809900"/>
              <a:gd name="connsiteY0-12" fmla="*/ 241300 h 546348"/>
              <a:gd name="connsiteX1-13" fmla="*/ 2809900 w 2809900"/>
              <a:gd name="connsiteY1-14" fmla="*/ 0 h 546348"/>
              <a:gd name="connsiteX2-15" fmla="*/ 2809900 w 2809900"/>
              <a:gd name="connsiteY2-16" fmla="*/ 546348 h 546348"/>
              <a:gd name="connsiteX3-17" fmla="*/ 38100 w 2809900"/>
              <a:gd name="connsiteY3-18" fmla="*/ 546348 h 546348"/>
              <a:gd name="connsiteX4-19" fmla="*/ 0 w 2809900"/>
              <a:gd name="connsiteY4-20" fmla="*/ 241300 h 546348"/>
              <a:gd name="connsiteX0-21" fmla="*/ 0 w 2809900"/>
              <a:gd name="connsiteY0-22" fmla="*/ 241300 h 787648"/>
              <a:gd name="connsiteX1-23" fmla="*/ 2809900 w 2809900"/>
              <a:gd name="connsiteY1-24" fmla="*/ 0 h 787648"/>
              <a:gd name="connsiteX2-25" fmla="*/ 2809900 w 2809900"/>
              <a:gd name="connsiteY2-26" fmla="*/ 546348 h 787648"/>
              <a:gd name="connsiteX3-27" fmla="*/ 38100 w 2809900"/>
              <a:gd name="connsiteY3-28" fmla="*/ 787648 h 787648"/>
              <a:gd name="connsiteX4-29" fmla="*/ 0 w 2809900"/>
              <a:gd name="connsiteY4-30" fmla="*/ 241300 h 787648"/>
              <a:gd name="connsiteX0-31" fmla="*/ 0 w 2832259"/>
              <a:gd name="connsiteY0-32" fmla="*/ 482600 h 787648"/>
              <a:gd name="connsiteX1-33" fmla="*/ 2832259 w 2832259"/>
              <a:gd name="connsiteY1-34" fmla="*/ 0 h 787648"/>
              <a:gd name="connsiteX2-35" fmla="*/ 2832259 w 2832259"/>
              <a:gd name="connsiteY2-36" fmla="*/ 546348 h 787648"/>
              <a:gd name="connsiteX3-37" fmla="*/ 60459 w 2832259"/>
              <a:gd name="connsiteY3-38" fmla="*/ 787648 h 787648"/>
              <a:gd name="connsiteX4-39" fmla="*/ 0 w 2832259"/>
              <a:gd name="connsiteY4-40" fmla="*/ 482600 h 787648"/>
              <a:gd name="connsiteX0-41" fmla="*/ 0 w 3816071"/>
              <a:gd name="connsiteY0-42" fmla="*/ 571500 h 787648"/>
              <a:gd name="connsiteX1-43" fmla="*/ 3816071 w 3816071"/>
              <a:gd name="connsiteY1-44" fmla="*/ 0 h 787648"/>
              <a:gd name="connsiteX2-45" fmla="*/ 3816071 w 3816071"/>
              <a:gd name="connsiteY2-46" fmla="*/ 546348 h 787648"/>
              <a:gd name="connsiteX3-47" fmla="*/ 1044271 w 3816071"/>
              <a:gd name="connsiteY3-48" fmla="*/ 787648 h 787648"/>
              <a:gd name="connsiteX4-49" fmla="*/ 0 w 3816071"/>
              <a:gd name="connsiteY4-50" fmla="*/ 571500 h 787648"/>
              <a:gd name="connsiteX0-51" fmla="*/ 0 w 3816071"/>
              <a:gd name="connsiteY0-52" fmla="*/ 787400 h 1003548"/>
              <a:gd name="connsiteX1-53" fmla="*/ 3808618 w 3816071"/>
              <a:gd name="connsiteY1-54" fmla="*/ 0 h 1003548"/>
              <a:gd name="connsiteX2-55" fmla="*/ 3816071 w 3816071"/>
              <a:gd name="connsiteY2-56" fmla="*/ 762248 h 1003548"/>
              <a:gd name="connsiteX3-57" fmla="*/ 1044271 w 3816071"/>
              <a:gd name="connsiteY3-58" fmla="*/ 1003548 h 1003548"/>
              <a:gd name="connsiteX4-59" fmla="*/ 0 w 3816071"/>
              <a:gd name="connsiteY4-60" fmla="*/ 787400 h 1003548"/>
              <a:gd name="connsiteX0-61" fmla="*/ 0 w 3816071"/>
              <a:gd name="connsiteY0-62" fmla="*/ 787400 h 1003548"/>
              <a:gd name="connsiteX1-63" fmla="*/ 3808618 w 3816071"/>
              <a:gd name="connsiteY1-64" fmla="*/ 0 h 1003548"/>
              <a:gd name="connsiteX2-65" fmla="*/ 3816071 w 3816071"/>
              <a:gd name="connsiteY2-66" fmla="*/ 597148 h 1003548"/>
              <a:gd name="connsiteX3-67" fmla="*/ 1044271 w 3816071"/>
              <a:gd name="connsiteY3-68" fmla="*/ 1003548 h 1003548"/>
              <a:gd name="connsiteX4-69" fmla="*/ 0 w 3816071"/>
              <a:gd name="connsiteY4-70" fmla="*/ 787400 h 1003548"/>
              <a:gd name="connsiteX0-71" fmla="*/ 0 w 3816071"/>
              <a:gd name="connsiteY0-72" fmla="*/ 609600 h 825748"/>
              <a:gd name="connsiteX1-73" fmla="*/ 3808618 w 3816071"/>
              <a:gd name="connsiteY1-74" fmla="*/ 0 h 825748"/>
              <a:gd name="connsiteX2-75" fmla="*/ 3816071 w 3816071"/>
              <a:gd name="connsiteY2-76" fmla="*/ 419348 h 825748"/>
              <a:gd name="connsiteX3-77" fmla="*/ 1044271 w 3816071"/>
              <a:gd name="connsiteY3-78" fmla="*/ 825748 h 825748"/>
              <a:gd name="connsiteX4-79" fmla="*/ 0 w 3816071"/>
              <a:gd name="connsiteY4-80" fmla="*/ 609600 h 825748"/>
              <a:gd name="connsiteX0-81" fmla="*/ 0 w 3816071"/>
              <a:gd name="connsiteY0-82" fmla="*/ 609600 h 825748"/>
              <a:gd name="connsiteX1-83" fmla="*/ 3808618 w 3816071"/>
              <a:gd name="connsiteY1-84" fmla="*/ 0 h 825748"/>
              <a:gd name="connsiteX2-85" fmla="*/ 3816071 w 3816071"/>
              <a:gd name="connsiteY2-86" fmla="*/ 546348 h 825748"/>
              <a:gd name="connsiteX3-87" fmla="*/ 1044271 w 3816071"/>
              <a:gd name="connsiteY3-88" fmla="*/ 825748 h 825748"/>
              <a:gd name="connsiteX4-89" fmla="*/ 0 w 3816071"/>
              <a:gd name="connsiteY4-90" fmla="*/ 609600 h 825748"/>
              <a:gd name="connsiteX0-91" fmla="*/ 0 w 3823855"/>
              <a:gd name="connsiteY0-92" fmla="*/ 635000 h 851148"/>
              <a:gd name="connsiteX1-93" fmla="*/ 3823525 w 3823855"/>
              <a:gd name="connsiteY1-94" fmla="*/ 0 h 851148"/>
              <a:gd name="connsiteX2-95" fmla="*/ 3816071 w 3823855"/>
              <a:gd name="connsiteY2-96" fmla="*/ 571748 h 851148"/>
              <a:gd name="connsiteX3-97" fmla="*/ 1044271 w 3823855"/>
              <a:gd name="connsiteY3-98" fmla="*/ 851148 h 851148"/>
              <a:gd name="connsiteX4-99" fmla="*/ 0 w 3823855"/>
              <a:gd name="connsiteY4-100" fmla="*/ 635000 h 851148"/>
              <a:gd name="connsiteX0-101" fmla="*/ 0 w 3823855"/>
              <a:gd name="connsiteY0-102" fmla="*/ 825500 h 851148"/>
              <a:gd name="connsiteX1-103" fmla="*/ 3823525 w 3823855"/>
              <a:gd name="connsiteY1-104" fmla="*/ 0 h 851148"/>
              <a:gd name="connsiteX2-105" fmla="*/ 3816071 w 3823855"/>
              <a:gd name="connsiteY2-106" fmla="*/ 571748 h 851148"/>
              <a:gd name="connsiteX3-107" fmla="*/ 1044271 w 3823855"/>
              <a:gd name="connsiteY3-108" fmla="*/ 851148 h 851148"/>
              <a:gd name="connsiteX4-109" fmla="*/ 0 w 3823855"/>
              <a:gd name="connsiteY4-110" fmla="*/ 825500 h 851148"/>
              <a:gd name="connsiteX0-111" fmla="*/ 0 w 3823855"/>
              <a:gd name="connsiteY0-112" fmla="*/ 825500 h 978148"/>
              <a:gd name="connsiteX1-113" fmla="*/ 3823525 w 3823855"/>
              <a:gd name="connsiteY1-114" fmla="*/ 0 h 978148"/>
              <a:gd name="connsiteX2-115" fmla="*/ 3816071 w 3823855"/>
              <a:gd name="connsiteY2-116" fmla="*/ 571748 h 978148"/>
              <a:gd name="connsiteX3-117" fmla="*/ 1454193 w 3823855"/>
              <a:gd name="connsiteY3-118" fmla="*/ 978148 h 978148"/>
              <a:gd name="connsiteX4-119" fmla="*/ 0 w 3823855"/>
              <a:gd name="connsiteY4-120" fmla="*/ 825500 h 978148"/>
              <a:gd name="connsiteX0-121" fmla="*/ 0 w 5374104"/>
              <a:gd name="connsiteY0-122" fmla="*/ 1295400 h 1295400"/>
              <a:gd name="connsiteX1-123" fmla="*/ 5373774 w 5374104"/>
              <a:gd name="connsiteY1-124" fmla="*/ 0 h 1295400"/>
              <a:gd name="connsiteX2-125" fmla="*/ 5366320 w 5374104"/>
              <a:gd name="connsiteY2-126" fmla="*/ 571748 h 1295400"/>
              <a:gd name="connsiteX3-127" fmla="*/ 3004442 w 5374104"/>
              <a:gd name="connsiteY3-128" fmla="*/ 978148 h 1295400"/>
              <a:gd name="connsiteX4-129" fmla="*/ 0 w 5374104"/>
              <a:gd name="connsiteY4-130" fmla="*/ 1295400 h 1295400"/>
              <a:gd name="connsiteX0-131" fmla="*/ 14072 w 5388176"/>
              <a:gd name="connsiteY0-132" fmla="*/ 1295400 h 1511548"/>
              <a:gd name="connsiteX1-133" fmla="*/ 5387846 w 5388176"/>
              <a:gd name="connsiteY1-134" fmla="*/ 0 h 1511548"/>
              <a:gd name="connsiteX2-135" fmla="*/ 5380392 w 5388176"/>
              <a:gd name="connsiteY2-136" fmla="*/ 571748 h 1511548"/>
              <a:gd name="connsiteX3-137" fmla="*/ 0 w 5388176"/>
              <a:gd name="connsiteY3-138" fmla="*/ 1511548 h 1511548"/>
              <a:gd name="connsiteX4-139" fmla="*/ 14072 w 5388176"/>
              <a:gd name="connsiteY4-140" fmla="*/ 1295400 h 1511548"/>
              <a:gd name="connsiteX0-141" fmla="*/ 14072 w 5388176"/>
              <a:gd name="connsiteY0-142" fmla="*/ 1295400 h 1625848"/>
              <a:gd name="connsiteX1-143" fmla="*/ 5387846 w 5388176"/>
              <a:gd name="connsiteY1-144" fmla="*/ 0 h 1625848"/>
              <a:gd name="connsiteX2-145" fmla="*/ 5380392 w 5388176"/>
              <a:gd name="connsiteY2-146" fmla="*/ 571748 h 1625848"/>
              <a:gd name="connsiteX3-147" fmla="*/ 0 w 5388176"/>
              <a:gd name="connsiteY3-148" fmla="*/ 1625848 h 1625848"/>
              <a:gd name="connsiteX4-149" fmla="*/ 14072 w 5388176"/>
              <a:gd name="connsiteY4-150" fmla="*/ 1295400 h 1625848"/>
              <a:gd name="connsiteX0-151" fmla="*/ 14072 w 5388562"/>
              <a:gd name="connsiteY0-152" fmla="*/ 1295400 h 1625848"/>
              <a:gd name="connsiteX1-153" fmla="*/ 5387846 w 5388562"/>
              <a:gd name="connsiteY1-154" fmla="*/ 0 h 1625848"/>
              <a:gd name="connsiteX2-155" fmla="*/ 5387845 w 5388562"/>
              <a:gd name="connsiteY2-156" fmla="*/ 571748 h 1625848"/>
              <a:gd name="connsiteX3-157" fmla="*/ 0 w 5388562"/>
              <a:gd name="connsiteY3-158" fmla="*/ 1625848 h 1625848"/>
              <a:gd name="connsiteX4-159" fmla="*/ 14072 w 5388562"/>
              <a:gd name="connsiteY4-160" fmla="*/ 1295400 h 1625848"/>
              <a:gd name="connsiteX0-161" fmla="*/ 0 w 5374490"/>
              <a:gd name="connsiteY0-162" fmla="*/ 1295400 h 1618131"/>
              <a:gd name="connsiteX1-163" fmla="*/ 5373774 w 5374490"/>
              <a:gd name="connsiteY1-164" fmla="*/ 0 h 1618131"/>
              <a:gd name="connsiteX2-165" fmla="*/ 5373773 w 5374490"/>
              <a:gd name="connsiteY2-166" fmla="*/ 571748 h 1618131"/>
              <a:gd name="connsiteX3-167" fmla="*/ 3843 w 5374490"/>
              <a:gd name="connsiteY3-168" fmla="*/ 1618131 h 1618131"/>
              <a:gd name="connsiteX4-169" fmla="*/ 0 w 5374490"/>
              <a:gd name="connsiteY4-170" fmla="*/ 1295400 h 1618131"/>
              <a:gd name="connsiteX0-171" fmla="*/ 636 w 5375126"/>
              <a:gd name="connsiteY0-172" fmla="*/ 1295400 h 1618131"/>
              <a:gd name="connsiteX1-173" fmla="*/ 5374410 w 5375126"/>
              <a:gd name="connsiteY1-174" fmla="*/ 0 h 1618131"/>
              <a:gd name="connsiteX2-175" fmla="*/ 5374409 w 5375126"/>
              <a:gd name="connsiteY2-176" fmla="*/ 571748 h 1618131"/>
              <a:gd name="connsiteX3-177" fmla="*/ 0 w 5375126"/>
              <a:gd name="connsiteY3-178" fmla="*/ 1618131 h 1618131"/>
              <a:gd name="connsiteX4-179" fmla="*/ 636 w 5375126"/>
              <a:gd name="connsiteY4-180" fmla="*/ 1295400 h 161813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375126" h="1618131">
                <a:moveTo>
                  <a:pt x="636" y="1295400"/>
                </a:moveTo>
                <a:lnTo>
                  <a:pt x="5374410" y="0"/>
                </a:lnTo>
                <a:cubicBezTo>
                  <a:pt x="5376894" y="254083"/>
                  <a:pt x="5371925" y="317665"/>
                  <a:pt x="5374409" y="571748"/>
                </a:cubicBezTo>
                <a:lnTo>
                  <a:pt x="0" y="1618131"/>
                </a:lnTo>
                <a:lnTo>
                  <a:pt x="636" y="129540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6" name="组合 10"/>
          <p:cNvGrpSpPr/>
          <p:nvPr userDrawn="1"/>
        </p:nvGrpSpPr>
        <p:grpSpPr bwMode="auto">
          <a:xfrm rot="153143">
            <a:off x="-246063" y="-211138"/>
            <a:ext cx="4078288" cy="1812926"/>
            <a:chOff x="-246694" y="-210620"/>
            <a:chExt cx="4079452" cy="1812391"/>
          </a:xfrm>
        </p:grpSpPr>
        <p:pic>
          <p:nvPicPr>
            <p:cNvPr id="7" name="Picture 10" descr="C:\Documents and Settings\nukes\桌面\信件副本.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2411760" y="-28674"/>
              <a:ext cx="1420998" cy="1128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descr="C:\Documents and Settings\nukes\桌面\信件副本.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1609986" y="-210620"/>
              <a:ext cx="964952" cy="766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descr="C:\Documents and Settings\nukes\桌面\信件副本.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1012709" y="339502"/>
              <a:ext cx="847762"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Documents and Settings\nukes\桌面\信件副本.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69175" y="149415"/>
              <a:ext cx="847762"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C:\Documents and Settings\nukes\桌面\信件副本.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148637" y="1100188"/>
              <a:ext cx="631738" cy="50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0" descr="C:\Documents and Settings\nukes\桌面\信件副本.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246694" y="771550"/>
              <a:ext cx="631738" cy="50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3" name="Picture 8" descr="C:\Documents and Settings\nukes\桌面\圆角方框1.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23875" y="676275"/>
            <a:ext cx="7345363" cy="41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日期占位符 1"/>
          <p:cNvSpPr>
            <a:spLocks noGrp="1"/>
          </p:cNvSpPr>
          <p:nvPr>
            <p:ph type="dt" sz="half" idx="10"/>
          </p:nvPr>
        </p:nvSpPr>
        <p:spPr/>
        <p:txBody>
          <a:bodyPr/>
          <a:lstStyle>
            <a:lvl1pPr>
              <a:defRPr/>
            </a:lvl1pPr>
          </a:lstStyle>
          <a:p>
            <a:pPr>
              <a:defRPr/>
            </a:pPr>
            <a:fld id="{766FBE37-5C91-4A16-AC49-29E59D36802D}" type="datetimeFigureOut">
              <a:rPr lang="zh-CN" altLang="en-US"/>
            </a:fld>
            <a:endParaRPr lang="zh-CN" altLang="en-US"/>
          </a:p>
        </p:txBody>
      </p:sp>
      <p:sp>
        <p:nvSpPr>
          <p:cNvPr id="15" name="页脚占位符 2"/>
          <p:cNvSpPr>
            <a:spLocks noGrp="1"/>
          </p:cNvSpPr>
          <p:nvPr>
            <p:ph type="ftr" sz="quarter" idx="11"/>
          </p:nvPr>
        </p:nvSpPr>
        <p:spPr/>
        <p:txBody>
          <a:bodyPr/>
          <a:lstStyle>
            <a:lvl1pPr>
              <a:defRPr/>
            </a:lvl1pPr>
          </a:lstStyle>
          <a:p>
            <a:pPr>
              <a:defRPr/>
            </a:pPr>
            <a:endParaRPr lang="zh-CN" altLang="en-US"/>
          </a:p>
        </p:txBody>
      </p:sp>
      <p:sp>
        <p:nvSpPr>
          <p:cNvPr id="16" name="灯片编号占位符 3"/>
          <p:cNvSpPr>
            <a:spLocks noGrp="1"/>
          </p:cNvSpPr>
          <p:nvPr>
            <p:ph type="sldNum" sz="quarter" idx="12"/>
          </p:nvPr>
        </p:nvSpPr>
        <p:spPr/>
        <p:txBody>
          <a:bodyPr/>
          <a:lstStyle>
            <a:lvl1pPr>
              <a:defRPr smtClean="0"/>
            </a:lvl1pPr>
          </a:lstStyle>
          <a:p>
            <a:pPr>
              <a:defRPr/>
            </a:pPr>
            <a:fld id="{C81600E1-E73F-4098-9562-D54CCFDD9D0F}"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896B7966-F054-445A-8955-99D6014786AD}"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3FA8B45-81C4-4EDB-B4D7-34E1AA6AC86B}"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BCA034CC-7A4B-4814-943B-9D4CD76BA2D8}"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38EEC75-8082-4315-AFD1-680DFE136B95}"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FFE77E49-61A9-43B2-AD9E-84756008A485}" type="datetimeFigureOut">
              <a:rPr lang="zh-CN" altLang="en-US"/>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pPr>
              <a:defRPr/>
            </a:pPr>
            <a:fld id="{39B36985-2D8C-4774-AACC-18729D3F2B92}"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白色底板"/>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Picture 3" descr="C:\Documents and Settings\nukes\桌面\立体门背景.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rot="19725473">
            <a:off x="609673" y="591521"/>
            <a:ext cx="2935419" cy="615553"/>
          </a:xfrm>
          <a:prstGeom prst="rect">
            <a:avLst/>
          </a:prstGeom>
          <a:noFill/>
        </p:spPr>
        <p:txBody>
          <a:bodyPr wrap="none">
            <a:spAutoFit/>
          </a:bodyPr>
          <a:lstStyle/>
          <a:p>
            <a:pPr eaLnBrk="1" fontAlgn="auto" hangingPunct="1">
              <a:spcBef>
                <a:spcPts val="0"/>
              </a:spcBef>
              <a:spcAft>
                <a:spcPts val="0"/>
              </a:spcAft>
              <a:defRPr/>
            </a:pPr>
            <a:r>
              <a:rPr lang="en-US" sz="3400" b="1" dirty="0">
                <a:solidFill>
                  <a:schemeClr val="bg1">
                    <a:lumMod val="85000"/>
                    <a:alpha val="69804"/>
                  </a:schemeClr>
                </a:solidFill>
                <a:latin typeface="时尚中黑简体" panose="01010104010101010101" pitchFamily="2" charset="-122"/>
                <a:ea typeface="时尚中黑简体" panose="01010104010101010101" pitchFamily="2" charset="-122"/>
              </a:rPr>
              <a:t>INFORMATION</a:t>
            </a:r>
            <a:endParaRPr lang="en-US" sz="3400" b="1" dirty="0">
              <a:solidFill>
                <a:schemeClr val="bg1">
                  <a:lumMod val="85000"/>
                  <a:alpha val="69804"/>
                </a:schemeClr>
              </a:solidFill>
              <a:latin typeface="时尚中黑简体" panose="01010104010101010101" pitchFamily="2" charset="-122"/>
              <a:ea typeface="时尚中黑简体" panose="01010104010101010101" pitchFamily="2" charset="-122"/>
            </a:endParaRPr>
          </a:p>
        </p:txBody>
      </p:sp>
      <p:sp>
        <p:nvSpPr>
          <p:cNvPr id="7" name="TextBox 6"/>
          <p:cNvSpPr txBox="1"/>
          <p:nvPr/>
        </p:nvSpPr>
        <p:spPr>
          <a:xfrm rot="20096106">
            <a:off x="2352045" y="512984"/>
            <a:ext cx="1992853" cy="553998"/>
          </a:xfrm>
          <a:prstGeom prst="rect">
            <a:avLst/>
          </a:prstGeom>
          <a:noFill/>
        </p:spPr>
        <p:txBody>
          <a:bodyPr wrap="none">
            <a:spAutoFit/>
          </a:bodyPr>
          <a:lstStyle/>
          <a:p>
            <a:pPr eaLnBrk="1" fontAlgn="auto" hangingPunct="1">
              <a:spcBef>
                <a:spcPts val="0"/>
              </a:spcBef>
              <a:spcAft>
                <a:spcPts val="0"/>
              </a:spcAft>
              <a:defRPr/>
            </a:pPr>
            <a:r>
              <a:rPr lang="en-US" sz="3000" b="1" dirty="0">
                <a:solidFill>
                  <a:schemeClr val="bg1">
                    <a:lumMod val="85000"/>
                    <a:alpha val="40000"/>
                  </a:schemeClr>
                </a:solidFill>
                <a:latin typeface="时尚中黑简体" panose="01010104010101010101" pitchFamily="2" charset="-122"/>
                <a:ea typeface="时尚中黑简体" panose="01010104010101010101" pitchFamily="2" charset="-122"/>
              </a:rPr>
              <a:t>MESSAGE</a:t>
            </a:r>
            <a:endParaRPr lang="en-US" sz="3000" b="1" dirty="0">
              <a:solidFill>
                <a:schemeClr val="bg1">
                  <a:lumMod val="85000"/>
                  <a:alpha val="40000"/>
                </a:schemeClr>
              </a:solidFill>
              <a:latin typeface="时尚中黑简体" panose="01010104010101010101" pitchFamily="2" charset="-122"/>
              <a:ea typeface="时尚中黑简体" panose="01010104010101010101" pitchFamily="2" charset="-122"/>
            </a:endParaRPr>
          </a:p>
        </p:txBody>
      </p:sp>
      <p:sp>
        <p:nvSpPr>
          <p:cNvPr id="8" name="TextBox 7"/>
          <p:cNvSpPr txBox="1"/>
          <p:nvPr/>
        </p:nvSpPr>
        <p:spPr>
          <a:xfrm rot="20640808">
            <a:off x="2933262" y="835210"/>
            <a:ext cx="2502608" cy="492443"/>
          </a:xfrm>
          <a:prstGeom prst="rect">
            <a:avLst/>
          </a:prstGeom>
          <a:noFill/>
        </p:spPr>
        <p:txBody>
          <a:bodyPr wrap="none">
            <a:spAutoFit/>
          </a:bodyPr>
          <a:lstStyle/>
          <a:p>
            <a:pPr eaLnBrk="1" fontAlgn="auto" hangingPunct="1">
              <a:spcBef>
                <a:spcPts val="0"/>
              </a:spcBef>
              <a:spcAft>
                <a:spcPts val="0"/>
              </a:spcAft>
              <a:defRPr/>
            </a:pPr>
            <a:r>
              <a:rPr lang="en-US" sz="2600" b="1" dirty="0">
                <a:solidFill>
                  <a:schemeClr val="bg1">
                    <a:lumMod val="85000"/>
                    <a:alpha val="30000"/>
                  </a:schemeClr>
                </a:solidFill>
                <a:latin typeface="时尚中黑简体" panose="01010104010101010101" pitchFamily="2" charset="-122"/>
                <a:ea typeface="时尚中黑简体" panose="01010104010101010101" pitchFamily="2" charset="-122"/>
              </a:rPr>
              <a:t>COMMUNICATE</a:t>
            </a:r>
            <a:endParaRPr lang="en-US" sz="2600" b="1" dirty="0">
              <a:solidFill>
                <a:schemeClr val="bg1">
                  <a:lumMod val="85000"/>
                  <a:alpha val="30000"/>
                </a:schemeClr>
              </a:solidFill>
              <a:latin typeface="时尚中黑简体" panose="01010104010101010101" pitchFamily="2" charset="-122"/>
              <a:ea typeface="时尚中黑简体" panose="01010104010101010101" pitchFamily="2" charset="-122"/>
            </a:endParaRPr>
          </a:p>
        </p:txBody>
      </p:sp>
      <p:pic>
        <p:nvPicPr>
          <p:cNvPr id="9" name="Picture 5" descr="C:\Documents and Settings\nukes\桌面\送信小人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2088" y="123825"/>
            <a:ext cx="1108075"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8" name="TextBox 7"/>
          <p:cNvSpPr txBox="1">
            <a:spLocks noChangeArrowheads="1"/>
          </p:cNvSpPr>
          <p:nvPr/>
        </p:nvSpPr>
        <p:spPr bwMode="auto">
          <a:xfrm>
            <a:off x="3276600" y="12763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p>
        </p:txBody>
      </p:sp>
      <p:pic>
        <p:nvPicPr>
          <p:cNvPr id="11" name="Picture 8" descr="C:\Documents and Settings\nukes\桌面\边角.png"/>
          <p:cNvPicPr>
            <a:picLocks noChangeAspect="1" noChangeArrowheads="1"/>
          </p:cNvPicPr>
          <p:nvPr/>
        </p:nvPicPr>
        <p:blipFill>
          <a:blip r:embed="rId3"/>
          <a:srcRect/>
          <a:stretch>
            <a:fillRect/>
          </a:stretch>
        </p:blipFill>
        <p:spPr bwMode="auto">
          <a:xfrm>
            <a:off x="6394450" y="3579813"/>
            <a:ext cx="2774950" cy="1566862"/>
          </a:xfrm>
          <a:prstGeom prst="rect">
            <a:avLst/>
          </a:prstGeom>
          <a:noFill/>
          <a:effectLst>
            <a:outerShdw blurRad="50800" dist="50800" dir="10800000" algn="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0" name="矩形 33"/>
          <p:cNvSpPr/>
          <p:nvPr/>
        </p:nvSpPr>
        <p:spPr>
          <a:xfrm>
            <a:off x="0" y="1682750"/>
            <a:ext cx="9158288" cy="1951038"/>
          </a:xfrm>
          <a:custGeom>
            <a:avLst/>
            <a:gdLst>
              <a:gd name="connsiteX0" fmla="*/ 0 w 9144001"/>
              <a:gd name="connsiteY0" fmla="*/ 0 h 384774"/>
              <a:gd name="connsiteX1" fmla="*/ 9144001 w 9144001"/>
              <a:gd name="connsiteY1" fmla="*/ 0 h 384774"/>
              <a:gd name="connsiteX2" fmla="*/ 9144001 w 9144001"/>
              <a:gd name="connsiteY2" fmla="*/ 384774 h 384774"/>
              <a:gd name="connsiteX3" fmla="*/ 0 w 9144001"/>
              <a:gd name="connsiteY3" fmla="*/ 384774 h 384774"/>
              <a:gd name="connsiteX4" fmla="*/ 0 w 9144001"/>
              <a:gd name="connsiteY4" fmla="*/ 0 h 384774"/>
              <a:gd name="connsiteX0-1" fmla="*/ 0 w 9144001"/>
              <a:gd name="connsiteY0-2" fmla="*/ 0 h 910867"/>
              <a:gd name="connsiteX1-3" fmla="*/ 9144001 w 9144001"/>
              <a:gd name="connsiteY1-4" fmla="*/ 0 h 910867"/>
              <a:gd name="connsiteX2-5" fmla="*/ 9144001 w 9144001"/>
              <a:gd name="connsiteY2-6" fmla="*/ 910867 h 910867"/>
              <a:gd name="connsiteX3-7" fmla="*/ 0 w 9144001"/>
              <a:gd name="connsiteY3-8" fmla="*/ 384774 h 910867"/>
              <a:gd name="connsiteX4-9" fmla="*/ 0 w 9144001"/>
              <a:gd name="connsiteY4-10" fmla="*/ 0 h 910867"/>
              <a:gd name="connsiteX0-11" fmla="*/ 0 w 9144001"/>
              <a:gd name="connsiteY0-12" fmla="*/ 0 h 910867"/>
              <a:gd name="connsiteX1-13" fmla="*/ 9144001 w 9144001"/>
              <a:gd name="connsiteY1-14" fmla="*/ 0 h 910867"/>
              <a:gd name="connsiteX2-15" fmla="*/ 9144001 w 9144001"/>
              <a:gd name="connsiteY2-16" fmla="*/ 910867 h 910867"/>
              <a:gd name="connsiteX3-17" fmla="*/ 0 w 9144001"/>
              <a:gd name="connsiteY3-18" fmla="*/ 234461 h 910867"/>
              <a:gd name="connsiteX4-19" fmla="*/ 0 w 9144001"/>
              <a:gd name="connsiteY4-20" fmla="*/ 0 h 910867"/>
              <a:gd name="connsiteX0-21" fmla="*/ 0 w 9144001"/>
              <a:gd name="connsiteY0-22" fmla="*/ 0 h 910867"/>
              <a:gd name="connsiteX1-23" fmla="*/ 9131475 w 9144001"/>
              <a:gd name="connsiteY1-24" fmla="*/ 175364 h 910867"/>
              <a:gd name="connsiteX2-25" fmla="*/ 9144001 w 9144001"/>
              <a:gd name="connsiteY2-26" fmla="*/ 910867 h 910867"/>
              <a:gd name="connsiteX3-27" fmla="*/ 0 w 9144001"/>
              <a:gd name="connsiteY3-28" fmla="*/ 234461 h 910867"/>
              <a:gd name="connsiteX4-29" fmla="*/ 0 w 9144001"/>
              <a:gd name="connsiteY4-30" fmla="*/ 0 h 910867"/>
              <a:gd name="connsiteX0-31" fmla="*/ 0 w 9144001"/>
              <a:gd name="connsiteY0-32" fmla="*/ 0 h 910867"/>
              <a:gd name="connsiteX1-33" fmla="*/ 9131475 w 9144001"/>
              <a:gd name="connsiteY1-34" fmla="*/ 175364 h 910867"/>
              <a:gd name="connsiteX2-35" fmla="*/ 9144001 w 9144001"/>
              <a:gd name="connsiteY2-36" fmla="*/ 910867 h 910867"/>
              <a:gd name="connsiteX3-37" fmla="*/ 0 w 9144001"/>
              <a:gd name="connsiteY3-38" fmla="*/ 347195 h 910867"/>
              <a:gd name="connsiteX4-39" fmla="*/ 0 w 9144001"/>
              <a:gd name="connsiteY4-40" fmla="*/ 0 h 910867"/>
              <a:gd name="connsiteX0-41" fmla="*/ 0 w 9169053"/>
              <a:gd name="connsiteY0-42" fmla="*/ 0 h 910867"/>
              <a:gd name="connsiteX1-43" fmla="*/ 9169053 w 9169053"/>
              <a:gd name="connsiteY1-44" fmla="*/ 175364 h 910867"/>
              <a:gd name="connsiteX2-45" fmla="*/ 9144001 w 9169053"/>
              <a:gd name="connsiteY2-46" fmla="*/ 910867 h 910867"/>
              <a:gd name="connsiteX3-47" fmla="*/ 0 w 9169053"/>
              <a:gd name="connsiteY3-48" fmla="*/ 347195 h 910867"/>
              <a:gd name="connsiteX4-49" fmla="*/ 0 w 9169053"/>
              <a:gd name="connsiteY4-50" fmla="*/ 0 h 910867"/>
              <a:gd name="connsiteX0-51" fmla="*/ 0 w 9169053"/>
              <a:gd name="connsiteY0-52" fmla="*/ 0 h 898341"/>
              <a:gd name="connsiteX1-53" fmla="*/ 9169053 w 9169053"/>
              <a:gd name="connsiteY1-54" fmla="*/ 175364 h 898341"/>
              <a:gd name="connsiteX2-55" fmla="*/ 9156527 w 9169053"/>
              <a:gd name="connsiteY2-56" fmla="*/ 898341 h 898341"/>
              <a:gd name="connsiteX3-57" fmla="*/ 0 w 9169053"/>
              <a:gd name="connsiteY3-58" fmla="*/ 347195 h 898341"/>
              <a:gd name="connsiteX4-59" fmla="*/ 0 w 9169053"/>
              <a:gd name="connsiteY4-60" fmla="*/ 0 h 898341"/>
              <a:gd name="connsiteX0-61" fmla="*/ 0 w 9169053"/>
              <a:gd name="connsiteY0-62" fmla="*/ 0 h 898341"/>
              <a:gd name="connsiteX1-63" fmla="*/ 9169053 w 9169053"/>
              <a:gd name="connsiteY1-64" fmla="*/ 175364 h 898341"/>
              <a:gd name="connsiteX2-65" fmla="*/ 9169053 w 9169053"/>
              <a:gd name="connsiteY2-66" fmla="*/ 898341 h 898341"/>
              <a:gd name="connsiteX3-67" fmla="*/ 0 w 9169053"/>
              <a:gd name="connsiteY3-68" fmla="*/ 347195 h 898341"/>
              <a:gd name="connsiteX4-69" fmla="*/ 0 w 9169053"/>
              <a:gd name="connsiteY4-70" fmla="*/ 0 h 898341"/>
              <a:gd name="connsiteX0-71" fmla="*/ 0 w 9169053"/>
              <a:gd name="connsiteY0-72" fmla="*/ 0 h 1950527"/>
              <a:gd name="connsiteX1-73" fmla="*/ 9169053 w 9169053"/>
              <a:gd name="connsiteY1-74" fmla="*/ 175364 h 1950527"/>
              <a:gd name="connsiteX2-75" fmla="*/ 9156527 w 9169053"/>
              <a:gd name="connsiteY2-76" fmla="*/ 1950527 h 1950527"/>
              <a:gd name="connsiteX3-77" fmla="*/ 0 w 9169053"/>
              <a:gd name="connsiteY3-78" fmla="*/ 347195 h 1950527"/>
              <a:gd name="connsiteX4-79" fmla="*/ 0 w 9169053"/>
              <a:gd name="connsiteY4-80" fmla="*/ 0 h 1950527"/>
              <a:gd name="connsiteX0-81" fmla="*/ 0 w 9157732"/>
              <a:gd name="connsiteY0-82" fmla="*/ 0 h 1950527"/>
              <a:gd name="connsiteX1-83" fmla="*/ 9156527 w 9157732"/>
              <a:gd name="connsiteY1-84" fmla="*/ 1027134 h 1950527"/>
              <a:gd name="connsiteX2-85" fmla="*/ 9156527 w 9157732"/>
              <a:gd name="connsiteY2-86" fmla="*/ 1950527 h 1950527"/>
              <a:gd name="connsiteX3-87" fmla="*/ 0 w 9157732"/>
              <a:gd name="connsiteY3-88" fmla="*/ 347195 h 1950527"/>
              <a:gd name="connsiteX4-89" fmla="*/ 0 w 9157732"/>
              <a:gd name="connsiteY4-90" fmla="*/ 0 h 19505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57732" h="1950527">
                <a:moveTo>
                  <a:pt x="0" y="0"/>
                </a:moveTo>
                <a:lnTo>
                  <a:pt x="9156527" y="1027134"/>
                </a:lnTo>
                <a:cubicBezTo>
                  <a:pt x="9152352" y="1618855"/>
                  <a:pt x="9160702" y="1358806"/>
                  <a:pt x="9156527" y="1950527"/>
                </a:cubicBezTo>
                <a:lnTo>
                  <a:pt x="0" y="347195"/>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1" name="任意多边形 30"/>
          <p:cNvSpPr/>
          <p:nvPr/>
        </p:nvSpPr>
        <p:spPr>
          <a:xfrm>
            <a:off x="0" y="-15875"/>
            <a:ext cx="2886075" cy="1998663"/>
          </a:xfrm>
          <a:custGeom>
            <a:avLst/>
            <a:gdLst>
              <a:gd name="connsiteX0" fmla="*/ 0 w 4114800"/>
              <a:gd name="connsiteY0" fmla="*/ 1130969 h 1792706"/>
              <a:gd name="connsiteX1" fmla="*/ 2815389 w 4114800"/>
              <a:gd name="connsiteY1" fmla="*/ 0 h 1792706"/>
              <a:gd name="connsiteX2" fmla="*/ 4114800 w 4114800"/>
              <a:gd name="connsiteY2" fmla="*/ 12032 h 1792706"/>
              <a:gd name="connsiteX3" fmla="*/ 12031 w 4114800"/>
              <a:gd name="connsiteY3" fmla="*/ 1792706 h 1792706"/>
              <a:gd name="connsiteX4" fmla="*/ 0 w 4114800"/>
              <a:gd name="connsiteY4" fmla="*/ 1130969 h 1792706"/>
              <a:gd name="connsiteX0-1" fmla="*/ 0 w 4114800"/>
              <a:gd name="connsiteY0-2" fmla="*/ 1130969 h 1802231"/>
              <a:gd name="connsiteX1-3" fmla="*/ 2815389 w 4114800"/>
              <a:gd name="connsiteY1-4" fmla="*/ 0 h 1802231"/>
              <a:gd name="connsiteX2-5" fmla="*/ 4114800 w 4114800"/>
              <a:gd name="connsiteY2-6" fmla="*/ 12032 h 1802231"/>
              <a:gd name="connsiteX3-7" fmla="*/ 2506 w 4114800"/>
              <a:gd name="connsiteY3-8" fmla="*/ 1802231 h 1802231"/>
              <a:gd name="connsiteX4-9" fmla="*/ 0 w 4114800"/>
              <a:gd name="connsiteY4-10" fmla="*/ 1130969 h 1802231"/>
              <a:gd name="connsiteX0-11" fmla="*/ 0 w 4114800"/>
              <a:gd name="connsiteY0-12" fmla="*/ 1118937 h 1790199"/>
              <a:gd name="connsiteX1-13" fmla="*/ 2786814 w 4114800"/>
              <a:gd name="connsiteY1-14" fmla="*/ 7018 h 1790199"/>
              <a:gd name="connsiteX2-15" fmla="*/ 4114800 w 4114800"/>
              <a:gd name="connsiteY2-16" fmla="*/ 0 h 1790199"/>
              <a:gd name="connsiteX3-17" fmla="*/ 2506 w 4114800"/>
              <a:gd name="connsiteY3-18" fmla="*/ 1790199 h 1790199"/>
              <a:gd name="connsiteX4-19" fmla="*/ 0 w 4114800"/>
              <a:gd name="connsiteY4-20" fmla="*/ 1118937 h 1790199"/>
              <a:gd name="connsiteX0-21" fmla="*/ 0 w 4114800"/>
              <a:gd name="connsiteY0-22" fmla="*/ 1118937 h 1790199"/>
              <a:gd name="connsiteX1-23" fmla="*/ 2726656 w 4114800"/>
              <a:gd name="connsiteY1-24" fmla="*/ 7018 h 1790199"/>
              <a:gd name="connsiteX2-25" fmla="*/ 4114800 w 4114800"/>
              <a:gd name="connsiteY2-26" fmla="*/ 0 h 1790199"/>
              <a:gd name="connsiteX3-27" fmla="*/ 2506 w 4114800"/>
              <a:gd name="connsiteY3-28" fmla="*/ 1790199 h 1790199"/>
              <a:gd name="connsiteX4-29" fmla="*/ 0 w 4114800"/>
              <a:gd name="connsiteY4-30" fmla="*/ 1118937 h 1790199"/>
              <a:gd name="connsiteX0-31" fmla="*/ 0 w 4114800"/>
              <a:gd name="connsiteY0-32" fmla="*/ 1118937 h 1790199"/>
              <a:gd name="connsiteX1-33" fmla="*/ 2690562 w 4114800"/>
              <a:gd name="connsiteY1-34" fmla="*/ 7018 h 1790199"/>
              <a:gd name="connsiteX2-35" fmla="*/ 4114800 w 4114800"/>
              <a:gd name="connsiteY2-36" fmla="*/ 0 h 1790199"/>
              <a:gd name="connsiteX3-37" fmla="*/ 2506 w 4114800"/>
              <a:gd name="connsiteY3-38" fmla="*/ 1790199 h 1790199"/>
              <a:gd name="connsiteX4-39" fmla="*/ 0 w 4114800"/>
              <a:gd name="connsiteY4-40" fmla="*/ 1118937 h 1790199"/>
              <a:gd name="connsiteX0-41" fmla="*/ 0 w 4114800"/>
              <a:gd name="connsiteY0-42" fmla="*/ 1118937 h 1790199"/>
              <a:gd name="connsiteX1-43" fmla="*/ 2357187 w 4114800"/>
              <a:gd name="connsiteY1-44" fmla="*/ 7018 h 1790199"/>
              <a:gd name="connsiteX2-45" fmla="*/ 4114800 w 4114800"/>
              <a:gd name="connsiteY2-46" fmla="*/ 0 h 1790199"/>
              <a:gd name="connsiteX3-47" fmla="*/ 2506 w 4114800"/>
              <a:gd name="connsiteY3-48" fmla="*/ 1790199 h 1790199"/>
              <a:gd name="connsiteX4-49" fmla="*/ 0 w 4114800"/>
              <a:gd name="connsiteY4-50" fmla="*/ 1118937 h 1790199"/>
              <a:gd name="connsiteX0-51" fmla="*/ 0 w 4114800"/>
              <a:gd name="connsiteY0-52" fmla="*/ 1118937 h 1790199"/>
              <a:gd name="connsiteX1-53" fmla="*/ 2357187 w 4114800"/>
              <a:gd name="connsiteY1-54" fmla="*/ 7018 h 1790199"/>
              <a:gd name="connsiteX2-55" fmla="*/ 4114800 w 4114800"/>
              <a:gd name="connsiteY2-56" fmla="*/ 0 h 1790199"/>
              <a:gd name="connsiteX3-57" fmla="*/ 2506 w 4114800"/>
              <a:gd name="connsiteY3-58" fmla="*/ 1790199 h 1790199"/>
              <a:gd name="connsiteX4-59" fmla="*/ 0 w 4114800"/>
              <a:gd name="connsiteY4-60" fmla="*/ 1118937 h 1790199"/>
              <a:gd name="connsiteX0-61" fmla="*/ 0 w 4114800"/>
              <a:gd name="connsiteY0-62" fmla="*/ 1118937 h 1790199"/>
              <a:gd name="connsiteX1-63" fmla="*/ 2509587 w 4114800"/>
              <a:gd name="connsiteY1-64" fmla="*/ 7018 h 1790199"/>
              <a:gd name="connsiteX2-65" fmla="*/ 4114800 w 4114800"/>
              <a:gd name="connsiteY2-66" fmla="*/ 0 h 1790199"/>
              <a:gd name="connsiteX3-67" fmla="*/ 2506 w 4114800"/>
              <a:gd name="connsiteY3-68" fmla="*/ 1790199 h 1790199"/>
              <a:gd name="connsiteX4-69" fmla="*/ 0 w 4114800"/>
              <a:gd name="connsiteY4-70" fmla="*/ 1118937 h 1790199"/>
              <a:gd name="connsiteX0-71" fmla="*/ 0 w 3390900"/>
              <a:gd name="connsiteY0-72" fmla="*/ 1118937 h 1790199"/>
              <a:gd name="connsiteX1-73" fmla="*/ 2509587 w 3390900"/>
              <a:gd name="connsiteY1-74" fmla="*/ 7018 h 1790199"/>
              <a:gd name="connsiteX2-75" fmla="*/ 3390900 w 3390900"/>
              <a:gd name="connsiteY2-76" fmla="*/ 0 h 1790199"/>
              <a:gd name="connsiteX3-77" fmla="*/ 2506 w 3390900"/>
              <a:gd name="connsiteY3-78" fmla="*/ 1790199 h 1790199"/>
              <a:gd name="connsiteX4-79" fmla="*/ 0 w 3390900"/>
              <a:gd name="connsiteY4-80" fmla="*/ 1118937 h 1790199"/>
              <a:gd name="connsiteX0-81" fmla="*/ 0 w 3390900"/>
              <a:gd name="connsiteY0-82" fmla="*/ 1118937 h 1790199"/>
              <a:gd name="connsiteX1-83" fmla="*/ 2423862 w 3390900"/>
              <a:gd name="connsiteY1-84" fmla="*/ 7018 h 1790199"/>
              <a:gd name="connsiteX2-85" fmla="*/ 3390900 w 3390900"/>
              <a:gd name="connsiteY2-86" fmla="*/ 0 h 1790199"/>
              <a:gd name="connsiteX3-87" fmla="*/ 2506 w 3390900"/>
              <a:gd name="connsiteY3-88" fmla="*/ 1790199 h 1790199"/>
              <a:gd name="connsiteX4-89" fmla="*/ 0 w 3390900"/>
              <a:gd name="connsiteY4-90" fmla="*/ 1118937 h 1790199"/>
              <a:gd name="connsiteX0-91" fmla="*/ 0 w 3390900"/>
              <a:gd name="connsiteY0-92" fmla="*/ 705293 h 1790199"/>
              <a:gd name="connsiteX1-93" fmla="*/ 2423862 w 3390900"/>
              <a:gd name="connsiteY1-94" fmla="*/ 7018 h 1790199"/>
              <a:gd name="connsiteX2-95" fmla="*/ 3390900 w 3390900"/>
              <a:gd name="connsiteY2-96" fmla="*/ 0 h 1790199"/>
              <a:gd name="connsiteX3-97" fmla="*/ 2506 w 3390900"/>
              <a:gd name="connsiteY3-98" fmla="*/ 1790199 h 1790199"/>
              <a:gd name="connsiteX4-99" fmla="*/ 0 w 3390900"/>
              <a:gd name="connsiteY4-100" fmla="*/ 705293 h 1790199"/>
              <a:gd name="connsiteX0-101" fmla="*/ 0 w 3390900"/>
              <a:gd name="connsiteY0-102" fmla="*/ 705293 h 1790199"/>
              <a:gd name="connsiteX1-103" fmla="*/ 1545557 w 3390900"/>
              <a:gd name="connsiteY1-104" fmla="*/ 16419 h 1790199"/>
              <a:gd name="connsiteX2-105" fmla="*/ 3390900 w 3390900"/>
              <a:gd name="connsiteY2-106" fmla="*/ 0 h 1790199"/>
              <a:gd name="connsiteX3-107" fmla="*/ 2506 w 3390900"/>
              <a:gd name="connsiteY3-108" fmla="*/ 1790199 h 1790199"/>
              <a:gd name="connsiteX4-109" fmla="*/ 0 w 3390900"/>
              <a:gd name="connsiteY4-110" fmla="*/ 705293 h 1790199"/>
              <a:gd name="connsiteX0-111" fmla="*/ 0 w 2885573"/>
              <a:gd name="connsiteY0-112" fmla="*/ 705293 h 1790199"/>
              <a:gd name="connsiteX1-113" fmla="*/ 1545557 w 2885573"/>
              <a:gd name="connsiteY1-114" fmla="*/ 16419 h 1790199"/>
              <a:gd name="connsiteX2-115" fmla="*/ 2885573 w 2885573"/>
              <a:gd name="connsiteY2-116" fmla="*/ 0 h 1790199"/>
              <a:gd name="connsiteX3-117" fmla="*/ 2506 w 2885573"/>
              <a:gd name="connsiteY3-118" fmla="*/ 1790199 h 1790199"/>
              <a:gd name="connsiteX4-119" fmla="*/ 0 w 2885573"/>
              <a:gd name="connsiteY4-120" fmla="*/ 705293 h 1790199"/>
              <a:gd name="connsiteX0-121" fmla="*/ 0 w 2885573"/>
              <a:gd name="connsiteY0-122" fmla="*/ 705293 h 1555174"/>
              <a:gd name="connsiteX1-123" fmla="*/ 1545557 w 2885573"/>
              <a:gd name="connsiteY1-124" fmla="*/ 16419 h 1555174"/>
              <a:gd name="connsiteX2-125" fmla="*/ 2885573 w 2885573"/>
              <a:gd name="connsiteY2-126" fmla="*/ 0 h 1555174"/>
              <a:gd name="connsiteX3-127" fmla="*/ 2506 w 2885573"/>
              <a:gd name="connsiteY3-128" fmla="*/ 1555174 h 1555174"/>
              <a:gd name="connsiteX4-129" fmla="*/ 0 w 2885573"/>
              <a:gd name="connsiteY4-130" fmla="*/ 705293 h 1555174"/>
              <a:gd name="connsiteX0-131" fmla="*/ 0 w 2885573"/>
              <a:gd name="connsiteY0-132" fmla="*/ 818702 h 1555174"/>
              <a:gd name="connsiteX1-133" fmla="*/ 1545557 w 2885573"/>
              <a:gd name="connsiteY1-134" fmla="*/ 16419 h 1555174"/>
              <a:gd name="connsiteX2-135" fmla="*/ 2885573 w 2885573"/>
              <a:gd name="connsiteY2-136" fmla="*/ 0 h 1555174"/>
              <a:gd name="connsiteX3-137" fmla="*/ 2506 w 2885573"/>
              <a:gd name="connsiteY3-138" fmla="*/ 1555174 h 1555174"/>
              <a:gd name="connsiteX4-139" fmla="*/ 0 w 2885573"/>
              <a:gd name="connsiteY4-140" fmla="*/ 818702 h 1555174"/>
              <a:gd name="connsiteX0-141" fmla="*/ 0 w 2885573"/>
              <a:gd name="connsiteY0-142" fmla="*/ 824965 h 1561437"/>
              <a:gd name="connsiteX1-143" fmla="*/ 1705214 w 2885573"/>
              <a:gd name="connsiteY1-144" fmla="*/ 0 h 1561437"/>
              <a:gd name="connsiteX2-145" fmla="*/ 2885573 w 2885573"/>
              <a:gd name="connsiteY2-146" fmla="*/ 6263 h 1561437"/>
              <a:gd name="connsiteX3-147" fmla="*/ 2506 w 2885573"/>
              <a:gd name="connsiteY3-148" fmla="*/ 1561437 h 1561437"/>
              <a:gd name="connsiteX4-149" fmla="*/ 0 w 2885573"/>
              <a:gd name="connsiteY4-150" fmla="*/ 824965 h 1561437"/>
              <a:gd name="connsiteX0-151" fmla="*/ 0 w 2885573"/>
              <a:gd name="connsiteY0-152" fmla="*/ 824965 h 1561437"/>
              <a:gd name="connsiteX1-153" fmla="*/ 1705214 w 2885573"/>
              <a:gd name="connsiteY1-154" fmla="*/ 0 h 1561437"/>
              <a:gd name="connsiteX2-155" fmla="*/ 2885573 w 2885573"/>
              <a:gd name="connsiteY2-156" fmla="*/ 6263 h 1561437"/>
              <a:gd name="connsiteX3-157" fmla="*/ 2506 w 2885573"/>
              <a:gd name="connsiteY3-158" fmla="*/ 1561437 h 1561437"/>
              <a:gd name="connsiteX4-159" fmla="*/ 0 w 2885573"/>
              <a:gd name="connsiteY4-160" fmla="*/ 824965 h 15614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85573" h="1561437">
                <a:moveTo>
                  <a:pt x="0" y="824965"/>
                </a:moveTo>
                <a:lnTo>
                  <a:pt x="1705214" y="0"/>
                </a:lnTo>
                <a:lnTo>
                  <a:pt x="2885573" y="6263"/>
                </a:lnTo>
                <a:lnTo>
                  <a:pt x="2506" y="1561437"/>
                </a:lnTo>
                <a:cubicBezTo>
                  <a:pt x="1671" y="1337683"/>
                  <a:pt x="835" y="1048719"/>
                  <a:pt x="0" y="824965"/>
                </a:cubicBezTo>
                <a:close/>
              </a:path>
            </a:pathLst>
          </a:cu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矩形 31"/>
          <p:cNvSpPr/>
          <p:nvPr/>
        </p:nvSpPr>
        <p:spPr>
          <a:xfrm rot="487496">
            <a:off x="4699217" y="2340653"/>
            <a:ext cx="537327" cy="523220"/>
          </a:xfrm>
          <a:prstGeom prst="rect">
            <a:avLst/>
          </a:prstGeom>
        </p:spPr>
        <p:txBody>
          <a:bodyPr wrap="none">
            <a:spAutoFit/>
          </a:bodyPr>
          <a:lstStyle/>
          <a:p>
            <a:pPr algn="r" eaLnBrk="1" fontAlgn="auto" hangingPunct="1">
              <a:spcBef>
                <a:spcPts val="0"/>
              </a:spcBef>
              <a:spcAft>
                <a:spcPts val="0"/>
              </a:spcAft>
              <a:defRPr/>
            </a:pPr>
            <a:r>
              <a:rPr lang="zh-CN" altLang="en-US" sz="2800" b="1" dirty="0">
                <a:effectLst>
                  <a:reflection blurRad="6350" stA="50000" endA="300" endPos="50000" dist="60007" dir="5400000" sy="-100000" algn="bl" rotWithShape="0"/>
                </a:effectLst>
                <a:latin typeface="时尚中黑简体" panose="01010104010101010101" pitchFamily="2" charset="-122"/>
                <a:ea typeface="时尚中黑简体" panose="01010104010101010101" pitchFamily="2" charset="-122"/>
              </a:rPr>
              <a:t>上</a:t>
            </a:r>
            <a:endParaRPr lang="en-US" altLang="zh-CN" sz="2800" b="1" dirty="0">
              <a:effectLst>
                <a:reflection blurRad="6350" stA="50000" endA="300" endPos="50000" dist="60007" dir="5400000" sy="-100000" algn="bl" rotWithShape="0"/>
              </a:effectLst>
              <a:latin typeface="时尚中黑简体" panose="01010104010101010101" pitchFamily="2" charset="-122"/>
              <a:ea typeface="时尚中黑简体" panose="01010104010101010101" pitchFamily="2" charset="-122"/>
            </a:endParaRPr>
          </a:p>
        </p:txBody>
      </p:sp>
      <p:pic>
        <p:nvPicPr>
          <p:cNvPr id="33" name="Picture 4" descr="C:\Documents and Settings\nukes\桌面\送信小人.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942453" flipH="1">
            <a:off x="560388" y="2174875"/>
            <a:ext cx="3387725"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33"/>
          <p:cNvSpPr txBox="1">
            <a:spLocks noChangeArrowheads="1"/>
          </p:cNvSpPr>
          <p:nvPr/>
        </p:nvSpPr>
        <p:spPr bwMode="auto">
          <a:xfrm rot="-2022335">
            <a:off x="-211138" y="574675"/>
            <a:ext cx="2641601"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200">
                <a:solidFill>
                  <a:schemeClr val="bg1"/>
                </a:solidFill>
                <a:latin typeface="方正大黑简体" panose="02010601030101010101" pitchFamily="65" charset="-122"/>
                <a:ea typeface="方正大黑简体" panose="02010601030101010101" pitchFamily="65" charset="-122"/>
              </a:rPr>
              <a:t>POWERPOINT</a:t>
            </a:r>
            <a:r>
              <a:rPr lang="zh-CN" altLang="en-US" sz="2200">
                <a:solidFill>
                  <a:schemeClr val="bg1"/>
                </a:solidFill>
                <a:latin typeface="方正大黑简体" panose="02010601030101010101" pitchFamily="65" charset="-122"/>
                <a:ea typeface="方正大黑简体" panose="02010601030101010101" pitchFamily="65" charset="-122"/>
              </a:rPr>
              <a:t>模板</a:t>
            </a:r>
            <a:endParaRPr lang="zh-CN" altLang="en-US" sz="2200">
              <a:solidFill>
                <a:schemeClr val="bg1"/>
              </a:solidFill>
              <a:latin typeface="方正大黑简体" panose="02010601030101010101" pitchFamily="65" charset="-122"/>
              <a:ea typeface="方正大黑简体" panose="02010601030101010101" pitchFamily="65" charset="-122"/>
            </a:endParaRPr>
          </a:p>
        </p:txBody>
      </p:sp>
      <p:sp>
        <p:nvSpPr>
          <p:cNvPr id="35" name="TextBox 14"/>
          <p:cNvSpPr txBox="1">
            <a:spLocks noChangeArrowheads="1"/>
          </p:cNvSpPr>
          <p:nvPr/>
        </p:nvSpPr>
        <p:spPr bwMode="auto">
          <a:xfrm rot="371885">
            <a:off x="5178425" y="2166938"/>
            <a:ext cx="39370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r>
              <a:rPr lang="zh-CN" altLang="en-US" sz="1500">
                <a:latin typeface="微软雅黑" panose="020B0503020204020204" pitchFamily="34" charset="-122"/>
                <a:ea typeface="微软雅黑" panose="020B0503020204020204" pitchFamily="34" charset="-122"/>
              </a:rPr>
              <a:t>适用于商务及相关类别演示</a:t>
            </a:r>
            <a:endParaRPr lang="zh-CN" altLang="en-US" sz="1500">
              <a:latin typeface="微软雅黑" panose="020B0503020204020204" pitchFamily="34" charset="-122"/>
              <a:ea typeface="微软雅黑" panose="020B0503020204020204" pitchFamily="34" charset="-122"/>
            </a:endParaRPr>
          </a:p>
        </p:txBody>
      </p:sp>
      <p:pic>
        <p:nvPicPr>
          <p:cNvPr id="36" name="Picture 2" descr="C:\Documents and Settings\nukes\桌面\斜正方形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36113" y="4105275"/>
            <a:ext cx="3209925"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3" descr="C:\Documents and Settings\nukes\桌面\斜正方形 副本副本.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70600" y="5956300"/>
            <a:ext cx="4187825" cy="187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3" descr="C:\Documents and Settings\nukes\桌面\斜正方形 副本副本.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26438" y="5168900"/>
            <a:ext cx="2840037"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3" descr="C:\Documents and Settings\nukes\桌面\斜正方形 副本副本.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60013" y="5319713"/>
            <a:ext cx="2305050"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3" descr="C:\Documents and Settings\nukes\桌面\斜正方形 副本副本.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28225" y="3462338"/>
            <a:ext cx="24257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2" descr="C:\Documents and Settings\nukes\桌面\斜正方形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48963" y="2160588"/>
            <a:ext cx="2895600"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2" descr="C:\Documents and Settings\nukes\桌面\斜正方形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50425" y="2362200"/>
            <a:ext cx="199707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2" descr="C:\Documents and Settings\nukes\桌面\斜正方形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03800" y="6442075"/>
            <a:ext cx="141605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2" descr="C:\Documents and Settings\nukes\桌面\斜正方形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81300" y="6577013"/>
            <a:ext cx="141605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C:\Documents and Settings\nukes\桌面\斜正方形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9288" y="6889750"/>
            <a:ext cx="3792537"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2" descr="C:\Documents and Settings\nukes\桌面\斜正方形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8575" y="5629275"/>
            <a:ext cx="18399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2" descr="C:\Documents and Settings\nukes\桌面\斜正方形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6475" y="7129463"/>
            <a:ext cx="2720975"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3" descr="C:\Documents and Settings\nukes\桌面\斜正方形 副本副本.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32838" y="6397625"/>
            <a:ext cx="2222500"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矩形 48"/>
          <p:cNvSpPr/>
          <p:nvPr/>
        </p:nvSpPr>
        <p:spPr>
          <a:xfrm rot="487496">
            <a:off x="5094523" y="2416161"/>
            <a:ext cx="537327" cy="523220"/>
          </a:xfrm>
          <a:prstGeom prst="rect">
            <a:avLst/>
          </a:prstGeom>
        </p:spPr>
        <p:txBody>
          <a:bodyPr wrap="none">
            <a:spAutoFit/>
          </a:bodyPr>
          <a:lstStyle/>
          <a:p>
            <a:pPr algn="r" eaLnBrk="1" fontAlgn="auto" hangingPunct="1">
              <a:spcBef>
                <a:spcPts val="0"/>
              </a:spcBef>
              <a:spcAft>
                <a:spcPts val="0"/>
              </a:spcAft>
              <a:defRPr/>
            </a:pPr>
            <a:r>
              <a:rPr lang="zh-CN" altLang="en-US" sz="2800" b="1" dirty="0">
                <a:effectLst>
                  <a:reflection blurRad="6350" stA="50000" endA="300" endPos="50000" dist="60007" dir="5400000" sy="-100000" algn="bl" rotWithShape="0"/>
                </a:effectLst>
                <a:latin typeface="时尚中黑简体" panose="01010104010101010101" pitchFamily="2" charset="-122"/>
                <a:ea typeface="时尚中黑简体" panose="01010104010101010101" pitchFamily="2" charset="-122"/>
              </a:rPr>
              <a:t>海</a:t>
            </a:r>
            <a:endParaRPr lang="en-US" altLang="zh-CN" sz="2800" b="1" dirty="0">
              <a:effectLst>
                <a:reflection blurRad="6350" stA="50000" endA="300" endPos="50000" dist="60007" dir="5400000" sy="-100000" algn="bl" rotWithShape="0"/>
              </a:effectLst>
              <a:latin typeface="时尚中黑简体" panose="01010104010101010101" pitchFamily="2" charset="-122"/>
              <a:ea typeface="时尚中黑简体" panose="01010104010101010101" pitchFamily="2" charset="-122"/>
            </a:endParaRPr>
          </a:p>
        </p:txBody>
      </p:sp>
      <p:sp>
        <p:nvSpPr>
          <p:cNvPr id="50" name="矩形 49"/>
          <p:cNvSpPr/>
          <p:nvPr/>
        </p:nvSpPr>
        <p:spPr>
          <a:xfrm rot="487496">
            <a:off x="5449755" y="2486052"/>
            <a:ext cx="537327" cy="523220"/>
          </a:xfrm>
          <a:prstGeom prst="rect">
            <a:avLst/>
          </a:prstGeom>
        </p:spPr>
        <p:txBody>
          <a:bodyPr wrap="none">
            <a:spAutoFit/>
          </a:bodyPr>
          <a:lstStyle/>
          <a:p>
            <a:pPr algn="r" eaLnBrk="1" fontAlgn="auto" hangingPunct="1">
              <a:spcBef>
                <a:spcPts val="0"/>
              </a:spcBef>
              <a:spcAft>
                <a:spcPts val="0"/>
              </a:spcAft>
              <a:defRPr/>
            </a:pPr>
            <a:r>
              <a:rPr lang="zh-CN" altLang="en-US" sz="2800" b="1" dirty="0">
                <a:effectLst>
                  <a:reflection blurRad="6350" stA="50000" endA="300" endPos="50000" dist="60007" dir="5400000" sy="-100000" algn="bl" rotWithShape="0"/>
                </a:effectLst>
                <a:latin typeface="时尚中黑简体" panose="01010104010101010101" pitchFamily="2" charset="-122"/>
                <a:ea typeface="时尚中黑简体" panose="01010104010101010101" pitchFamily="2" charset="-122"/>
              </a:rPr>
              <a:t>锐</a:t>
            </a:r>
            <a:endParaRPr lang="en-US" altLang="zh-CN" sz="2800" b="1" dirty="0">
              <a:effectLst>
                <a:reflection blurRad="6350" stA="50000" endA="300" endPos="50000" dist="60007" dir="5400000" sy="-100000" algn="bl" rotWithShape="0"/>
              </a:effectLst>
              <a:latin typeface="时尚中黑简体" panose="01010104010101010101" pitchFamily="2" charset="-122"/>
              <a:ea typeface="时尚中黑简体" panose="01010104010101010101" pitchFamily="2" charset="-122"/>
            </a:endParaRPr>
          </a:p>
        </p:txBody>
      </p:sp>
      <p:sp>
        <p:nvSpPr>
          <p:cNvPr id="51" name="矩形 50"/>
          <p:cNvSpPr/>
          <p:nvPr/>
        </p:nvSpPr>
        <p:spPr>
          <a:xfrm rot="487496">
            <a:off x="5831135" y="2553862"/>
            <a:ext cx="537327" cy="523220"/>
          </a:xfrm>
          <a:prstGeom prst="rect">
            <a:avLst/>
          </a:prstGeom>
        </p:spPr>
        <p:txBody>
          <a:bodyPr wrap="none">
            <a:spAutoFit/>
          </a:bodyPr>
          <a:lstStyle/>
          <a:p>
            <a:pPr algn="r" eaLnBrk="1" fontAlgn="auto" hangingPunct="1">
              <a:spcBef>
                <a:spcPts val="0"/>
              </a:spcBef>
              <a:spcAft>
                <a:spcPts val="0"/>
              </a:spcAft>
              <a:defRPr/>
            </a:pPr>
            <a:r>
              <a:rPr lang="zh-CN" altLang="en-US" sz="2800" b="1" dirty="0">
                <a:effectLst>
                  <a:reflection blurRad="6350" stA="50000" endA="300" endPos="50000" dist="60007" dir="5400000" sy="-100000" algn="bl" rotWithShape="0"/>
                </a:effectLst>
                <a:latin typeface="时尚中黑简体" panose="01010104010101010101" pitchFamily="2" charset="-122"/>
                <a:ea typeface="时尚中黑简体" panose="01010104010101010101" pitchFamily="2" charset="-122"/>
              </a:rPr>
              <a:t>普</a:t>
            </a:r>
            <a:endParaRPr lang="en-US" altLang="zh-CN" sz="2800" b="1" dirty="0">
              <a:effectLst>
                <a:reflection blurRad="6350" stA="50000" endA="300" endPos="50000" dist="60007" dir="5400000" sy="-100000" algn="bl" rotWithShape="0"/>
              </a:effectLst>
              <a:latin typeface="时尚中黑简体" panose="01010104010101010101" pitchFamily="2" charset="-122"/>
              <a:ea typeface="时尚中黑简体" panose="01010104010101010101" pitchFamily="2" charset="-122"/>
            </a:endParaRPr>
          </a:p>
        </p:txBody>
      </p:sp>
      <p:sp>
        <p:nvSpPr>
          <p:cNvPr id="52" name="矩形 51"/>
          <p:cNvSpPr/>
          <p:nvPr/>
        </p:nvSpPr>
        <p:spPr>
          <a:xfrm rot="487496">
            <a:off x="6204473" y="2608994"/>
            <a:ext cx="537327" cy="523220"/>
          </a:xfrm>
          <a:prstGeom prst="rect">
            <a:avLst/>
          </a:prstGeom>
        </p:spPr>
        <p:txBody>
          <a:bodyPr wrap="none">
            <a:spAutoFit/>
          </a:bodyPr>
          <a:lstStyle/>
          <a:p>
            <a:pPr algn="r" eaLnBrk="1" fontAlgn="auto" hangingPunct="1">
              <a:spcBef>
                <a:spcPts val="0"/>
              </a:spcBef>
              <a:spcAft>
                <a:spcPts val="0"/>
              </a:spcAft>
              <a:defRPr/>
            </a:pPr>
            <a:r>
              <a:rPr lang="zh-CN" altLang="en-US" sz="2800" b="1" dirty="0">
                <a:effectLst>
                  <a:reflection blurRad="6350" stA="50000" endA="300" endPos="50000" dist="60007" dir="5400000" sy="-100000" algn="bl" rotWithShape="0"/>
                </a:effectLst>
                <a:latin typeface="时尚中黑简体" panose="01010104010101010101" pitchFamily="2" charset="-122"/>
                <a:ea typeface="时尚中黑简体" panose="01010104010101010101" pitchFamily="2" charset="-122"/>
              </a:rPr>
              <a:t>广</a:t>
            </a:r>
            <a:endParaRPr lang="en-US" altLang="zh-CN" sz="2800" b="1" dirty="0">
              <a:effectLst>
                <a:reflection blurRad="6350" stA="50000" endA="300" endPos="50000" dist="60007" dir="5400000" sy="-100000" algn="bl" rotWithShape="0"/>
              </a:effectLst>
              <a:latin typeface="时尚中黑简体" panose="01010104010101010101" pitchFamily="2" charset="-122"/>
              <a:ea typeface="时尚中黑简体" panose="01010104010101010101" pitchFamily="2" charset="-122"/>
            </a:endParaRPr>
          </a:p>
        </p:txBody>
      </p:sp>
      <p:sp>
        <p:nvSpPr>
          <p:cNvPr id="53" name="矩形 52"/>
          <p:cNvSpPr/>
          <p:nvPr/>
        </p:nvSpPr>
        <p:spPr>
          <a:xfrm rot="487496">
            <a:off x="6559037" y="2657402"/>
            <a:ext cx="537327" cy="523220"/>
          </a:xfrm>
          <a:prstGeom prst="rect">
            <a:avLst/>
          </a:prstGeom>
        </p:spPr>
        <p:txBody>
          <a:bodyPr wrap="none">
            <a:spAutoFit/>
          </a:bodyPr>
          <a:lstStyle/>
          <a:p>
            <a:pPr algn="r" eaLnBrk="1" fontAlgn="auto" hangingPunct="1">
              <a:spcBef>
                <a:spcPts val="0"/>
              </a:spcBef>
              <a:spcAft>
                <a:spcPts val="0"/>
              </a:spcAft>
              <a:defRPr/>
            </a:pPr>
            <a:r>
              <a:rPr lang="zh-CN" altLang="en-US" sz="2800" b="1" dirty="0">
                <a:effectLst>
                  <a:reflection blurRad="6350" stA="50000" endA="300" endPos="50000" dist="60007" dir="5400000" sy="-100000" algn="bl" rotWithShape="0"/>
                </a:effectLst>
                <a:latin typeface="时尚中黑简体" panose="01010104010101010101" pitchFamily="2" charset="-122"/>
                <a:ea typeface="时尚中黑简体" panose="01010104010101010101" pitchFamily="2" charset="-122"/>
              </a:rPr>
              <a:t>告</a:t>
            </a:r>
            <a:endParaRPr lang="en-US" altLang="zh-CN" sz="2800" b="1" dirty="0">
              <a:effectLst>
                <a:reflection blurRad="6350" stA="50000" endA="300" endPos="50000" dist="60007" dir="5400000" sy="-100000" algn="bl" rotWithShape="0"/>
              </a:effectLst>
              <a:latin typeface="时尚中黑简体" panose="01010104010101010101" pitchFamily="2" charset="-122"/>
              <a:ea typeface="时尚中黑简体" panose="01010104010101010101" pitchFamily="2" charset="-122"/>
            </a:endParaRPr>
          </a:p>
        </p:txBody>
      </p:sp>
      <p:sp>
        <p:nvSpPr>
          <p:cNvPr id="54" name="矩形 53"/>
          <p:cNvSpPr/>
          <p:nvPr/>
        </p:nvSpPr>
        <p:spPr>
          <a:xfrm rot="487496">
            <a:off x="6911168" y="2713115"/>
            <a:ext cx="537327" cy="523220"/>
          </a:xfrm>
          <a:prstGeom prst="rect">
            <a:avLst/>
          </a:prstGeom>
        </p:spPr>
        <p:txBody>
          <a:bodyPr wrap="none">
            <a:spAutoFit/>
          </a:bodyPr>
          <a:lstStyle/>
          <a:p>
            <a:pPr algn="r" eaLnBrk="1" fontAlgn="auto" hangingPunct="1">
              <a:spcBef>
                <a:spcPts val="0"/>
              </a:spcBef>
              <a:spcAft>
                <a:spcPts val="0"/>
              </a:spcAft>
              <a:defRPr/>
            </a:pPr>
            <a:r>
              <a:rPr lang="zh-CN" altLang="en-US" sz="2800" b="1" dirty="0">
                <a:effectLst>
                  <a:reflection blurRad="6350" stA="50000" endA="300" endPos="50000" dist="60007" dir="5400000" sy="-100000" algn="bl" rotWithShape="0"/>
                </a:effectLst>
                <a:latin typeface="时尚中黑简体" panose="01010104010101010101" pitchFamily="2" charset="-122"/>
                <a:ea typeface="时尚中黑简体" panose="01010104010101010101" pitchFamily="2" charset="-122"/>
              </a:rPr>
              <a:t>有</a:t>
            </a:r>
            <a:endParaRPr lang="en-US" altLang="zh-CN" sz="2800" b="1" dirty="0">
              <a:effectLst>
                <a:reflection blurRad="6350" stA="50000" endA="300" endPos="50000" dist="60007" dir="5400000" sy="-100000" algn="bl" rotWithShape="0"/>
              </a:effectLst>
              <a:latin typeface="时尚中黑简体" panose="01010104010101010101" pitchFamily="2" charset="-122"/>
              <a:ea typeface="时尚中黑简体" panose="01010104010101010101" pitchFamily="2" charset="-122"/>
            </a:endParaRPr>
          </a:p>
        </p:txBody>
      </p:sp>
      <p:sp>
        <p:nvSpPr>
          <p:cNvPr id="55" name="矩形 54"/>
          <p:cNvSpPr/>
          <p:nvPr/>
        </p:nvSpPr>
        <p:spPr>
          <a:xfrm rot="487496">
            <a:off x="7286414" y="2771006"/>
            <a:ext cx="537327" cy="523220"/>
          </a:xfrm>
          <a:prstGeom prst="rect">
            <a:avLst/>
          </a:prstGeom>
        </p:spPr>
        <p:txBody>
          <a:bodyPr wrap="none">
            <a:spAutoFit/>
          </a:bodyPr>
          <a:lstStyle/>
          <a:p>
            <a:pPr algn="r" eaLnBrk="1" fontAlgn="auto" hangingPunct="1">
              <a:spcBef>
                <a:spcPts val="0"/>
              </a:spcBef>
              <a:spcAft>
                <a:spcPts val="0"/>
              </a:spcAft>
              <a:defRPr/>
            </a:pPr>
            <a:r>
              <a:rPr lang="zh-CN" altLang="en-US" sz="2800" b="1" dirty="0">
                <a:effectLst>
                  <a:reflection blurRad="6350" stA="50000" endA="300" endPos="50000" dist="60007" dir="5400000" sy="-100000" algn="bl" rotWithShape="0"/>
                </a:effectLst>
                <a:latin typeface="时尚中黑简体" panose="01010104010101010101" pitchFamily="2" charset="-122"/>
                <a:ea typeface="时尚中黑简体" panose="01010104010101010101" pitchFamily="2" charset="-122"/>
              </a:rPr>
              <a:t>限</a:t>
            </a:r>
            <a:endParaRPr lang="en-US" altLang="zh-CN" sz="2800" b="1" dirty="0">
              <a:effectLst>
                <a:reflection blurRad="6350" stA="50000" endA="300" endPos="50000" dist="60007" dir="5400000" sy="-100000" algn="bl" rotWithShape="0"/>
              </a:effectLst>
              <a:latin typeface="时尚中黑简体" panose="01010104010101010101" pitchFamily="2" charset="-122"/>
              <a:ea typeface="时尚中黑简体" panose="01010104010101010101" pitchFamily="2" charset="-122"/>
            </a:endParaRPr>
          </a:p>
        </p:txBody>
      </p:sp>
      <p:sp>
        <p:nvSpPr>
          <p:cNvPr id="56" name="矩形 55"/>
          <p:cNvSpPr/>
          <p:nvPr/>
        </p:nvSpPr>
        <p:spPr>
          <a:xfrm rot="487496">
            <a:off x="7654745" y="2837447"/>
            <a:ext cx="537327" cy="523220"/>
          </a:xfrm>
          <a:prstGeom prst="rect">
            <a:avLst/>
          </a:prstGeom>
        </p:spPr>
        <p:txBody>
          <a:bodyPr wrap="none">
            <a:spAutoFit/>
          </a:bodyPr>
          <a:lstStyle/>
          <a:p>
            <a:pPr algn="r" eaLnBrk="1" fontAlgn="auto" hangingPunct="1">
              <a:spcBef>
                <a:spcPts val="0"/>
              </a:spcBef>
              <a:spcAft>
                <a:spcPts val="0"/>
              </a:spcAft>
              <a:defRPr/>
            </a:pPr>
            <a:r>
              <a:rPr lang="zh-CN" altLang="en-US" sz="2800" b="1" dirty="0">
                <a:effectLst>
                  <a:reflection blurRad="6350" stA="50000" endA="300" endPos="50000" dist="60007" dir="5400000" sy="-100000" algn="bl" rotWithShape="0"/>
                </a:effectLst>
                <a:latin typeface="时尚中黑简体" panose="01010104010101010101" pitchFamily="2" charset="-122"/>
                <a:ea typeface="时尚中黑简体" panose="01010104010101010101" pitchFamily="2" charset="-122"/>
              </a:rPr>
              <a:t>公</a:t>
            </a:r>
            <a:endParaRPr lang="en-US" altLang="zh-CN" sz="2800" b="1" dirty="0">
              <a:effectLst>
                <a:reflection blurRad="6350" stA="50000" endA="300" endPos="50000" dist="60007" dir="5400000" sy="-100000" algn="bl" rotWithShape="0"/>
              </a:effectLst>
              <a:latin typeface="时尚中黑简体" panose="01010104010101010101" pitchFamily="2" charset="-122"/>
              <a:ea typeface="时尚中黑简体" panose="01010104010101010101" pitchFamily="2" charset="-122"/>
            </a:endParaRPr>
          </a:p>
        </p:txBody>
      </p:sp>
      <p:sp>
        <p:nvSpPr>
          <p:cNvPr id="57" name="矩形 56"/>
          <p:cNvSpPr/>
          <p:nvPr/>
        </p:nvSpPr>
        <p:spPr>
          <a:xfrm rot="487496">
            <a:off x="8030435" y="2905950"/>
            <a:ext cx="537327" cy="523220"/>
          </a:xfrm>
          <a:prstGeom prst="rect">
            <a:avLst/>
          </a:prstGeom>
        </p:spPr>
        <p:txBody>
          <a:bodyPr wrap="none">
            <a:spAutoFit/>
          </a:bodyPr>
          <a:lstStyle/>
          <a:p>
            <a:pPr algn="r" eaLnBrk="1" fontAlgn="auto" hangingPunct="1">
              <a:spcBef>
                <a:spcPts val="0"/>
              </a:spcBef>
              <a:spcAft>
                <a:spcPts val="0"/>
              </a:spcAft>
              <a:defRPr/>
            </a:pPr>
            <a:r>
              <a:rPr lang="zh-CN" altLang="en-US" sz="2800" b="1" dirty="0">
                <a:effectLst>
                  <a:reflection blurRad="6350" stA="50000" endA="300" endPos="50000" dist="60007" dir="5400000" sy="-100000" algn="bl" rotWithShape="0"/>
                </a:effectLst>
                <a:latin typeface="时尚中黑简体" panose="01010104010101010101" pitchFamily="2" charset="-122"/>
                <a:ea typeface="时尚中黑简体" panose="01010104010101010101" pitchFamily="2" charset="-122"/>
              </a:rPr>
              <a:t>司</a:t>
            </a:r>
            <a:endParaRPr lang="en-US" altLang="zh-CN" sz="2800" b="1" dirty="0">
              <a:effectLst>
                <a:reflection blurRad="6350" stA="50000" endA="300" endPos="50000" dist="60007" dir="5400000" sy="-100000" algn="bl" rotWithShape="0"/>
              </a:effectLst>
              <a:latin typeface="时尚中黑简体" panose="01010104010101010101" pitchFamily="2" charset="-122"/>
              <a:ea typeface="时尚中黑简体" panose="01010104010101010101" pitchFamily="2"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path" presetSubtype="0" accel="50000" decel="50000" fill="hold" nodeType="withEffect">
                                  <p:stCondLst>
                                    <p:cond delay="0"/>
                                  </p:stCondLst>
                                  <p:childTnLst>
                                    <p:animMotion origin="layout" path="M -2.77778E-6 -2.96296E-6 L -0.4585 -0.43796 " pathEditMode="relative" rAng="0" ptsTypes="AA">
                                      <p:cBhvr>
                                        <p:cTn id="6" dur="500" fill="hold"/>
                                        <p:tgtEl>
                                          <p:spTgt spid="36"/>
                                        </p:tgtEl>
                                        <p:attrNameLst>
                                          <p:attrName>ppt_x</p:attrName>
                                          <p:attrName>ppt_y</p:attrName>
                                        </p:attrNameLst>
                                      </p:cBhvr>
                                      <p:rCtr x="-22934" y="-21914"/>
                                    </p:animMotion>
                                  </p:childTnLst>
                                </p:cTn>
                              </p:par>
                              <p:par>
                                <p:cTn id="7" presetID="10" presetClass="exit" presetSubtype="0" fill="hold" nodeType="withEffect">
                                  <p:stCondLst>
                                    <p:cond delay="0"/>
                                  </p:stCondLst>
                                  <p:childTnLst>
                                    <p:animEffect transition="out" filter="fade">
                                      <p:cBhvr>
                                        <p:cTn id="8" dur="500"/>
                                        <p:tgtEl>
                                          <p:spTgt spid="36"/>
                                        </p:tgtEl>
                                      </p:cBhvr>
                                    </p:animEffect>
                                    <p:set>
                                      <p:cBhvr>
                                        <p:cTn id="9" dur="1" fill="hold">
                                          <p:stCondLst>
                                            <p:cond delay="499"/>
                                          </p:stCondLst>
                                        </p:cTn>
                                        <p:tgtEl>
                                          <p:spTgt spid="36"/>
                                        </p:tgtEl>
                                        <p:attrNameLst>
                                          <p:attrName>style.visibility</p:attrName>
                                        </p:attrNameLst>
                                      </p:cBhvr>
                                      <p:to>
                                        <p:strVal val="hidden"/>
                                      </p:to>
                                    </p:set>
                                  </p:childTnLst>
                                </p:cTn>
                              </p:par>
                              <p:par>
                                <p:cTn id="10" presetID="49" presetClass="path" presetSubtype="0" accel="50000" decel="50000" fill="hold" nodeType="withEffect">
                                  <p:stCondLst>
                                    <p:cond delay="100"/>
                                  </p:stCondLst>
                                  <p:childTnLst>
                                    <p:animMotion origin="layout" path="M -1.94444E-6 -2.09877E-6 L -0.56614 -0.60247 " pathEditMode="relative" rAng="0" ptsTypes="AA">
                                      <p:cBhvr>
                                        <p:cTn id="11" dur="500" fill="hold"/>
                                        <p:tgtEl>
                                          <p:spTgt spid="37"/>
                                        </p:tgtEl>
                                        <p:attrNameLst>
                                          <p:attrName>ppt_x</p:attrName>
                                          <p:attrName>ppt_y</p:attrName>
                                        </p:attrNameLst>
                                      </p:cBhvr>
                                      <p:rCtr x="-28316" y="-30123"/>
                                    </p:animMotion>
                                  </p:childTnLst>
                                </p:cTn>
                              </p:par>
                              <p:par>
                                <p:cTn id="12" presetID="10" presetClass="exit" presetSubtype="0" fill="hold" nodeType="withEffect">
                                  <p:stCondLst>
                                    <p:cond delay="100"/>
                                  </p:stCondLst>
                                  <p:childTnLst>
                                    <p:animEffect transition="out" filter="fade">
                                      <p:cBhvr>
                                        <p:cTn id="13" dur="500"/>
                                        <p:tgtEl>
                                          <p:spTgt spid="37"/>
                                        </p:tgtEl>
                                      </p:cBhvr>
                                    </p:animEffect>
                                    <p:set>
                                      <p:cBhvr>
                                        <p:cTn id="14" dur="1" fill="hold">
                                          <p:stCondLst>
                                            <p:cond delay="499"/>
                                          </p:stCondLst>
                                        </p:cTn>
                                        <p:tgtEl>
                                          <p:spTgt spid="37"/>
                                        </p:tgtEl>
                                        <p:attrNameLst>
                                          <p:attrName>style.visibility</p:attrName>
                                        </p:attrNameLst>
                                      </p:cBhvr>
                                      <p:to>
                                        <p:strVal val="hidden"/>
                                      </p:to>
                                    </p:set>
                                  </p:childTnLst>
                                </p:cTn>
                              </p:par>
                              <p:par>
                                <p:cTn id="15" presetID="49" presetClass="path" presetSubtype="0" accel="50000" decel="50000" fill="hold" nodeType="withEffect">
                                  <p:stCondLst>
                                    <p:cond delay="200"/>
                                  </p:stCondLst>
                                  <p:childTnLst>
                                    <p:animMotion origin="layout" path="M 1.38889E-6 -3.7037E-6 L -0.5658 -0.51666 " pathEditMode="relative" rAng="0" ptsTypes="AA">
                                      <p:cBhvr>
                                        <p:cTn id="16" dur="500" fill="hold"/>
                                        <p:tgtEl>
                                          <p:spTgt spid="38"/>
                                        </p:tgtEl>
                                        <p:attrNameLst>
                                          <p:attrName>ppt_x</p:attrName>
                                          <p:attrName>ppt_y</p:attrName>
                                        </p:attrNameLst>
                                      </p:cBhvr>
                                      <p:rCtr x="-28299" y="-25833"/>
                                    </p:animMotion>
                                  </p:childTnLst>
                                </p:cTn>
                              </p:par>
                              <p:par>
                                <p:cTn id="17" presetID="10" presetClass="exit" presetSubtype="0" fill="hold" nodeType="withEffect">
                                  <p:stCondLst>
                                    <p:cond delay="200"/>
                                  </p:stCondLst>
                                  <p:childTnLst>
                                    <p:animEffect transition="out" filter="fade">
                                      <p:cBhvr>
                                        <p:cTn id="18" dur="500"/>
                                        <p:tgtEl>
                                          <p:spTgt spid="38"/>
                                        </p:tgtEl>
                                      </p:cBhvr>
                                    </p:animEffect>
                                    <p:set>
                                      <p:cBhvr>
                                        <p:cTn id="19" dur="1" fill="hold">
                                          <p:stCondLst>
                                            <p:cond delay="499"/>
                                          </p:stCondLst>
                                        </p:cTn>
                                        <p:tgtEl>
                                          <p:spTgt spid="38"/>
                                        </p:tgtEl>
                                        <p:attrNameLst>
                                          <p:attrName>style.visibility</p:attrName>
                                        </p:attrNameLst>
                                      </p:cBhvr>
                                      <p:to>
                                        <p:strVal val="hidden"/>
                                      </p:to>
                                    </p:set>
                                  </p:childTnLst>
                                </p:cTn>
                              </p:par>
                              <p:par>
                                <p:cTn id="20" presetID="49" presetClass="path" presetSubtype="0" accel="50000" decel="50000" fill="hold" nodeType="withEffect">
                                  <p:stCondLst>
                                    <p:cond delay="300"/>
                                  </p:stCondLst>
                                  <p:childTnLst>
                                    <p:animMotion origin="layout" path="M -2.77778E-7 2.09877E-6 L -0.74809 -0.71852 " pathEditMode="relative" rAng="0" ptsTypes="AA">
                                      <p:cBhvr>
                                        <p:cTn id="21" dur="500" fill="hold"/>
                                        <p:tgtEl>
                                          <p:spTgt spid="39"/>
                                        </p:tgtEl>
                                        <p:attrNameLst>
                                          <p:attrName>ppt_x</p:attrName>
                                          <p:attrName>ppt_y</p:attrName>
                                        </p:attrNameLst>
                                      </p:cBhvr>
                                      <p:rCtr x="-37413" y="-35926"/>
                                    </p:animMotion>
                                  </p:childTnLst>
                                </p:cTn>
                              </p:par>
                              <p:par>
                                <p:cTn id="22" presetID="10" presetClass="exit" presetSubtype="0" fill="hold" nodeType="withEffect">
                                  <p:stCondLst>
                                    <p:cond delay="300"/>
                                  </p:stCondLst>
                                  <p:childTnLst>
                                    <p:animEffect transition="out" filter="fade">
                                      <p:cBhvr>
                                        <p:cTn id="23" dur="500"/>
                                        <p:tgtEl>
                                          <p:spTgt spid="39"/>
                                        </p:tgtEl>
                                      </p:cBhvr>
                                    </p:animEffect>
                                    <p:set>
                                      <p:cBhvr>
                                        <p:cTn id="24" dur="1" fill="hold">
                                          <p:stCondLst>
                                            <p:cond delay="499"/>
                                          </p:stCondLst>
                                        </p:cTn>
                                        <p:tgtEl>
                                          <p:spTgt spid="39"/>
                                        </p:tgtEl>
                                        <p:attrNameLst>
                                          <p:attrName>style.visibility</p:attrName>
                                        </p:attrNameLst>
                                      </p:cBhvr>
                                      <p:to>
                                        <p:strVal val="hidden"/>
                                      </p:to>
                                    </p:set>
                                  </p:childTnLst>
                                </p:cTn>
                              </p:par>
                              <p:par>
                                <p:cTn id="25" presetID="49" presetClass="path" presetSubtype="0" accel="50000" decel="50000" fill="hold" nodeType="withEffect">
                                  <p:stCondLst>
                                    <p:cond delay="400"/>
                                  </p:stCondLst>
                                  <p:childTnLst>
                                    <p:animMotion origin="layout" path="M -2.77778E-6 -2.34568E-6 L -0.4743 -0.475 " pathEditMode="relative" rAng="0" ptsTypes="AA">
                                      <p:cBhvr>
                                        <p:cTn id="26" dur="500" fill="hold"/>
                                        <p:tgtEl>
                                          <p:spTgt spid="40"/>
                                        </p:tgtEl>
                                        <p:attrNameLst>
                                          <p:attrName>ppt_x</p:attrName>
                                          <p:attrName>ppt_y</p:attrName>
                                        </p:attrNameLst>
                                      </p:cBhvr>
                                      <p:rCtr x="-23715" y="-23765"/>
                                    </p:animMotion>
                                  </p:childTnLst>
                                </p:cTn>
                              </p:par>
                              <p:par>
                                <p:cTn id="27" presetID="10" presetClass="exit" presetSubtype="0" fill="hold" nodeType="withEffect">
                                  <p:stCondLst>
                                    <p:cond delay="400"/>
                                  </p:stCondLst>
                                  <p:childTnLst>
                                    <p:animEffect transition="out" filter="fade">
                                      <p:cBhvr>
                                        <p:cTn id="28" dur="500"/>
                                        <p:tgtEl>
                                          <p:spTgt spid="40"/>
                                        </p:tgtEl>
                                      </p:cBhvr>
                                    </p:animEffect>
                                    <p:set>
                                      <p:cBhvr>
                                        <p:cTn id="29" dur="1" fill="hold">
                                          <p:stCondLst>
                                            <p:cond delay="499"/>
                                          </p:stCondLst>
                                        </p:cTn>
                                        <p:tgtEl>
                                          <p:spTgt spid="40"/>
                                        </p:tgtEl>
                                        <p:attrNameLst>
                                          <p:attrName>style.visibility</p:attrName>
                                        </p:attrNameLst>
                                      </p:cBhvr>
                                      <p:to>
                                        <p:strVal val="hidden"/>
                                      </p:to>
                                    </p:set>
                                  </p:childTnLst>
                                </p:cTn>
                              </p:par>
                              <p:par>
                                <p:cTn id="30" presetID="49" presetClass="path" presetSubtype="0" accel="50000" decel="50000" fill="hold" nodeType="withEffect">
                                  <p:stCondLst>
                                    <p:cond delay="300"/>
                                  </p:stCondLst>
                                  <p:childTnLst>
                                    <p:animMotion origin="layout" path="M -4.16667E-6 3.7037E-6 L -0.47152 -0.46636 " pathEditMode="relative" rAng="0" ptsTypes="AA">
                                      <p:cBhvr>
                                        <p:cTn id="31" dur="500" fill="hold"/>
                                        <p:tgtEl>
                                          <p:spTgt spid="41"/>
                                        </p:tgtEl>
                                        <p:attrNameLst>
                                          <p:attrName>ppt_x</p:attrName>
                                          <p:attrName>ppt_y</p:attrName>
                                        </p:attrNameLst>
                                      </p:cBhvr>
                                      <p:rCtr x="-23576" y="-23333"/>
                                    </p:animMotion>
                                  </p:childTnLst>
                                </p:cTn>
                              </p:par>
                              <p:par>
                                <p:cTn id="32" presetID="10" presetClass="exit" presetSubtype="0" fill="hold" nodeType="withEffect">
                                  <p:stCondLst>
                                    <p:cond delay="300"/>
                                  </p:stCondLst>
                                  <p:childTnLst>
                                    <p:animEffect transition="out" filter="fade">
                                      <p:cBhvr>
                                        <p:cTn id="33" dur="500"/>
                                        <p:tgtEl>
                                          <p:spTgt spid="41"/>
                                        </p:tgtEl>
                                      </p:cBhvr>
                                    </p:animEffect>
                                    <p:set>
                                      <p:cBhvr>
                                        <p:cTn id="34" dur="1" fill="hold">
                                          <p:stCondLst>
                                            <p:cond delay="499"/>
                                          </p:stCondLst>
                                        </p:cTn>
                                        <p:tgtEl>
                                          <p:spTgt spid="41"/>
                                        </p:tgtEl>
                                        <p:attrNameLst>
                                          <p:attrName>style.visibility</p:attrName>
                                        </p:attrNameLst>
                                      </p:cBhvr>
                                      <p:to>
                                        <p:strVal val="hidden"/>
                                      </p:to>
                                    </p:set>
                                  </p:childTnLst>
                                </p:cTn>
                              </p:par>
                              <p:par>
                                <p:cTn id="35" presetID="49" presetClass="path" presetSubtype="0" accel="50000" decel="50000" fill="hold" nodeType="withEffect">
                                  <p:stCondLst>
                                    <p:cond delay="400"/>
                                  </p:stCondLst>
                                  <p:childTnLst>
                                    <p:animMotion origin="layout" path="M -8.33333E-7 3.7037E-6 L -0.28177 -0.28426 " pathEditMode="relative" rAng="0" ptsTypes="AA">
                                      <p:cBhvr>
                                        <p:cTn id="36" dur="500" fill="hold"/>
                                        <p:tgtEl>
                                          <p:spTgt spid="42"/>
                                        </p:tgtEl>
                                        <p:attrNameLst>
                                          <p:attrName>ppt_x</p:attrName>
                                          <p:attrName>ppt_y</p:attrName>
                                        </p:attrNameLst>
                                      </p:cBhvr>
                                      <p:rCtr x="-14097" y="-14228"/>
                                    </p:animMotion>
                                  </p:childTnLst>
                                </p:cTn>
                              </p:par>
                              <p:par>
                                <p:cTn id="37" presetID="10" presetClass="exit" presetSubtype="0" fill="hold" nodeType="withEffect">
                                  <p:stCondLst>
                                    <p:cond delay="400"/>
                                  </p:stCondLst>
                                  <p:childTnLst>
                                    <p:animEffect transition="out" filter="fade">
                                      <p:cBhvr>
                                        <p:cTn id="38" dur="500"/>
                                        <p:tgtEl>
                                          <p:spTgt spid="42"/>
                                        </p:tgtEl>
                                      </p:cBhvr>
                                    </p:animEffect>
                                    <p:set>
                                      <p:cBhvr>
                                        <p:cTn id="39" dur="1" fill="hold">
                                          <p:stCondLst>
                                            <p:cond delay="499"/>
                                          </p:stCondLst>
                                        </p:cTn>
                                        <p:tgtEl>
                                          <p:spTgt spid="42"/>
                                        </p:tgtEl>
                                        <p:attrNameLst>
                                          <p:attrName>style.visibility</p:attrName>
                                        </p:attrNameLst>
                                      </p:cBhvr>
                                      <p:to>
                                        <p:strVal val="hidden"/>
                                      </p:to>
                                    </p:set>
                                  </p:childTnLst>
                                </p:cTn>
                              </p:par>
                              <p:par>
                                <p:cTn id="40" presetID="49" presetClass="path" presetSubtype="0" accel="50000" decel="50000" fill="hold" nodeType="withEffect">
                                  <p:stCondLst>
                                    <p:cond delay="200"/>
                                  </p:stCondLst>
                                  <p:childTnLst>
                                    <p:animMotion origin="layout" path="M 0.37535 0.36358 L -0.41076 -0.42222 " pathEditMode="relative" rAng="0" ptsTypes="AA">
                                      <p:cBhvr>
                                        <p:cTn id="41" dur="500" fill="hold"/>
                                        <p:tgtEl>
                                          <p:spTgt spid="43"/>
                                        </p:tgtEl>
                                        <p:attrNameLst>
                                          <p:attrName>ppt_x</p:attrName>
                                          <p:attrName>ppt_y</p:attrName>
                                        </p:attrNameLst>
                                      </p:cBhvr>
                                      <p:rCtr x="-39306" y="-39290"/>
                                    </p:animMotion>
                                  </p:childTnLst>
                                </p:cTn>
                              </p:par>
                              <p:par>
                                <p:cTn id="42" presetID="10" presetClass="exit" presetSubtype="0" fill="hold" nodeType="withEffect">
                                  <p:stCondLst>
                                    <p:cond delay="200"/>
                                  </p:stCondLst>
                                  <p:childTnLst>
                                    <p:animEffect transition="out" filter="fade">
                                      <p:cBhvr>
                                        <p:cTn id="43" dur="500"/>
                                        <p:tgtEl>
                                          <p:spTgt spid="43"/>
                                        </p:tgtEl>
                                      </p:cBhvr>
                                    </p:animEffect>
                                    <p:set>
                                      <p:cBhvr>
                                        <p:cTn id="44" dur="1" fill="hold">
                                          <p:stCondLst>
                                            <p:cond delay="499"/>
                                          </p:stCondLst>
                                        </p:cTn>
                                        <p:tgtEl>
                                          <p:spTgt spid="43"/>
                                        </p:tgtEl>
                                        <p:attrNameLst>
                                          <p:attrName>style.visibility</p:attrName>
                                        </p:attrNameLst>
                                      </p:cBhvr>
                                      <p:to>
                                        <p:strVal val="hidden"/>
                                      </p:to>
                                    </p:set>
                                  </p:childTnLst>
                                </p:cTn>
                              </p:par>
                              <p:par>
                                <p:cTn id="45" presetID="49" presetClass="path" presetSubtype="0" accel="50000" decel="50000" fill="hold" nodeType="withEffect">
                                  <p:stCondLst>
                                    <p:cond delay="300"/>
                                  </p:stCondLst>
                                  <p:childTnLst>
                                    <p:animMotion origin="layout" path="M 2.77778E-6 -2.09877E-6 L -0.3816 -0.43457 " pathEditMode="relative" rAng="0" ptsTypes="AA">
                                      <p:cBhvr>
                                        <p:cTn id="46" dur="500" fill="hold"/>
                                        <p:tgtEl>
                                          <p:spTgt spid="44"/>
                                        </p:tgtEl>
                                        <p:attrNameLst>
                                          <p:attrName>ppt_x</p:attrName>
                                          <p:attrName>ppt_y</p:attrName>
                                        </p:attrNameLst>
                                      </p:cBhvr>
                                      <p:rCtr x="-19080" y="-21728"/>
                                    </p:animMotion>
                                  </p:childTnLst>
                                </p:cTn>
                              </p:par>
                              <p:par>
                                <p:cTn id="47" presetID="10" presetClass="exit" presetSubtype="0" fill="hold" nodeType="withEffect">
                                  <p:stCondLst>
                                    <p:cond delay="300"/>
                                  </p:stCondLst>
                                  <p:childTnLst>
                                    <p:animEffect transition="out" filter="fade">
                                      <p:cBhvr>
                                        <p:cTn id="48" dur="500"/>
                                        <p:tgtEl>
                                          <p:spTgt spid="44"/>
                                        </p:tgtEl>
                                      </p:cBhvr>
                                    </p:animEffect>
                                    <p:set>
                                      <p:cBhvr>
                                        <p:cTn id="49" dur="1" fill="hold">
                                          <p:stCondLst>
                                            <p:cond delay="499"/>
                                          </p:stCondLst>
                                        </p:cTn>
                                        <p:tgtEl>
                                          <p:spTgt spid="44"/>
                                        </p:tgtEl>
                                        <p:attrNameLst>
                                          <p:attrName>style.visibility</p:attrName>
                                        </p:attrNameLst>
                                      </p:cBhvr>
                                      <p:to>
                                        <p:strVal val="hidden"/>
                                      </p:to>
                                    </p:set>
                                  </p:childTnLst>
                                </p:cTn>
                              </p:par>
                              <p:par>
                                <p:cTn id="50" presetID="49" presetClass="path" presetSubtype="0" accel="50000" decel="50000" fill="hold" nodeType="withEffect">
                                  <p:stCondLst>
                                    <p:cond delay="500"/>
                                  </p:stCondLst>
                                  <p:childTnLst>
                                    <p:animMotion origin="layout" path="M 2.5E-6 3.7037E-7 L -0.30313 -0.59877 " pathEditMode="relative" rAng="0" ptsTypes="AA">
                                      <p:cBhvr>
                                        <p:cTn id="51" dur="500" fill="hold"/>
                                        <p:tgtEl>
                                          <p:spTgt spid="45"/>
                                        </p:tgtEl>
                                        <p:attrNameLst>
                                          <p:attrName>ppt_x</p:attrName>
                                          <p:attrName>ppt_y</p:attrName>
                                        </p:attrNameLst>
                                      </p:cBhvr>
                                      <p:rCtr x="-15156" y="-29938"/>
                                    </p:animMotion>
                                  </p:childTnLst>
                                </p:cTn>
                              </p:par>
                              <p:par>
                                <p:cTn id="52" presetID="10" presetClass="exit" presetSubtype="0" fill="hold" nodeType="withEffect">
                                  <p:stCondLst>
                                    <p:cond delay="500"/>
                                  </p:stCondLst>
                                  <p:childTnLst>
                                    <p:animEffect transition="out" filter="fade">
                                      <p:cBhvr>
                                        <p:cTn id="53" dur="600"/>
                                        <p:tgtEl>
                                          <p:spTgt spid="45"/>
                                        </p:tgtEl>
                                      </p:cBhvr>
                                    </p:animEffect>
                                    <p:set>
                                      <p:cBhvr>
                                        <p:cTn id="54" dur="1" fill="hold">
                                          <p:stCondLst>
                                            <p:cond delay="599"/>
                                          </p:stCondLst>
                                        </p:cTn>
                                        <p:tgtEl>
                                          <p:spTgt spid="45"/>
                                        </p:tgtEl>
                                        <p:attrNameLst>
                                          <p:attrName>style.visibility</p:attrName>
                                        </p:attrNameLst>
                                      </p:cBhvr>
                                      <p:to>
                                        <p:strVal val="hidden"/>
                                      </p:to>
                                    </p:set>
                                  </p:childTnLst>
                                </p:cTn>
                              </p:par>
                              <p:par>
                                <p:cTn id="55" presetID="49" presetClass="path" presetSubtype="0" accel="50000" decel="50000" fill="hold" nodeType="withEffect">
                                  <p:stCondLst>
                                    <p:cond delay="400"/>
                                  </p:stCondLst>
                                  <p:childTnLst>
                                    <p:animMotion origin="layout" path="M -1.38889E-6 -2.71605E-6 L -0.4191 -0.45031 " pathEditMode="relative" rAng="0" ptsTypes="AA">
                                      <p:cBhvr>
                                        <p:cTn id="56" dur="500" fill="hold"/>
                                        <p:tgtEl>
                                          <p:spTgt spid="46"/>
                                        </p:tgtEl>
                                        <p:attrNameLst>
                                          <p:attrName>ppt_x</p:attrName>
                                          <p:attrName>ppt_y</p:attrName>
                                        </p:attrNameLst>
                                      </p:cBhvr>
                                      <p:rCtr x="-20955" y="-22531"/>
                                    </p:animMotion>
                                  </p:childTnLst>
                                </p:cTn>
                              </p:par>
                              <p:par>
                                <p:cTn id="57" presetID="10" presetClass="exit" presetSubtype="0" fill="hold" nodeType="withEffect">
                                  <p:stCondLst>
                                    <p:cond delay="400"/>
                                  </p:stCondLst>
                                  <p:childTnLst>
                                    <p:animEffect transition="out" filter="fade">
                                      <p:cBhvr>
                                        <p:cTn id="58" dur="500"/>
                                        <p:tgtEl>
                                          <p:spTgt spid="46"/>
                                        </p:tgtEl>
                                      </p:cBhvr>
                                    </p:animEffect>
                                    <p:set>
                                      <p:cBhvr>
                                        <p:cTn id="59" dur="1" fill="hold">
                                          <p:stCondLst>
                                            <p:cond delay="499"/>
                                          </p:stCondLst>
                                        </p:cTn>
                                        <p:tgtEl>
                                          <p:spTgt spid="46"/>
                                        </p:tgtEl>
                                        <p:attrNameLst>
                                          <p:attrName>style.visibility</p:attrName>
                                        </p:attrNameLst>
                                      </p:cBhvr>
                                      <p:to>
                                        <p:strVal val="hidden"/>
                                      </p:to>
                                    </p:set>
                                  </p:childTnLst>
                                </p:cTn>
                              </p:par>
                              <p:par>
                                <p:cTn id="60" presetID="49" presetClass="path" presetSubtype="0" accel="50000" decel="50000" fill="hold" nodeType="withEffect">
                                  <p:stCondLst>
                                    <p:cond delay="100"/>
                                  </p:stCondLst>
                                  <p:childTnLst>
                                    <p:animMotion origin="layout" path="M 2.77778E-7 3.7037E-7 L -0.67674 -0.65463 " pathEditMode="relative" rAng="0" ptsTypes="AA">
                                      <p:cBhvr>
                                        <p:cTn id="61" dur="500" fill="hold"/>
                                        <p:tgtEl>
                                          <p:spTgt spid="47"/>
                                        </p:tgtEl>
                                        <p:attrNameLst>
                                          <p:attrName>ppt_x</p:attrName>
                                          <p:attrName>ppt_y</p:attrName>
                                        </p:attrNameLst>
                                      </p:cBhvr>
                                      <p:rCtr x="-33837" y="-32747"/>
                                    </p:animMotion>
                                  </p:childTnLst>
                                </p:cTn>
                              </p:par>
                              <p:par>
                                <p:cTn id="62" presetID="10" presetClass="exit" presetSubtype="0" fill="hold" nodeType="withEffect">
                                  <p:stCondLst>
                                    <p:cond delay="100"/>
                                  </p:stCondLst>
                                  <p:childTnLst>
                                    <p:animEffect transition="out" filter="fade">
                                      <p:cBhvr>
                                        <p:cTn id="63" dur="500"/>
                                        <p:tgtEl>
                                          <p:spTgt spid="47"/>
                                        </p:tgtEl>
                                      </p:cBhvr>
                                    </p:animEffect>
                                    <p:set>
                                      <p:cBhvr>
                                        <p:cTn id="64" dur="1" fill="hold">
                                          <p:stCondLst>
                                            <p:cond delay="499"/>
                                          </p:stCondLst>
                                        </p:cTn>
                                        <p:tgtEl>
                                          <p:spTgt spid="47"/>
                                        </p:tgtEl>
                                        <p:attrNameLst>
                                          <p:attrName>style.visibility</p:attrName>
                                        </p:attrNameLst>
                                      </p:cBhvr>
                                      <p:to>
                                        <p:strVal val="hidden"/>
                                      </p:to>
                                    </p:set>
                                  </p:childTnLst>
                                </p:cTn>
                              </p:par>
                              <p:par>
                                <p:cTn id="65" presetID="49" presetClass="path" presetSubtype="0" accel="50000" decel="50000" fill="hold" nodeType="withEffect">
                                  <p:stCondLst>
                                    <p:cond delay="200"/>
                                  </p:stCondLst>
                                  <p:childTnLst>
                                    <p:animMotion origin="layout" path="M -2.5E-6 -2.09877E-6 L -0.65538 -0.63055 " pathEditMode="relative" rAng="0" ptsTypes="AA">
                                      <p:cBhvr>
                                        <p:cTn id="66" dur="500" fill="hold"/>
                                        <p:tgtEl>
                                          <p:spTgt spid="48"/>
                                        </p:tgtEl>
                                        <p:attrNameLst>
                                          <p:attrName>ppt_x</p:attrName>
                                          <p:attrName>ppt_y</p:attrName>
                                        </p:attrNameLst>
                                      </p:cBhvr>
                                      <p:rCtr x="-32778" y="-31543"/>
                                    </p:animMotion>
                                  </p:childTnLst>
                                </p:cTn>
                              </p:par>
                              <p:par>
                                <p:cTn id="67" presetID="10" presetClass="exit" presetSubtype="0" fill="hold" nodeType="withEffect">
                                  <p:stCondLst>
                                    <p:cond delay="200"/>
                                  </p:stCondLst>
                                  <p:childTnLst>
                                    <p:animEffect transition="out" filter="fade">
                                      <p:cBhvr>
                                        <p:cTn id="68" dur="500"/>
                                        <p:tgtEl>
                                          <p:spTgt spid="48"/>
                                        </p:tgtEl>
                                      </p:cBhvr>
                                    </p:animEffect>
                                    <p:set>
                                      <p:cBhvr>
                                        <p:cTn id="69" dur="1" fill="hold">
                                          <p:stCondLst>
                                            <p:cond delay="499"/>
                                          </p:stCondLst>
                                        </p:cTn>
                                        <p:tgtEl>
                                          <p:spTgt spid="48"/>
                                        </p:tgtEl>
                                        <p:attrNameLst>
                                          <p:attrName>style.visibility</p:attrName>
                                        </p:attrNameLst>
                                      </p:cBhvr>
                                      <p:to>
                                        <p:strVal val="hidden"/>
                                      </p:to>
                                    </p:set>
                                  </p:childTnLst>
                                </p:cTn>
                              </p:par>
                              <p:par>
                                <p:cTn id="70" presetID="10" presetClass="entr" presetSubtype="0" fill="hold" nodeType="withEffect">
                                  <p:stCondLst>
                                    <p:cond delay="500"/>
                                  </p:stCondLst>
                                  <p:childTnLst>
                                    <p:set>
                                      <p:cBhvr>
                                        <p:cTn id="71" dur="1" fill="hold">
                                          <p:stCondLst>
                                            <p:cond delay="0"/>
                                          </p:stCondLst>
                                        </p:cTn>
                                        <p:tgtEl>
                                          <p:spTgt spid="5"/>
                                        </p:tgtEl>
                                        <p:attrNameLst>
                                          <p:attrName>style.visibility</p:attrName>
                                        </p:attrNameLst>
                                      </p:cBhvr>
                                      <p:to>
                                        <p:strVal val="visible"/>
                                      </p:to>
                                    </p:set>
                                    <p:animEffect transition="in" filter="fade">
                                      <p:cBhvr>
                                        <p:cTn id="72" dur="2000"/>
                                        <p:tgtEl>
                                          <p:spTgt spid="5"/>
                                        </p:tgtEl>
                                      </p:cBhvr>
                                    </p:animEffect>
                                  </p:childTnLst>
                                </p:cTn>
                              </p:par>
                              <p:par>
                                <p:cTn id="73" presetID="2" presetClass="entr" presetSubtype="6" fill="hold" nodeType="withEffect">
                                  <p:stCondLst>
                                    <p:cond delay="500"/>
                                  </p:stCondLst>
                                  <p:childTnLst>
                                    <p:set>
                                      <p:cBhvr>
                                        <p:cTn id="74" dur="1" fill="hold">
                                          <p:stCondLst>
                                            <p:cond delay="0"/>
                                          </p:stCondLst>
                                        </p:cTn>
                                        <p:tgtEl>
                                          <p:spTgt spid="5"/>
                                        </p:tgtEl>
                                        <p:attrNameLst>
                                          <p:attrName>style.visibility</p:attrName>
                                        </p:attrNameLst>
                                      </p:cBhvr>
                                      <p:to>
                                        <p:strVal val="visible"/>
                                      </p:to>
                                    </p:set>
                                    <p:anim calcmode="lin" valueType="num">
                                      <p:cBhvr additive="base">
                                        <p:cTn id="75" dur="300" fill="hold"/>
                                        <p:tgtEl>
                                          <p:spTgt spid="5"/>
                                        </p:tgtEl>
                                        <p:attrNameLst>
                                          <p:attrName>ppt_x</p:attrName>
                                        </p:attrNameLst>
                                      </p:cBhvr>
                                      <p:tavLst>
                                        <p:tav tm="0">
                                          <p:val>
                                            <p:strVal val="1+#ppt_w/2"/>
                                          </p:val>
                                        </p:tav>
                                        <p:tav tm="100000">
                                          <p:val>
                                            <p:strVal val="#ppt_x"/>
                                          </p:val>
                                        </p:tav>
                                      </p:tavLst>
                                    </p:anim>
                                    <p:anim calcmode="lin" valueType="num">
                                      <p:cBhvr additive="base">
                                        <p:cTn id="76" dur="300" fill="hold"/>
                                        <p:tgtEl>
                                          <p:spTgt spid="5"/>
                                        </p:tgtEl>
                                        <p:attrNameLst>
                                          <p:attrName>ppt_y</p:attrName>
                                        </p:attrNameLst>
                                      </p:cBhvr>
                                      <p:tavLst>
                                        <p:tav tm="0">
                                          <p:val>
                                            <p:strVal val="1+#ppt_h/2"/>
                                          </p:val>
                                        </p:tav>
                                        <p:tav tm="100000">
                                          <p:val>
                                            <p:strVal val="#ppt_y"/>
                                          </p:val>
                                        </p:tav>
                                      </p:tavLst>
                                    </p:anim>
                                  </p:childTnLst>
                                </p:cTn>
                              </p:par>
                            </p:childTnLst>
                          </p:cTn>
                        </p:par>
                        <p:par>
                          <p:cTn id="77" fill="hold">
                            <p:stCondLst>
                              <p:cond delay="500"/>
                            </p:stCondLst>
                            <p:childTnLst>
                              <p:par>
                                <p:cTn id="78" presetID="25" presetClass="entr" presetSubtype="0" fill="hold" nodeType="afterEffect">
                                  <p:stCondLst>
                                    <p:cond delay="0"/>
                                  </p:stCondLst>
                                  <p:childTnLst>
                                    <p:set>
                                      <p:cBhvr>
                                        <p:cTn id="79" dur="1" fill="hold">
                                          <p:stCondLst>
                                            <p:cond delay="0"/>
                                          </p:stCondLst>
                                        </p:cTn>
                                        <p:tgtEl>
                                          <p:spTgt spid="11"/>
                                        </p:tgtEl>
                                        <p:attrNameLst>
                                          <p:attrName>style.visibility</p:attrName>
                                        </p:attrNameLst>
                                      </p:cBhvr>
                                      <p:to>
                                        <p:strVal val="visible"/>
                                      </p:to>
                                    </p:set>
                                    <p:anim calcmode="lin" valueType="num">
                                      <p:cBhvr>
                                        <p:cTn id="80" dur="25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81" dur="25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82" dur="250" accel="50000" fill="hold">
                                          <p:stCondLst>
                                            <p:cond delay="250"/>
                                          </p:stCondLst>
                                        </p:cTn>
                                        <p:tgtEl>
                                          <p:spTgt spid="11"/>
                                        </p:tgtEl>
                                        <p:attrNameLst>
                                          <p:attrName>ppt_w</p:attrName>
                                        </p:attrNameLst>
                                      </p:cBhvr>
                                      <p:tavLst>
                                        <p:tav tm="0">
                                          <p:val>
                                            <p:strVal val="#ppt_w*.05"/>
                                          </p:val>
                                        </p:tav>
                                        <p:tav tm="100000">
                                          <p:val>
                                            <p:strVal val="#ppt_w"/>
                                          </p:val>
                                        </p:tav>
                                      </p:tavLst>
                                    </p:anim>
                                    <p:anim calcmode="lin" valueType="num">
                                      <p:cBhvr>
                                        <p:cTn id="83" dur="500" fill="hold"/>
                                        <p:tgtEl>
                                          <p:spTgt spid="11"/>
                                        </p:tgtEl>
                                        <p:attrNameLst>
                                          <p:attrName>ppt_h</p:attrName>
                                        </p:attrNameLst>
                                      </p:cBhvr>
                                      <p:tavLst>
                                        <p:tav tm="0">
                                          <p:val>
                                            <p:strVal val="#ppt_h"/>
                                          </p:val>
                                        </p:tav>
                                        <p:tav tm="100000">
                                          <p:val>
                                            <p:strVal val="#ppt_h"/>
                                          </p:val>
                                        </p:tav>
                                      </p:tavLst>
                                    </p:anim>
                                    <p:anim calcmode="lin" valueType="num">
                                      <p:cBhvr>
                                        <p:cTn id="84" dur="25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85" dur="25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86" dur="250" accel="50000" fill="hold">
                                          <p:stCondLst>
                                            <p:cond delay="250"/>
                                          </p:stCondLst>
                                        </p:cTn>
                                        <p:tgtEl>
                                          <p:spTgt spid="11"/>
                                        </p:tgtEl>
                                        <p:attrNameLst>
                                          <p:attrName>ppt_y</p:attrName>
                                        </p:attrNameLst>
                                      </p:cBhvr>
                                      <p:tavLst>
                                        <p:tav tm="0">
                                          <p:val>
                                            <p:strVal val="#ppt_y+.1"/>
                                          </p:val>
                                        </p:tav>
                                        <p:tav tm="100000">
                                          <p:val>
                                            <p:strVal val="#ppt_y"/>
                                          </p:val>
                                        </p:tav>
                                      </p:tavLst>
                                    </p:anim>
                                    <p:animEffect transition="in" filter="fade">
                                      <p:cBhvr>
                                        <p:cTn id="87" dur="500" decel="50000">
                                          <p:stCondLst>
                                            <p:cond delay="0"/>
                                          </p:stCondLst>
                                        </p:cTn>
                                        <p:tgtEl>
                                          <p:spTgt spid="11"/>
                                        </p:tgtEl>
                                      </p:cBhvr>
                                    </p:animEffect>
                                  </p:childTnLst>
                                </p:cTn>
                              </p:par>
                            </p:childTnLst>
                          </p:cTn>
                        </p:par>
                        <p:par>
                          <p:cTn id="88" fill="hold">
                            <p:stCondLst>
                              <p:cond delay="1000"/>
                            </p:stCondLst>
                            <p:childTnLst>
                              <p:par>
                                <p:cTn id="89" presetID="22" presetClass="entr" presetSubtype="2" fill="hold" nodeType="after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wipe(right)">
                                      <p:cBhvr>
                                        <p:cTn id="91" dur="300"/>
                                        <p:tgtEl>
                                          <p:spTgt spid="30"/>
                                        </p:tgtEl>
                                      </p:cBhvr>
                                    </p:animEffect>
                                  </p:childTnLst>
                                </p:cTn>
                              </p:par>
                            </p:childTnLst>
                          </p:cTn>
                        </p:par>
                        <p:par>
                          <p:cTn id="92" fill="hold">
                            <p:stCondLst>
                              <p:cond delay="1500"/>
                            </p:stCondLst>
                            <p:childTnLst>
                              <p:par>
                                <p:cTn id="93" presetID="22" presetClass="entr" presetSubtype="8" fill="hold" nodeType="afterEffect">
                                  <p:stCondLst>
                                    <p:cond delay="0"/>
                                  </p:stCondLst>
                                  <p:childTnLst>
                                    <p:set>
                                      <p:cBhvr>
                                        <p:cTn id="94" dur="1" fill="hold">
                                          <p:stCondLst>
                                            <p:cond delay="0"/>
                                          </p:stCondLst>
                                        </p:cTn>
                                        <p:tgtEl>
                                          <p:spTgt spid="31"/>
                                        </p:tgtEl>
                                        <p:attrNameLst>
                                          <p:attrName>style.visibility</p:attrName>
                                        </p:attrNameLst>
                                      </p:cBhvr>
                                      <p:to>
                                        <p:strVal val="visible"/>
                                      </p:to>
                                    </p:set>
                                    <p:animEffect transition="in" filter="wipe(left)">
                                      <p:cBhvr>
                                        <p:cTn id="95" dur="300"/>
                                        <p:tgtEl>
                                          <p:spTgt spid="31"/>
                                        </p:tgtEl>
                                      </p:cBhvr>
                                    </p:animEffect>
                                  </p:childTnLst>
                                </p:cTn>
                              </p:par>
                            </p:childTnLst>
                          </p:cTn>
                        </p:par>
                        <p:par>
                          <p:cTn id="96" fill="hold">
                            <p:stCondLst>
                              <p:cond delay="2000"/>
                            </p:stCondLst>
                            <p:childTnLst>
                              <p:par>
                                <p:cTn id="97" presetID="2" presetClass="entr" presetSubtype="8" fill="hold" nodeType="afterEffect">
                                  <p:stCondLst>
                                    <p:cond delay="0"/>
                                  </p:stCondLst>
                                  <p:childTnLst>
                                    <p:set>
                                      <p:cBhvr>
                                        <p:cTn id="98" dur="1" fill="hold">
                                          <p:stCondLst>
                                            <p:cond delay="0"/>
                                          </p:stCondLst>
                                        </p:cTn>
                                        <p:tgtEl>
                                          <p:spTgt spid="33"/>
                                        </p:tgtEl>
                                        <p:attrNameLst>
                                          <p:attrName>style.visibility</p:attrName>
                                        </p:attrNameLst>
                                      </p:cBhvr>
                                      <p:to>
                                        <p:strVal val="visible"/>
                                      </p:to>
                                    </p:set>
                                    <p:anim calcmode="lin" valueType="num">
                                      <p:cBhvr additive="base">
                                        <p:cTn id="99" dur="300" fill="hold"/>
                                        <p:tgtEl>
                                          <p:spTgt spid="33"/>
                                        </p:tgtEl>
                                        <p:attrNameLst>
                                          <p:attrName>ppt_x</p:attrName>
                                        </p:attrNameLst>
                                      </p:cBhvr>
                                      <p:tavLst>
                                        <p:tav tm="0">
                                          <p:val>
                                            <p:strVal val="0-#ppt_w/2"/>
                                          </p:val>
                                        </p:tav>
                                        <p:tav tm="100000">
                                          <p:val>
                                            <p:strVal val="#ppt_x"/>
                                          </p:val>
                                        </p:tav>
                                      </p:tavLst>
                                    </p:anim>
                                    <p:anim calcmode="lin" valueType="num">
                                      <p:cBhvr additive="base">
                                        <p:cTn id="100" dur="300" fill="hold"/>
                                        <p:tgtEl>
                                          <p:spTgt spid="33"/>
                                        </p:tgtEl>
                                        <p:attrNameLst>
                                          <p:attrName>ppt_y</p:attrName>
                                        </p:attrNameLst>
                                      </p:cBhvr>
                                      <p:tavLst>
                                        <p:tav tm="0">
                                          <p:val>
                                            <p:strVal val="#ppt_y"/>
                                          </p:val>
                                        </p:tav>
                                        <p:tav tm="100000">
                                          <p:val>
                                            <p:strVal val="#ppt_y"/>
                                          </p:val>
                                        </p:tav>
                                      </p:tavLst>
                                    </p:anim>
                                  </p:childTnLst>
                                </p:cTn>
                              </p:par>
                            </p:childTnLst>
                          </p:cTn>
                        </p:par>
                        <p:par>
                          <p:cTn id="101" fill="hold">
                            <p:stCondLst>
                              <p:cond delay="2500"/>
                            </p:stCondLst>
                            <p:childTnLst>
                              <p:par>
                                <p:cTn id="102" presetID="2" presetClass="entr" presetSubtype="2" fill="hold" nodeType="afterEffect">
                                  <p:stCondLst>
                                    <p:cond delay="0"/>
                                  </p:stCondLst>
                                  <p:childTnLst>
                                    <p:set>
                                      <p:cBhvr>
                                        <p:cTn id="103" dur="1" fill="hold">
                                          <p:stCondLst>
                                            <p:cond delay="0"/>
                                          </p:stCondLst>
                                        </p:cTn>
                                        <p:tgtEl>
                                          <p:spTgt spid="9"/>
                                        </p:tgtEl>
                                        <p:attrNameLst>
                                          <p:attrName>style.visibility</p:attrName>
                                        </p:attrNameLst>
                                      </p:cBhvr>
                                      <p:to>
                                        <p:strVal val="visible"/>
                                      </p:to>
                                    </p:set>
                                    <p:anim calcmode="lin" valueType="num">
                                      <p:cBhvr additive="base">
                                        <p:cTn id="104" dur="300" fill="hold"/>
                                        <p:tgtEl>
                                          <p:spTgt spid="9"/>
                                        </p:tgtEl>
                                        <p:attrNameLst>
                                          <p:attrName>ppt_x</p:attrName>
                                        </p:attrNameLst>
                                      </p:cBhvr>
                                      <p:tavLst>
                                        <p:tav tm="0">
                                          <p:val>
                                            <p:strVal val="1+#ppt_w/2"/>
                                          </p:val>
                                        </p:tav>
                                        <p:tav tm="100000">
                                          <p:val>
                                            <p:strVal val="#ppt_x"/>
                                          </p:val>
                                        </p:tav>
                                      </p:tavLst>
                                    </p:anim>
                                    <p:anim calcmode="lin" valueType="num">
                                      <p:cBhvr additive="base">
                                        <p:cTn id="105" dur="300" fill="hold"/>
                                        <p:tgtEl>
                                          <p:spTgt spid="9"/>
                                        </p:tgtEl>
                                        <p:attrNameLst>
                                          <p:attrName>ppt_y</p:attrName>
                                        </p:attrNameLst>
                                      </p:cBhvr>
                                      <p:tavLst>
                                        <p:tav tm="0">
                                          <p:val>
                                            <p:strVal val="#ppt_y"/>
                                          </p:val>
                                        </p:tav>
                                        <p:tav tm="100000">
                                          <p:val>
                                            <p:strVal val="#ppt_y"/>
                                          </p:val>
                                        </p:tav>
                                      </p:tavLst>
                                    </p:anim>
                                  </p:childTnLst>
                                </p:cTn>
                              </p:par>
                            </p:childTnLst>
                          </p:cTn>
                        </p:par>
                        <p:par>
                          <p:cTn id="106" fill="hold">
                            <p:stCondLst>
                              <p:cond delay="3000"/>
                            </p:stCondLst>
                            <p:childTnLst>
                              <p:par>
                                <p:cTn id="107" presetID="22" presetClass="entr" presetSubtype="8" fill="hold" grpId="0" nodeType="afterEffect">
                                  <p:stCondLst>
                                    <p:cond delay="0"/>
                                  </p:stCondLst>
                                  <p:childTnLst>
                                    <p:set>
                                      <p:cBhvr>
                                        <p:cTn id="108" dur="1" fill="hold">
                                          <p:stCondLst>
                                            <p:cond delay="0"/>
                                          </p:stCondLst>
                                        </p:cTn>
                                        <p:tgtEl>
                                          <p:spTgt spid="34"/>
                                        </p:tgtEl>
                                        <p:attrNameLst>
                                          <p:attrName>style.visibility</p:attrName>
                                        </p:attrNameLst>
                                      </p:cBhvr>
                                      <p:to>
                                        <p:strVal val="visible"/>
                                      </p:to>
                                    </p:set>
                                    <p:animEffect transition="in" filter="wipe(left)">
                                      <p:cBhvr>
                                        <p:cTn id="109" dur="200"/>
                                        <p:tgtEl>
                                          <p:spTgt spid="34"/>
                                        </p:tgtEl>
                                      </p:cBhvr>
                                    </p:animEffect>
                                  </p:childTnLst>
                                </p:cTn>
                              </p:par>
                            </p:childTnLst>
                          </p:cTn>
                        </p:par>
                        <p:par>
                          <p:cTn id="110" fill="hold">
                            <p:stCondLst>
                              <p:cond delay="3500"/>
                            </p:stCondLst>
                            <p:childTnLst>
                              <p:par>
                                <p:cTn id="111" presetID="22" presetClass="entr" presetSubtype="8" fill="hold" nodeType="afterEffect">
                                  <p:stCondLst>
                                    <p:cond delay="0"/>
                                  </p:stCondLst>
                                  <p:childTnLst>
                                    <p:set>
                                      <p:cBhvr>
                                        <p:cTn id="112" dur="1" fill="hold">
                                          <p:stCondLst>
                                            <p:cond delay="0"/>
                                          </p:stCondLst>
                                        </p:cTn>
                                        <p:tgtEl>
                                          <p:spTgt spid="6"/>
                                        </p:tgtEl>
                                        <p:attrNameLst>
                                          <p:attrName>style.visibility</p:attrName>
                                        </p:attrNameLst>
                                      </p:cBhvr>
                                      <p:to>
                                        <p:strVal val="visible"/>
                                      </p:to>
                                    </p:set>
                                    <p:animEffect transition="in" filter="wipe(left)">
                                      <p:cBhvr>
                                        <p:cTn id="113" dur="300"/>
                                        <p:tgtEl>
                                          <p:spTgt spid="6"/>
                                        </p:tgtEl>
                                      </p:cBhvr>
                                    </p:animEffect>
                                  </p:childTnLst>
                                </p:cTn>
                              </p:par>
                            </p:childTnLst>
                          </p:cTn>
                        </p:par>
                        <p:par>
                          <p:cTn id="114" fill="hold">
                            <p:stCondLst>
                              <p:cond delay="4000"/>
                            </p:stCondLst>
                            <p:childTnLst>
                              <p:par>
                                <p:cTn id="115" presetID="22" presetClass="entr" presetSubtype="8" fill="hold" nodeType="afterEffect">
                                  <p:stCondLst>
                                    <p:cond delay="0"/>
                                  </p:stCondLst>
                                  <p:childTnLst>
                                    <p:set>
                                      <p:cBhvr>
                                        <p:cTn id="116" dur="1" fill="hold">
                                          <p:stCondLst>
                                            <p:cond delay="0"/>
                                          </p:stCondLst>
                                        </p:cTn>
                                        <p:tgtEl>
                                          <p:spTgt spid="7"/>
                                        </p:tgtEl>
                                        <p:attrNameLst>
                                          <p:attrName>style.visibility</p:attrName>
                                        </p:attrNameLst>
                                      </p:cBhvr>
                                      <p:to>
                                        <p:strVal val="visible"/>
                                      </p:to>
                                    </p:set>
                                    <p:animEffect transition="in" filter="wipe(left)">
                                      <p:cBhvr>
                                        <p:cTn id="117" dur="300"/>
                                        <p:tgtEl>
                                          <p:spTgt spid="7"/>
                                        </p:tgtEl>
                                      </p:cBhvr>
                                    </p:animEffect>
                                  </p:childTnLst>
                                </p:cTn>
                              </p:par>
                            </p:childTnLst>
                          </p:cTn>
                        </p:par>
                        <p:par>
                          <p:cTn id="118" fill="hold">
                            <p:stCondLst>
                              <p:cond delay="4500"/>
                            </p:stCondLst>
                            <p:childTnLst>
                              <p:par>
                                <p:cTn id="119" presetID="22" presetClass="entr" presetSubtype="8" fill="hold" nodeType="afterEffect">
                                  <p:stCondLst>
                                    <p:cond delay="0"/>
                                  </p:stCondLst>
                                  <p:childTnLst>
                                    <p:set>
                                      <p:cBhvr>
                                        <p:cTn id="120" dur="1" fill="hold">
                                          <p:stCondLst>
                                            <p:cond delay="0"/>
                                          </p:stCondLst>
                                        </p:cTn>
                                        <p:tgtEl>
                                          <p:spTgt spid="8"/>
                                        </p:tgtEl>
                                        <p:attrNameLst>
                                          <p:attrName>style.visibility</p:attrName>
                                        </p:attrNameLst>
                                      </p:cBhvr>
                                      <p:to>
                                        <p:strVal val="visible"/>
                                      </p:to>
                                    </p:set>
                                    <p:animEffect transition="in" filter="wipe(left)">
                                      <p:cBhvr>
                                        <p:cTn id="121" dur="300"/>
                                        <p:tgtEl>
                                          <p:spTgt spid="8"/>
                                        </p:tgtEl>
                                      </p:cBhvr>
                                    </p:animEffect>
                                  </p:childTnLst>
                                </p:cTn>
                              </p:par>
                            </p:childTnLst>
                          </p:cTn>
                        </p:par>
                        <p:par>
                          <p:cTn id="122" fill="hold">
                            <p:stCondLst>
                              <p:cond delay="5000"/>
                            </p:stCondLst>
                            <p:childTnLst>
                              <p:par>
                                <p:cTn id="123" presetID="10" presetClass="entr" presetSubtype="0" fill="hold" nodeType="afterEffect">
                                  <p:stCondLst>
                                    <p:cond delay="0"/>
                                  </p:stCondLst>
                                  <p:childTnLst>
                                    <p:set>
                                      <p:cBhvr>
                                        <p:cTn id="124" dur="1" fill="hold">
                                          <p:stCondLst>
                                            <p:cond delay="0"/>
                                          </p:stCondLst>
                                        </p:cTn>
                                        <p:tgtEl>
                                          <p:spTgt spid="32"/>
                                        </p:tgtEl>
                                        <p:attrNameLst>
                                          <p:attrName>style.visibility</p:attrName>
                                        </p:attrNameLst>
                                      </p:cBhvr>
                                      <p:to>
                                        <p:strVal val="visible"/>
                                      </p:to>
                                    </p:set>
                                    <p:animEffect transition="in" filter="fade">
                                      <p:cBhvr>
                                        <p:cTn id="125" dur="300"/>
                                        <p:tgtEl>
                                          <p:spTgt spid="32"/>
                                        </p:tgtEl>
                                      </p:cBhvr>
                                    </p:animEffect>
                                  </p:childTnLst>
                                </p:cTn>
                              </p:par>
                              <p:par>
                                <p:cTn id="126" presetID="10" presetClass="entr" presetSubtype="0" fill="hold" nodeType="withEffect">
                                  <p:stCondLst>
                                    <p:cond delay="100"/>
                                  </p:stCondLst>
                                  <p:childTnLst>
                                    <p:set>
                                      <p:cBhvr>
                                        <p:cTn id="127" dur="1" fill="hold">
                                          <p:stCondLst>
                                            <p:cond delay="0"/>
                                          </p:stCondLst>
                                        </p:cTn>
                                        <p:tgtEl>
                                          <p:spTgt spid="49"/>
                                        </p:tgtEl>
                                        <p:attrNameLst>
                                          <p:attrName>style.visibility</p:attrName>
                                        </p:attrNameLst>
                                      </p:cBhvr>
                                      <p:to>
                                        <p:strVal val="visible"/>
                                      </p:to>
                                    </p:set>
                                    <p:animEffect transition="in" filter="fade">
                                      <p:cBhvr>
                                        <p:cTn id="128" dur="300"/>
                                        <p:tgtEl>
                                          <p:spTgt spid="49"/>
                                        </p:tgtEl>
                                      </p:cBhvr>
                                    </p:animEffect>
                                  </p:childTnLst>
                                </p:cTn>
                              </p:par>
                              <p:par>
                                <p:cTn id="129" presetID="10" presetClass="entr" presetSubtype="0" fill="hold" nodeType="withEffect">
                                  <p:stCondLst>
                                    <p:cond delay="200"/>
                                  </p:stCondLst>
                                  <p:childTnLst>
                                    <p:set>
                                      <p:cBhvr>
                                        <p:cTn id="130" dur="1" fill="hold">
                                          <p:stCondLst>
                                            <p:cond delay="0"/>
                                          </p:stCondLst>
                                        </p:cTn>
                                        <p:tgtEl>
                                          <p:spTgt spid="50"/>
                                        </p:tgtEl>
                                        <p:attrNameLst>
                                          <p:attrName>style.visibility</p:attrName>
                                        </p:attrNameLst>
                                      </p:cBhvr>
                                      <p:to>
                                        <p:strVal val="visible"/>
                                      </p:to>
                                    </p:set>
                                    <p:animEffect transition="in" filter="fade">
                                      <p:cBhvr>
                                        <p:cTn id="131" dur="300"/>
                                        <p:tgtEl>
                                          <p:spTgt spid="50"/>
                                        </p:tgtEl>
                                      </p:cBhvr>
                                    </p:animEffect>
                                  </p:childTnLst>
                                </p:cTn>
                              </p:par>
                              <p:par>
                                <p:cTn id="132" presetID="10" presetClass="entr" presetSubtype="0" fill="hold" nodeType="withEffect">
                                  <p:stCondLst>
                                    <p:cond delay="300"/>
                                  </p:stCondLst>
                                  <p:childTnLst>
                                    <p:set>
                                      <p:cBhvr>
                                        <p:cTn id="133" dur="1" fill="hold">
                                          <p:stCondLst>
                                            <p:cond delay="0"/>
                                          </p:stCondLst>
                                        </p:cTn>
                                        <p:tgtEl>
                                          <p:spTgt spid="51"/>
                                        </p:tgtEl>
                                        <p:attrNameLst>
                                          <p:attrName>style.visibility</p:attrName>
                                        </p:attrNameLst>
                                      </p:cBhvr>
                                      <p:to>
                                        <p:strVal val="visible"/>
                                      </p:to>
                                    </p:set>
                                    <p:animEffect transition="in" filter="fade">
                                      <p:cBhvr>
                                        <p:cTn id="134" dur="300"/>
                                        <p:tgtEl>
                                          <p:spTgt spid="51"/>
                                        </p:tgtEl>
                                      </p:cBhvr>
                                    </p:animEffect>
                                  </p:childTnLst>
                                </p:cTn>
                              </p:par>
                              <p:par>
                                <p:cTn id="135" presetID="10" presetClass="entr" presetSubtype="0" fill="hold" nodeType="withEffect">
                                  <p:stCondLst>
                                    <p:cond delay="400"/>
                                  </p:stCondLst>
                                  <p:childTnLst>
                                    <p:set>
                                      <p:cBhvr>
                                        <p:cTn id="136" dur="1" fill="hold">
                                          <p:stCondLst>
                                            <p:cond delay="0"/>
                                          </p:stCondLst>
                                        </p:cTn>
                                        <p:tgtEl>
                                          <p:spTgt spid="52"/>
                                        </p:tgtEl>
                                        <p:attrNameLst>
                                          <p:attrName>style.visibility</p:attrName>
                                        </p:attrNameLst>
                                      </p:cBhvr>
                                      <p:to>
                                        <p:strVal val="visible"/>
                                      </p:to>
                                    </p:set>
                                    <p:animEffect transition="in" filter="fade">
                                      <p:cBhvr>
                                        <p:cTn id="137" dur="300"/>
                                        <p:tgtEl>
                                          <p:spTgt spid="52"/>
                                        </p:tgtEl>
                                      </p:cBhvr>
                                    </p:animEffect>
                                  </p:childTnLst>
                                </p:cTn>
                              </p:par>
                              <p:par>
                                <p:cTn id="138" presetID="10" presetClass="entr" presetSubtype="0" fill="hold" nodeType="withEffect">
                                  <p:stCondLst>
                                    <p:cond delay="500"/>
                                  </p:stCondLst>
                                  <p:childTnLst>
                                    <p:set>
                                      <p:cBhvr>
                                        <p:cTn id="139" dur="1" fill="hold">
                                          <p:stCondLst>
                                            <p:cond delay="0"/>
                                          </p:stCondLst>
                                        </p:cTn>
                                        <p:tgtEl>
                                          <p:spTgt spid="53"/>
                                        </p:tgtEl>
                                        <p:attrNameLst>
                                          <p:attrName>style.visibility</p:attrName>
                                        </p:attrNameLst>
                                      </p:cBhvr>
                                      <p:to>
                                        <p:strVal val="visible"/>
                                      </p:to>
                                    </p:set>
                                    <p:animEffect transition="in" filter="fade">
                                      <p:cBhvr>
                                        <p:cTn id="140" dur="300"/>
                                        <p:tgtEl>
                                          <p:spTgt spid="53"/>
                                        </p:tgtEl>
                                      </p:cBhvr>
                                    </p:animEffect>
                                  </p:childTnLst>
                                </p:cTn>
                              </p:par>
                              <p:par>
                                <p:cTn id="141" presetID="10" presetClass="entr" presetSubtype="0" fill="hold" nodeType="withEffect">
                                  <p:stCondLst>
                                    <p:cond delay="600"/>
                                  </p:stCondLst>
                                  <p:childTnLst>
                                    <p:set>
                                      <p:cBhvr>
                                        <p:cTn id="142" dur="1" fill="hold">
                                          <p:stCondLst>
                                            <p:cond delay="0"/>
                                          </p:stCondLst>
                                        </p:cTn>
                                        <p:tgtEl>
                                          <p:spTgt spid="54"/>
                                        </p:tgtEl>
                                        <p:attrNameLst>
                                          <p:attrName>style.visibility</p:attrName>
                                        </p:attrNameLst>
                                      </p:cBhvr>
                                      <p:to>
                                        <p:strVal val="visible"/>
                                      </p:to>
                                    </p:set>
                                    <p:animEffect transition="in" filter="fade">
                                      <p:cBhvr>
                                        <p:cTn id="143" dur="300"/>
                                        <p:tgtEl>
                                          <p:spTgt spid="54"/>
                                        </p:tgtEl>
                                      </p:cBhvr>
                                    </p:animEffect>
                                  </p:childTnLst>
                                </p:cTn>
                              </p:par>
                              <p:par>
                                <p:cTn id="144" presetID="10" presetClass="entr" presetSubtype="0" fill="hold" nodeType="withEffect">
                                  <p:stCondLst>
                                    <p:cond delay="700"/>
                                  </p:stCondLst>
                                  <p:childTnLst>
                                    <p:set>
                                      <p:cBhvr>
                                        <p:cTn id="145" dur="1" fill="hold">
                                          <p:stCondLst>
                                            <p:cond delay="0"/>
                                          </p:stCondLst>
                                        </p:cTn>
                                        <p:tgtEl>
                                          <p:spTgt spid="55"/>
                                        </p:tgtEl>
                                        <p:attrNameLst>
                                          <p:attrName>style.visibility</p:attrName>
                                        </p:attrNameLst>
                                      </p:cBhvr>
                                      <p:to>
                                        <p:strVal val="visible"/>
                                      </p:to>
                                    </p:set>
                                    <p:animEffect transition="in" filter="fade">
                                      <p:cBhvr>
                                        <p:cTn id="146" dur="300"/>
                                        <p:tgtEl>
                                          <p:spTgt spid="55"/>
                                        </p:tgtEl>
                                      </p:cBhvr>
                                    </p:animEffect>
                                  </p:childTnLst>
                                </p:cTn>
                              </p:par>
                              <p:par>
                                <p:cTn id="147" presetID="10" presetClass="entr" presetSubtype="0" fill="hold" nodeType="withEffect">
                                  <p:stCondLst>
                                    <p:cond delay="800"/>
                                  </p:stCondLst>
                                  <p:childTnLst>
                                    <p:set>
                                      <p:cBhvr>
                                        <p:cTn id="148" dur="1" fill="hold">
                                          <p:stCondLst>
                                            <p:cond delay="0"/>
                                          </p:stCondLst>
                                        </p:cTn>
                                        <p:tgtEl>
                                          <p:spTgt spid="56"/>
                                        </p:tgtEl>
                                        <p:attrNameLst>
                                          <p:attrName>style.visibility</p:attrName>
                                        </p:attrNameLst>
                                      </p:cBhvr>
                                      <p:to>
                                        <p:strVal val="visible"/>
                                      </p:to>
                                    </p:set>
                                    <p:animEffect transition="in" filter="fade">
                                      <p:cBhvr>
                                        <p:cTn id="149" dur="300"/>
                                        <p:tgtEl>
                                          <p:spTgt spid="56"/>
                                        </p:tgtEl>
                                      </p:cBhvr>
                                    </p:animEffect>
                                  </p:childTnLst>
                                </p:cTn>
                              </p:par>
                              <p:par>
                                <p:cTn id="150" presetID="10" presetClass="entr" presetSubtype="0" fill="hold" nodeType="withEffect">
                                  <p:stCondLst>
                                    <p:cond delay="900"/>
                                  </p:stCondLst>
                                  <p:childTnLst>
                                    <p:set>
                                      <p:cBhvr>
                                        <p:cTn id="151" dur="1" fill="hold">
                                          <p:stCondLst>
                                            <p:cond delay="0"/>
                                          </p:stCondLst>
                                        </p:cTn>
                                        <p:tgtEl>
                                          <p:spTgt spid="57"/>
                                        </p:tgtEl>
                                        <p:attrNameLst>
                                          <p:attrName>style.visibility</p:attrName>
                                        </p:attrNameLst>
                                      </p:cBhvr>
                                      <p:to>
                                        <p:strVal val="visible"/>
                                      </p:to>
                                    </p:set>
                                    <p:animEffect transition="in" filter="fade">
                                      <p:cBhvr>
                                        <p:cTn id="152" dur="300"/>
                                        <p:tgtEl>
                                          <p:spTgt spid="57"/>
                                        </p:tgtEl>
                                      </p:cBhvr>
                                    </p:animEffect>
                                  </p:childTnLst>
                                </p:cTn>
                              </p:par>
                              <p:par>
                                <p:cTn id="153" presetID="22" presetClass="entr" presetSubtype="2" fill="hold" grpId="0" nodeType="withEffect">
                                  <p:stCondLst>
                                    <p:cond delay="700"/>
                                  </p:stCondLst>
                                  <p:childTnLst>
                                    <p:set>
                                      <p:cBhvr>
                                        <p:cTn id="154" dur="1" fill="hold">
                                          <p:stCondLst>
                                            <p:cond delay="0"/>
                                          </p:stCondLst>
                                        </p:cTn>
                                        <p:tgtEl>
                                          <p:spTgt spid="35"/>
                                        </p:tgtEl>
                                        <p:attrNameLst>
                                          <p:attrName>style.visibility</p:attrName>
                                        </p:attrNameLst>
                                      </p:cBhvr>
                                      <p:to>
                                        <p:strVal val="visible"/>
                                      </p:to>
                                    </p:set>
                                    <p:animEffect transition="in" filter="wipe(right)">
                                      <p:cBhvr>
                                        <p:cTn id="155" dur="3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3" descr="C:\Documents and Settings\nukes\桌面\立体门背景 副本副本.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4000"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3"/>
          <p:cNvSpPr/>
          <p:nvPr/>
        </p:nvSpPr>
        <p:spPr>
          <a:xfrm>
            <a:off x="-25400" y="4456113"/>
            <a:ext cx="9169400" cy="701675"/>
          </a:xfrm>
          <a:custGeom>
            <a:avLst/>
            <a:gdLst>
              <a:gd name="connsiteX0" fmla="*/ 0 w 9144000"/>
              <a:gd name="connsiteY0" fmla="*/ 0 h 129205"/>
              <a:gd name="connsiteX1" fmla="*/ 9144000 w 9144000"/>
              <a:gd name="connsiteY1" fmla="*/ 0 h 129205"/>
              <a:gd name="connsiteX2" fmla="*/ 9144000 w 9144000"/>
              <a:gd name="connsiteY2" fmla="*/ 129205 h 129205"/>
              <a:gd name="connsiteX3" fmla="*/ 0 w 9144000"/>
              <a:gd name="connsiteY3" fmla="*/ 129205 h 129205"/>
              <a:gd name="connsiteX4" fmla="*/ 0 w 9144000"/>
              <a:gd name="connsiteY4" fmla="*/ 0 h 129205"/>
              <a:gd name="connsiteX0-1" fmla="*/ 0 w 9144000"/>
              <a:gd name="connsiteY0-2" fmla="*/ 0 h 484805"/>
              <a:gd name="connsiteX1-3" fmla="*/ 9144000 w 9144000"/>
              <a:gd name="connsiteY1-4" fmla="*/ 355600 h 484805"/>
              <a:gd name="connsiteX2-5" fmla="*/ 9144000 w 9144000"/>
              <a:gd name="connsiteY2-6" fmla="*/ 484805 h 484805"/>
              <a:gd name="connsiteX3-7" fmla="*/ 0 w 9144000"/>
              <a:gd name="connsiteY3-8" fmla="*/ 484805 h 484805"/>
              <a:gd name="connsiteX4-9" fmla="*/ 0 w 9144000"/>
              <a:gd name="connsiteY4-10" fmla="*/ 0 h 484805"/>
              <a:gd name="connsiteX0-11" fmla="*/ 0 w 9169400"/>
              <a:gd name="connsiteY0-12" fmla="*/ 0 h 345105"/>
              <a:gd name="connsiteX1-13" fmla="*/ 9169400 w 9169400"/>
              <a:gd name="connsiteY1-14" fmla="*/ 215900 h 345105"/>
              <a:gd name="connsiteX2-15" fmla="*/ 9169400 w 9169400"/>
              <a:gd name="connsiteY2-16" fmla="*/ 345105 h 345105"/>
              <a:gd name="connsiteX3-17" fmla="*/ 25400 w 9169400"/>
              <a:gd name="connsiteY3-18" fmla="*/ 345105 h 345105"/>
              <a:gd name="connsiteX4-19" fmla="*/ 0 w 9169400"/>
              <a:gd name="connsiteY4-20" fmla="*/ 0 h 345105"/>
              <a:gd name="connsiteX0-21" fmla="*/ 0 w 9169400"/>
              <a:gd name="connsiteY0-22" fmla="*/ 0 h 497505"/>
              <a:gd name="connsiteX1-23" fmla="*/ 9169400 w 9169400"/>
              <a:gd name="connsiteY1-24" fmla="*/ 215900 h 497505"/>
              <a:gd name="connsiteX2-25" fmla="*/ 9169400 w 9169400"/>
              <a:gd name="connsiteY2-26" fmla="*/ 345105 h 497505"/>
              <a:gd name="connsiteX3-27" fmla="*/ 38100 w 9169400"/>
              <a:gd name="connsiteY3-28" fmla="*/ 497505 h 497505"/>
              <a:gd name="connsiteX4-29" fmla="*/ 0 w 9169400"/>
              <a:gd name="connsiteY4-30" fmla="*/ 0 h 497505"/>
              <a:gd name="connsiteX0-31" fmla="*/ 0 w 9144000"/>
              <a:gd name="connsiteY0-32" fmla="*/ 0 h 484805"/>
              <a:gd name="connsiteX1-33" fmla="*/ 9144000 w 9144000"/>
              <a:gd name="connsiteY1-34" fmla="*/ 203200 h 484805"/>
              <a:gd name="connsiteX2-35" fmla="*/ 9144000 w 9144000"/>
              <a:gd name="connsiteY2-36" fmla="*/ 332405 h 484805"/>
              <a:gd name="connsiteX3-37" fmla="*/ 12700 w 9144000"/>
              <a:gd name="connsiteY3-38" fmla="*/ 484805 h 484805"/>
              <a:gd name="connsiteX4-39" fmla="*/ 0 w 9144000"/>
              <a:gd name="connsiteY4-40" fmla="*/ 0 h 484805"/>
              <a:gd name="connsiteX0-41" fmla="*/ 25400 w 9169400"/>
              <a:gd name="connsiteY0-42" fmla="*/ 0 h 484805"/>
              <a:gd name="connsiteX1-43" fmla="*/ 9169400 w 9169400"/>
              <a:gd name="connsiteY1-44" fmla="*/ 203200 h 484805"/>
              <a:gd name="connsiteX2-45" fmla="*/ 9169400 w 9169400"/>
              <a:gd name="connsiteY2-46" fmla="*/ 332405 h 484805"/>
              <a:gd name="connsiteX3-47" fmla="*/ 0 w 9169400"/>
              <a:gd name="connsiteY3-48" fmla="*/ 484805 h 484805"/>
              <a:gd name="connsiteX4-49" fmla="*/ 25400 w 9169400"/>
              <a:gd name="connsiteY4-50" fmla="*/ 0 h 484805"/>
              <a:gd name="connsiteX0-51" fmla="*/ 0 w 9194800"/>
              <a:gd name="connsiteY0-52" fmla="*/ 0 h 484805"/>
              <a:gd name="connsiteX1-53" fmla="*/ 9194800 w 9194800"/>
              <a:gd name="connsiteY1-54" fmla="*/ 203200 h 484805"/>
              <a:gd name="connsiteX2-55" fmla="*/ 9194800 w 9194800"/>
              <a:gd name="connsiteY2-56" fmla="*/ 332405 h 484805"/>
              <a:gd name="connsiteX3-57" fmla="*/ 25400 w 9194800"/>
              <a:gd name="connsiteY3-58" fmla="*/ 484805 h 484805"/>
              <a:gd name="connsiteX4-59" fmla="*/ 0 w 9194800"/>
              <a:gd name="connsiteY4-60" fmla="*/ 0 h 484805"/>
              <a:gd name="connsiteX0-61" fmla="*/ 12700 w 9169400"/>
              <a:gd name="connsiteY0-62" fmla="*/ 0 h 484805"/>
              <a:gd name="connsiteX1-63" fmla="*/ 9169400 w 9169400"/>
              <a:gd name="connsiteY1-64" fmla="*/ 203200 h 484805"/>
              <a:gd name="connsiteX2-65" fmla="*/ 9169400 w 9169400"/>
              <a:gd name="connsiteY2-66" fmla="*/ 332405 h 484805"/>
              <a:gd name="connsiteX3-67" fmla="*/ 0 w 9169400"/>
              <a:gd name="connsiteY3-68" fmla="*/ 484805 h 484805"/>
              <a:gd name="connsiteX4-69" fmla="*/ 12700 w 9169400"/>
              <a:gd name="connsiteY4-70" fmla="*/ 0 h 484805"/>
              <a:gd name="connsiteX0-71" fmla="*/ 12700 w 9169400"/>
              <a:gd name="connsiteY0-72" fmla="*/ 0 h 776905"/>
              <a:gd name="connsiteX1-73" fmla="*/ 9169400 w 9169400"/>
              <a:gd name="connsiteY1-74" fmla="*/ 495300 h 776905"/>
              <a:gd name="connsiteX2-75" fmla="*/ 9169400 w 9169400"/>
              <a:gd name="connsiteY2-76" fmla="*/ 624505 h 776905"/>
              <a:gd name="connsiteX3-77" fmla="*/ 0 w 9169400"/>
              <a:gd name="connsiteY3-78" fmla="*/ 776905 h 776905"/>
              <a:gd name="connsiteX4-79" fmla="*/ 12700 w 9169400"/>
              <a:gd name="connsiteY4-80" fmla="*/ 0 h 776905"/>
              <a:gd name="connsiteX0-81" fmla="*/ 12700 w 9169400"/>
              <a:gd name="connsiteY0-82" fmla="*/ 0 h 700705"/>
              <a:gd name="connsiteX1-83" fmla="*/ 9169400 w 9169400"/>
              <a:gd name="connsiteY1-84" fmla="*/ 419100 h 700705"/>
              <a:gd name="connsiteX2-85" fmla="*/ 9169400 w 9169400"/>
              <a:gd name="connsiteY2-86" fmla="*/ 548305 h 700705"/>
              <a:gd name="connsiteX3-87" fmla="*/ 0 w 9169400"/>
              <a:gd name="connsiteY3-88" fmla="*/ 700705 h 700705"/>
              <a:gd name="connsiteX4-89" fmla="*/ 12700 w 9169400"/>
              <a:gd name="connsiteY4-90" fmla="*/ 0 h 700705"/>
              <a:gd name="connsiteX0-91" fmla="*/ 12700 w 9169400"/>
              <a:gd name="connsiteY0-92" fmla="*/ 0 h 700705"/>
              <a:gd name="connsiteX1-93" fmla="*/ 9169400 w 9169400"/>
              <a:gd name="connsiteY1-94" fmla="*/ 342900 h 700705"/>
              <a:gd name="connsiteX2-95" fmla="*/ 9169400 w 9169400"/>
              <a:gd name="connsiteY2-96" fmla="*/ 548305 h 700705"/>
              <a:gd name="connsiteX3-97" fmla="*/ 0 w 9169400"/>
              <a:gd name="connsiteY3-98" fmla="*/ 700705 h 700705"/>
              <a:gd name="connsiteX4-99" fmla="*/ 12700 w 9169400"/>
              <a:gd name="connsiteY4-100" fmla="*/ 0 h 7007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69400" h="700705">
                <a:moveTo>
                  <a:pt x="12700" y="0"/>
                </a:moveTo>
                <a:lnTo>
                  <a:pt x="9169400" y="342900"/>
                </a:lnTo>
                <a:lnTo>
                  <a:pt x="9169400" y="548305"/>
                </a:lnTo>
                <a:lnTo>
                  <a:pt x="0" y="700705"/>
                </a:lnTo>
                <a:lnTo>
                  <a:pt x="1270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6" name="Picture 5" descr="C:\Documents and Settings\nukes\桌面\送信小人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1013" y="3651250"/>
            <a:ext cx="960437"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14"/>
          <p:cNvSpPr/>
          <p:nvPr/>
        </p:nvSpPr>
        <p:spPr>
          <a:xfrm>
            <a:off x="-23813" y="0"/>
            <a:ext cx="9167813" cy="1604963"/>
          </a:xfrm>
          <a:custGeom>
            <a:avLst/>
            <a:gdLst>
              <a:gd name="connsiteX0" fmla="*/ 0 w 2771800"/>
              <a:gd name="connsiteY0" fmla="*/ 0 h 432048"/>
              <a:gd name="connsiteX1" fmla="*/ 2771800 w 2771800"/>
              <a:gd name="connsiteY1" fmla="*/ 0 h 432048"/>
              <a:gd name="connsiteX2" fmla="*/ 2771800 w 2771800"/>
              <a:gd name="connsiteY2" fmla="*/ 432048 h 432048"/>
              <a:gd name="connsiteX3" fmla="*/ 0 w 2771800"/>
              <a:gd name="connsiteY3" fmla="*/ 432048 h 432048"/>
              <a:gd name="connsiteX4" fmla="*/ 0 w 2771800"/>
              <a:gd name="connsiteY4" fmla="*/ 0 h 432048"/>
              <a:gd name="connsiteX0-1" fmla="*/ 0 w 2809900"/>
              <a:gd name="connsiteY0-2" fmla="*/ 127000 h 432048"/>
              <a:gd name="connsiteX1-3" fmla="*/ 2809900 w 2809900"/>
              <a:gd name="connsiteY1-4" fmla="*/ 0 h 432048"/>
              <a:gd name="connsiteX2-5" fmla="*/ 2809900 w 2809900"/>
              <a:gd name="connsiteY2-6" fmla="*/ 432048 h 432048"/>
              <a:gd name="connsiteX3-7" fmla="*/ 38100 w 2809900"/>
              <a:gd name="connsiteY3-8" fmla="*/ 432048 h 432048"/>
              <a:gd name="connsiteX4-9" fmla="*/ 0 w 2809900"/>
              <a:gd name="connsiteY4-10" fmla="*/ 127000 h 432048"/>
              <a:gd name="connsiteX0-11" fmla="*/ 0 w 2809900"/>
              <a:gd name="connsiteY0-12" fmla="*/ 241300 h 546348"/>
              <a:gd name="connsiteX1-13" fmla="*/ 2809900 w 2809900"/>
              <a:gd name="connsiteY1-14" fmla="*/ 0 h 546348"/>
              <a:gd name="connsiteX2-15" fmla="*/ 2809900 w 2809900"/>
              <a:gd name="connsiteY2-16" fmla="*/ 546348 h 546348"/>
              <a:gd name="connsiteX3-17" fmla="*/ 38100 w 2809900"/>
              <a:gd name="connsiteY3-18" fmla="*/ 546348 h 546348"/>
              <a:gd name="connsiteX4-19" fmla="*/ 0 w 2809900"/>
              <a:gd name="connsiteY4-20" fmla="*/ 241300 h 546348"/>
              <a:gd name="connsiteX0-21" fmla="*/ 0 w 2809900"/>
              <a:gd name="connsiteY0-22" fmla="*/ 241300 h 787648"/>
              <a:gd name="connsiteX1-23" fmla="*/ 2809900 w 2809900"/>
              <a:gd name="connsiteY1-24" fmla="*/ 0 h 787648"/>
              <a:gd name="connsiteX2-25" fmla="*/ 2809900 w 2809900"/>
              <a:gd name="connsiteY2-26" fmla="*/ 546348 h 787648"/>
              <a:gd name="connsiteX3-27" fmla="*/ 38100 w 2809900"/>
              <a:gd name="connsiteY3-28" fmla="*/ 787648 h 787648"/>
              <a:gd name="connsiteX4-29" fmla="*/ 0 w 2809900"/>
              <a:gd name="connsiteY4-30" fmla="*/ 241300 h 787648"/>
              <a:gd name="connsiteX0-31" fmla="*/ 0 w 2832259"/>
              <a:gd name="connsiteY0-32" fmla="*/ 482600 h 787648"/>
              <a:gd name="connsiteX1-33" fmla="*/ 2832259 w 2832259"/>
              <a:gd name="connsiteY1-34" fmla="*/ 0 h 787648"/>
              <a:gd name="connsiteX2-35" fmla="*/ 2832259 w 2832259"/>
              <a:gd name="connsiteY2-36" fmla="*/ 546348 h 787648"/>
              <a:gd name="connsiteX3-37" fmla="*/ 60459 w 2832259"/>
              <a:gd name="connsiteY3-38" fmla="*/ 787648 h 787648"/>
              <a:gd name="connsiteX4-39" fmla="*/ 0 w 2832259"/>
              <a:gd name="connsiteY4-40" fmla="*/ 482600 h 787648"/>
              <a:gd name="connsiteX0-41" fmla="*/ 0 w 3816071"/>
              <a:gd name="connsiteY0-42" fmla="*/ 571500 h 787648"/>
              <a:gd name="connsiteX1-43" fmla="*/ 3816071 w 3816071"/>
              <a:gd name="connsiteY1-44" fmla="*/ 0 h 787648"/>
              <a:gd name="connsiteX2-45" fmla="*/ 3816071 w 3816071"/>
              <a:gd name="connsiteY2-46" fmla="*/ 546348 h 787648"/>
              <a:gd name="connsiteX3-47" fmla="*/ 1044271 w 3816071"/>
              <a:gd name="connsiteY3-48" fmla="*/ 787648 h 787648"/>
              <a:gd name="connsiteX4-49" fmla="*/ 0 w 3816071"/>
              <a:gd name="connsiteY4-50" fmla="*/ 571500 h 787648"/>
              <a:gd name="connsiteX0-51" fmla="*/ 0 w 3816071"/>
              <a:gd name="connsiteY0-52" fmla="*/ 787400 h 1003548"/>
              <a:gd name="connsiteX1-53" fmla="*/ 3808618 w 3816071"/>
              <a:gd name="connsiteY1-54" fmla="*/ 0 h 1003548"/>
              <a:gd name="connsiteX2-55" fmla="*/ 3816071 w 3816071"/>
              <a:gd name="connsiteY2-56" fmla="*/ 762248 h 1003548"/>
              <a:gd name="connsiteX3-57" fmla="*/ 1044271 w 3816071"/>
              <a:gd name="connsiteY3-58" fmla="*/ 1003548 h 1003548"/>
              <a:gd name="connsiteX4-59" fmla="*/ 0 w 3816071"/>
              <a:gd name="connsiteY4-60" fmla="*/ 787400 h 1003548"/>
              <a:gd name="connsiteX0-61" fmla="*/ 0 w 3816071"/>
              <a:gd name="connsiteY0-62" fmla="*/ 787400 h 1003548"/>
              <a:gd name="connsiteX1-63" fmla="*/ 3808618 w 3816071"/>
              <a:gd name="connsiteY1-64" fmla="*/ 0 h 1003548"/>
              <a:gd name="connsiteX2-65" fmla="*/ 3816071 w 3816071"/>
              <a:gd name="connsiteY2-66" fmla="*/ 597148 h 1003548"/>
              <a:gd name="connsiteX3-67" fmla="*/ 1044271 w 3816071"/>
              <a:gd name="connsiteY3-68" fmla="*/ 1003548 h 1003548"/>
              <a:gd name="connsiteX4-69" fmla="*/ 0 w 3816071"/>
              <a:gd name="connsiteY4-70" fmla="*/ 787400 h 1003548"/>
              <a:gd name="connsiteX0-71" fmla="*/ 0 w 3816071"/>
              <a:gd name="connsiteY0-72" fmla="*/ 609600 h 825748"/>
              <a:gd name="connsiteX1-73" fmla="*/ 3808618 w 3816071"/>
              <a:gd name="connsiteY1-74" fmla="*/ 0 h 825748"/>
              <a:gd name="connsiteX2-75" fmla="*/ 3816071 w 3816071"/>
              <a:gd name="connsiteY2-76" fmla="*/ 419348 h 825748"/>
              <a:gd name="connsiteX3-77" fmla="*/ 1044271 w 3816071"/>
              <a:gd name="connsiteY3-78" fmla="*/ 825748 h 825748"/>
              <a:gd name="connsiteX4-79" fmla="*/ 0 w 3816071"/>
              <a:gd name="connsiteY4-80" fmla="*/ 609600 h 825748"/>
              <a:gd name="connsiteX0-81" fmla="*/ 0 w 3816071"/>
              <a:gd name="connsiteY0-82" fmla="*/ 609600 h 825748"/>
              <a:gd name="connsiteX1-83" fmla="*/ 3808618 w 3816071"/>
              <a:gd name="connsiteY1-84" fmla="*/ 0 h 825748"/>
              <a:gd name="connsiteX2-85" fmla="*/ 3816071 w 3816071"/>
              <a:gd name="connsiteY2-86" fmla="*/ 546348 h 825748"/>
              <a:gd name="connsiteX3-87" fmla="*/ 1044271 w 3816071"/>
              <a:gd name="connsiteY3-88" fmla="*/ 825748 h 825748"/>
              <a:gd name="connsiteX4-89" fmla="*/ 0 w 3816071"/>
              <a:gd name="connsiteY4-90" fmla="*/ 609600 h 825748"/>
              <a:gd name="connsiteX0-91" fmla="*/ 0 w 3823855"/>
              <a:gd name="connsiteY0-92" fmla="*/ 635000 h 851148"/>
              <a:gd name="connsiteX1-93" fmla="*/ 3823525 w 3823855"/>
              <a:gd name="connsiteY1-94" fmla="*/ 0 h 851148"/>
              <a:gd name="connsiteX2-95" fmla="*/ 3816071 w 3823855"/>
              <a:gd name="connsiteY2-96" fmla="*/ 571748 h 851148"/>
              <a:gd name="connsiteX3-97" fmla="*/ 1044271 w 3823855"/>
              <a:gd name="connsiteY3-98" fmla="*/ 851148 h 851148"/>
              <a:gd name="connsiteX4-99" fmla="*/ 0 w 3823855"/>
              <a:gd name="connsiteY4-100" fmla="*/ 635000 h 851148"/>
              <a:gd name="connsiteX0-101" fmla="*/ 0 w 3823855"/>
              <a:gd name="connsiteY0-102" fmla="*/ 825500 h 851148"/>
              <a:gd name="connsiteX1-103" fmla="*/ 3823525 w 3823855"/>
              <a:gd name="connsiteY1-104" fmla="*/ 0 h 851148"/>
              <a:gd name="connsiteX2-105" fmla="*/ 3816071 w 3823855"/>
              <a:gd name="connsiteY2-106" fmla="*/ 571748 h 851148"/>
              <a:gd name="connsiteX3-107" fmla="*/ 1044271 w 3823855"/>
              <a:gd name="connsiteY3-108" fmla="*/ 851148 h 851148"/>
              <a:gd name="connsiteX4-109" fmla="*/ 0 w 3823855"/>
              <a:gd name="connsiteY4-110" fmla="*/ 825500 h 851148"/>
              <a:gd name="connsiteX0-111" fmla="*/ 0 w 3823855"/>
              <a:gd name="connsiteY0-112" fmla="*/ 825500 h 978148"/>
              <a:gd name="connsiteX1-113" fmla="*/ 3823525 w 3823855"/>
              <a:gd name="connsiteY1-114" fmla="*/ 0 h 978148"/>
              <a:gd name="connsiteX2-115" fmla="*/ 3816071 w 3823855"/>
              <a:gd name="connsiteY2-116" fmla="*/ 571748 h 978148"/>
              <a:gd name="connsiteX3-117" fmla="*/ 1454193 w 3823855"/>
              <a:gd name="connsiteY3-118" fmla="*/ 978148 h 978148"/>
              <a:gd name="connsiteX4-119" fmla="*/ 0 w 3823855"/>
              <a:gd name="connsiteY4-120" fmla="*/ 825500 h 978148"/>
              <a:gd name="connsiteX0-121" fmla="*/ 0 w 5374104"/>
              <a:gd name="connsiteY0-122" fmla="*/ 1295400 h 1295400"/>
              <a:gd name="connsiteX1-123" fmla="*/ 5373774 w 5374104"/>
              <a:gd name="connsiteY1-124" fmla="*/ 0 h 1295400"/>
              <a:gd name="connsiteX2-125" fmla="*/ 5366320 w 5374104"/>
              <a:gd name="connsiteY2-126" fmla="*/ 571748 h 1295400"/>
              <a:gd name="connsiteX3-127" fmla="*/ 3004442 w 5374104"/>
              <a:gd name="connsiteY3-128" fmla="*/ 978148 h 1295400"/>
              <a:gd name="connsiteX4-129" fmla="*/ 0 w 5374104"/>
              <a:gd name="connsiteY4-130" fmla="*/ 1295400 h 1295400"/>
              <a:gd name="connsiteX0-131" fmla="*/ 14072 w 5388176"/>
              <a:gd name="connsiteY0-132" fmla="*/ 1295400 h 1511548"/>
              <a:gd name="connsiteX1-133" fmla="*/ 5387846 w 5388176"/>
              <a:gd name="connsiteY1-134" fmla="*/ 0 h 1511548"/>
              <a:gd name="connsiteX2-135" fmla="*/ 5380392 w 5388176"/>
              <a:gd name="connsiteY2-136" fmla="*/ 571748 h 1511548"/>
              <a:gd name="connsiteX3-137" fmla="*/ 0 w 5388176"/>
              <a:gd name="connsiteY3-138" fmla="*/ 1511548 h 1511548"/>
              <a:gd name="connsiteX4-139" fmla="*/ 14072 w 5388176"/>
              <a:gd name="connsiteY4-140" fmla="*/ 1295400 h 1511548"/>
              <a:gd name="connsiteX0-141" fmla="*/ 14072 w 5388176"/>
              <a:gd name="connsiteY0-142" fmla="*/ 1295400 h 1625848"/>
              <a:gd name="connsiteX1-143" fmla="*/ 5387846 w 5388176"/>
              <a:gd name="connsiteY1-144" fmla="*/ 0 h 1625848"/>
              <a:gd name="connsiteX2-145" fmla="*/ 5380392 w 5388176"/>
              <a:gd name="connsiteY2-146" fmla="*/ 571748 h 1625848"/>
              <a:gd name="connsiteX3-147" fmla="*/ 0 w 5388176"/>
              <a:gd name="connsiteY3-148" fmla="*/ 1625848 h 1625848"/>
              <a:gd name="connsiteX4-149" fmla="*/ 14072 w 5388176"/>
              <a:gd name="connsiteY4-150" fmla="*/ 1295400 h 1625848"/>
              <a:gd name="connsiteX0-151" fmla="*/ 14072 w 5388562"/>
              <a:gd name="connsiteY0-152" fmla="*/ 1295400 h 1625848"/>
              <a:gd name="connsiteX1-153" fmla="*/ 5387846 w 5388562"/>
              <a:gd name="connsiteY1-154" fmla="*/ 0 h 1625848"/>
              <a:gd name="connsiteX2-155" fmla="*/ 5387845 w 5388562"/>
              <a:gd name="connsiteY2-156" fmla="*/ 571748 h 1625848"/>
              <a:gd name="connsiteX3-157" fmla="*/ 0 w 5388562"/>
              <a:gd name="connsiteY3-158" fmla="*/ 1625848 h 1625848"/>
              <a:gd name="connsiteX4-159" fmla="*/ 14072 w 5388562"/>
              <a:gd name="connsiteY4-160" fmla="*/ 1295400 h 16258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388562" h="1625848">
                <a:moveTo>
                  <a:pt x="14072" y="1295400"/>
                </a:moveTo>
                <a:lnTo>
                  <a:pt x="5387846" y="0"/>
                </a:lnTo>
                <a:cubicBezTo>
                  <a:pt x="5390330" y="254083"/>
                  <a:pt x="5385361" y="317665"/>
                  <a:pt x="5387845" y="571748"/>
                </a:cubicBezTo>
                <a:lnTo>
                  <a:pt x="0" y="1625848"/>
                </a:lnTo>
                <a:lnTo>
                  <a:pt x="14072" y="129540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8" name="组合 7"/>
          <p:cNvGrpSpPr/>
          <p:nvPr/>
        </p:nvGrpSpPr>
        <p:grpSpPr bwMode="auto">
          <a:xfrm rot="153143">
            <a:off x="-246063" y="-211138"/>
            <a:ext cx="4078288" cy="1812926"/>
            <a:chOff x="-246694" y="-210620"/>
            <a:chExt cx="4079452" cy="1812391"/>
          </a:xfrm>
        </p:grpSpPr>
        <p:pic>
          <p:nvPicPr>
            <p:cNvPr id="8202" name="Picture 10" descr="C:\Documents and Settings\nukes\桌面\信件副本.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411760" y="-28674"/>
              <a:ext cx="1420998" cy="1128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3" name="Picture 10" descr="C:\Documents and Settings\nukes\桌面\信件副本.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609986" y="-210620"/>
              <a:ext cx="964952" cy="766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4" name="Picture 10" descr="C:\Documents and Settings\nukes\桌面\信件副本.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1012709" y="339502"/>
              <a:ext cx="847762"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5" name="Picture 10" descr="C:\Documents and Settings\nukes\桌面\信件副本.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69175" y="149415"/>
              <a:ext cx="847762"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6" name="Picture 10" descr="C:\Documents and Settings\nukes\桌面\信件副本.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148637" y="1100188"/>
              <a:ext cx="631738" cy="50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7" name="Picture 10" descr="C:\Documents and Settings\nukes\桌面\信件副本.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246694" y="771550"/>
              <a:ext cx="631738" cy="50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5" name="Picture 8" descr="C:\Documents and Settings\nukes\桌面\圆角方框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3875" y="676275"/>
            <a:ext cx="7345363" cy="41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4"/>
          <p:cNvSpPr txBox="1">
            <a:spLocks noChangeArrowheads="1"/>
          </p:cNvSpPr>
          <p:nvPr/>
        </p:nvSpPr>
        <p:spPr bwMode="auto">
          <a:xfrm>
            <a:off x="7667625" y="123825"/>
            <a:ext cx="13525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r>
              <a:rPr lang="zh-CN" altLang="en-US" sz="2200">
                <a:latin typeface="方正综艺简体" panose="02010601030101010101" pitchFamily="65" charset="-122"/>
                <a:ea typeface="方正综艺简体" panose="02010601030101010101" pitchFamily="65" charset="-122"/>
              </a:rPr>
              <a:t>前  言</a:t>
            </a:r>
            <a:endParaRPr lang="zh-CN" altLang="en-US" sz="2200">
              <a:latin typeface="方正综艺简体" panose="02010601030101010101" pitchFamily="65" charset="-122"/>
              <a:ea typeface="方正综艺简体" panose="02010601030101010101" pitchFamily="65" charset="-122"/>
            </a:endParaRPr>
          </a:p>
        </p:txBody>
      </p:sp>
      <p:sp>
        <p:nvSpPr>
          <p:cNvPr id="17" name="矩形 16"/>
          <p:cNvSpPr>
            <a:spLocks noChangeArrowheads="1"/>
          </p:cNvSpPr>
          <p:nvPr/>
        </p:nvSpPr>
        <p:spPr bwMode="auto">
          <a:xfrm>
            <a:off x="1403350" y="1454150"/>
            <a:ext cx="5616575" cy="270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50000"/>
              </a:spcBef>
              <a:buFontTx/>
              <a:buNone/>
            </a:pPr>
            <a:r>
              <a:rPr lang="zh-CN" altLang="en-US" sz="1600">
                <a:latin typeface="微软雅黑" panose="020B0503020204020204" pitchFamily="34" charset="-122"/>
                <a:ea typeface="微软雅黑" panose="020B0503020204020204" pitchFamily="34" charset="-122"/>
              </a:rPr>
              <a:t>上海锐普广告有限公司是中国第一家精品</a:t>
            </a:r>
            <a:r>
              <a:rPr lang="en-US" altLang="zh-CN" sz="1600">
                <a:latin typeface="微软雅黑" panose="020B0503020204020204" pitchFamily="34" charset="-122"/>
                <a:ea typeface="微软雅黑" panose="020B0503020204020204" pitchFamily="34" charset="-122"/>
              </a:rPr>
              <a:t>PPT</a:t>
            </a:r>
            <a:r>
              <a:rPr lang="zh-CN" altLang="en-US" sz="1600">
                <a:latin typeface="微软雅黑" panose="020B0503020204020204" pitchFamily="34" charset="-122"/>
                <a:ea typeface="微软雅黑" panose="020B0503020204020204" pitchFamily="34" charset="-122"/>
              </a:rPr>
              <a:t>设计机构。拥有国内顶尖的</a:t>
            </a:r>
            <a:r>
              <a:rPr lang="en-US" altLang="zh-CN" sz="1600">
                <a:latin typeface="微软雅黑" panose="020B0503020204020204" pitchFamily="34" charset="-122"/>
                <a:ea typeface="微软雅黑" panose="020B0503020204020204" pitchFamily="34" charset="-122"/>
              </a:rPr>
              <a:t>PPT</a:t>
            </a:r>
            <a:r>
              <a:rPr lang="zh-CN" altLang="en-US" sz="1600">
                <a:latin typeface="微软雅黑" panose="020B0503020204020204" pitchFamily="34" charset="-122"/>
                <a:ea typeface="微软雅黑" panose="020B0503020204020204" pitchFamily="34" charset="-122"/>
              </a:rPr>
              <a:t>制作技术、顶级的</a:t>
            </a:r>
            <a:r>
              <a:rPr lang="en-US" altLang="zh-CN" sz="1600">
                <a:latin typeface="微软雅黑" panose="020B0503020204020204" pitchFamily="34" charset="-122"/>
                <a:ea typeface="微软雅黑" panose="020B0503020204020204" pitchFamily="34" charset="-122"/>
              </a:rPr>
              <a:t>PPT</a:t>
            </a:r>
            <a:r>
              <a:rPr lang="zh-CN" altLang="en-US" sz="1600">
                <a:latin typeface="微软雅黑" panose="020B0503020204020204" pitchFamily="34" charset="-122"/>
                <a:ea typeface="微软雅黑" panose="020B0503020204020204" pitchFamily="34" charset="-122"/>
              </a:rPr>
              <a:t>设计团队，坚持精益求精、拒绝平庸的做事精神，帮助您实现美观、精致、严谨动感的</a:t>
            </a:r>
            <a:r>
              <a:rPr lang="en-US" altLang="zh-CN" sz="1600">
                <a:latin typeface="微软雅黑" panose="020B0503020204020204" pitchFamily="34" charset="-122"/>
                <a:ea typeface="微软雅黑" panose="020B0503020204020204" pitchFamily="34" charset="-122"/>
              </a:rPr>
              <a:t>PPT</a:t>
            </a:r>
            <a:r>
              <a:rPr lang="zh-CN" altLang="en-US" sz="1600">
                <a:latin typeface="微软雅黑" panose="020B0503020204020204" pitchFamily="34" charset="-122"/>
                <a:ea typeface="微软雅黑" panose="020B0503020204020204" pitchFamily="34" charset="-122"/>
              </a:rPr>
              <a:t>展示效果，让您的</a:t>
            </a:r>
            <a:r>
              <a:rPr lang="en-US" altLang="zh-CN" sz="1600">
                <a:latin typeface="微软雅黑" panose="020B0503020204020204" pitchFamily="34" charset="-122"/>
                <a:ea typeface="微软雅黑" panose="020B0503020204020204" pitchFamily="34" charset="-122"/>
              </a:rPr>
              <a:t>PPT</a:t>
            </a:r>
            <a:r>
              <a:rPr lang="zh-CN" altLang="en-US" sz="1600">
                <a:latin typeface="微软雅黑" panose="020B0503020204020204" pitchFamily="34" charset="-122"/>
                <a:ea typeface="微软雅黑" panose="020B0503020204020204" pitchFamily="34" charset="-122"/>
              </a:rPr>
              <a:t>创造卓越价值。</a:t>
            </a:r>
            <a:endParaRPr lang="zh-CN" altLang="en-US" sz="1600">
              <a:latin typeface="微软雅黑" panose="020B0503020204020204" pitchFamily="34" charset="-122"/>
              <a:ea typeface="微软雅黑" panose="020B0503020204020204" pitchFamily="34" charset="-122"/>
            </a:endParaRPr>
          </a:p>
          <a:p>
            <a:pPr eaLnBrk="1" hangingPunct="1">
              <a:lnSpc>
                <a:spcPct val="120000"/>
              </a:lnSpc>
              <a:spcBef>
                <a:spcPct val="50000"/>
              </a:spcBef>
              <a:buFontTx/>
              <a:buNone/>
            </a:pPr>
            <a:r>
              <a:rPr lang="zh-CN" altLang="en-US" sz="1600">
                <a:latin typeface="微软雅黑" panose="020B0503020204020204" pitchFamily="34" charset="-122"/>
                <a:ea typeface="微软雅黑" panose="020B0503020204020204" pitchFamily="34" charset="-122"/>
              </a:rPr>
              <a:t>锐普</a:t>
            </a:r>
            <a:r>
              <a:rPr lang="en-US" altLang="zh-CN" sz="1600">
                <a:latin typeface="微软雅黑" panose="020B0503020204020204" pitchFamily="34" charset="-122"/>
                <a:ea typeface="微软雅黑" panose="020B0503020204020204" pitchFamily="34" charset="-122"/>
              </a:rPr>
              <a:t>PPT</a:t>
            </a:r>
            <a:r>
              <a:rPr lang="zh-CN" altLang="en-US" sz="1600">
                <a:latin typeface="微软雅黑" panose="020B0503020204020204" pitchFamily="34" charset="-122"/>
                <a:ea typeface="微软雅黑" panose="020B0503020204020204" pitchFamily="34" charset="-122"/>
              </a:rPr>
              <a:t>的设计理念：杜绝平庸、专做精品！</a:t>
            </a:r>
            <a:r>
              <a:rPr lang="en-US" altLang="zh-CN" sz="1600">
                <a:latin typeface="微软雅黑" panose="020B0503020204020204" pitchFamily="34" charset="-122"/>
                <a:ea typeface="微软雅黑" panose="020B0503020204020204" pitchFamily="34" charset="-122"/>
              </a:rPr>
              <a:t>100%</a:t>
            </a:r>
            <a:r>
              <a:rPr lang="zh-CN" altLang="en-US" sz="1600">
                <a:latin typeface="微软雅黑" panose="020B0503020204020204" pitchFamily="34" charset="-122"/>
                <a:ea typeface="微软雅黑" panose="020B0503020204020204" pitchFamily="34" charset="-122"/>
              </a:rPr>
              <a:t>专业；</a:t>
            </a:r>
            <a:r>
              <a:rPr lang="en-US" altLang="zh-CN" sz="1600">
                <a:latin typeface="微软雅黑" panose="020B0503020204020204" pitchFamily="34" charset="-122"/>
                <a:ea typeface="微软雅黑" panose="020B0503020204020204" pitchFamily="34" charset="-122"/>
              </a:rPr>
              <a:t>100%</a:t>
            </a:r>
            <a:r>
              <a:rPr lang="zh-CN" altLang="en-US" sz="1600">
                <a:latin typeface="微软雅黑" panose="020B0503020204020204" pitchFamily="34" charset="-122"/>
                <a:ea typeface="微软雅黑" panose="020B0503020204020204" pitchFamily="34" charset="-122"/>
              </a:rPr>
              <a:t>尽心；</a:t>
            </a:r>
            <a:r>
              <a:rPr lang="en-US" altLang="zh-CN" sz="1600">
                <a:latin typeface="微软雅黑" panose="020B0503020204020204" pitchFamily="34" charset="-122"/>
                <a:ea typeface="微软雅黑" panose="020B0503020204020204" pitchFamily="34" charset="-122"/>
              </a:rPr>
              <a:t>100%</a:t>
            </a:r>
            <a:r>
              <a:rPr lang="zh-CN" altLang="en-US" sz="1600">
                <a:latin typeface="微软雅黑" panose="020B0503020204020204" pitchFamily="34" charset="-122"/>
                <a:ea typeface="微软雅黑" panose="020B0503020204020204" pitchFamily="34" charset="-122"/>
              </a:rPr>
              <a:t>创意。</a:t>
            </a:r>
            <a:endParaRPr lang="zh-CN" altLang="en-US" sz="1600">
              <a:latin typeface="微软雅黑" panose="020B0503020204020204" pitchFamily="34" charset="-122"/>
              <a:ea typeface="微软雅黑" panose="020B0503020204020204" pitchFamily="34" charset="-122"/>
            </a:endParaRPr>
          </a:p>
          <a:p>
            <a:pPr eaLnBrk="1" hangingPunct="1">
              <a:lnSpc>
                <a:spcPct val="120000"/>
              </a:lnSpc>
              <a:spcBef>
                <a:spcPct val="50000"/>
              </a:spcBef>
              <a:buFontTx/>
              <a:buNone/>
            </a:pPr>
            <a:r>
              <a:rPr lang="zh-CN" altLang="en-US" sz="1600">
                <a:latin typeface="微软雅黑" panose="020B0503020204020204" pitchFamily="34" charset="-122"/>
                <a:ea typeface="微软雅黑" panose="020B0503020204020204" pitchFamily="34" charset="-122"/>
              </a:rPr>
              <a:t>锐普</a:t>
            </a:r>
            <a:r>
              <a:rPr lang="en-US" altLang="zh-CN" sz="1600">
                <a:latin typeface="微软雅黑" panose="020B0503020204020204" pitchFamily="34" charset="-122"/>
                <a:ea typeface="微软雅黑" panose="020B0503020204020204" pitchFamily="34" charset="-122"/>
              </a:rPr>
              <a:t>PPT</a:t>
            </a:r>
            <a:r>
              <a:rPr lang="zh-CN" altLang="en-US" sz="1600">
                <a:latin typeface="微软雅黑" panose="020B0503020204020204" pitchFamily="34" charset="-122"/>
                <a:ea typeface="微软雅黑" panose="020B0503020204020204" pitchFamily="34" charset="-122"/>
              </a:rPr>
              <a:t>服务领域：</a:t>
            </a:r>
            <a:r>
              <a:rPr lang="en-US" altLang="zh-CN" sz="1600">
                <a:latin typeface="微软雅黑" panose="020B0503020204020204" pitchFamily="34" charset="-122"/>
                <a:ea typeface="微软雅黑" panose="020B0503020204020204" pitchFamily="34" charset="-122"/>
              </a:rPr>
              <a:t>PPT</a:t>
            </a:r>
            <a:r>
              <a:rPr lang="zh-CN" altLang="en-US" sz="1600">
                <a:latin typeface="微软雅黑" panose="020B0503020204020204" pitchFamily="34" charset="-122"/>
                <a:ea typeface="微软雅黑" panose="020B0503020204020204" pitchFamily="34" charset="-122"/>
              </a:rPr>
              <a:t>公共模板设计；</a:t>
            </a:r>
            <a:r>
              <a:rPr lang="en-US" altLang="zh-CN" sz="1600">
                <a:latin typeface="微软雅黑" panose="020B0503020204020204" pitchFamily="34" charset="-122"/>
                <a:ea typeface="微软雅黑" panose="020B0503020204020204" pitchFamily="34" charset="-122"/>
              </a:rPr>
              <a:t>PPT</a:t>
            </a:r>
            <a:r>
              <a:rPr lang="zh-CN" altLang="en-US" sz="1600">
                <a:latin typeface="微软雅黑" panose="020B0503020204020204" pitchFamily="34" charset="-122"/>
                <a:ea typeface="微软雅黑" panose="020B0503020204020204" pitchFamily="34" charset="-122"/>
              </a:rPr>
              <a:t>个性模板设计；</a:t>
            </a:r>
            <a:r>
              <a:rPr lang="en-US" altLang="zh-CN" sz="1600">
                <a:latin typeface="微软雅黑" panose="020B0503020204020204" pitchFamily="34" charset="-122"/>
                <a:ea typeface="微软雅黑" panose="020B0503020204020204" pitchFamily="34" charset="-122"/>
              </a:rPr>
              <a:t>PPT</a:t>
            </a:r>
            <a:r>
              <a:rPr lang="zh-CN" altLang="en-US" sz="1600">
                <a:latin typeface="微软雅黑" panose="020B0503020204020204" pitchFamily="34" charset="-122"/>
                <a:ea typeface="微软雅黑" panose="020B0503020204020204" pitchFamily="34" charset="-122"/>
              </a:rPr>
              <a:t>稿件制作。</a:t>
            </a:r>
            <a:endParaRPr lang="zh-CN" altLang="en-US" sz="1600">
              <a:latin typeface="微软雅黑" panose="020B0503020204020204" pitchFamily="34" charset="-122"/>
              <a:ea typeface="微软雅黑" panose="020B0503020204020204" pitchFamily="34" charset="-122"/>
            </a:endParaRP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300"/>
                                        <p:tgtEl>
                                          <p:spTgt spid="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right)">
                                      <p:cBhvr>
                                        <p:cTn id="10" dur="500"/>
                                        <p:tgtEl>
                                          <p:spTgt spid="16"/>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300"/>
                                        <p:tgtEl>
                                          <p:spTgt spid="5"/>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300"/>
                                        <p:tgtEl>
                                          <p:spTgt spid="6"/>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childTnLst>
                                </p:cTn>
                              </p:par>
                              <p:par>
                                <p:cTn id="23" presetID="2" presetClass="entr" presetSubtype="8"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1000" fill="hold"/>
                                        <p:tgtEl>
                                          <p:spTgt spid="8"/>
                                        </p:tgtEl>
                                        <p:attrNameLst>
                                          <p:attrName>ppt_x</p:attrName>
                                        </p:attrNameLst>
                                      </p:cBhvr>
                                      <p:tavLst>
                                        <p:tav tm="0">
                                          <p:val>
                                            <p:strVal val="0-#ppt_w/2"/>
                                          </p:val>
                                        </p:tav>
                                        <p:tav tm="100000">
                                          <p:val>
                                            <p:strVal val="#ppt_x"/>
                                          </p:val>
                                        </p:tav>
                                      </p:tavLst>
                                    </p:anim>
                                    <p:anim calcmode="lin" valueType="num">
                                      <p:cBhvr additive="base">
                                        <p:cTn id="26" dur="1000" fill="hold"/>
                                        <p:tgtEl>
                                          <p:spTgt spid="8"/>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1" presetClass="entr" presetSubtype="2" fill="hold"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heel(2)">
                                      <p:cBhvr>
                                        <p:cTn id="30" dur="1000"/>
                                        <p:tgtEl>
                                          <p:spTgt spid="15"/>
                                        </p:tgtEl>
                                      </p:cBhvr>
                                    </p:animEffect>
                                  </p:childTnLst>
                                </p:cTn>
                              </p:par>
                            </p:childTnLst>
                          </p:cTn>
                        </p:par>
                        <p:par>
                          <p:cTn id="31" fill="hold">
                            <p:stCondLst>
                              <p:cond delay="3500"/>
                            </p:stCondLst>
                            <p:childTnLst>
                              <p:par>
                                <p:cTn id="32" presetID="22" presetClass="entr" presetSubtype="1" fill="hold" grpId="0" nodeType="afterEffect">
                                  <p:stCondLst>
                                    <p:cond delay="0"/>
                                  </p:stCondLst>
                                  <p:childTnLst>
                                    <p:set>
                                      <p:cBhvr>
                                        <p:cTn id="33" dur="1" fill="hold">
                                          <p:stCondLst>
                                            <p:cond delay="0"/>
                                          </p:stCondLst>
                                        </p:cTn>
                                        <p:tgtEl>
                                          <p:spTgt spid="17">
                                            <p:txEl>
                                              <p:pRg st="0" end="0"/>
                                            </p:txEl>
                                          </p:spTgt>
                                        </p:tgtEl>
                                        <p:attrNameLst>
                                          <p:attrName>style.visibility</p:attrName>
                                        </p:attrNameLst>
                                      </p:cBhvr>
                                      <p:to>
                                        <p:strVal val="visible"/>
                                      </p:to>
                                    </p:set>
                                    <p:animEffect transition="in" filter="wipe(up)">
                                      <p:cBhvr>
                                        <p:cTn id="34" dur="500"/>
                                        <p:tgtEl>
                                          <p:spTgt spid="17">
                                            <p:txEl>
                                              <p:pRg st="0" end="0"/>
                                            </p:txEl>
                                          </p:spTgt>
                                        </p:tgtEl>
                                      </p:cBhvr>
                                    </p:animEffect>
                                  </p:childTnLst>
                                </p:cTn>
                              </p:par>
                            </p:childTnLst>
                          </p:cTn>
                        </p:par>
                        <p:par>
                          <p:cTn id="35" fill="hold">
                            <p:stCondLst>
                              <p:cond delay="4000"/>
                            </p:stCondLst>
                            <p:childTnLst>
                              <p:par>
                                <p:cTn id="36" presetID="22" presetClass="entr" presetSubtype="1" fill="hold" grpId="0" nodeType="afterEffect">
                                  <p:stCondLst>
                                    <p:cond delay="0"/>
                                  </p:stCondLst>
                                  <p:childTnLst>
                                    <p:set>
                                      <p:cBhvr>
                                        <p:cTn id="37" dur="1" fill="hold">
                                          <p:stCondLst>
                                            <p:cond delay="0"/>
                                          </p:stCondLst>
                                        </p:cTn>
                                        <p:tgtEl>
                                          <p:spTgt spid="17">
                                            <p:txEl>
                                              <p:pRg st="1" end="1"/>
                                            </p:txEl>
                                          </p:spTgt>
                                        </p:tgtEl>
                                        <p:attrNameLst>
                                          <p:attrName>style.visibility</p:attrName>
                                        </p:attrNameLst>
                                      </p:cBhvr>
                                      <p:to>
                                        <p:strVal val="visible"/>
                                      </p:to>
                                    </p:set>
                                    <p:animEffect transition="in" filter="wipe(up)">
                                      <p:cBhvr>
                                        <p:cTn id="38" dur="500"/>
                                        <p:tgtEl>
                                          <p:spTgt spid="17">
                                            <p:txEl>
                                              <p:pRg st="1" end="1"/>
                                            </p:txEl>
                                          </p:spTgt>
                                        </p:tgtEl>
                                      </p:cBhvr>
                                    </p:animEffect>
                                  </p:childTnLst>
                                </p:cTn>
                              </p:par>
                            </p:childTnLst>
                          </p:cTn>
                        </p:par>
                        <p:par>
                          <p:cTn id="39" fill="hold">
                            <p:stCondLst>
                              <p:cond delay="4500"/>
                            </p:stCondLst>
                            <p:childTnLst>
                              <p:par>
                                <p:cTn id="40" presetID="22" presetClass="entr" presetSubtype="1" fill="hold" grpId="0" nodeType="afterEffect">
                                  <p:stCondLst>
                                    <p:cond delay="0"/>
                                  </p:stCondLst>
                                  <p:childTnLst>
                                    <p:set>
                                      <p:cBhvr>
                                        <p:cTn id="41" dur="1" fill="hold">
                                          <p:stCondLst>
                                            <p:cond delay="0"/>
                                          </p:stCondLst>
                                        </p:cTn>
                                        <p:tgtEl>
                                          <p:spTgt spid="17">
                                            <p:txEl>
                                              <p:pRg st="2" end="2"/>
                                            </p:txEl>
                                          </p:spTgt>
                                        </p:tgtEl>
                                        <p:attrNameLst>
                                          <p:attrName>style.visibility</p:attrName>
                                        </p:attrNameLst>
                                      </p:cBhvr>
                                      <p:to>
                                        <p:strVal val="visible"/>
                                      </p:to>
                                    </p:set>
                                    <p:animEffect transition="in" filter="wipe(up)">
                                      <p:cBhvr>
                                        <p:cTn id="42" dur="500"/>
                                        <p:tgtEl>
                                          <p:spTgt spid="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ldLvl="2"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4"/>
          <p:cNvSpPr txBox="1">
            <a:spLocks noChangeArrowheads="1"/>
          </p:cNvSpPr>
          <p:nvPr/>
        </p:nvSpPr>
        <p:spPr bwMode="auto">
          <a:xfrm>
            <a:off x="7667625" y="123825"/>
            <a:ext cx="13525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r>
              <a:rPr lang="zh-CN" altLang="en-US" sz="2200">
                <a:latin typeface="方正综艺简体" panose="02010601030101010101" pitchFamily="65" charset="-122"/>
                <a:ea typeface="方正综艺简体" panose="02010601030101010101" pitchFamily="65" charset="-122"/>
              </a:rPr>
              <a:t>目  录</a:t>
            </a:r>
            <a:endParaRPr lang="zh-CN" altLang="en-US" sz="2200">
              <a:latin typeface="方正综艺简体" panose="02010601030101010101" pitchFamily="65" charset="-122"/>
              <a:ea typeface="方正综艺简体" panose="02010601030101010101" pitchFamily="65" charset="-122"/>
            </a:endParaRPr>
          </a:p>
        </p:txBody>
      </p:sp>
      <p:sp>
        <p:nvSpPr>
          <p:cNvPr id="5" name="AutoShape 14"/>
          <p:cNvSpPr>
            <a:spLocks noChangeArrowheads="1"/>
          </p:cNvSpPr>
          <p:nvPr/>
        </p:nvSpPr>
        <p:spPr bwMode="auto">
          <a:xfrm flipH="1">
            <a:off x="1763688" y="1419621"/>
            <a:ext cx="5112568" cy="414813"/>
          </a:xfrm>
          <a:prstGeom prst="roundRect">
            <a:avLst>
              <a:gd name="adj" fmla="val 16667"/>
            </a:avLst>
          </a:prstGeom>
          <a:gradFill flip="none" rotWithShape="1">
            <a:gsLst>
              <a:gs pos="100000">
                <a:schemeClr val="bg1">
                  <a:shade val="30000"/>
                  <a:satMod val="115000"/>
                  <a:alpha val="59000"/>
                </a:schemeClr>
              </a:gs>
              <a:gs pos="50000">
                <a:schemeClr val="bg1">
                  <a:shade val="67500"/>
                  <a:satMod val="115000"/>
                </a:schemeClr>
              </a:gs>
              <a:gs pos="0">
                <a:schemeClr val="bg1">
                  <a:shade val="100000"/>
                  <a:satMod val="115000"/>
                </a:schemeClr>
              </a:gs>
            </a:gsLst>
            <a:lin ang="0" scaled="1"/>
            <a:tileRect/>
          </a:gradFill>
          <a:ln w="9525" algn="ctr">
            <a:solidFill>
              <a:srgbClr val="F6862A"/>
            </a:solidFill>
            <a:round/>
          </a:ln>
        </p:spPr>
        <p:txBody>
          <a:bodyPr wrap="none" lIns="2520000" anchor="ctr"/>
          <a:lstStyle/>
          <a:p>
            <a:pPr eaLnBrk="1" fontAlgn="auto" hangingPunct="1">
              <a:spcBef>
                <a:spcPts val="0"/>
              </a:spcBef>
              <a:spcAft>
                <a:spcPts val="0"/>
              </a:spcAft>
              <a:buClr>
                <a:srgbClr val="808000"/>
              </a:buClr>
              <a:buSzPct val="75000"/>
              <a:defRPr/>
            </a:pPr>
            <a:endParaRPr lang="zh-CN" altLang="en-US" dirty="0">
              <a:latin typeface="+mn-lt"/>
              <a:ea typeface="+mn-ea"/>
            </a:endParaRPr>
          </a:p>
        </p:txBody>
      </p:sp>
      <p:sp>
        <p:nvSpPr>
          <p:cNvPr id="6" name="折角形 5"/>
          <p:cNvSpPr/>
          <p:nvPr/>
        </p:nvSpPr>
        <p:spPr>
          <a:xfrm>
            <a:off x="1746250" y="1455738"/>
            <a:ext cx="793750" cy="436562"/>
          </a:xfrm>
          <a:prstGeom prst="foldedCorner">
            <a:avLst/>
          </a:prstGeom>
          <a:solidFill>
            <a:schemeClr val="bg1"/>
          </a:solidFill>
          <a:ln w="3175">
            <a:solidFill>
              <a:srgbClr val="F6862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AutoShape 14"/>
          <p:cNvSpPr>
            <a:spLocks noChangeArrowheads="1"/>
          </p:cNvSpPr>
          <p:nvPr/>
        </p:nvSpPr>
        <p:spPr bwMode="auto">
          <a:xfrm flipH="1">
            <a:off x="1763688" y="2105421"/>
            <a:ext cx="5112568" cy="414813"/>
          </a:xfrm>
          <a:prstGeom prst="roundRect">
            <a:avLst>
              <a:gd name="adj" fmla="val 16667"/>
            </a:avLst>
          </a:prstGeom>
          <a:gradFill flip="none" rotWithShape="1">
            <a:gsLst>
              <a:gs pos="100000">
                <a:schemeClr val="bg1">
                  <a:shade val="30000"/>
                  <a:satMod val="115000"/>
                  <a:alpha val="59000"/>
                </a:schemeClr>
              </a:gs>
              <a:gs pos="50000">
                <a:schemeClr val="bg1">
                  <a:shade val="67500"/>
                  <a:satMod val="115000"/>
                </a:schemeClr>
              </a:gs>
              <a:gs pos="0">
                <a:schemeClr val="bg1">
                  <a:shade val="100000"/>
                  <a:satMod val="115000"/>
                </a:schemeClr>
              </a:gs>
            </a:gsLst>
            <a:lin ang="0" scaled="1"/>
            <a:tileRect/>
          </a:gradFill>
          <a:ln w="9525" algn="ctr">
            <a:solidFill>
              <a:srgbClr val="F6862A"/>
            </a:solidFill>
            <a:round/>
          </a:ln>
        </p:spPr>
        <p:txBody>
          <a:bodyPr wrap="none" lIns="2520000" anchor="ctr"/>
          <a:lstStyle/>
          <a:p>
            <a:pPr eaLnBrk="1" fontAlgn="auto" hangingPunct="1">
              <a:spcBef>
                <a:spcPts val="0"/>
              </a:spcBef>
              <a:spcAft>
                <a:spcPts val="0"/>
              </a:spcAft>
              <a:buClr>
                <a:srgbClr val="808000"/>
              </a:buClr>
              <a:buSzPct val="75000"/>
              <a:defRPr/>
            </a:pPr>
            <a:endParaRPr lang="zh-CN" altLang="en-US" dirty="0">
              <a:latin typeface="+mn-lt"/>
              <a:ea typeface="+mn-ea"/>
            </a:endParaRPr>
          </a:p>
        </p:txBody>
      </p:sp>
      <p:sp>
        <p:nvSpPr>
          <p:cNvPr id="8" name="折角形 7"/>
          <p:cNvSpPr/>
          <p:nvPr/>
        </p:nvSpPr>
        <p:spPr>
          <a:xfrm>
            <a:off x="1746250" y="2141538"/>
            <a:ext cx="793750" cy="436562"/>
          </a:xfrm>
          <a:prstGeom prst="foldedCorner">
            <a:avLst/>
          </a:prstGeom>
          <a:solidFill>
            <a:schemeClr val="bg1"/>
          </a:solidFill>
          <a:ln w="3175">
            <a:solidFill>
              <a:srgbClr val="F6862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AutoShape 14"/>
          <p:cNvSpPr>
            <a:spLocks noChangeArrowheads="1"/>
          </p:cNvSpPr>
          <p:nvPr/>
        </p:nvSpPr>
        <p:spPr bwMode="auto">
          <a:xfrm flipH="1">
            <a:off x="1763688" y="2779189"/>
            <a:ext cx="5112568" cy="414813"/>
          </a:xfrm>
          <a:prstGeom prst="roundRect">
            <a:avLst>
              <a:gd name="adj" fmla="val 16667"/>
            </a:avLst>
          </a:prstGeom>
          <a:gradFill flip="none" rotWithShape="1">
            <a:gsLst>
              <a:gs pos="100000">
                <a:schemeClr val="bg1">
                  <a:shade val="30000"/>
                  <a:satMod val="115000"/>
                  <a:alpha val="59000"/>
                </a:schemeClr>
              </a:gs>
              <a:gs pos="50000">
                <a:schemeClr val="bg1">
                  <a:shade val="67500"/>
                  <a:satMod val="115000"/>
                </a:schemeClr>
              </a:gs>
              <a:gs pos="0">
                <a:schemeClr val="bg1">
                  <a:shade val="100000"/>
                  <a:satMod val="115000"/>
                </a:schemeClr>
              </a:gs>
            </a:gsLst>
            <a:lin ang="0" scaled="1"/>
            <a:tileRect/>
          </a:gradFill>
          <a:ln w="9525" algn="ctr">
            <a:solidFill>
              <a:srgbClr val="F6862A"/>
            </a:solidFill>
            <a:round/>
          </a:ln>
        </p:spPr>
        <p:txBody>
          <a:bodyPr wrap="none" lIns="2520000" anchor="ctr"/>
          <a:lstStyle/>
          <a:p>
            <a:pPr eaLnBrk="1" fontAlgn="auto" hangingPunct="1">
              <a:spcBef>
                <a:spcPts val="0"/>
              </a:spcBef>
              <a:spcAft>
                <a:spcPts val="0"/>
              </a:spcAft>
              <a:buClr>
                <a:srgbClr val="808000"/>
              </a:buClr>
              <a:buSzPct val="75000"/>
              <a:defRPr/>
            </a:pPr>
            <a:endParaRPr lang="zh-CN" altLang="en-US" dirty="0">
              <a:latin typeface="+mn-lt"/>
              <a:ea typeface="+mn-ea"/>
            </a:endParaRPr>
          </a:p>
        </p:txBody>
      </p:sp>
      <p:sp>
        <p:nvSpPr>
          <p:cNvPr id="10" name="折角形 9"/>
          <p:cNvSpPr/>
          <p:nvPr/>
        </p:nvSpPr>
        <p:spPr>
          <a:xfrm>
            <a:off x="1746250" y="2816225"/>
            <a:ext cx="793750" cy="434975"/>
          </a:xfrm>
          <a:prstGeom prst="foldedCorner">
            <a:avLst/>
          </a:prstGeom>
          <a:solidFill>
            <a:schemeClr val="bg1"/>
          </a:solidFill>
          <a:ln w="3175">
            <a:solidFill>
              <a:srgbClr val="F6862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AutoShape 14"/>
          <p:cNvSpPr>
            <a:spLocks noChangeArrowheads="1"/>
          </p:cNvSpPr>
          <p:nvPr/>
        </p:nvSpPr>
        <p:spPr bwMode="auto">
          <a:xfrm flipH="1">
            <a:off x="1763688" y="3464989"/>
            <a:ext cx="5112568" cy="414813"/>
          </a:xfrm>
          <a:prstGeom prst="roundRect">
            <a:avLst>
              <a:gd name="adj" fmla="val 16667"/>
            </a:avLst>
          </a:prstGeom>
          <a:gradFill flip="none" rotWithShape="1">
            <a:gsLst>
              <a:gs pos="100000">
                <a:schemeClr val="bg1">
                  <a:shade val="30000"/>
                  <a:satMod val="115000"/>
                  <a:alpha val="59000"/>
                </a:schemeClr>
              </a:gs>
              <a:gs pos="50000">
                <a:schemeClr val="bg1">
                  <a:shade val="67500"/>
                  <a:satMod val="115000"/>
                </a:schemeClr>
              </a:gs>
              <a:gs pos="0">
                <a:schemeClr val="bg1">
                  <a:shade val="100000"/>
                  <a:satMod val="115000"/>
                </a:schemeClr>
              </a:gs>
            </a:gsLst>
            <a:lin ang="0" scaled="1"/>
            <a:tileRect/>
          </a:gradFill>
          <a:ln w="9525" algn="ctr">
            <a:solidFill>
              <a:srgbClr val="F6862A"/>
            </a:solidFill>
            <a:round/>
          </a:ln>
        </p:spPr>
        <p:txBody>
          <a:bodyPr wrap="none" lIns="2520000" anchor="ctr"/>
          <a:lstStyle/>
          <a:p>
            <a:pPr eaLnBrk="1" fontAlgn="auto" hangingPunct="1">
              <a:spcBef>
                <a:spcPts val="0"/>
              </a:spcBef>
              <a:spcAft>
                <a:spcPts val="0"/>
              </a:spcAft>
              <a:buClr>
                <a:srgbClr val="808000"/>
              </a:buClr>
              <a:buSzPct val="75000"/>
              <a:defRPr/>
            </a:pPr>
            <a:endParaRPr lang="zh-CN" altLang="en-US" dirty="0">
              <a:latin typeface="+mn-lt"/>
              <a:ea typeface="+mn-ea"/>
            </a:endParaRPr>
          </a:p>
        </p:txBody>
      </p:sp>
      <p:sp>
        <p:nvSpPr>
          <p:cNvPr id="12" name="折角形 11"/>
          <p:cNvSpPr/>
          <p:nvPr/>
        </p:nvSpPr>
        <p:spPr>
          <a:xfrm>
            <a:off x="1746250" y="3502025"/>
            <a:ext cx="793750" cy="434975"/>
          </a:xfrm>
          <a:prstGeom prst="foldedCorner">
            <a:avLst/>
          </a:prstGeom>
          <a:solidFill>
            <a:schemeClr val="bg1"/>
          </a:solidFill>
          <a:ln w="3175">
            <a:solidFill>
              <a:srgbClr val="F6862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3"/>
          <p:cNvSpPr>
            <a:spLocks noChangeArrowheads="1"/>
          </p:cNvSpPr>
          <p:nvPr/>
        </p:nvSpPr>
        <p:spPr bwMode="auto">
          <a:xfrm>
            <a:off x="1763713" y="1492250"/>
            <a:ext cx="7286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latin typeface="微软雅黑" panose="020B0503020204020204" pitchFamily="34" charset="-122"/>
                <a:ea typeface="微软雅黑" panose="020B0503020204020204" pitchFamily="34" charset="-122"/>
              </a:rPr>
              <a:t>标题</a:t>
            </a:r>
            <a:endParaRPr lang="zh-CN" altLang="en-US" sz="1800">
              <a:latin typeface="微软雅黑" panose="020B0503020204020204" pitchFamily="34" charset="-122"/>
              <a:ea typeface="微软雅黑" panose="020B0503020204020204" pitchFamily="34" charset="-122"/>
            </a:endParaRPr>
          </a:p>
        </p:txBody>
      </p:sp>
      <p:sp>
        <p:nvSpPr>
          <p:cNvPr id="14" name="Rectangle 13"/>
          <p:cNvSpPr>
            <a:spLocks noChangeArrowheads="1"/>
          </p:cNvSpPr>
          <p:nvPr/>
        </p:nvSpPr>
        <p:spPr bwMode="auto">
          <a:xfrm>
            <a:off x="3195638" y="2122488"/>
            <a:ext cx="274478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000">
                <a:latin typeface="微软雅黑" panose="020B0503020204020204" pitchFamily="34" charset="-122"/>
                <a:ea typeface="微软雅黑" panose="020B0503020204020204" pitchFamily="34" charset="-122"/>
              </a:rPr>
              <a:t>点击添加标题</a:t>
            </a:r>
            <a:endParaRPr lang="zh-CN" altLang="en-US" sz="2000">
              <a:latin typeface="微软雅黑" panose="020B0503020204020204" pitchFamily="34" charset="-122"/>
              <a:ea typeface="微软雅黑" panose="020B0503020204020204" pitchFamily="34" charset="-122"/>
            </a:endParaRPr>
          </a:p>
        </p:txBody>
      </p:sp>
      <p:sp>
        <p:nvSpPr>
          <p:cNvPr id="15" name="Rectangle 13"/>
          <p:cNvSpPr>
            <a:spLocks noChangeArrowheads="1"/>
          </p:cNvSpPr>
          <p:nvPr/>
        </p:nvSpPr>
        <p:spPr bwMode="auto">
          <a:xfrm>
            <a:off x="3195638" y="2784475"/>
            <a:ext cx="2744787"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000">
                <a:latin typeface="微软雅黑" panose="020B0503020204020204" pitchFamily="34" charset="-122"/>
                <a:ea typeface="微软雅黑" panose="020B0503020204020204" pitchFamily="34" charset="-122"/>
              </a:rPr>
              <a:t>点击添加标题</a:t>
            </a:r>
            <a:endParaRPr lang="zh-CN" altLang="en-US" sz="2000">
              <a:latin typeface="微软雅黑" panose="020B0503020204020204" pitchFamily="34" charset="-122"/>
              <a:ea typeface="微软雅黑" panose="020B0503020204020204" pitchFamily="34" charset="-122"/>
            </a:endParaRPr>
          </a:p>
        </p:txBody>
      </p:sp>
      <p:sp>
        <p:nvSpPr>
          <p:cNvPr id="16" name="Rectangle 13"/>
          <p:cNvSpPr>
            <a:spLocks noChangeArrowheads="1"/>
          </p:cNvSpPr>
          <p:nvPr/>
        </p:nvSpPr>
        <p:spPr bwMode="auto">
          <a:xfrm>
            <a:off x="3195638" y="3470275"/>
            <a:ext cx="2744787"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000">
                <a:latin typeface="微软雅黑" panose="020B0503020204020204" pitchFamily="34" charset="-122"/>
                <a:ea typeface="微软雅黑" panose="020B0503020204020204" pitchFamily="34" charset="-122"/>
              </a:rPr>
              <a:t>点击添加标题</a:t>
            </a:r>
            <a:endParaRPr lang="zh-CN" altLang="en-US" sz="2000">
              <a:latin typeface="微软雅黑" panose="020B0503020204020204" pitchFamily="34" charset="-122"/>
              <a:ea typeface="微软雅黑" panose="020B0503020204020204" pitchFamily="34" charset="-122"/>
            </a:endParaRPr>
          </a:p>
        </p:txBody>
      </p:sp>
      <p:sp>
        <p:nvSpPr>
          <p:cNvPr id="17" name="Rectangle 13"/>
          <p:cNvSpPr>
            <a:spLocks noChangeArrowheads="1"/>
          </p:cNvSpPr>
          <p:nvPr/>
        </p:nvSpPr>
        <p:spPr bwMode="auto">
          <a:xfrm>
            <a:off x="1763713" y="2166938"/>
            <a:ext cx="7286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latin typeface="微软雅黑" panose="020B0503020204020204" pitchFamily="34" charset="-122"/>
                <a:ea typeface="微软雅黑" panose="020B0503020204020204" pitchFamily="34" charset="-122"/>
              </a:rPr>
              <a:t>标题</a:t>
            </a:r>
            <a:endParaRPr lang="zh-CN" altLang="en-US" sz="1800">
              <a:latin typeface="微软雅黑" panose="020B0503020204020204" pitchFamily="34" charset="-122"/>
              <a:ea typeface="微软雅黑" panose="020B0503020204020204" pitchFamily="34" charset="-122"/>
            </a:endParaRPr>
          </a:p>
        </p:txBody>
      </p:sp>
      <p:sp>
        <p:nvSpPr>
          <p:cNvPr id="18" name="Rectangle 13"/>
          <p:cNvSpPr>
            <a:spLocks noChangeArrowheads="1"/>
          </p:cNvSpPr>
          <p:nvPr/>
        </p:nvSpPr>
        <p:spPr bwMode="auto">
          <a:xfrm>
            <a:off x="1763713" y="2828925"/>
            <a:ext cx="728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latin typeface="微软雅黑" panose="020B0503020204020204" pitchFamily="34" charset="-122"/>
                <a:ea typeface="微软雅黑" panose="020B0503020204020204" pitchFamily="34" charset="-122"/>
              </a:rPr>
              <a:t>标题</a:t>
            </a:r>
            <a:endParaRPr lang="zh-CN" altLang="en-US" sz="1800">
              <a:latin typeface="微软雅黑" panose="020B0503020204020204" pitchFamily="34" charset="-122"/>
              <a:ea typeface="微软雅黑" panose="020B0503020204020204" pitchFamily="34" charset="-122"/>
            </a:endParaRPr>
          </a:p>
        </p:txBody>
      </p:sp>
      <p:sp>
        <p:nvSpPr>
          <p:cNvPr id="19" name="Rectangle 13"/>
          <p:cNvSpPr>
            <a:spLocks noChangeArrowheads="1"/>
          </p:cNvSpPr>
          <p:nvPr/>
        </p:nvSpPr>
        <p:spPr bwMode="auto">
          <a:xfrm>
            <a:off x="1763713" y="3514725"/>
            <a:ext cx="728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latin typeface="微软雅黑" panose="020B0503020204020204" pitchFamily="34" charset="-122"/>
                <a:ea typeface="微软雅黑" panose="020B0503020204020204" pitchFamily="34" charset="-122"/>
              </a:rPr>
              <a:t>标题</a:t>
            </a:r>
            <a:endParaRPr lang="zh-CN" altLang="en-US" sz="1800">
              <a:latin typeface="微软雅黑" panose="020B0503020204020204" pitchFamily="34" charset="-122"/>
              <a:ea typeface="微软雅黑" panose="020B0503020204020204" pitchFamily="34" charset="-122"/>
            </a:endParaRPr>
          </a:p>
        </p:txBody>
      </p:sp>
      <p:sp>
        <p:nvSpPr>
          <p:cNvPr id="20" name="Rectangle 13"/>
          <p:cNvSpPr>
            <a:spLocks noChangeArrowheads="1"/>
          </p:cNvSpPr>
          <p:nvPr/>
        </p:nvSpPr>
        <p:spPr bwMode="auto">
          <a:xfrm>
            <a:off x="3195638" y="1436688"/>
            <a:ext cx="274478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000">
                <a:latin typeface="微软雅黑" panose="020B0503020204020204" pitchFamily="34" charset="-122"/>
                <a:ea typeface="微软雅黑" panose="020B0503020204020204" pitchFamily="34" charset="-122"/>
              </a:rPr>
              <a:t>点击添加标题</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1" presetClass="entr" presetSubtype="2"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heel(2)">
                                      <p:cBhvr>
                                        <p:cTn id="11" dur="500"/>
                                        <p:tgtEl>
                                          <p:spTgt spid="6"/>
                                        </p:tgtEl>
                                      </p:cBhvr>
                                    </p:animEffect>
                                  </p:childTnLst>
                                </p:cTn>
                              </p:par>
                              <p:par>
                                <p:cTn id="12" presetID="22" presetClass="entr" presetSubtype="8" fill="hold" nodeType="withEffect">
                                  <p:stCondLst>
                                    <p:cond delay="30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21" presetClass="entr" presetSubtype="2" fill="hold" grpId="0" nodeType="withEffect">
                                  <p:stCondLst>
                                    <p:cond delay="600"/>
                                  </p:stCondLst>
                                  <p:childTnLst>
                                    <p:set>
                                      <p:cBhvr>
                                        <p:cTn id="16" dur="1" fill="hold">
                                          <p:stCondLst>
                                            <p:cond delay="0"/>
                                          </p:stCondLst>
                                        </p:cTn>
                                        <p:tgtEl>
                                          <p:spTgt spid="8"/>
                                        </p:tgtEl>
                                        <p:attrNameLst>
                                          <p:attrName>style.visibility</p:attrName>
                                        </p:attrNameLst>
                                      </p:cBhvr>
                                      <p:to>
                                        <p:strVal val="visible"/>
                                      </p:to>
                                    </p:set>
                                    <p:animEffect transition="in" filter="wheel(2)">
                                      <p:cBhvr>
                                        <p:cTn id="17" dur="500"/>
                                        <p:tgtEl>
                                          <p:spTgt spid="8"/>
                                        </p:tgtEl>
                                      </p:cBhvr>
                                    </p:animEffect>
                                  </p:childTnLst>
                                </p:cTn>
                              </p:par>
                              <p:par>
                                <p:cTn id="18" presetID="22" presetClass="entr" presetSubtype="8" fill="hold" nodeType="withEffect">
                                  <p:stCondLst>
                                    <p:cond delay="90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21" presetClass="entr" presetSubtype="2" fill="hold" grpId="0" nodeType="withEffect">
                                  <p:stCondLst>
                                    <p:cond delay="1200"/>
                                  </p:stCondLst>
                                  <p:childTnLst>
                                    <p:set>
                                      <p:cBhvr>
                                        <p:cTn id="22" dur="1" fill="hold">
                                          <p:stCondLst>
                                            <p:cond delay="0"/>
                                          </p:stCondLst>
                                        </p:cTn>
                                        <p:tgtEl>
                                          <p:spTgt spid="10"/>
                                        </p:tgtEl>
                                        <p:attrNameLst>
                                          <p:attrName>style.visibility</p:attrName>
                                        </p:attrNameLst>
                                      </p:cBhvr>
                                      <p:to>
                                        <p:strVal val="visible"/>
                                      </p:to>
                                    </p:set>
                                    <p:animEffect transition="in" filter="wheel(2)">
                                      <p:cBhvr>
                                        <p:cTn id="23" dur="500"/>
                                        <p:tgtEl>
                                          <p:spTgt spid="10"/>
                                        </p:tgtEl>
                                      </p:cBhvr>
                                    </p:animEffect>
                                  </p:childTnLst>
                                </p:cTn>
                              </p:par>
                              <p:par>
                                <p:cTn id="24" presetID="22" presetClass="entr" presetSubtype="8" fill="hold" nodeType="withEffect">
                                  <p:stCondLst>
                                    <p:cond delay="150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1" presetClass="entr" presetSubtype="2" fill="hold" grpId="0" nodeType="withEffect">
                                  <p:stCondLst>
                                    <p:cond delay="1800"/>
                                  </p:stCondLst>
                                  <p:childTnLst>
                                    <p:set>
                                      <p:cBhvr>
                                        <p:cTn id="28" dur="1" fill="hold">
                                          <p:stCondLst>
                                            <p:cond delay="0"/>
                                          </p:stCondLst>
                                        </p:cTn>
                                        <p:tgtEl>
                                          <p:spTgt spid="12"/>
                                        </p:tgtEl>
                                        <p:attrNameLst>
                                          <p:attrName>style.visibility</p:attrName>
                                        </p:attrNameLst>
                                      </p:cBhvr>
                                      <p:to>
                                        <p:strVal val="visible"/>
                                      </p:to>
                                    </p:set>
                                    <p:animEffect transition="in" filter="wheel(2)">
                                      <p:cBhvr>
                                        <p:cTn id="29" dur="500"/>
                                        <p:tgtEl>
                                          <p:spTgt spid="12"/>
                                        </p:tgtEl>
                                      </p:cBhvr>
                                    </p:animEffect>
                                  </p:childTnLst>
                                </p:cTn>
                              </p:par>
                              <p:par>
                                <p:cTn id="30" presetID="22" presetClass="entr" presetSubtype="8" fill="hold" nodeType="withEffect">
                                  <p:stCondLst>
                                    <p:cond delay="210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par>
                          <p:cTn id="33" fill="hold">
                            <p:stCondLst>
                              <p:cond delay="1000"/>
                            </p:stCondLst>
                            <p:childTnLst>
                              <p:par>
                                <p:cTn id="34" presetID="22" presetClass="entr" presetSubtype="4"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down)">
                                      <p:cBhvr>
                                        <p:cTn id="36" dur="500"/>
                                        <p:tgtEl>
                                          <p:spTgt spid="13"/>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down)">
                                      <p:cBhvr>
                                        <p:cTn id="39" dur="500"/>
                                        <p:tgtEl>
                                          <p:spTgt spid="20"/>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down)">
                                      <p:cBhvr>
                                        <p:cTn id="42" dur="500"/>
                                        <p:tgtEl>
                                          <p:spTgt spid="14"/>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down)">
                                      <p:cBhvr>
                                        <p:cTn id="45" dur="500"/>
                                        <p:tgtEl>
                                          <p:spTgt spid="17"/>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down)">
                                      <p:cBhvr>
                                        <p:cTn id="48" dur="500"/>
                                        <p:tgtEl>
                                          <p:spTgt spid="18"/>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down)">
                                      <p:cBhvr>
                                        <p:cTn id="51" dur="500"/>
                                        <p:tgtEl>
                                          <p:spTgt spid="15"/>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down)">
                                      <p:cBhvr>
                                        <p:cTn id="54" dur="500"/>
                                        <p:tgtEl>
                                          <p:spTgt spid="16"/>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ipe(down)">
                                      <p:cBhvr>
                                        <p:cTn id="5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8" grpId="0" animBg="1"/>
      <p:bldP spid="10" grpId="0" animBg="1"/>
      <p:bldP spid="12" grpId="0" animBg="1"/>
      <p:bldP spid="13" grpId="0"/>
      <p:bldP spid="14" grpId="0"/>
      <p:bldP spid="15" grpId="0"/>
      <p:bldP spid="16" grpId="0"/>
      <p:bldP spid="17" grpId="0"/>
      <p:bldP spid="18" grpId="0"/>
      <p:bldP spid="19"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7667625" y="123825"/>
            <a:ext cx="13525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r>
              <a:rPr lang="zh-CN" altLang="en-US" sz="2200">
                <a:latin typeface="方正综艺简体" panose="02010601030101010101" pitchFamily="65" charset="-122"/>
                <a:ea typeface="方正综艺简体" panose="02010601030101010101" pitchFamily="65" charset="-122"/>
              </a:rPr>
              <a:t>过 渡 页</a:t>
            </a:r>
            <a:endParaRPr lang="zh-CN" altLang="en-US" sz="2200">
              <a:latin typeface="方正综艺简体" panose="02010601030101010101" pitchFamily="65" charset="-122"/>
              <a:ea typeface="方正综艺简体" panose="02010601030101010101" pitchFamily="65" charset="-122"/>
            </a:endParaRPr>
          </a:p>
        </p:txBody>
      </p:sp>
      <p:sp>
        <p:nvSpPr>
          <p:cNvPr id="3" name="AutoShape 14"/>
          <p:cNvSpPr>
            <a:spLocks noChangeArrowheads="1"/>
          </p:cNvSpPr>
          <p:nvPr/>
        </p:nvSpPr>
        <p:spPr bwMode="auto">
          <a:xfrm flipH="1">
            <a:off x="1763688" y="1955370"/>
            <a:ext cx="5112568" cy="414813"/>
          </a:xfrm>
          <a:prstGeom prst="roundRect">
            <a:avLst>
              <a:gd name="adj" fmla="val 16667"/>
            </a:avLst>
          </a:prstGeom>
          <a:gradFill flip="none" rotWithShape="1">
            <a:gsLst>
              <a:gs pos="100000">
                <a:schemeClr val="bg1">
                  <a:shade val="30000"/>
                  <a:satMod val="115000"/>
                  <a:alpha val="59000"/>
                </a:schemeClr>
              </a:gs>
              <a:gs pos="50000">
                <a:schemeClr val="bg1">
                  <a:shade val="67500"/>
                  <a:satMod val="115000"/>
                </a:schemeClr>
              </a:gs>
              <a:gs pos="0">
                <a:schemeClr val="bg1">
                  <a:shade val="100000"/>
                  <a:satMod val="115000"/>
                </a:schemeClr>
              </a:gs>
            </a:gsLst>
            <a:lin ang="0" scaled="1"/>
            <a:tileRect/>
          </a:gradFill>
          <a:ln w="9525" algn="ctr">
            <a:solidFill>
              <a:srgbClr val="F6862A"/>
            </a:solidFill>
            <a:round/>
          </a:ln>
        </p:spPr>
        <p:txBody>
          <a:bodyPr wrap="none" lIns="2520000" anchor="ctr"/>
          <a:lstStyle/>
          <a:p>
            <a:pPr eaLnBrk="1" fontAlgn="auto" hangingPunct="1">
              <a:spcBef>
                <a:spcPts val="0"/>
              </a:spcBef>
              <a:spcAft>
                <a:spcPts val="0"/>
              </a:spcAft>
              <a:buClr>
                <a:srgbClr val="808000"/>
              </a:buClr>
              <a:buSzPct val="75000"/>
              <a:defRPr/>
            </a:pPr>
            <a:endParaRPr lang="zh-CN" altLang="en-US" dirty="0">
              <a:latin typeface="+mn-lt"/>
              <a:ea typeface="+mn-ea"/>
            </a:endParaRPr>
          </a:p>
        </p:txBody>
      </p:sp>
      <p:sp>
        <p:nvSpPr>
          <p:cNvPr id="4" name="折角形 3"/>
          <p:cNvSpPr/>
          <p:nvPr/>
        </p:nvSpPr>
        <p:spPr>
          <a:xfrm>
            <a:off x="1746250" y="1992313"/>
            <a:ext cx="793750" cy="434975"/>
          </a:xfrm>
          <a:prstGeom prst="foldedCorner">
            <a:avLst/>
          </a:prstGeom>
          <a:solidFill>
            <a:schemeClr val="bg1"/>
          </a:solidFill>
          <a:ln w="3175">
            <a:solidFill>
              <a:srgbClr val="F6862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13"/>
          <p:cNvSpPr>
            <a:spLocks noChangeArrowheads="1"/>
          </p:cNvSpPr>
          <p:nvPr/>
        </p:nvSpPr>
        <p:spPr bwMode="auto">
          <a:xfrm>
            <a:off x="1763713" y="2028825"/>
            <a:ext cx="7286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latin typeface="微软雅黑" panose="020B0503020204020204" pitchFamily="34" charset="-122"/>
                <a:ea typeface="微软雅黑" panose="020B0503020204020204" pitchFamily="34" charset="-122"/>
              </a:rPr>
              <a:t>标题</a:t>
            </a:r>
            <a:endParaRPr lang="zh-CN" altLang="en-US" sz="1800">
              <a:latin typeface="微软雅黑" panose="020B0503020204020204" pitchFamily="34" charset="-122"/>
              <a:ea typeface="微软雅黑" panose="020B0503020204020204" pitchFamily="34" charset="-122"/>
            </a:endParaRPr>
          </a:p>
        </p:txBody>
      </p:sp>
      <p:sp>
        <p:nvSpPr>
          <p:cNvPr id="6" name="Rectangle 13"/>
          <p:cNvSpPr>
            <a:spLocks noChangeArrowheads="1"/>
          </p:cNvSpPr>
          <p:nvPr/>
        </p:nvSpPr>
        <p:spPr bwMode="auto">
          <a:xfrm>
            <a:off x="3195638" y="1971675"/>
            <a:ext cx="2744787"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000">
                <a:latin typeface="微软雅黑" panose="020B0503020204020204" pitchFamily="34" charset="-122"/>
                <a:ea typeface="微软雅黑" panose="020B0503020204020204" pitchFamily="34" charset="-122"/>
              </a:rPr>
              <a:t>点击添加标题</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500"/>
                            </p:stCondLst>
                            <p:childTnLst>
                              <p:par>
                                <p:cTn id="9" presetID="21" presetClass="entr" presetSubtype="2"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heel(2)">
                                      <p:cBhvr>
                                        <p:cTn id="11" dur="500"/>
                                        <p:tgtEl>
                                          <p:spTgt spid="4"/>
                                        </p:tgtEl>
                                      </p:cBhvr>
                                    </p:animEffect>
                                  </p:childTnLst>
                                </p:cTn>
                              </p:par>
                              <p:par>
                                <p:cTn id="12" presetID="22" presetClass="entr" presetSubtype="8" fill="hold" nodeType="withEffect">
                                  <p:stCondLst>
                                    <p:cond delay="30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500"/>
                                        <p:tgtEl>
                                          <p:spTgt spid="3"/>
                                        </p:tgtEl>
                                      </p:cBhvr>
                                    </p:animEffect>
                                  </p:childTnLst>
                                </p:cTn>
                              </p:par>
                            </p:childTnLst>
                          </p:cTn>
                        </p:par>
                        <p:par>
                          <p:cTn id="15" fill="hold">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7092950" y="123825"/>
            <a:ext cx="19272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r>
              <a:rPr lang="zh-CN" altLang="en-US" sz="2200">
                <a:latin typeface="方正综艺简体" panose="02010601030101010101" pitchFamily="65" charset="-122"/>
                <a:ea typeface="方正综艺简体" panose="02010601030101010101" pitchFamily="65" charset="-122"/>
              </a:rPr>
              <a:t>点击添加标题</a:t>
            </a:r>
            <a:endParaRPr lang="zh-CN" altLang="en-US" sz="2200">
              <a:latin typeface="方正综艺简体" panose="02010601030101010101" pitchFamily="65" charset="-122"/>
              <a:ea typeface="方正综艺简体" panose="02010601030101010101" pitchFamily="65" charset="-122"/>
            </a:endParaRPr>
          </a:p>
        </p:txBody>
      </p:sp>
      <p:cxnSp>
        <p:nvCxnSpPr>
          <p:cNvPr id="3" name="直接连接符 2"/>
          <p:cNvCxnSpPr/>
          <p:nvPr/>
        </p:nvCxnSpPr>
        <p:spPr>
          <a:xfrm>
            <a:off x="2843213" y="1835150"/>
            <a:ext cx="0" cy="449263"/>
          </a:xfrm>
          <a:prstGeom prst="line">
            <a:avLst/>
          </a:prstGeom>
          <a:ln>
            <a:solidFill>
              <a:srgbClr val="F6862A"/>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4083050" y="1835150"/>
            <a:ext cx="0" cy="449263"/>
          </a:xfrm>
          <a:prstGeom prst="line">
            <a:avLst/>
          </a:prstGeom>
          <a:ln>
            <a:solidFill>
              <a:srgbClr val="F6862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5292725" y="1835150"/>
            <a:ext cx="0" cy="449263"/>
          </a:xfrm>
          <a:prstGeom prst="line">
            <a:avLst/>
          </a:prstGeom>
          <a:ln>
            <a:solidFill>
              <a:srgbClr val="F6862A"/>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16688" y="1835150"/>
            <a:ext cx="0" cy="449263"/>
          </a:xfrm>
          <a:prstGeom prst="line">
            <a:avLst/>
          </a:prstGeom>
          <a:ln>
            <a:solidFill>
              <a:srgbClr val="F6862A"/>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268538" y="2432050"/>
            <a:ext cx="1150937" cy="1868488"/>
          </a:xfrm>
          <a:prstGeom prst="rect">
            <a:avLst/>
          </a:prstGeom>
          <a:gradFill>
            <a:gsLst>
              <a:gs pos="0">
                <a:schemeClr val="bg1">
                  <a:shade val="30000"/>
                  <a:satMod val="115000"/>
                  <a:alpha val="59000"/>
                </a:schemeClr>
              </a:gs>
              <a:gs pos="50000">
                <a:schemeClr val="bg1">
                  <a:shade val="67500"/>
                  <a:satMod val="115000"/>
                </a:schemeClr>
              </a:gs>
              <a:gs pos="100000">
                <a:schemeClr val="bg1">
                  <a:shade val="100000"/>
                  <a:satMod val="11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折角形 7"/>
          <p:cNvSpPr/>
          <p:nvPr/>
        </p:nvSpPr>
        <p:spPr>
          <a:xfrm>
            <a:off x="2339975" y="2284413"/>
            <a:ext cx="1008063" cy="363537"/>
          </a:xfrm>
          <a:prstGeom prst="foldedCorner">
            <a:avLst/>
          </a:prstGeom>
          <a:solidFill>
            <a:schemeClr val="bg1"/>
          </a:solidFill>
          <a:ln w="3175">
            <a:solidFill>
              <a:srgbClr val="F6862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矩形 8"/>
          <p:cNvSpPr/>
          <p:nvPr/>
        </p:nvSpPr>
        <p:spPr>
          <a:xfrm>
            <a:off x="3482975" y="2432050"/>
            <a:ext cx="1152525" cy="1868488"/>
          </a:xfrm>
          <a:prstGeom prst="rect">
            <a:avLst/>
          </a:prstGeom>
          <a:gradFill>
            <a:gsLst>
              <a:gs pos="0">
                <a:schemeClr val="bg1">
                  <a:shade val="30000"/>
                  <a:satMod val="115000"/>
                  <a:alpha val="59000"/>
                </a:schemeClr>
              </a:gs>
              <a:gs pos="50000">
                <a:schemeClr val="bg1">
                  <a:shade val="67500"/>
                  <a:satMod val="115000"/>
                </a:schemeClr>
              </a:gs>
              <a:gs pos="100000">
                <a:schemeClr val="bg1">
                  <a:shade val="100000"/>
                  <a:satMod val="11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折角形 9"/>
          <p:cNvSpPr/>
          <p:nvPr/>
        </p:nvSpPr>
        <p:spPr>
          <a:xfrm>
            <a:off x="3554413" y="2284413"/>
            <a:ext cx="1008062" cy="363537"/>
          </a:xfrm>
          <a:prstGeom prst="foldedCorner">
            <a:avLst/>
          </a:prstGeom>
          <a:solidFill>
            <a:schemeClr val="bg1"/>
          </a:solidFill>
          <a:ln w="3175">
            <a:solidFill>
              <a:srgbClr val="F6862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矩形 10"/>
          <p:cNvSpPr/>
          <p:nvPr/>
        </p:nvSpPr>
        <p:spPr>
          <a:xfrm>
            <a:off x="4697413" y="2432050"/>
            <a:ext cx="1152525" cy="1868488"/>
          </a:xfrm>
          <a:prstGeom prst="rect">
            <a:avLst/>
          </a:prstGeom>
          <a:gradFill>
            <a:gsLst>
              <a:gs pos="0">
                <a:schemeClr val="bg1">
                  <a:shade val="30000"/>
                  <a:satMod val="115000"/>
                  <a:alpha val="59000"/>
                </a:schemeClr>
              </a:gs>
              <a:gs pos="50000">
                <a:schemeClr val="bg1">
                  <a:shade val="67500"/>
                  <a:satMod val="115000"/>
                </a:schemeClr>
              </a:gs>
              <a:gs pos="100000">
                <a:schemeClr val="bg1">
                  <a:shade val="100000"/>
                  <a:satMod val="11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折角形 11"/>
          <p:cNvSpPr/>
          <p:nvPr/>
        </p:nvSpPr>
        <p:spPr>
          <a:xfrm>
            <a:off x="4770438" y="2284413"/>
            <a:ext cx="1008062" cy="363537"/>
          </a:xfrm>
          <a:prstGeom prst="foldedCorner">
            <a:avLst/>
          </a:prstGeom>
          <a:solidFill>
            <a:schemeClr val="bg1"/>
          </a:solidFill>
          <a:ln w="3175">
            <a:solidFill>
              <a:srgbClr val="F6862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矩形 12"/>
          <p:cNvSpPr/>
          <p:nvPr/>
        </p:nvSpPr>
        <p:spPr>
          <a:xfrm>
            <a:off x="5913438" y="2432050"/>
            <a:ext cx="1152525" cy="1868488"/>
          </a:xfrm>
          <a:prstGeom prst="rect">
            <a:avLst/>
          </a:prstGeom>
          <a:gradFill>
            <a:gsLst>
              <a:gs pos="0">
                <a:schemeClr val="bg1">
                  <a:shade val="30000"/>
                  <a:satMod val="115000"/>
                  <a:alpha val="59000"/>
                </a:schemeClr>
              </a:gs>
              <a:gs pos="50000">
                <a:schemeClr val="bg1">
                  <a:shade val="67500"/>
                  <a:satMod val="115000"/>
                </a:schemeClr>
              </a:gs>
              <a:gs pos="100000">
                <a:schemeClr val="bg1">
                  <a:shade val="100000"/>
                  <a:satMod val="11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折角形 13"/>
          <p:cNvSpPr/>
          <p:nvPr/>
        </p:nvSpPr>
        <p:spPr>
          <a:xfrm>
            <a:off x="5984875" y="2284413"/>
            <a:ext cx="1008063" cy="363537"/>
          </a:xfrm>
          <a:prstGeom prst="foldedCorner">
            <a:avLst/>
          </a:prstGeom>
          <a:solidFill>
            <a:schemeClr val="bg1"/>
          </a:solidFill>
          <a:ln w="3175">
            <a:solidFill>
              <a:srgbClr val="F6862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3"/>
          <p:cNvSpPr>
            <a:spLocks noChangeArrowheads="1"/>
          </p:cNvSpPr>
          <p:nvPr/>
        </p:nvSpPr>
        <p:spPr bwMode="auto">
          <a:xfrm>
            <a:off x="1989138" y="2971800"/>
            <a:ext cx="1719262"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300">
                <a:latin typeface="微软雅黑" panose="020B0503020204020204" pitchFamily="34" charset="-122"/>
                <a:ea typeface="微软雅黑" panose="020B0503020204020204" pitchFamily="34" charset="-122"/>
              </a:rPr>
              <a:t>点击添加标题</a:t>
            </a:r>
            <a:endParaRPr lang="zh-CN" altLang="en-US" sz="1300">
              <a:latin typeface="微软雅黑" panose="020B0503020204020204" pitchFamily="34" charset="-122"/>
              <a:ea typeface="微软雅黑" panose="020B0503020204020204" pitchFamily="34" charset="-122"/>
            </a:endParaRPr>
          </a:p>
        </p:txBody>
      </p:sp>
      <p:sp>
        <p:nvSpPr>
          <p:cNvPr id="16" name="Rectangle 13"/>
          <p:cNvSpPr>
            <a:spLocks noChangeArrowheads="1"/>
          </p:cNvSpPr>
          <p:nvPr/>
        </p:nvSpPr>
        <p:spPr bwMode="auto">
          <a:xfrm>
            <a:off x="1989138" y="3432175"/>
            <a:ext cx="171926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300">
                <a:latin typeface="微软雅黑" panose="020B0503020204020204" pitchFamily="34" charset="-122"/>
                <a:ea typeface="微软雅黑" panose="020B0503020204020204" pitchFamily="34" charset="-122"/>
              </a:rPr>
              <a:t>点击添加标题</a:t>
            </a:r>
            <a:endParaRPr lang="zh-CN" altLang="en-US" sz="1300">
              <a:latin typeface="微软雅黑" panose="020B0503020204020204" pitchFamily="34" charset="-122"/>
              <a:ea typeface="微软雅黑" panose="020B0503020204020204" pitchFamily="34" charset="-122"/>
            </a:endParaRPr>
          </a:p>
        </p:txBody>
      </p:sp>
      <p:sp>
        <p:nvSpPr>
          <p:cNvPr id="17" name="Rectangle 13"/>
          <p:cNvSpPr>
            <a:spLocks noChangeArrowheads="1"/>
          </p:cNvSpPr>
          <p:nvPr/>
        </p:nvSpPr>
        <p:spPr bwMode="auto">
          <a:xfrm>
            <a:off x="3195638" y="2971800"/>
            <a:ext cx="1719262"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300">
                <a:latin typeface="微软雅黑" panose="020B0503020204020204" pitchFamily="34" charset="-122"/>
                <a:ea typeface="微软雅黑" panose="020B0503020204020204" pitchFamily="34" charset="-122"/>
              </a:rPr>
              <a:t>点击添加标题</a:t>
            </a:r>
            <a:endParaRPr lang="zh-CN" altLang="en-US" sz="1300">
              <a:latin typeface="微软雅黑" panose="020B0503020204020204" pitchFamily="34" charset="-122"/>
              <a:ea typeface="微软雅黑" panose="020B0503020204020204" pitchFamily="34" charset="-122"/>
            </a:endParaRPr>
          </a:p>
        </p:txBody>
      </p:sp>
      <p:sp>
        <p:nvSpPr>
          <p:cNvPr id="18" name="Rectangle 13"/>
          <p:cNvSpPr>
            <a:spLocks noChangeArrowheads="1"/>
          </p:cNvSpPr>
          <p:nvPr/>
        </p:nvSpPr>
        <p:spPr bwMode="auto">
          <a:xfrm>
            <a:off x="3195638" y="3432175"/>
            <a:ext cx="171926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300">
                <a:latin typeface="微软雅黑" panose="020B0503020204020204" pitchFamily="34" charset="-122"/>
                <a:ea typeface="微软雅黑" panose="020B0503020204020204" pitchFamily="34" charset="-122"/>
              </a:rPr>
              <a:t>点击添加标题</a:t>
            </a:r>
            <a:endParaRPr lang="zh-CN" altLang="en-US" sz="1300">
              <a:latin typeface="微软雅黑" panose="020B0503020204020204" pitchFamily="34" charset="-122"/>
              <a:ea typeface="微软雅黑" panose="020B0503020204020204" pitchFamily="34" charset="-122"/>
            </a:endParaRPr>
          </a:p>
        </p:txBody>
      </p:sp>
      <p:sp>
        <p:nvSpPr>
          <p:cNvPr id="19" name="Rectangle 13"/>
          <p:cNvSpPr>
            <a:spLocks noChangeArrowheads="1"/>
          </p:cNvSpPr>
          <p:nvPr/>
        </p:nvSpPr>
        <p:spPr bwMode="auto">
          <a:xfrm>
            <a:off x="4416425" y="2971800"/>
            <a:ext cx="1719263"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300">
                <a:latin typeface="微软雅黑" panose="020B0503020204020204" pitchFamily="34" charset="-122"/>
                <a:ea typeface="微软雅黑" panose="020B0503020204020204" pitchFamily="34" charset="-122"/>
              </a:rPr>
              <a:t>点击添加标题</a:t>
            </a:r>
            <a:endParaRPr lang="zh-CN" altLang="en-US" sz="1300">
              <a:latin typeface="微软雅黑" panose="020B0503020204020204" pitchFamily="34" charset="-122"/>
              <a:ea typeface="微软雅黑" panose="020B0503020204020204" pitchFamily="34" charset="-122"/>
            </a:endParaRPr>
          </a:p>
        </p:txBody>
      </p:sp>
      <p:sp>
        <p:nvSpPr>
          <p:cNvPr id="20" name="Rectangle 13"/>
          <p:cNvSpPr>
            <a:spLocks noChangeArrowheads="1"/>
          </p:cNvSpPr>
          <p:nvPr/>
        </p:nvSpPr>
        <p:spPr bwMode="auto">
          <a:xfrm>
            <a:off x="4416425" y="3432175"/>
            <a:ext cx="171926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300">
                <a:latin typeface="微软雅黑" panose="020B0503020204020204" pitchFamily="34" charset="-122"/>
                <a:ea typeface="微软雅黑" panose="020B0503020204020204" pitchFamily="34" charset="-122"/>
              </a:rPr>
              <a:t>点击添加标题</a:t>
            </a:r>
            <a:endParaRPr lang="zh-CN" altLang="en-US" sz="1300">
              <a:latin typeface="微软雅黑" panose="020B0503020204020204" pitchFamily="34" charset="-122"/>
              <a:ea typeface="微软雅黑" panose="020B0503020204020204" pitchFamily="34" charset="-122"/>
            </a:endParaRPr>
          </a:p>
        </p:txBody>
      </p:sp>
      <p:sp>
        <p:nvSpPr>
          <p:cNvPr id="21" name="Rectangle 13"/>
          <p:cNvSpPr>
            <a:spLocks noChangeArrowheads="1"/>
          </p:cNvSpPr>
          <p:nvPr/>
        </p:nvSpPr>
        <p:spPr bwMode="auto">
          <a:xfrm>
            <a:off x="5629275" y="2971800"/>
            <a:ext cx="1719263"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300">
                <a:latin typeface="微软雅黑" panose="020B0503020204020204" pitchFamily="34" charset="-122"/>
                <a:ea typeface="微软雅黑" panose="020B0503020204020204" pitchFamily="34" charset="-122"/>
              </a:rPr>
              <a:t>点击添加标题</a:t>
            </a:r>
            <a:endParaRPr lang="zh-CN" altLang="en-US" sz="1300">
              <a:latin typeface="微软雅黑" panose="020B0503020204020204" pitchFamily="34" charset="-122"/>
              <a:ea typeface="微软雅黑" panose="020B0503020204020204" pitchFamily="34" charset="-122"/>
            </a:endParaRPr>
          </a:p>
        </p:txBody>
      </p:sp>
      <p:sp>
        <p:nvSpPr>
          <p:cNvPr id="22" name="Rectangle 13"/>
          <p:cNvSpPr>
            <a:spLocks noChangeArrowheads="1"/>
          </p:cNvSpPr>
          <p:nvPr/>
        </p:nvSpPr>
        <p:spPr bwMode="auto">
          <a:xfrm>
            <a:off x="5629275" y="3432175"/>
            <a:ext cx="171926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300">
                <a:latin typeface="微软雅黑" panose="020B0503020204020204" pitchFamily="34" charset="-122"/>
                <a:ea typeface="微软雅黑" panose="020B0503020204020204" pitchFamily="34" charset="-122"/>
              </a:rPr>
              <a:t>点击添加标题</a:t>
            </a:r>
            <a:endParaRPr lang="zh-CN" altLang="en-US" sz="1300">
              <a:latin typeface="微软雅黑" panose="020B0503020204020204" pitchFamily="34" charset="-122"/>
              <a:ea typeface="微软雅黑" panose="020B0503020204020204" pitchFamily="34" charset="-122"/>
            </a:endParaRPr>
          </a:p>
        </p:txBody>
      </p:sp>
      <p:sp>
        <p:nvSpPr>
          <p:cNvPr id="23" name="矩形 22"/>
          <p:cNvSpPr>
            <a:spLocks noChangeArrowheads="1"/>
          </p:cNvSpPr>
          <p:nvPr/>
        </p:nvSpPr>
        <p:spPr bwMode="auto">
          <a:xfrm>
            <a:off x="2540000" y="2311400"/>
            <a:ext cx="544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latin typeface="微软雅黑" panose="020B0503020204020204" pitchFamily="34" charset="-122"/>
                <a:ea typeface="微软雅黑" panose="020B0503020204020204" pitchFamily="34" charset="-122"/>
              </a:rPr>
              <a:t>标题</a:t>
            </a:r>
            <a:endParaRPr lang="zh-CN" altLang="en-US" sz="1400">
              <a:latin typeface="微软雅黑" panose="020B0503020204020204" pitchFamily="34" charset="-122"/>
              <a:ea typeface="微软雅黑" panose="020B0503020204020204" pitchFamily="34" charset="-122"/>
            </a:endParaRPr>
          </a:p>
        </p:txBody>
      </p:sp>
      <p:sp>
        <p:nvSpPr>
          <p:cNvPr id="24" name="矩形 23"/>
          <p:cNvSpPr>
            <a:spLocks noChangeArrowheads="1"/>
          </p:cNvSpPr>
          <p:nvPr/>
        </p:nvSpPr>
        <p:spPr bwMode="auto">
          <a:xfrm>
            <a:off x="3792538" y="2311400"/>
            <a:ext cx="5429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latin typeface="微软雅黑" panose="020B0503020204020204" pitchFamily="34" charset="-122"/>
                <a:ea typeface="微软雅黑" panose="020B0503020204020204" pitchFamily="34" charset="-122"/>
              </a:rPr>
              <a:t>标题</a:t>
            </a:r>
            <a:endParaRPr lang="zh-CN" altLang="en-US" sz="1400">
              <a:latin typeface="微软雅黑" panose="020B0503020204020204" pitchFamily="34" charset="-122"/>
              <a:ea typeface="微软雅黑" panose="020B0503020204020204" pitchFamily="34" charset="-122"/>
            </a:endParaRPr>
          </a:p>
        </p:txBody>
      </p:sp>
      <p:sp>
        <p:nvSpPr>
          <p:cNvPr id="25" name="矩形 24"/>
          <p:cNvSpPr>
            <a:spLocks noChangeArrowheads="1"/>
          </p:cNvSpPr>
          <p:nvPr/>
        </p:nvSpPr>
        <p:spPr bwMode="auto">
          <a:xfrm>
            <a:off x="5054600" y="2311400"/>
            <a:ext cx="544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latin typeface="微软雅黑" panose="020B0503020204020204" pitchFamily="34" charset="-122"/>
                <a:ea typeface="微软雅黑" panose="020B0503020204020204" pitchFamily="34" charset="-122"/>
              </a:rPr>
              <a:t>标题</a:t>
            </a:r>
            <a:endParaRPr lang="zh-CN" altLang="en-US" sz="1400">
              <a:latin typeface="微软雅黑" panose="020B0503020204020204" pitchFamily="34" charset="-122"/>
              <a:ea typeface="微软雅黑" panose="020B0503020204020204" pitchFamily="34" charset="-122"/>
            </a:endParaRPr>
          </a:p>
        </p:txBody>
      </p:sp>
      <p:sp>
        <p:nvSpPr>
          <p:cNvPr id="26" name="矩形 25"/>
          <p:cNvSpPr>
            <a:spLocks noChangeArrowheads="1"/>
          </p:cNvSpPr>
          <p:nvPr/>
        </p:nvSpPr>
        <p:spPr bwMode="auto">
          <a:xfrm>
            <a:off x="6257925" y="2311400"/>
            <a:ext cx="544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latin typeface="微软雅黑" panose="020B0503020204020204" pitchFamily="34" charset="-122"/>
                <a:ea typeface="微软雅黑" panose="020B0503020204020204" pitchFamily="34" charset="-122"/>
              </a:rPr>
              <a:t>标题</a:t>
            </a:r>
            <a:endParaRPr lang="zh-CN" altLang="en-US" sz="1400">
              <a:latin typeface="微软雅黑" panose="020B0503020204020204" pitchFamily="34" charset="-122"/>
              <a:ea typeface="微软雅黑" panose="020B0503020204020204" pitchFamily="34" charset="-122"/>
            </a:endParaRPr>
          </a:p>
        </p:txBody>
      </p:sp>
      <p:sp>
        <p:nvSpPr>
          <p:cNvPr id="27" name="AutoShape 14"/>
          <p:cNvSpPr>
            <a:spLocks noChangeArrowheads="1"/>
          </p:cNvSpPr>
          <p:nvPr/>
        </p:nvSpPr>
        <p:spPr bwMode="auto">
          <a:xfrm flipH="1">
            <a:off x="1763688" y="1419621"/>
            <a:ext cx="5112568" cy="414813"/>
          </a:xfrm>
          <a:prstGeom prst="roundRect">
            <a:avLst>
              <a:gd name="adj" fmla="val 16667"/>
            </a:avLst>
          </a:prstGeom>
          <a:gradFill flip="none" rotWithShape="1">
            <a:gsLst>
              <a:gs pos="100000">
                <a:schemeClr val="bg1">
                  <a:shade val="30000"/>
                  <a:satMod val="115000"/>
                  <a:alpha val="59000"/>
                </a:schemeClr>
              </a:gs>
              <a:gs pos="50000">
                <a:schemeClr val="bg1">
                  <a:shade val="67500"/>
                  <a:satMod val="115000"/>
                </a:schemeClr>
              </a:gs>
              <a:gs pos="0">
                <a:schemeClr val="bg1">
                  <a:shade val="100000"/>
                  <a:satMod val="115000"/>
                </a:schemeClr>
              </a:gs>
            </a:gsLst>
            <a:lin ang="0" scaled="1"/>
            <a:tileRect/>
          </a:gradFill>
          <a:ln w="9525" algn="ctr">
            <a:solidFill>
              <a:srgbClr val="F6862A"/>
            </a:solidFill>
            <a:round/>
          </a:ln>
        </p:spPr>
        <p:txBody>
          <a:bodyPr wrap="none" lIns="2520000" anchor="ctr"/>
          <a:lstStyle/>
          <a:p>
            <a:pPr eaLnBrk="1" fontAlgn="auto" hangingPunct="1">
              <a:spcBef>
                <a:spcPts val="0"/>
              </a:spcBef>
              <a:spcAft>
                <a:spcPts val="0"/>
              </a:spcAft>
              <a:buClr>
                <a:srgbClr val="808000"/>
              </a:buClr>
              <a:buSzPct val="75000"/>
              <a:defRPr/>
            </a:pPr>
            <a:endParaRPr lang="zh-CN" altLang="en-US" dirty="0">
              <a:latin typeface="+mn-lt"/>
              <a:ea typeface="+mn-ea"/>
            </a:endParaRPr>
          </a:p>
        </p:txBody>
      </p:sp>
      <p:sp>
        <p:nvSpPr>
          <p:cNvPr id="28" name="折角形 27"/>
          <p:cNvSpPr/>
          <p:nvPr/>
        </p:nvSpPr>
        <p:spPr>
          <a:xfrm>
            <a:off x="1746250" y="1455738"/>
            <a:ext cx="793750" cy="436562"/>
          </a:xfrm>
          <a:prstGeom prst="foldedCorner">
            <a:avLst/>
          </a:prstGeom>
          <a:solidFill>
            <a:schemeClr val="bg1"/>
          </a:solidFill>
          <a:ln w="3175">
            <a:solidFill>
              <a:srgbClr val="F6862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9" name="Rectangle 13"/>
          <p:cNvSpPr>
            <a:spLocks noChangeArrowheads="1"/>
          </p:cNvSpPr>
          <p:nvPr/>
        </p:nvSpPr>
        <p:spPr bwMode="auto">
          <a:xfrm>
            <a:off x="1763713" y="1492250"/>
            <a:ext cx="7286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latin typeface="微软雅黑" panose="020B0503020204020204" pitchFamily="34" charset="-122"/>
                <a:ea typeface="微软雅黑" panose="020B0503020204020204" pitchFamily="34" charset="-122"/>
              </a:rPr>
              <a:t>标题</a:t>
            </a:r>
            <a:endParaRPr lang="zh-CN" altLang="en-US" sz="1800">
              <a:latin typeface="微软雅黑" panose="020B0503020204020204" pitchFamily="34" charset="-122"/>
              <a:ea typeface="微软雅黑" panose="020B0503020204020204" pitchFamily="34" charset="-122"/>
            </a:endParaRPr>
          </a:p>
        </p:txBody>
      </p:sp>
      <p:sp>
        <p:nvSpPr>
          <p:cNvPr id="30" name="Rectangle 13"/>
          <p:cNvSpPr>
            <a:spLocks noChangeArrowheads="1"/>
          </p:cNvSpPr>
          <p:nvPr/>
        </p:nvSpPr>
        <p:spPr bwMode="auto">
          <a:xfrm>
            <a:off x="3195638" y="1436688"/>
            <a:ext cx="274478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000">
                <a:latin typeface="微软雅黑" panose="020B0503020204020204" pitchFamily="34" charset="-122"/>
                <a:ea typeface="微软雅黑" panose="020B0503020204020204" pitchFamily="34" charset="-122"/>
              </a:rPr>
              <a:t>点击添加标题</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500"/>
                            </p:stCondLst>
                            <p:childTnLst>
                              <p:par>
                                <p:cTn id="9" presetID="21" presetClass="entr" presetSubtype="2"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heel(2)">
                                      <p:cBhvr>
                                        <p:cTn id="11" dur="500"/>
                                        <p:tgtEl>
                                          <p:spTgt spid="28"/>
                                        </p:tgtEl>
                                      </p:cBhvr>
                                    </p:animEffect>
                                  </p:childTnLst>
                                </p:cTn>
                              </p:par>
                              <p:par>
                                <p:cTn id="12" presetID="22" presetClass="entr" presetSubtype="8" fill="hold" nodeType="withEffect">
                                  <p:stCondLst>
                                    <p:cond delay="300"/>
                                  </p:stCondLst>
                                  <p:childTnLst>
                                    <p:set>
                                      <p:cBhvr>
                                        <p:cTn id="13" dur="1" fill="hold">
                                          <p:stCondLst>
                                            <p:cond delay="0"/>
                                          </p:stCondLst>
                                        </p:cTn>
                                        <p:tgtEl>
                                          <p:spTgt spid="27"/>
                                        </p:tgtEl>
                                        <p:attrNameLst>
                                          <p:attrName>style.visibility</p:attrName>
                                        </p:attrNameLst>
                                      </p:cBhvr>
                                      <p:to>
                                        <p:strVal val="visible"/>
                                      </p:to>
                                    </p:set>
                                    <p:animEffect transition="in" filter="wipe(left)">
                                      <p:cBhvr>
                                        <p:cTn id="14" dur="500"/>
                                        <p:tgtEl>
                                          <p:spTgt spid="27"/>
                                        </p:tgtEl>
                                      </p:cBhvr>
                                    </p:animEffect>
                                  </p:childTnLst>
                                </p:cTn>
                              </p:par>
                            </p:childTnLst>
                          </p:cTn>
                        </p:par>
                        <p:par>
                          <p:cTn id="15" fill="hold">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wipe(down)">
                                      <p:cBhvr>
                                        <p:cTn id="18" dur="500"/>
                                        <p:tgtEl>
                                          <p:spTgt spid="29"/>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down)">
                                      <p:cBhvr>
                                        <p:cTn id="21" dur="500"/>
                                        <p:tgtEl>
                                          <p:spTgt spid="30"/>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up)">
                                      <p:cBhvr>
                                        <p:cTn id="25" dur="500"/>
                                        <p:tgtEl>
                                          <p:spTgt spid="3"/>
                                        </p:tgtEl>
                                      </p:cBhvr>
                                    </p:animEffect>
                                  </p:childTnLst>
                                </p:cTn>
                              </p:par>
                              <p:par>
                                <p:cTn id="26" presetID="22" presetClass="entr" presetSubtype="1"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up)">
                                      <p:cBhvr>
                                        <p:cTn id="28" dur="500"/>
                                        <p:tgtEl>
                                          <p:spTgt spid="4"/>
                                        </p:tgtEl>
                                      </p:cBhvr>
                                    </p:animEffect>
                                  </p:childTnLst>
                                </p:cTn>
                              </p:par>
                              <p:par>
                                <p:cTn id="29" presetID="22" presetClass="entr" presetSubtype="1"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up)">
                                      <p:cBhvr>
                                        <p:cTn id="31" dur="500"/>
                                        <p:tgtEl>
                                          <p:spTgt spid="5"/>
                                        </p:tgtEl>
                                      </p:cBhvr>
                                    </p:animEffect>
                                  </p:childTnLst>
                                </p:cTn>
                              </p:par>
                              <p:par>
                                <p:cTn id="32" presetID="22" presetClass="entr" presetSubtype="1" fill="hold"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up)">
                                      <p:cBhvr>
                                        <p:cTn id="34" dur="500"/>
                                        <p:tgtEl>
                                          <p:spTgt spid="6"/>
                                        </p:tgtEl>
                                      </p:cBhvr>
                                    </p:animEffect>
                                  </p:childTnLst>
                                </p:cTn>
                              </p:par>
                            </p:childTnLst>
                          </p:cTn>
                        </p:par>
                        <p:par>
                          <p:cTn id="35" fill="hold">
                            <p:stCondLst>
                              <p:cond delay="2000"/>
                            </p:stCondLst>
                            <p:childTnLst>
                              <p:par>
                                <p:cTn id="36" presetID="21" presetClass="entr" presetSubtype="2"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heel(2)">
                                      <p:cBhvr>
                                        <p:cTn id="38" dur="500"/>
                                        <p:tgtEl>
                                          <p:spTgt spid="8"/>
                                        </p:tgtEl>
                                      </p:cBhvr>
                                    </p:animEffect>
                                  </p:childTnLst>
                                </p:cTn>
                              </p:par>
                              <p:par>
                                <p:cTn id="39" presetID="21" presetClass="entr" presetSubtype="2"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heel(2)">
                                      <p:cBhvr>
                                        <p:cTn id="41" dur="500"/>
                                        <p:tgtEl>
                                          <p:spTgt spid="10"/>
                                        </p:tgtEl>
                                      </p:cBhvr>
                                    </p:animEffect>
                                  </p:childTnLst>
                                </p:cTn>
                              </p:par>
                              <p:par>
                                <p:cTn id="42" presetID="21" presetClass="entr" presetSubtype="2"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heel(2)">
                                      <p:cBhvr>
                                        <p:cTn id="44" dur="500"/>
                                        <p:tgtEl>
                                          <p:spTgt spid="12"/>
                                        </p:tgtEl>
                                      </p:cBhvr>
                                    </p:animEffect>
                                  </p:childTnLst>
                                </p:cTn>
                              </p:par>
                              <p:par>
                                <p:cTn id="45" presetID="21" presetClass="entr" presetSubtype="2"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heel(2)">
                                      <p:cBhvr>
                                        <p:cTn id="47" dur="500"/>
                                        <p:tgtEl>
                                          <p:spTgt spid="14"/>
                                        </p:tgtEl>
                                      </p:cBhvr>
                                    </p:animEffect>
                                  </p:childTnLst>
                                </p:cTn>
                              </p:par>
                            </p:childTnLst>
                          </p:cTn>
                        </p:par>
                        <p:par>
                          <p:cTn id="48" fill="hold">
                            <p:stCondLst>
                              <p:cond delay="2500"/>
                            </p:stCondLst>
                            <p:childTnLst>
                              <p:par>
                                <p:cTn id="49" presetID="22" presetClass="entr" presetSubtype="1" fill="hold" grpId="0"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up)">
                                      <p:cBhvr>
                                        <p:cTn id="51" dur="500"/>
                                        <p:tgtEl>
                                          <p:spTgt spid="7"/>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up)">
                                      <p:cBhvr>
                                        <p:cTn id="54" dur="500"/>
                                        <p:tgtEl>
                                          <p:spTgt spid="9"/>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up)">
                                      <p:cBhvr>
                                        <p:cTn id="57" dur="500"/>
                                        <p:tgtEl>
                                          <p:spTgt spid="11"/>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wipe(up)">
                                      <p:cBhvr>
                                        <p:cTn id="60" dur="500"/>
                                        <p:tgtEl>
                                          <p:spTgt spid="13"/>
                                        </p:tgtEl>
                                      </p:cBhvr>
                                    </p:animEffect>
                                  </p:childTnLst>
                                </p:cTn>
                              </p:par>
                            </p:childTnLst>
                          </p:cTn>
                        </p:par>
                        <p:par>
                          <p:cTn id="61" fill="hold">
                            <p:stCondLst>
                              <p:cond delay="3000"/>
                            </p:stCondLst>
                            <p:childTnLst>
                              <p:par>
                                <p:cTn id="62" presetID="22" presetClass="entr" presetSubtype="4" fill="hold" grpId="0" nodeType="after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wipe(down)">
                                      <p:cBhvr>
                                        <p:cTn id="64" dur="500"/>
                                        <p:tgtEl>
                                          <p:spTgt spid="23"/>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wipe(down)">
                                      <p:cBhvr>
                                        <p:cTn id="67" dur="500"/>
                                        <p:tgtEl>
                                          <p:spTgt spid="24"/>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wipe(down)">
                                      <p:cBhvr>
                                        <p:cTn id="70" dur="500"/>
                                        <p:tgtEl>
                                          <p:spTgt spid="25"/>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down)">
                                      <p:cBhvr>
                                        <p:cTn id="73" dur="500"/>
                                        <p:tgtEl>
                                          <p:spTgt spid="26"/>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wipe(down)">
                                      <p:cBhvr>
                                        <p:cTn id="76" dur="500"/>
                                        <p:tgtEl>
                                          <p:spTgt spid="15"/>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wipe(down)">
                                      <p:cBhvr>
                                        <p:cTn id="79" dur="500"/>
                                        <p:tgtEl>
                                          <p:spTgt spid="17"/>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down)">
                                      <p:cBhvr>
                                        <p:cTn id="82" dur="500"/>
                                        <p:tgtEl>
                                          <p:spTgt spid="19"/>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wipe(down)">
                                      <p:cBhvr>
                                        <p:cTn id="85" dur="500"/>
                                        <p:tgtEl>
                                          <p:spTgt spid="21"/>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wipe(down)">
                                      <p:cBhvr>
                                        <p:cTn id="88" dur="500"/>
                                        <p:tgtEl>
                                          <p:spTgt spid="22"/>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20"/>
                                        </p:tgtEl>
                                        <p:attrNameLst>
                                          <p:attrName>style.visibility</p:attrName>
                                        </p:attrNameLst>
                                      </p:cBhvr>
                                      <p:to>
                                        <p:strVal val="visible"/>
                                      </p:to>
                                    </p:set>
                                    <p:animEffect transition="in" filter="wipe(down)">
                                      <p:cBhvr>
                                        <p:cTn id="91" dur="500"/>
                                        <p:tgtEl>
                                          <p:spTgt spid="20"/>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8"/>
                                        </p:tgtEl>
                                        <p:attrNameLst>
                                          <p:attrName>style.visibility</p:attrName>
                                        </p:attrNameLst>
                                      </p:cBhvr>
                                      <p:to>
                                        <p:strVal val="visible"/>
                                      </p:to>
                                    </p:set>
                                    <p:animEffect transition="in" filter="wipe(down)">
                                      <p:cBhvr>
                                        <p:cTn id="94" dur="500"/>
                                        <p:tgtEl>
                                          <p:spTgt spid="18"/>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16"/>
                                        </p:tgtEl>
                                        <p:attrNameLst>
                                          <p:attrName>style.visibility</p:attrName>
                                        </p:attrNameLst>
                                      </p:cBhvr>
                                      <p:to>
                                        <p:strVal val="visible"/>
                                      </p:to>
                                    </p:set>
                                    <p:animEffect transition="in" filter="wipe(down)">
                                      <p:cBhvr>
                                        <p:cTn id="9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p:bldP spid="21" grpId="0"/>
      <p:bldP spid="22" grpId="0"/>
      <p:bldP spid="23" grpId="0"/>
      <p:bldP spid="24" grpId="0"/>
      <p:bldP spid="25" grpId="0"/>
      <p:bldP spid="26" grpId="0"/>
      <p:bldP spid="28" grpId="0" animBg="1"/>
      <p:bldP spid="29"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7"/>
          <p:cNvSpPr/>
          <p:nvPr/>
        </p:nvSpPr>
        <p:spPr bwMode="auto">
          <a:xfrm>
            <a:off x="1304925" y="2078038"/>
            <a:ext cx="5202238" cy="2095500"/>
          </a:xfrm>
          <a:custGeom>
            <a:avLst/>
            <a:gdLst>
              <a:gd name="T0" fmla="*/ 0 w 4074"/>
              <a:gd name="T1" fmla="*/ 1793 h 2066"/>
              <a:gd name="T2" fmla="*/ 101 w 4074"/>
              <a:gd name="T3" fmla="*/ 1698 h 2066"/>
              <a:gd name="T4" fmla="*/ 300 w 4074"/>
              <a:gd name="T5" fmla="*/ 1793 h 2066"/>
              <a:gd name="T6" fmla="*/ 497 w 4074"/>
              <a:gd name="T7" fmla="*/ 1698 h 2066"/>
              <a:gd name="T8" fmla="*/ 697 w 4074"/>
              <a:gd name="T9" fmla="*/ 1698 h 2066"/>
              <a:gd name="T10" fmla="*/ 896 w 4074"/>
              <a:gd name="T11" fmla="*/ 1604 h 2066"/>
              <a:gd name="T12" fmla="*/ 1093 w 4074"/>
              <a:gd name="T13" fmla="*/ 1510 h 2066"/>
              <a:gd name="T14" fmla="*/ 1292 w 4074"/>
              <a:gd name="T15" fmla="*/ 1415 h 2066"/>
              <a:gd name="T16" fmla="*/ 1492 w 4074"/>
              <a:gd name="T17" fmla="*/ 1321 h 2066"/>
              <a:gd name="T18" fmla="*/ 1691 w 4074"/>
              <a:gd name="T19" fmla="*/ 1132 h 2066"/>
              <a:gd name="T20" fmla="*/ 1888 w 4074"/>
              <a:gd name="T21" fmla="*/ 1132 h 2066"/>
              <a:gd name="T22" fmla="*/ 2087 w 4074"/>
              <a:gd name="T23" fmla="*/ 1038 h 2066"/>
              <a:gd name="T24" fmla="*/ 2484 w 4074"/>
              <a:gd name="T25" fmla="*/ 849 h 2066"/>
              <a:gd name="T26" fmla="*/ 2585 w 4074"/>
              <a:gd name="T27" fmla="*/ 566 h 2066"/>
              <a:gd name="T28" fmla="*/ 2784 w 4074"/>
              <a:gd name="T29" fmla="*/ 472 h 2066"/>
              <a:gd name="T30" fmla="*/ 2981 w 4074"/>
              <a:gd name="T31" fmla="*/ 377 h 2066"/>
              <a:gd name="T32" fmla="*/ 3180 w 4074"/>
              <a:gd name="T33" fmla="*/ 472 h 2066"/>
              <a:gd name="T34" fmla="*/ 3380 w 4074"/>
              <a:gd name="T35" fmla="*/ 377 h 2066"/>
              <a:gd name="T36" fmla="*/ 3577 w 4074"/>
              <a:gd name="T37" fmla="*/ 0 h 2066"/>
              <a:gd name="T38" fmla="*/ 3776 w 4074"/>
              <a:gd name="T39" fmla="*/ 189 h 2066"/>
              <a:gd name="T40" fmla="*/ 4074 w 4074"/>
              <a:gd name="T41" fmla="*/ 0 h 2066"/>
              <a:gd name="T42" fmla="*/ 4065 w 4074"/>
              <a:gd name="T43" fmla="*/ 2024 h 2066"/>
              <a:gd name="T44" fmla="*/ 4 w 4074"/>
              <a:gd name="T45" fmla="*/ 2066 h 2066"/>
              <a:gd name="T46" fmla="*/ 0 w 4074"/>
              <a:gd name="T47" fmla="*/ 1793 h 2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74" h="2066">
                <a:moveTo>
                  <a:pt x="0" y="1793"/>
                </a:moveTo>
                <a:lnTo>
                  <a:pt x="101" y="1698"/>
                </a:lnTo>
                <a:lnTo>
                  <a:pt x="300" y="1793"/>
                </a:lnTo>
                <a:lnTo>
                  <a:pt x="497" y="1698"/>
                </a:lnTo>
                <a:lnTo>
                  <a:pt x="697" y="1698"/>
                </a:lnTo>
                <a:lnTo>
                  <a:pt x="896" y="1604"/>
                </a:lnTo>
                <a:lnTo>
                  <a:pt x="1093" y="1510"/>
                </a:lnTo>
                <a:lnTo>
                  <a:pt x="1292" y="1415"/>
                </a:lnTo>
                <a:lnTo>
                  <a:pt x="1492" y="1321"/>
                </a:lnTo>
                <a:lnTo>
                  <a:pt x="1691" y="1132"/>
                </a:lnTo>
                <a:lnTo>
                  <a:pt x="1888" y="1132"/>
                </a:lnTo>
                <a:lnTo>
                  <a:pt x="2087" y="1038"/>
                </a:lnTo>
                <a:lnTo>
                  <a:pt x="2484" y="849"/>
                </a:lnTo>
                <a:lnTo>
                  <a:pt x="2585" y="566"/>
                </a:lnTo>
                <a:lnTo>
                  <a:pt x="2784" y="472"/>
                </a:lnTo>
                <a:lnTo>
                  <a:pt x="2981" y="377"/>
                </a:lnTo>
                <a:lnTo>
                  <a:pt x="3180" y="472"/>
                </a:lnTo>
                <a:lnTo>
                  <a:pt x="3380" y="377"/>
                </a:lnTo>
                <a:lnTo>
                  <a:pt x="3577" y="0"/>
                </a:lnTo>
                <a:lnTo>
                  <a:pt x="3776" y="189"/>
                </a:lnTo>
                <a:lnTo>
                  <a:pt x="4074" y="0"/>
                </a:lnTo>
                <a:lnTo>
                  <a:pt x="4065" y="2024"/>
                </a:lnTo>
                <a:lnTo>
                  <a:pt x="4" y="2066"/>
                </a:lnTo>
                <a:lnTo>
                  <a:pt x="0" y="1793"/>
                </a:lnTo>
                <a:close/>
              </a:path>
            </a:pathLst>
          </a:custGeom>
          <a:gradFill rotWithShape="1">
            <a:gsLst>
              <a:gs pos="0">
                <a:srgbClr val="F68222"/>
              </a:gs>
              <a:gs pos="100000">
                <a:schemeClr val="accent6"/>
              </a:gs>
            </a:gsLst>
            <a:lin ang="18900000" scaled="1"/>
          </a:gradFill>
          <a:ln w="9525">
            <a:round/>
          </a:ln>
          <a:effectLst/>
          <a:scene3d>
            <a:camera prst="legacyObliqueTopRight">
              <a:rot lat="0" lon="900000" rev="0"/>
            </a:camera>
            <a:lightRig rig="legacyFlat3" dir="b"/>
          </a:scene3d>
          <a:sp3d extrusionH="100000" prstMaterial="legacyMatte">
            <a:bevelT w="13500" h="13500" prst="angle"/>
            <a:bevelB w="13500" h="13500" prst="angle"/>
            <a:extrusionClr>
              <a:srgbClr val="FB8B37"/>
            </a:extrusionClr>
          </a:sp3d>
        </p:spPr>
        <p:txBody>
          <a:bodyPr>
            <a:flatTx/>
          </a:bodyPr>
          <a:lstStyle/>
          <a:p>
            <a:pPr eaLnBrk="1" fontAlgn="auto" hangingPunct="1">
              <a:spcBef>
                <a:spcPts val="0"/>
              </a:spcBef>
              <a:spcAft>
                <a:spcPts val="0"/>
              </a:spcAft>
              <a:defRPr/>
            </a:pPr>
            <a:endParaRPr lang="en-US">
              <a:latin typeface="+mn-lt"/>
              <a:ea typeface="+mn-ea"/>
            </a:endParaRPr>
          </a:p>
        </p:txBody>
      </p:sp>
      <p:sp>
        <p:nvSpPr>
          <p:cNvPr id="27" name="Freeform 38"/>
          <p:cNvSpPr/>
          <p:nvPr/>
        </p:nvSpPr>
        <p:spPr bwMode="auto">
          <a:xfrm>
            <a:off x="1276350" y="2992438"/>
            <a:ext cx="5167313" cy="1173162"/>
          </a:xfrm>
          <a:custGeom>
            <a:avLst/>
            <a:gdLst>
              <a:gd name="T0" fmla="*/ 0 w 1868"/>
              <a:gd name="T1" fmla="*/ 588 h 780"/>
              <a:gd name="T2" fmla="*/ 48 w 1868"/>
              <a:gd name="T3" fmla="*/ 588 h 780"/>
              <a:gd name="T4" fmla="*/ 128 w 1868"/>
              <a:gd name="T5" fmla="*/ 564 h 780"/>
              <a:gd name="T6" fmla="*/ 216 w 1868"/>
              <a:gd name="T7" fmla="*/ 540 h 780"/>
              <a:gd name="T8" fmla="*/ 320 w 1868"/>
              <a:gd name="T9" fmla="*/ 508 h 780"/>
              <a:gd name="T10" fmla="*/ 392 w 1868"/>
              <a:gd name="T11" fmla="*/ 500 h 780"/>
              <a:gd name="T12" fmla="*/ 504 w 1868"/>
              <a:gd name="T13" fmla="*/ 476 h 780"/>
              <a:gd name="T14" fmla="*/ 600 w 1868"/>
              <a:gd name="T15" fmla="*/ 428 h 780"/>
              <a:gd name="T16" fmla="*/ 680 w 1868"/>
              <a:gd name="T17" fmla="*/ 428 h 780"/>
              <a:gd name="T18" fmla="*/ 752 w 1868"/>
              <a:gd name="T19" fmla="*/ 396 h 780"/>
              <a:gd name="T20" fmla="*/ 856 w 1868"/>
              <a:gd name="T21" fmla="*/ 380 h 780"/>
              <a:gd name="T22" fmla="*/ 952 w 1868"/>
              <a:gd name="T23" fmla="*/ 380 h 780"/>
              <a:gd name="T24" fmla="*/ 1024 w 1868"/>
              <a:gd name="T25" fmla="*/ 332 h 780"/>
              <a:gd name="T26" fmla="*/ 1120 w 1868"/>
              <a:gd name="T27" fmla="*/ 308 h 780"/>
              <a:gd name="T28" fmla="*/ 1200 w 1868"/>
              <a:gd name="T29" fmla="*/ 276 h 780"/>
              <a:gd name="T30" fmla="*/ 1320 w 1868"/>
              <a:gd name="T31" fmla="*/ 220 h 780"/>
              <a:gd name="T32" fmla="*/ 1384 w 1868"/>
              <a:gd name="T33" fmla="*/ 196 h 780"/>
              <a:gd name="T34" fmla="*/ 1464 w 1868"/>
              <a:gd name="T35" fmla="*/ 204 h 780"/>
              <a:gd name="T36" fmla="*/ 1552 w 1868"/>
              <a:gd name="T37" fmla="*/ 140 h 780"/>
              <a:gd name="T38" fmla="*/ 1632 w 1868"/>
              <a:gd name="T39" fmla="*/ 108 h 780"/>
              <a:gd name="T40" fmla="*/ 1728 w 1868"/>
              <a:gd name="T41" fmla="*/ 76 h 780"/>
              <a:gd name="T42" fmla="*/ 1848 w 1868"/>
              <a:gd name="T43" fmla="*/ 60 h 780"/>
              <a:gd name="T44" fmla="*/ 1868 w 1868"/>
              <a:gd name="T45" fmla="*/ 0 h 780"/>
              <a:gd name="T46" fmla="*/ 1864 w 1868"/>
              <a:gd name="T47" fmla="*/ 780 h 780"/>
              <a:gd name="T48" fmla="*/ 0 w 1868"/>
              <a:gd name="T49" fmla="*/ 780 h 780"/>
              <a:gd name="T50" fmla="*/ 0 w 1868"/>
              <a:gd name="T51" fmla="*/ 588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68" h="780">
                <a:moveTo>
                  <a:pt x="0" y="588"/>
                </a:moveTo>
                <a:lnTo>
                  <a:pt x="48" y="588"/>
                </a:lnTo>
                <a:lnTo>
                  <a:pt x="128" y="564"/>
                </a:lnTo>
                <a:lnTo>
                  <a:pt x="216" y="540"/>
                </a:lnTo>
                <a:lnTo>
                  <a:pt x="320" y="508"/>
                </a:lnTo>
                <a:lnTo>
                  <a:pt x="392" y="500"/>
                </a:lnTo>
                <a:lnTo>
                  <a:pt x="504" y="476"/>
                </a:lnTo>
                <a:lnTo>
                  <a:pt x="600" y="428"/>
                </a:lnTo>
                <a:lnTo>
                  <a:pt x="680" y="428"/>
                </a:lnTo>
                <a:lnTo>
                  <a:pt x="752" y="396"/>
                </a:lnTo>
                <a:lnTo>
                  <a:pt x="856" y="380"/>
                </a:lnTo>
                <a:lnTo>
                  <a:pt x="952" y="380"/>
                </a:lnTo>
                <a:lnTo>
                  <a:pt x="1024" y="332"/>
                </a:lnTo>
                <a:lnTo>
                  <a:pt x="1120" y="308"/>
                </a:lnTo>
                <a:lnTo>
                  <a:pt x="1200" y="276"/>
                </a:lnTo>
                <a:lnTo>
                  <a:pt x="1320" y="220"/>
                </a:lnTo>
                <a:lnTo>
                  <a:pt x="1384" y="196"/>
                </a:lnTo>
                <a:lnTo>
                  <a:pt x="1464" y="204"/>
                </a:lnTo>
                <a:lnTo>
                  <a:pt x="1552" y="140"/>
                </a:lnTo>
                <a:lnTo>
                  <a:pt x="1632" y="108"/>
                </a:lnTo>
                <a:lnTo>
                  <a:pt x="1728" y="76"/>
                </a:lnTo>
                <a:lnTo>
                  <a:pt x="1848" y="60"/>
                </a:lnTo>
                <a:lnTo>
                  <a:pt x="1868" y="0"/>
                </a:lnTo>
                <a:lnTo>
                  <a:pt x="1864" y="780"/>
                </a:lnTo>
                <a:lnTo>
                  <a:pt x="0" y="780"/>
                </a:lnTo>
                <a:lnTo>
                  <a:pt x="0" y="588"/>
                </a:lnTo>
                <a:close/>
              </a:path>
            </a:pathLst>
          </a:custGeom>
          <a:gradFill rotWithShape="1">
            <a:gsLst>
              <a:gs pos="0">
                <a:schemeClr val="bg1">
                  <a:lumMod val="85000"/>
                </a:schemeClr>
              </a:gs>
              <a:gs pos="100000">
                <a:schemeClr val="bg1">
                  <a:lumMod val="50000"/>
                </a:schemeClr>
              </a:gs>
            </a:gsLst>
            <a:lin ang="2700000" scaled="1"/>
          </a:gradFill>
          <a:ln w="9525">
            <a:round/>
          </a:ln>
          <a:effectLst/>
          <a:scene3d>
            <a:camera prst="legacyObliqueTopRight">
              <a:rot lat="0" lon="900000" rev="0"/>
            </a:camera>
            <a:lightRig rig="legacyFlat3" dir="b"/>
          </a:scene3d>
          <a:sp3d extrusionH="100000" prstMaterial="legacyMatte">
            <a:bevelT w="13500" h="13500" prst="angle"/>
            <a:bevelB w="13500" h="13500" prst="angle"/>
            <a:extrusionClr>
              <a:schemeClr val="bg1">
                <a:lumMod val="50000"/>
              </a:schemeClr>
            </a:extrusionClr>
          </a:sp3d>
        </p:spPr>
        <p:txBody>
          <a:bodyPr>
            <a:flatTx/>
          </a:bodyPr>
          <a:lstStyle/>
          <a:p>
            <a:pPr eaLnBrk="1" fontAlgn="auto" hangingPunct="1">
              <a:spcBef>
                <a:spcPts val="0"/>
              </a:spcBef>
              <a:spcAft>
                <a:spcPts val="0"/>
              </a:spcAft>
              <a:defRPr/>
            </a:pPr>
            <a:endParaRPr lang="en-US">
              <a:latin typeface="+mn-lt"/>
              <a:ea typeface="+mn-ea"/>
            </a:endParaRPr>
          </a:p>
        </p:txBody>
      </p:sp>
      <p:grpSp>
        <p:nvGrpSpPr>
          <p:cNvPr id="28" name="组合 27"/>
          <p:cNvGrpSpPr/>
          <p:nvPr/>
        </p:nvGrpSpPr>
        <p:grpSpPr bwMode="auto">
          <a:xfrm>
            <a:off x="971550" y="1347788"/>
            <a:ext cx="6121400" cy="3384550"/>
            <a:chOff x="971244" y="1347614"/>
            <a:chExt cx="6121036" cy="3384376"/>
          </a:xfrm>
        </p:grpSpPr>
        <p:sp>
          <p:nvSpPr>
            <p:cNvPr id="12298" name="Line 30"/>
            <p:cNvSpPr>
              <a:spLocks noChangeShapeType="1"/>
            </p:cNvSpPr>
            <p:nvPr/>
          </p:nvSpPr>
          <p:spPr bwMode="auto">
            <a:xfrm>
              <a:off x="6245544" y="1493742"/>
              <a:ext cx="0" cy="2805646"/>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2299" name="组合 13"/>
            <p:cNvGrpSpPr/>
            <p:nvPr/>
          </p:nvGrpSpPr>
          <p:grpSpPr bwMode="auto">
            <a:xfrm>
              <a:off x="971244" y="1347614"/>
              <a:ext cx="6121036" cy="3384376"/>
              <a:chOff x="971244" y="1347614"/>
              <a:chExt cx="6121036" cy="3384376"/>
            </a:xfrm>
          </p:grpSpPr>
          <p:sp>
            <p:nvSpPr>
              <p:cNvPr id="12300" name="Line 28"/>
              <p:cNvSpPr>
                <a:spLocks noChangeShapeType="1"/>
              </p:cNvSpPr>
              <p:nvPr/>
            </p:nvSpPr>
            <p:spPr bwMode="auto">
              <a:xfrm flipV="1">
                <a:off x="1636454" y="2484579"/>
                <a:ext cx="4605537" cy="403500"/>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1" name="Line 29"/>
              <p:cNvSpPr>
                <a:spLocks noChangeShapeType="1"/>
              </p:cNvSpPr>
              <p:nvPr/>
            </p:nvSpPr>
            <p:spPr bwMode="auto">
              <a:xfrm>
                <a:off x="3552566" y="1952864"/>
                <a:ext cx="0" cy="2150430"/>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2" name="Line 31"/>
              <p:cNvSpPr>
                <a:spLocks noChangeShapeType="1"/>
              </p:cNvSpPr>
              <p:nvPr/>
            </p:nvSpPr>
            <p:spPr bwMode="auto">
              <a:xfrm flipV="1">
                <a:off x="1625795" y="3134139"/>
                <a:ext cx="4613827" cy="149898"/>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3" name="Line 32"/>
              <p:cNvSpPr>
                <a:spLocks noChangeShapeType="1"/>
              </p:cNvSpPr>
              <p:nvPr/>
            </p:nvSpPr>
            <p:spPr bwMode="auto">
              <a:xfrm>
                <a:off x="1625795" y="3693194"/>
                <a:ext cx="4619748" cy="45252"/>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4" name="Line 33"/>
              <p:cNvSpPr>
                <a:spLocks noChangeShapeType="1"/>
              </p:cNvSpPr>
              <p:nvPr/>
            </p:nvSpPr>
            <p:spPr bwMode="auto">
              <a:xfrm flipH="1">
                <a:off x="1631717" y="1845390"/>
                <a:ext cx="4612642" cy="663701"/>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Freeform 34"/>
              <p:cNvSpPr/>
              <p:nvPr/>
            </p:nvSpPr>
            <p:spPr bwMode="auto">
              <a:xfrm>
                <a:off x="1201418" y="3971616"/>
                <a:ext cx="5027313" cy="582583"/>
              </a:xfrm>
              <a:custGeom>
                <a:avLst/>
                <a:gdLst>
                  <a:gd name="T0" fmla="*/ 4165 w 4165"/>
                  <a:gd name="T1" fmla="*/ 325 h 583"/>
                  <a:gd name="T2" fmla="*/ 3493 w 4165"/>
                  <a:gd name="T3" fmla="*/ 583 h 583"/>
                  <a:gd name="T4" fmla="*/ 0 w 4165"/>
                  <a:gd name="T5" fmla="*/ 88 h 583"/>
                  <a:gd name="T6" fmla="*/ 281 w 4165"/>
                  <a:gd name="T7" fmla="*/ 0 h 583"/>
                  <a:gd name="T8" fmla="*/ 4165 w 4165"/>
                  <a:gd name="T9" fmla="*/ 325 h 583"/>
                </a:gdLst>
                <a:ahLst/>
                <a:cxnLst>
                  <a:cxn ang="0">
                    <a:pos x="T0" y="T1"/>
                  </a:cxn>
                  <a:cxn ang="0">
                    <a:pos x="T2" y="T3"/>
                  </a:cxn>
                  <a:cxn ang="0">
                    <a:pos x="T4" y="T5"/>
                  </a:cxn>
                  <a:cxn ang="0">
                    <a:pos x="T6" y="T7"/>
                  </a:cxn>
                  <a:cxn ang="0">
                    <a:pos x="T8" y="T9"/>
                  </a:cxn>
                </a:cxnLst>
                <a:rect l="0" t="0" r="r" b="b"/>
                <a:pathLst>
                  <a:path w="4165" h="583">
                    <a:moveTo>
                      <a:pt x="4165" y="325"/>
                    </a:moveTo>
                    <a:lnTo>
                      <a:pt x="3493" y="583"/>
                    </a:lnTo>
                    <a:lnTo>
                      <a:pt x="0" y="88"/>
                    </a:lnTo>
                    <a:lnTo>
                      <a:pt x="281" y="0"/>
                    </a:lnTo>
                    <a:lnTo>
                      <a:pt x="4165" y="325"/>
                    </a:lnTo>
                    <a:close/>
                  </a:path>
                </a:pathLst>
              </a:custGeom>
              <a:gradFill rotWithShape="1">
                <a:gsLst>
                  <a:gs pos="0">
                    <a:schemeClr val="bg2">
                      <a:gamma/>
                      <a:shade val="60392"/>
                      <a:invGamma/>
                      <a:alpha val="13000"/>
                    </a:schemeClr>
                  </a:gs>
                  <a:gs pos="100000">
                    <a:schemeClr val="bg2">
                      <a:alpha val="78000"/>
                    </a:schemeClr>
                  </a:gs>
                </a:gsLst>
                <a:lin ang="27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US">
                  <a:latin typeface="+mn-lt"/>
                  <a:ea typeface="+mn-ea"/>
                </a:endParaRPr>
              </a:p>
            </p:txBody>
          </p:sp>
          <p:sp>
            <p:nvSpPr>
              <p:cNvPr id="12306" name="Freeform 36"/>
              <p:cNvSpPr/>
              <p:nvPr/>
            </p:nvSpPr>
            <p:spPr bwMode="auto">
              <a:xfrm>
                <a:off x="1618690" y="1347614"/>
                <a:ext cx="5473590" cy="3026251"/>
              </a:xfrm>
              <a:custGeom>
                <a:avLst/>
                <a:gdLst>
                  <a:gd name="T0" fmla="*/ 0 w 3966"/>
                  <a:gd name="T1" fmla="*/ 2147483646 h 3160"/>
                  <a:gd name="T2" fmla="*/ 0 w 3966"/>
                  <a:gd name="T3" fmla="*/ 2147483646 h 3160"/>
                  <a:gd name="T4" fmla="*/ 2147483646 w 3966"/>
                  <a:gd name="T5" fmla="*/ 0 h 3160"/>
                  <a:gd name="T6" fmla="*/ 2147483646 w 3966"/>
                  <a:gd name="T7" fmla="*/ 2147483646 h 3160"/>
                  <a:gd name="T8" fmla="*/ 0 w 3966"/>
                  <a:gd name="T9" fmla="*/ 2147483646 h 3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66" h="3160">
                    <a:moveTo>
                      <a:pt x="0" y="2737"/>
                    </a:moveTo>
                    <a:lnTo>
                      <a:pt x="0" y="984"/>
                    </a:lnTo>
                    <a:lnTo>
                      <a:pt x="3966" y="0"/>
                    </a:lnTo>
                    <a:lnTo>
                      <a:pt x="3966" y="3160"/>
                    </a:lnTo>
                    <a:lnTo>
                      <a:pt x="0" y="2737"/>
                    </a:lnTo>
                    <a:close/>
                  </a:path>
                </a:pathLst>
              </a:custGeom>
              <a:solidFill>
                <a:schemeClr val="bg1">
                  <a:alpha val="30196"/>
                </a:schemeClr>
              </a:solidFill>
              <a:ln w="9525">
                <a:round/>
              </a:ln>
              <a:effectLst/>
              <a:scene3d>
                <a:camera prst="legacyObliqueTopRight"/>
                <a:lightRig rig="legacyFlat3" dir="b"/>
              </a:scene3d>
              <a:sp3d extrusionH="365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endParaRPr lang="zh-CN" altLang="en-US"/>
              </a:p>
            </p:txBody>
          </p:sp>
          <p:sp>
            <p:nvSpPr>
              <p:cNvPr id="12307" name="Rectangle 13"/>
              <p:cNvSpPr>
                <a:spLocks noChangeArrowheads="1"/>
              </p:cNvSpPr>
              <p:nvPr/>
            </p:nvSpPr>
            <p:spPr bwMode="auto">
              <a:xfrm>
                <a:off x="971244" y="2347508"/>
                <a:ext cx="58073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500">
                    <a:latin typeface="微软雅黑" panose="020B0503020204020204" pitchFamily="34" charset="-122"/>
                    <a:ea typeface="微软雅黑" panose="020B0503020204020204" pitchFamily="34" charset="-122"/>
                  </a:rPr>
                  <a:t>标题</a:t>
                </a:r>
                <a:endParaRPr lang="zh-CN" altLang="en-US" sz="1500">
                  <a:latin typeface="微软雅黑" panose="020B0503020204020204" pitchFamily="34" charset="-122"/>
                  <a:ea typeface="微软雅黑" panose="020B0503020204020204" pitchFamily="34" charset="-122"/>
                </a:endParaRPr>
              </a:p>
            </p:txBody>
          </p:sp>
          <p:sp>
            <p:nvSpPr>
              <p:cNvPr id="12308" name="Rectangle 13"/>
              <p:cNvSpPr>
                <a:spLocks noChangeArrowheads="1"/>
              </p:cNvSpPr>
              <p:nvPr/>
            </p:nvSpPr>
            <p:spPr bwMode="auto">
              <a:xfrm>
                <a:off x="971244" y="2715766"/>
                <a:ext cx="58073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500">
                    <a:latin typeface="微软雅黑" panose="020B0503020204020204" pitchFamily="34" charset="-122"/>
                    <a:ea typeface="微软雅黑" panose="020B0503020204020204" pitchFamily="34" charset="-122"/>
                  </a:rPr>
                  <a:t>标题</a:t>
                </a:r>
                <a:endParaRPr lang="zh-CN" altLang="en-US" sz="1500">
                  <a:latin typeface="微软雅黑" panose="020B0503020204020204" pitchFamily="34" charset="-122"/>
                  <a:ea typeface="微软雅黑" panose="020B0503020204020204" pitchFamily="34" charset="-122"/>
                </a:endParaRPr>
              </a:p>
            </p:txBody>
          </p:sp>
          <p:sp>
            <p:nvSpPr>
              <p:cNvPr id="12309" name="Rectangle 13"/>
              <p:cNvSpPr>
                <a:spLocks noChangeArrowheads="1"/>
              </p:cNvSpPr>
              <p:nvPr/>
            </p:nvSpPr>
            <p:spPr bwMode="auto">
              <a:xfrm>
                <a:off x="971244" y="3112808"/>
                <a:ext cx="58073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500">
                    <a:latin typeface="微软雅黑" panose="020B0503020204020204" pitchFamily="34" charset="-122"/>
                    <a:ea typeface="微软雅黑" panose="020B0503020204020204" pitchFamily="34" charset="-122"/>
                  </a:rPr>
                  <a:t>标题</a:t>
                </a:r>
                <a:endParaRPr lang="zh-CN" altLang="en-US" sz="1500">
                  <a:latin typeface="微软雅黑" panose="020B0503020204020204" pitchFamily="34" charset="-122"/>
                  <a:ea typeface="微软雅黑" panose="020B0503020204020204" pitchFamily="34" charset="-122"/>
                </a:endParaRPr>
              </a:p>
            </p:txBody>
          </p:sp>
          <p:sp>
            <p:nvSpPr>
              <p:cNvPr id="12310" name="Rectangle 13"/>
              <p:cNvSpPr>
                <a:spLocks noChangeArrowheads="1"/>
              </p:cNvSpPr>
              <p:nvPr/>
            </p:nvSpPr>
            <p:spPr bwMode="auto">
              <a:xfrm>
                <a:off x="971244" y="3521882"/>
                <a:ext cx="58073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500">
                    <a:latin typeface="微软雅黑" panose="020B0503020204020204" pitchFamily="34" charset="-122"/>
                    <a:ea typeface="微软雅黑" panose="020B0503020204020204" pitchFamily="34" charset="-122"/>
                  </a:rPr>
                  <a:t>标题</a:t>
                </a:r>
                <a:endParaRPr lang="zh-CN" altLang="en-US" sz="1500">
                  <a:latin typeface="微软雅黑" panose="020B0503020204020204" pitchFamily="34" charset="-122"/>
                  <a:ea typeface="微软雅黑" panose="020B0503020204020204" pitchFamily="34" charset="-122"/>
                </a:endParaRPr>
              </a:p>
            </p:txBody>
          </p:sp>
          <p:sp>
            <p:nvSpPr>
              <p:cNvPr id="12311" name="Rectangle 13"/>
              <p:cNvSpPr>
                <a:spLocks noChangeArrowheads="1"/>
              </p:cNvSpPr>
              <p:nvPr/>
            </p:nvSpPr>
            <p:spPr bwMode="auto">
              <a:xfrm>
                <a:off x="1444776" y="4004555"/>
                <a:ext cx="58073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500">
                    <a:latin typeface="微软雅黑" panose="020B0503020204020204" pitchFamily="34" charset="-122"/>
                    <a:ea typeface="微软雅黑" panose="020B0503020204020204" pitchFamily="34" charset="-122"/>
                  </a:rPr>
                  <a:t>标题</a:t>
                </a:r>
                <a:endParaRPr lang="zh-CN" altLang="en-US" sz="1500">
                  <a:latin typeface="微软雅黑" panose="020B0503020204020204" pitchFamily="34" charset="-122"/>
                  <a:ea typeface="微软雅黑" panose="020B0503020204020204" pitchFamily="34" charset="-122"/>
                </a:endParaRPr>
              </a:p>
            </p:txBody>
          </p:sp>
          <p:sp>
            <p:nvSpPr>
              <p:cNvPr id="12312" name="Rectangle 13"/>
              <p:cNvSpPr>
                <a:spLocks noChangeArrowheads="1"/>
              </p:cNvSpPr>
              <p:nvPr/>
            </p:nvSpPr>
            <p:spPr bwMode="auto">
              <a:xfrm>
                <a:off x="3271184" y="4192801"/>
                <a:ext cx="58073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500">
                    <a:latin typeface="微软雅黑" panose="020B0503020204020204" pitchFamily="34" charset="-122"/>
                    <a:ea typeface="微软雅黑" panose="020B0503020204020204" pitchFamily="34" charset="-122"/>
                  </a:rPr>
                  <a:t>标题</a:t>
                </a:r>
                <a:endParaRPr lang="zh-CN" altLang="en-US" sz="1500">
                  <a:latin typeface="微软雅黑" panose="020B0503020204020204" pitchFamily="34" charset="-122"/>
                  <a:ea typeface="微软雅黑" panose="020B0503020204020204" pitchFamily="34" charset="-122"/>
                </a:endParaRPr>
              </a:p>
            </p:txBody>
          </p:sp>
          <p:sp>
            <p:nvSpPr>
              <p:cNvPr id="12313" name="Rectangle 13"/>
              <p:cNvSpPr>
                <a:spLocks noChangeArrowheads="1"/>
              </p:cNvSpPr>
              <p:nvPr/>
            </p:nvSpPr>
            <p:spPr bwMode="auto">
              <a:xfrm>
                <a:off x="5791464" y="4408825"/>
                <a:ext cx="58073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500">
                    <a:latin typeface="微软雅黑" panose="020B0503020204020204" pitchFamily="34" charset="-122"/>
                    <a:ea typeface="微软雅黑" panose="020B0503020204020204" pitchFamily="34" charset="-122"/>
                  </a:rPr>
                  <a:t>标题</a:t>
                </a:r>
                <a:endParaRPr lang="zh-CN" altLang="en-US" sz="1500">
                  <a:latin typeface="微软雅黑" panose="020B0503020204020204" pitchFamily="34" charset="-122"/>
                  <a:ea typeface="微软雅黑" panose="020B0503020204020204" pitchFamily="34" charset="-122"/>
                </a:endParaRPr>
              </a:p>
            </p:txBody>
          </p:sp>
          <p:sp>
            <p:nvSpPr>
              <p:cNvPr id="12314" name="Rectangle 13"/>
              <p:cNvSpPr>
                <a:spLocks noChangeArrowheads="1"/>
              </p:cNvSpPr>
              <p:nvPr/>
            </p:nvSpPr>
            <p:spPr bwMode="auto">
              <a:xfrm>
                <a:off x="4293067" y="2858802"/>
                <a:ext cx="19524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latin typeface="微软雅黑" panose="020B0503020204020204" pitchFamily="34" charset="-122"/>
                    <a:ea typeface="微软雅黑" panose="020B0503020204020204" pitchFamily="34" charset="-122"/>
                  </a:rPr>
                  <a:t>点击添加标题</a:t>
                </a:r>
                <a:endParaRPr lang="zh-CN" altLang="en-US" sz="1600">
                  <a:latin typeface="微软雅黑" panose="020B0503020204020204" pitchFamily="34" charset="-122"/>
                  <a:ea typeface="微软雅黑" panose="020B0503020204020204" pitchFamily="34" charset="-122"/>
                </a:endParaRPr>
              </a:p>
            </p:txBody>
          </p:sp>
        </p:grpSp>
      </p:grpSp>
      <p:sp>
        <p:nvSpPr>
          <p:cNvPr id="47" name="AutoShape 14"/>
          <p:cNvSpPr>
            <a:spLocks noChangeArrowheads="1"/>
          </p:cNvSpPr>
          <p:nvPr/>
        </p:nvSpPr>
        <p:spPr bwMode="auto">
          <a:xfrm rot="21047900" flipH="1">
            <a:off x="1835974" y="1242968"/>
            <a:ext cx="4704341" cy="414813"/>
          </a:xfrm>
          <a:prstGeom prst="roundRect">
            <a:avLst>
              <a:gd name="adj" fmla="val 16667"/>
            </a:avLst>
          </a:prstGeom>
          <a:gradFill flip="none" rotWithShape="1">
            <a:gsLst>
              <a:gs pos="100000">
                <a:schemeClr val="bg1">
                  <a:shade val="30000"/>
                  <a:satMod val="115000"/>
                  <a:alpha val="59000"/>
                </a:schemeClr>
              </a:gs>
              <a:gs pos="50000">
                <a:schemeClr val="bg1">
                  <a:shade val="67500"/>
                  <a:satMod val="115000"/>
                </a:schemeClr>
              </a:gs>
              <a:gs pos="0">
                <a:schemeClr val="bg1">
                  <a:shade val="100000"/>
                  <a:satMod val="115000"/>
                </a:schemeClr>
              </a:gs>
            </a:gsLst>
            <a:lin ang="0" scaled="1"/>
            <a:tileRect/>
          </a:gradFill>
          <a:ln w="9525" algn="ctr">
            <a:solidFill>
              <a:srgbClr val="F6862A"/>
            </a:solidFill>
            <a:round/>
          </a:ln>
        </p:spPr>
        <p:txBody>
          <a:bodyPr wrap="none" lIns="2520000" anchor="ctr"/>
          <a:lstStyle/>
          <a:p>
            <a:pPr eaLnBrk="1" fontAlgn="auto" hangingPunct="1">
              <a:spcBef>
                <a:spcPts val="0"/>
              </a:spcBef>
              <a:spcAft>
                <a:spcPts val="0"/>
              </a:spcAft>
              <a:buClr>
                <a:srgbClr val="808000"/>
              </a:buClr>
              <a:buSzPct val="75000"/>
              <a:defRPr/>
            </a:pPr>
            <a:endParaRPr lang="zh-CN" altLang="en-US" dirty="0">
              <a:latin typeface="+mn-lt"/>
              <a:ea typeface="+mn-ea"/>
            </a:endParaRPr>
          </a:p>
        </p:txBody>
      </p:sp>
      <p:sp>
        <p:nvSpPr>
          <p:cNvPr id="48" name="Rectangle 13"/>
          <p:cNvSpPr>
            <a:spLocks noChangeArrowheads="1"/>
          </p:cNvSpPr>
          <p:nvPr/>
        </p:nvSpPr>
        <p:spPr bwMode="auto">
          <a:xfrm rot="-552100">
            <a:off x="2859088" y="1265238"/>
            <a:ext cx="27447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latin typeface="微软雅黑" panose="020B0503020204020204" pitchFamily="34" charset="-122"/>
                <a:ea typeface="微软雅黑" panose="020B0503020204020204" pitchFamily="34" charset="-122"/>
              </a:rPr>
              <a:t>点击添加标题</a:t>
            </a:r>
            <a:endParaRPr lang="zh-CN" altLang="en-US" sz="1800">
              <a:latin typeface="微软雅黑" panose="020B0503020204020204" pitchFamily="34" charset="-122"/>
              <a:ea typeface="微软雅黑" panose="020B0503020204020204" pitchFamily="34" charset="-122"/>
            </a:endParaRPr>
          </a:p>
        </p:txBody>
      </p:sp>
      <p:sp>
        <p:nvSpPr>
          <p:cNvPr id="49" name="TextBox 14"/>
          <p:cNvSpPr txBox="1">
            <a:spLocks noChangeArrowheads="1"/>
          </p:cNvSpPr>
          <p:nvPr/>
        </p:nvSpPr>
        <p:spPr bwMode="auto">
          <a:xfrm>
            <a:off x="7092950" y="123825"/>
            <a:ext cx="19272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r>
              <a:rPr lang="zh-CN" altLang="en-US" sz="2200">
                <a:latin typeface="方正综艺简体" panose="02010601030101010101" pitchFamily="65" charset="-122"/>
                <a:ea typeface="方正综艺简体" panose="02010601030101010101" pitchFamily="65" charset="-122"/>
              </a:rPr>
              <a:t>点击添加标题</a:t>
            </a:r>
            <a:endParaRPr lang="zh-CN" altLang="en-US" sz="2200">
              <a:latin typeface="方正综艺简体" panose="02010601030101010101" pitchFamily="65" charset="-122"/>
              <a:ea typeface="方正综艺简体" panose="02010601030101010101" pitchFamily="65"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right)">
                                      <p:cBhvr>
                                        <p:cTn id="7" dur="500"/>
                                        <p:tgtEl>
                                          <p:spTgt spid="49"/>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down)">
                                      <p:cBhvr>
                                        <p:cTn id="11" dur="500"/>
                                        <p:tgtEl>
                                          <p:spTgt spid="47"/>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wipe(left)">
                                      <p:cBhvr>
                                        <p:cTn id="14" dur="500"/>
                                        <p:tgtEl>
                                          <p:spTgt spid="48"/>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up)">
                                      <p:cBhvr>
                                        <p:cTn id="18" dur="500"/>
                                        <p:tgtEl>
                                          <p:spTgt spid="28"/>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left)">
                                      <p:cBhvr>
                                        <p:cTn id="22" dur="500"/>
                                        <p:tgtEl>
                                          <p:spTgt spid="26"/>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left)">
                                      <p:cBhvr>
                                        <p:cTn id="2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Documents and Settings\nukes\桌面\12U63QV330-45594.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3608" y="1131590"/>
            <a:ext cx="3384376" cy="2755905"/>
          </a:xfrm>
          <a:prstGeom prst="rect">
            <a:avLst/>
          </a:prstGeom>
          <a:noFill/>
          <a:effectLst>
            <a:outerShdw blurRad="50800" dist="38100" dir="2700000" algn="tl" rotWithShape="0">
              <a:prstClr val="black">
                <a:alpha val="40000"/>
              </a:prstClr>
            </a:outerShdw>
            <a:reflection blurRad="6350" stA="50000" endA="275" endPos="30000" dist="25400" dir="5400000" sy="-100000" algn="bl" rotWithShape="0"/>
          </a:effectLst>
          <a:extLst>
            <a:ext uri="{909E8E84-426E-40DD-AFC4-6F175D3DCCD1}">
              <a14:hiddenFill xmlns:a14="http://schemas.microsoft.com/office/drawing/2010/main">
                <a:solidFill>
                  <a:srgbClr val="FFFFFF"/>
                </a:solidFill>
              </a14:hiddenFill>
            </a:ext>
          </a:extLst>
        </p:spPr>
      </p:pic>
      <p:sp>
        <p:nvSpPr>
          <p:cNvPr id="3" name="折角形 2"/>
          <p:cNvSpPr/>
          <p:nvPr/>
        </p:nvSpPr>
        <p:spPr>
          <a:xfrm>
            <a:off x="4716463" y="1131888"/>
            <a:ext cx="2663825" cy="2755900"/>
          </a:xfrm>
          <a:prstGeom prst="foldedCorner">
            <a:avLst/>
          </a:prstGeom>
          <a:solidFill>
            <a:schemeClr val="bg1"/>
          </a:solidFill>
          <a:ln w="3175">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TextBox 3"/>
          <p:cNvSpPr txBox="1">
            <a:spLocks noChangeArrowheads="1"/>
          </p:cNvSpPr>
          <p:nvPr/>
        </p:nvSpPr>
        <p:spPr bwMode="auto">
          <a:xfrm>
            <a:off x="4716463" y="1262063"/>
            <a:ext cx="2808287"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400">
                <a:latin typeface="微软雅黑" panose="020B0503020204020204" pitchFamily="34" charset="-122"/>
                <a:ea typeface="微软雅黑" panose="020B0503020204020204" pitchFamily="34" charset="-122"/>
              </a:rPr>
              <a:t>电子商务的流通模式是以网络服务商为中枢的扁平化的流通模式</a:t>
            </a:r>
            <a:endParaRPr lang="en-US" altLang="zh-CN" sz="1400">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en-US" sz="1400">
                <a:latin typeface="微软雅黑" panose="020B0503020204020204" pitchFamily="34" charset="-122"/>
                <a:ea typeface="微软雅黑" panose="020B0503020204020204" pitchFamily="34" charset="-122"/>
              </a:rPr>
              <a:t>由于将垂直渠道变为扁平化的交互关系，借助互联网，把产品销售、物流控制、信息沟通、客户管理给意见反馈有机结合在一起使传统分销模式向电子分销模式转化。</a:t>
            </a:r>
            <a:endParaRPr lang="en-US" altLang="zh-CN" sz="1400">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en-US" sz="1400">
                <a:latin typeface="微软雅黑" panose="020B0503020204020204" pitchFamily="34" charset="-122"/>
                <a:ea typeface="微软雅黑" panose="020B0503020204020204" pitchFamily="34" charset="-122"/>
              </a:rPr>
              <a:t>以求以最短的供应链、最快的反应链、最低的成本来运作，新的流通模式的效率明显提高</a:t>
            </a:r>
            <a:endParaRPr lang="zh-CN" altLang="en-US" sz="1400">
              <a:latin typeface="微软雅黑" panose="020B0503020204020204" pitchFamily="34" charset="-122"/>
              <a:ea typeface="微软雅黑" panose="020B0503020204020204" pitchFamily="34" charset="-122"/>
            </a:endParaRPr>
          </a:p>
        </p:txBody>
      </p:sp>
      <p:sp>
        <p:nvSpPr>
          <p:cNvPr id="5" name="TextBox 14"/>
          <p:cNvSpPr txBox="1">
            <a:spLocks noChangeArrowheads="1"/>
          </p:cNvSpPr>
          <p:nvPr/>
        </p:nvSpPr>
        <p:spPr bwMode="auto">
          <a:xfrm>
            <a:off x="7092950" y="123825"/>
            <a:ext cx="19272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r>
              <a:rPr lang="zh-CN" altLang="en-US" sz="2200">
                <a:latin typeface="方正综艺简体" panose="02010601030101010101" pitchFamily="65" charset="-122"/>
                <a:ea typeface="方正综艺简体" panose="02010601030101010101" pitchFamily="65" charset="-122"/>
              </a:rPr>
              <a:t>点击添加标题</a:t>
            </a:r>
            <a:endParaRPr lang="zh-CN" altLang="en-US" sz="2200">
              <a:latin typeface="方正综艺简体" panose="02010601030101010101" pitchFamily="65" charset="-122"/>
              <a:ea typeface="方正综艺简体" panose="02010601030101010101" pitchFamily="65"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par>
                          <p:cTn id="8" fill="hold">
                            <p:stCondLst>
                              <p:cond delay="500"/>
                            </p:stCondLst>
                            <p:childTnLst>
                              <p:par>
                                <p:cTn id="9" presetID="52"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Scale>
                                      <p:cBhvr>
                                        <p:cTn id="11" dur="5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500" decel="50000" fill="hold">
                                          <p:stCondLst>
                                            <p:cond delay="0"/>
                                          </p:stCondLst>
                                        </p:cTn>
                                        <p:tgtEl>
                                          <p:spTgt spid="2"/>
                                        </p:tgtEl>
                                        <p:attrNameLst>
                                          <p:attrName>ppt_x</p:attrName>
                                          <p:attrName>ppt_y</p:attrName>
                                        </p:attrNameLst>
                                      </p:cBhvr>
                                    </p:animMotion>
                                    <p:animEffect transition="in" filter="fade">
                                      <p:cBhvr>
                                        <p:cTn id="13" dur="500"/>
                                        <p:tgtEl>
                                          <p:spTgt spid="2"/>
                                        </p:tgtEl>
                                      </p:cBhvr>
                                    </p:animEffect>
                                  </p:childTnLst>
                                </p:cTn>
                              </p:par>
                            </p:childTnLst>
                          </p:cTn>
                        </p:par>
                        <p:par>
                          <p:cTn id="14" fill="hold">
                            <p:stCondLst>
                              <p:cond delay="1000"/>
                            </p:stCondLst>
                            <p:childTnLst>
                              <p:par>
                                <p:cTn id="15" presetID="37"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900" decel="100000" fill="hold"/>
                                        <p:tgtEl>
                                          <p:spTgt spid="3"/>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par>
                          <p:cTn id="21" fill="hold">
                            <p:stCondLst>
                              <p:cond delay="2000"/>
                            </p:stCondLst>
                            <p:childTnLst>
                              <p:par>
                                <p:cTn id="22" presetID="22" presetClass="entr" presetSubtype="1" fill="hold" grpId="0" nodeType="after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wipe(up)">
                                      <p:cBhvr>
                                        <p:cTn id="24" dur="500"/>
                                        <p:tgtEl>
                                          <p:spTgt spid="4">
                                            <p:txEl>
                                              <p:pRg st="0" end="0"/>
                                            </p:txEl>
                                          </p:spTgt>
                                        </p:tgtEl>
                                      </p:cBhvr>
                                    </p:animEffect>
                                  </p:childTnLst>
                                </p:cTn>
                              </p:par>
                            </p:childTnLst>
                          </p:cTn>
                        </p:par>
                        <p:par>
                          <p:cTn id="25" fill="hold">
                            <p:stCondLst>
                              <p:cond delay="2500"/>
                            </p:stCondLst>
                            <p:childTnLst>
                              <p:par>
                                <p:cTn id="26" presetID="22" presetClass="entr" presetSubtype="1" fill="hold" grpId="0" nodeType="after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wipe(up)">
                                      <p:cBhvr>
                                        <p:cTn id="28" dur="500"/>
                                        <p:tgtEl>
                                          <p:spTgt spid="4">
                                            <p:txEl>
                                              <p:pRg st="1" end="1"/>
                                            </p:txEl>
                                          </p:spTgt>
                                        </p:tgtEl>
                                      </p:cBhvr>
                                    </p:animEffect>
                                  </p:childTnLst>
                                </p:cTn>
                              </p:par>
                            </p:childTnLst>
                          </p:cTn>
                        </p:par>
                        <p:par>
                          <p:cTn id="29" fill="hold">
                            <p:stCondLst>
                              <p:cond delay="3000"/>
                            </p:stCondLst>
                            <p:childTnLst>
                              <p:par>
                                <p:cTn id="30" presetID="22" presetClass="entr" presetSubtype="1" fill="hold" grpId="0" nodeType="after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wipe(up)">
                                      <p:cBhvr>
                                        <p:cTn id="3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ldLvl="2" build="p"/>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3" descr="C:\Documents and Settings\nukes\桌面\立体门背景.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rot="19725473">
            <a:off x="609673" y="591521"/>
            <a:ext cx="2935419" cy="615553"/>
          </a:xfrm>
          <a:prstGeom prst="rect">
            <a:avLst/>
          </a:prstGeom>
          <a:noFill/>
        </p:spPr>
        <p:txBody>
          <a:bodyPr wrap="none">
            <a:spAutoFit/>
          </a:bodyPr>
          <a:lstStyle/>
          <a:p>
            <a:pPr eaLnBrk="1" fontAlgn="auto" hangingPunct="1">
              <a:spcBef>
                <a:spcPts val="0"/>
              </a:spcBef>
              <a:spcAft>
                <a:spcPts val="0"/>
              </a:spcAft>
              <a:defRPr/>
            </a:pPr>
            <a:r>
              <a:rPr lang="en-US" sz="3400" b="1" dirty="0">
                <a:solidFill>
                  <a:schemeClr val="bg1">
                    <a:lumMod val="85000"/>
                    <a:alpha val="69804"/>
                  </a:schemeClr>
                </a:solidFill>
                <a:latin typeface="时尚中黑简体" panose="01010104010101010101" pitchFamily="2" charset="-122"/>
                <a:ea typeface="时尚中黑简体" panose="01010104010101010101" pitchFamily="2" charset="-122"/>
              </a:rPr>
              <a:t>INFORMATION</a:t>
            </a:r>
            <a:endParaRPr lang="en-US" sz="3400" b="1" dirty="0">
              <a:solidFill>
                <a:schemeClr val="bg1">
                  <a:lumMod val="85000"/>
                  <a:alpha val="69804"/>
                </a:schemeClr>
              </a:solidFill>
              <a:latin typeface="时尚中黑简体" panose="01010104010101010101" pitchFamily="2" charset="-122"/>
              <a:ea typeface="时尚中黑简体" panose="01010104010101010101" pitchFamily="2" charset="-122"/>
            </a:endParaRPr>
          </a:p>
        </p:txBody>
      </p:sp>
      <p:sp>
        <p:nvSpPr>
          <p:cNvPr id="4" name="TextBox 3"/>
          <p:cNvSpPr txBox="1"/>
          <p:nvPr/>
        </p:nvSpPr>
        <p:spPr>
          <a:xfrm rot="20096106">
            <a:off x="2352045" y="512984"/>
            <a:ext cx="1992853" cy="553998"/>
          </a:xfrm>
          <a:prstGeom prst="rect">
            <a:avLst/>
          </a:prstGeom>
          <a:noFill/>
        </p:spPr>
        <p:txBody>
          <a:bodyPr wrap="none">
            <a:spAutoFit/>
          </a:bodyPr>
          <a:lstStyle/>
          <a:p>
            <a:pPr eaLnBrk="1" fontAlgn="auto" hangingPunct="1">
              <a:spcBef>
                <a:spcPts val="0"/>
              </a:spcBef>
              <a:spcAft>
                <a:spcPts val="0"/>
              </a:spcAft>
              <a:defRPr/>
            </a:pPr>
            <a:r>
              <a:rPr lang="en-US" sz="3000" b="1" dirty="0">
                <a:solidFill>
                  <a:schemeClr val="bg1">
                    <a:lumMod val="85000"/>
                    <a:alpha val="40000"/>
                  </a:schemeClr>
                </a:solidFill>
                <a:latin typeface="时尚中黑简体" panose="01010104010101010101" pitchFamily="2" charset="-122"/>
                <a:ea typeface="时尚中黑简体" panose="01010104010101010101" pitchFamily="2" charset="-122"/>
              </a:rPr>
              <a:t>MESSAGE</a:t>
            </a:r>
            <a:endParaRPr lang="en-US" sz="3000" b="1" dirty="0">
              <a:solidFill>
                <a:schemeClr val="bg1">
                  <a:lumMod val="85000"/>
                  <a:alpha val="40000"/>
                </a:schemeClr>
              </a:solidFill>
              <a:latin typeface="时尚中黑简体" panose="01010104010101010101" pitchFamily="2" charset="-122"/>
              <a:ea typeface="时尚中黑简体" panose="01010104010101010101" pitchFamily="2" charset="-122"/>
            </a:endParaRPr>
          </a:p>
        </p:txBody>
      </p:sp>
      <p:sp>
        <p:nvSpPr>
          <p:cNvPr id="5" name="TextBox 4"/>
          <p:cNvSpPr txBox="1"/>
          <p:nvPr/>
        </p:nvSpPr>
        <p:spPr>
          <a:xfrm rot="20640808">
            <a:off x="2933262" y="835210"/>
            <a:ext cx="2502608" cy="492443"/>
          </a:xfrm>
          <a:prstGeom prst="rect">
            <a:avLst/>
          </a:prstGeom>
          <a:noFill/>
        </p:spPr>
        <p:txBody>
          <a:bodyPr wrap="none">
            <a:spAutoFit/>
          </a:bodyPr>
          <a:lstStyle/>
          <a:p>
            <a:pPr eaLnBrk="1" fontAlgn="auto" hangingPunct="1">
              <a:spcBef>
                <a:spcPts val="0"/>
              </a:spcBef>
              <a:spcAft>
                <a:spcPts val="0"/>
              </a:spcAft>
              <a:defRPr/>
            </a:pPr>
            <a:r>
              <a:rPr lang="en-US" sz="2600" b="1" dirty="0">
                <a:solidFill>
                  <a:schemeClr val="bg1">
                    <a:lumMod val="85000"/>
                    <a:alpha val="30000"/>
                  </a:schemeClr>
                </a:solidFill>
                <a:latin typeface="时尚中黑简体" panose="01010104010101010101" pitchFamily="2" charset="-122"/>
                <a:ea typeface="时尚中黑简体" panose="01010104010101010101" pitchFamily="2" charset="-122"/>
              </a:rPr>
              <a:t>COMMUNICATE</a:t>
            </a:r>
            <a:endParaRPr lang="en-US" sz="2600" b="1" dirty="0">
              <a:solidFill>
                <a:schemeClr val="bg1">
                  <a:lumMod val="85000"/>
                  <a:alpha val="30000"/>
                </a:schemeClr>
              </a:solidFill>
              <a:latin typeface="时尚中黑简体" panose="01010104010101010101" pitchFamily="2" charset="-122"/>
              <a:ea typeface="时尚中黑简体" panose="01010104010101010101" pitchFamily="2" charset="-122"/>
            </a:endParaRPr>
          </a:p>
        </p:txBody>
      </p:sp>
      <p:pic>
        <p:nvPicPr>
          <p:cNvPr id="14342" name="Picture 5" descr="C:\Documents and Settings\nukes\桌面\送信小人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2088" y="123825"/>
            <a:ext cx="1108075"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TextBox 6"/>
          <p:cNvSpPr txBox="1">
            <a:spLocks noChangeArrowheads="1"/>
          </p:cNvSpPr>
          <p:nvPr/>
        </p:nvSpPr>
        <p:spPr bwMode="auto">
          <a:xfrm>
            <a:off x="3276600" y="12763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p>
        </p:txBody>
      </p:sp>
      <p:pic>
        <p:nvPicPr>
          <p:cNvPr id="8" name="Picture 8" descr="C:\Documents and Settings\nukes\桌面\边角.png"/>
          <p:cNvPicPr>
            <a:picLocks noChangeAspect="1" noChangeArrowheads="1"/>
          </p:cNvPicPr>
          <p:nvPr/>
        </p:nvPicPr>
        <p:blipFill>
          <a:blip r:embed="rId3"/>
          <a:srcRect/>
          <a:stretch>
            <a:fillRect/>
          </a:stretch>
        </p:blipFill>
        <p:spPr bwMode="auto">
          <a:xfrm>
            <a:off x="6394450" y="3579813"/>
            <a:ext cx="2774950" cy="1566862"/>
          </a:xfrm>
          <a:prstGeom prst="rect">
            <a:avLst/>
          </a:prstGeom>
          <a:noFill/>
          <a:effectLst>
            <a:outerShdw blurRad="50800" dist="50800" dir="10800000" algn="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7" name="矩形 33"/>
          <p:cNvSpPr/>
          <p:nvPr/>
        </p:nvSpPr>
        <p:spPr>
          <a:xfrm>
            <a:off x="0" y="1682750"/>
            <a:ext cx="9158288" cy="1951038"/>
          </a:xfrm>
          <a:custGeom>
            <a:avLst/>
            <a:gdLst>
              <a:gd name="connsiteX0" fmla="*/ 0 w 9144001"/>
              <a:gd name="connsiteY0" fmla="*/ 0 h 384774"/>
              <a:gd name="connsiteX1" fmla="*/ 9144001 w 9144001"/>
              <a:gd name="connsiteY1" fmla="*/ 0 h 384774"/>
              <a:gd name="connsiteX2" fmla="*/ 9144001 w 9144001"/>
              <a:gd name="connsiteY2" fmla="*/ 384774 h 384774"/>
              <a:gd name="connsiteX3" fmla="*/ 0 w 9144001"/>
              <a:gd name="connsiteY3" fmla="*/ 384774 h 384774"/>
              <a:gd name="connsiteX4" fmla="*/ 0 w 9144001"/>
              <a:gd name="connsiteY4" fmla="*/ 0 h 384774"/>
              <a:gd name="connsiteX0-1" fmla="*/ 0 w 9144001"/>
              <a:gd name="connsiteY0-2" fmla="*/ 0 h 910867"/>
              <a:gd name="connsiteX1-3" fmla="*/ 9144001 w 9144001"/>
              <a:gd name="connsiteY1-4" fmla="*/ 0 h 910867"/>
              <a:gd name="connsiteX2-5" fmla="*/ 9144001 w 9144001"/>
              <a:gd name="connsiteY2-6" fmla="*/ 910867 h 910867"/>
              <a:gd name="connsiteX3-7" fmla="*/ 0 w 9144001"/>
              <a:gd name="connsiteY3-8" fmla="*/ 384774 h 910867"/>
              <a:gd name="connsiteX4-9" fmla="*/ 0 w 9144001"/>
              <a:gd name="connsiteY4-10" fmla="*/ 0 h 910867"/>
              <a:gd name="connsiteX0-11" fmla="*/ 0 w 9144001"/>
              <a:gd name="connsiteY0-12" fmla="*/ 0 h 910867"/>
              <a:gd name="connsiteX1-13" fmla="*/ 9144001 w 9144001"/>
              <a:gd name="connsiteY1-14" fmla="*/ 0 h 910867"/>
              <a:gd name="connsiteX2-15" fmla="*/ 9144001 w 9144001"/>
              <a:gd name="connsiteY2-16" fmla="*/ 910867 h 910867"/>
              <a:gd name="connsiteX3-17" fmla="*/ 0 w 9144001"/>
              <a:gd name="connsiteY3-18" fmla="*/ 234461 h 910867"/>
              <a:gd name="connsiteX4-19" fmla="*/ 0 w 9144001"/>
              <a:gd name="connsiteY4-20" fmla="*/ 0 h 910867"/>
              <a:gd name="connsiteX0-21" fmla="*/ 0 w 9144001"/>
              <a:gd name="connsiteY0-22" fmla="*/ 0 h 910867"/>
              <a:gd name="connsiteX1-23" fmla="*/ 9131475 w 9144001"/>
              <a:gd name="connsiteY1-24" fmla="*/ 175364 h 910867"/>
              <a:gd name="connsiteX2-25" fmla="*/ 9144001 w 9144001"/>
              <a:gd name="connsiteY2-26" fmla="*/ 910867 h 910867"/>
              <a:gd name="connsiteX3-27" fmla="*/ 0 w 9144001"/>
              <a:gd name="connsiteY3-28" fmla="*/ 234461 h 910867"/>
              <a:gd name="connsiteX4-29" fmla="*/ 0 w 9144001"/>
              <a:gd name="connsiteY4-30" fmla="*/ 0 h 910867"/>
              <a:gd name="connsiteX0-31" fmla="*/ 0 w 9144001"/>
              <a:gd name="connsiteY0-32" fmla="*/ 0 h 910867"/>
              <a:gd name="connsiteX1-33" fmla="*/ 9131475 w 9144001"/>
              <a:gd name="connsiteY1-34" fmla="*/ 175364 h 910867"/>
              <a:gd name="connsiteX2-35" fmla="*/ 9144001 w 9144001"/>
              <a:gd name="connsiteY2-36" fmla="*/ 910867 h 910867"/>
              <a:gd name="connsiteX3-37" fmla="*/ 0 w 9144001"/>
              <a:gd name="connsiteY3-38" fmla="*/ 347195 h 910867"/>
              <a:gd name="connsiteX4-39" fmla="*/ 0 w 9144001"/>
              <a:gd name="connsiteY4-40" fmla="*/ 0 h 910867"/>
              <a:gd name="connsiteX0-41" fmla="*/ 0 w 9169053"/>
              <a:gd name="connsiteY0-42" fmla="*/ 0 h 910867"/>
              <a:gd name="connsiteX1-43" fmla="*/ 9169053 w 9169053"/>
              <a:gd name="connsiteY1-44" fmla="*/ 175364 h 910867"/>
              <a:gd name="connsiteX2-45" fmla="*/ 9144001 w 9169053"/>
              <a:gd name="connsiteY2-46" fmla="*/ 910867 h 910867"/>
              <a:gd name="connsiteX3-47" fmla="*/ 0 w 9169053"/>
              <a:gd name="connsiteY3-48" fmla="*/ 347195 h 910867"/>
              <a:gd name="connsiteX4-49" fmla="*/ 0 w 9169053"/>
              <a:gd name="connsiteY4-50" fmla="*/ 0 h 910867"/>
              <a:gd name="connsiteX0-51" fmla="*/ 0 w 9169053"/>
              <a:gd name="connsiteY0-52" fmla="*/ 0 h 898341"/>
              <a:gd name="connsiteX1-53" fmla="*/ 9169053 w 9169053"/>
              <a:gd name="connsiteY1-54" fmla="*/ 175364 h 898341"/>
              <a:gd name="connsiteX2-55" fmla="*/ 9156527 w 9169053"/>
              <a:gd name="connsiteY2-56" fmla="*/ 898341 h 898341"/>
              <a:gd name="connsiteX3-57" fmla="*/ 0 w 9169053"/>
              <a:gd name="connsiteY3-58" fmla="*/ 347195 h 898341"/>
              <a:gd name="connsiteX4-59" fmla="*/ 0 w 9169053"/>
              <a:gd name="connsiteY4-60" fmla="*/ 0 h 898341"/>
              <a:gd name="connsiteX0-61" fmla="*/ 0 w 9169053"/>
              <a:gd name="connsiteY0-62" fmla="*/ 0 h 898341"/>
              <a:gd name="connsiteX1-63" fmla="*/ 9169053 w 9169053"/>
              <a:gd name="connsiteY1-64" fmla="*/ 175364 h 898341"/>
              <a:gd name="connsiteX2-65" fmla="*/ 9169053 w 9169053"/>
              <a:gd name="connsiteY2-66" fmla="*/ 898341 h 898341"/>
              <a:gd name="connsiteX3-67" fmla="*/ 0 w 9169053"/>
              <a:gd name="connsiteY3-68" fmla="*/ 347195 h 898341"/>
              <a:gd name="connsiteX4-69" fmla="*/ 0 w 9169053"/>
              <a:gd name="connsiteY4-70" fmla="*/ 0 h 898341"/>
              <a:gd name="connsiteX0-71" fmla="*/ 0 w 9169053"/>
              <a:gd name="connsiteY0-72" fmla="*/ 0 h 1950527"/>
              <a:gd name="connsiteX1-73" fmla="*/ 9169053 w 9169053"/>
              <a:gd name="connsiteY1-74" fmla="*/ 175364 h 1950527"/>
              <a:gd name="connsiteX2-75" fmla="*/ 9156527 w 9169053"/>
              <a:gd name="connsiteY2-76" fmla="*/ 1950527 h 1950527"/>
              <a:gd name="connsiteX3-77" fmla="*/ 0 w 9169053"/>
              <a:gd name="connsiteY3-78" fmla="*/ 347195 h 1950527"/>
              <a:gd name="connsiteX4-79" fmla="*/ 0 w 9169053"/>
              <a:gd name="connsiteY4-80" fmla="*/ 0 h 1950527"/>
              <a:gd name="connsiteX0-81" fmla="*/ 0 w 9157732"/>
              <a:gd name="connsiteY0-82" fmla="*/ 0 h 1950527"/>
              <a:gd name="connsiteX1-83" fmla="*/ 9156527 w 9157732"/>
              <a:gd name="connsiteY1-84" fmla="*/ 1027134 h 1950527"/>
              <a:gd name="connsiteX2-85" fmla="*/ 9156527 w 9157732"/>
              <a:gd name="connsiteY2-86" fmla="*/ 1950527 h 1950527"/>
              <a:gd name="connsiteX3-87" fmla="*/ 0 w 9157732"/>
              <a:gd name="connsiteY3-88" fmla="*/ 347195 h 1950527"/>
              <a:gd name="connsiteX4-89" fmla="*/ 0 w 9157732"/>
              <a:gd name="connsiteY4-90" fmla="*/ 0 h 19505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57732" h="1950527">
                <a:moveTo>
                  <a:pt x="0" y="0"/>
                </a:moveTo>
                <a:lnTo>
                  <a:pt x="9156527" y="1027134"/>
                </a:lnTo>
                <a:cubicBezTo>
                  <a:pt x="9152352" y="1618855"/>
                  <a:pt x="9160702" y="1358806"/>
                  <a:pt x="9156527" y="1950527"/>
                </a:cubicBezTo>
                <a:lnTo>
                  <a:pt x="0" y="347195"/>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8" name="任意多边形 27"/>
          <p:cNvSpPr/>
          <p:nvPr/>
        </p:nvSpPr>
        <p:spPr>
          <a:xfrm>
            <a:off x="0" y="-15875"/>
            <a:ext cx="2886075" cy="1998663"/>
          </a:xfrm>
          <a:custGeom>
            <a:avLst/>
            <a:gdLst>
              <a:gd name="connsiteX0" fmla="*/ 0 w 4114800"/>
              <a:gd name="connsiteY0" fmla="*/ 1130969 h 1792706"/>
              <a:gd name="connsiteX1" fmla="*/ 2815389 w 4114800"/>
              <a:gd name="connsiteY1" fmla="*/ 0 h 1792706"/>
              <a:gd name="connsiteX2" fmla="*/ 4114800 w 4114800"/>
              <a:gd name="connsiteY2" fmla="*/ 12032 h 1792706"/>
              <a:gd name="connsiteX3" fmla="*/ 12031 w 4114800"/>
              <a:gd name="connsiteY3" fmla="*/ 1792706 h 1792706"/>
              <a:gd name="connsiteX4" fmla="*/ 0 w 4114800"/>
              <a:gd name="connsiteY4" fmla="*/ 1130969 h 1792706"/>
              <a:gd name="connsiteX0-1" fmla="*/ 0 w 4114800"/>
              <a:gd name="connsiteY0-2" fmla="*/ 1130969 h 1802231"/>
              <a:gd name="connsiteX1-3" fmla="*/ 2815389 w 4114800"/>
              <a:gd name="connsiteY1-4" fmla="*/ 0 h 1802231"/>
              <a:gd name="connsiteX2-5" fmla="*/ 4114800 w 4114800"/>
              <a:gd name="connsiteY2-6" fmla="*/ 12032 h 1802231"/>
              <a:gd name="connsiteX3-7" fmla="*/ 2506 w 4114800"/>
              <a:gd name="connsiteY3-8" fmla="*/ 1802231 h 1802231"/>
              <a:gd name="connsiteX4-9" fmla="*/ 0 w 4114800"/>
              <a:gd name="connsiteY4-10" fmla="*/ 1130969 h 1802231"/>
              <a:gd name="connsiteX0-11" fmla="*/ 0 w 4114800"/>
              <a:gd name="connsiteY0-12" fmla="*/ 1118937 h 1790199"/>
              <a:gd name="connsiteX1-13" fmla="*/ 2786814 w 4114800"/>
              <a:gd name="connsiteY1-14" fmla="*/ 7018 h 1790199"/>
              <a:gd name="connsiteX2-15" fmla="*/ 4114800 w 4114800"/>
              <a:gd name="connsiteY2-16" fmla="*/ 0 h 1790199"/>
              <a:gd name="connsiteX3-17" fmla="*/ 2506 w 4114800"/>
              <a:gd name="connsiteY3-18" fmla="*/ 1790199 h 1790199"/>
              <a:gd name="connsiteX4-19" fmla="*/ 0 w 4114800"/>
              <a:gd name="connsiteY4-20" fmla="*/ 1118937 h 1790199"/>
              <a:gd name="connsiteX0-21" fmla="*/ 0 w 4114800"/>
              <a:gd name="connsiteY0-22" fmla="*/ 1118937 h 1790199"/>
              <a:gd name="connsiteX1-23" fmla="*/ 2726656 w 4114800"/>
              <a:gd name="connsiteY1-24" fmla="*/ 7018 h 1790199"/>
              <a:gd name="connsiteX2-25" fmla="*/ 4114800 w 4114800"/>
              <a:gd name="connsiteY2-26" fmla="*/ 0 h 1790199"/>
              <a:gd name="connsiteX3-27" fmla="*/ 2506 w 4114800"/>
              <a:gd name="connsiteY3-28" fmla="*/ 1790199 h 1790199"/>
              <a:gd name="connsiteX4-29" fmla="*/ 0 w 4114800"/>
              <a:gd name="connsiteY4-30" fmla="*/ 1118937 h 1790199"/>
              <a:gd name="connsiteX0-31" fmla="*/ 0 w 4114800"/>
              <a:gd name="connsiteY0-32" fmla="*/ 1118937 h 1790199"/>
              <a:gd name="connsiteX1-33" fmla="*/ 2690562 w 4114800"/>
              <a:gd name="connsiteY1-34" fmla="*/ 7018 h 1790199"/>
              <a:gd name="connsiteX2-35" fmla="*/ 4114800 w 4114800"/>
              <a:gd name="connsiteY2-36" fmla="*/ 0 h 1790199"/>
              <a:gd name="connsiteX3-37" fmla="*/ 2506 w 4114800"/>
              <a:gd name="connsiteY3-38" fmla="*/ 1790199 h 1790199"/>
              <a:gd name="connsiteX4-39" fmla="*/ 0 w 4114800"/>
              <a:gd name="connsiteY4-40" fmla="*/ 1118937 h 1790199"/>
              <a:gd name="connsiteX0-41" fmla="*/ 0 w 4114800"/>
              <a:gd name="connsiteY0-42" fmla="*/ 1118937 h 1790199"/>
              <a:gd name="connsiteX1-43" fmla="*/ 2357187 w 4114800"/>
              <a:gd name="connsiteY1-44" fmla="*/ 7018 h 1790199"/>
              <a:gd name="connsiteX2-45" fmla="*/ 4114800 w 4114800"/>
              <a:gd name="connsiteY2-46" fmla="*/ 0 h 1790199"/>
              <a:gd name="connsiteX3-47" fmla="*/ 2506 w 4114800"/>
              <a:gd name="connsiteY3-48" fmla="*/ 1790199 h 1790199"/>
              <a:gd name="connsiteX4-49" fmla="*/ 0 w 4114800"/>
              <a:gd name="connsiteY4-50" fmla="*/ 1118937 h 1790199"/>
              <a:gd name="connsiteX0-51" fmla="*/ 0 w 4114800"/>
              <a:gd name="connsiteY0-52" fmla="*/ 1118937 h 1790199"/>
              <a:gd name="connsiteX1-53" fmla="*/ 2357187 w 4114800"/>
              <a:gd name="connsiteY1-54" fmla="*/ 7018 h 1790199"/>
              <a:gd name="connsiteX2-55" fmla="*/ 4114800 w 4114800"/>
              <a:gd name="connsiteY2-56" fmla="*/ 0 h 1790199"/>
              <a:gd name="connsiteX3-57" fmla="*/ 2506 w 4114800"/>
              <a:gd name="connsiteY3-58" fmla="*/ 1790199 h 1790199"/>
              <a:gd name="connsiteX4-59" fmla="*/ 0 w 4114800"/>
              <a:gd name="connsiteY4-60" fmla="*/ 1118937 h 1790199"/>
              <a:gd name="connsiteX0-61" fmla="*/ 0 w 4114800"/>
              <a:gd name="connsiteY0-62" fmla="*/ 1118937 h 1790199"/>
              <a:gd name="connsiteX1-63" fmla="*/ 2509587 w 4114800"/>
              <a:gd name="connsiteY1-64" fmla="*/ 7018 h 1790199"/>
              <a:gd name="connsiteX2-65" fmla="*/ 4114800 w 4114800"/>
              <a:gd name="connsiteY2-66" fmla="*/ 0 h 1790199"/>
              <a:gd name="connsiteX3-67" fmla="*/ 2506 w 4114800"/>
              <a:gd name="connsiteY3-68" fmla="*/ 1790199 h 1790199"/>
              <a:gd name="connsiteX4-69" fmla="*/ 0 w 4114800"/>
              <a:gd name="connsiteY4-70" fmla="*/ 1118937 h 1790199"/>
              <a:gd name="connsiteX0-71" fmla="*/ 0 w 3390900"/>
              <a:gd name="connsiteY0-72" fmla="*/ 1118937 h 1790199"/>
              <a:gd name="connsiteX1-73" fmla="*/ 2509587 w 3390900"/>
              <a:gd name="connsiteY1-74" fmla="*/ 7018 h 1790199"/>
              <a:gd name="connsiteX2-75" fmla="*/ 3390900 w 3390900"/>
              <a:gd name="connsiteY2-76" fmla="*/ 0 h 1790199"/>
              <a:gd name="connsiteX3-77" fmla="*/ 2506 w 3390900"/>
              <a:gd name="connsiteY3-78" fmla="*/ 1790199 h 1790199"/>
              <a:gd name="connsiteX4-79" fmla="*/ 0 w 3390900"/>
              <a:gd name="connsiteY4-80" fmla="*/ 1118937 h 1790199"/>
              <a:gd name="connsiteX0-81" fmla="*/ 0 w 3390900"/>
              <a:gd name="connsiteY0-82" fmla="*/ 1118937 h 1790199"/>
              <a:gd name="connsiteX1-83" fmla="*/ 2423862 w 3390900"/>
              <a:gd name="connsiteY1-84" fmla="*/ 7018 h 1790199"/>
              <a:gd name="connsiteX2-85" fmla="*/ 3390900 w 3390900"/>
              <a:gd name="connsiteY2-86" fmla="*/ 0 h 1790199"/>
              <a:gd name="connsiteX3-87" fmla="*/ 2506 w 3390900"/>
              <a:gd name="connsiteY3-88" fmla="*/ 1790199 h 1790199"/>
              <a:gd name="connsiteX4-89" fmla="*/ 0 w 3390900"/>
              <a:gd name="connsiteY4-90" fmla="*/ 1118937 h 1790199"/>
              <a:gd name="connsiteX0-91" fmla="*/ 0 w 3390900"/>
              <a:gd name="connsiteY0-92" fmla="*/ 705293 h 1790199"/>
              <a:gd name="connsiteX1-93" fmla="*/ 2423862 w 3390900"/>
              <a:gd name="connsiteY1-94" fmla="*/ 7018 h 1790199"/>
              <a:gd name="connsiteX2-95" fmla="*/ 3390900 w 3390900"/>
              <a:gd name="connsiteY2-96" fmla="*/ 0 h 1790199"/>
              <a:gd name="connsiteX3-97" fmla="*/ 2506 w 3390900"/>
              <a:gd name="connsiteY3-98" fmla="*/ 1790199 h 1790199"/>
              <a:gd name="connsiteX4-99" fmla="*/ 0 w 3390900"/>
              <a:gd name="connsiteY4-100" fmla="*/ 705293 h 1790199"/>
              <a:gd name="connsiteX0-101" fmla="*/ 0 w 3390900"/>
              <a:gd name="connsiteY0-102" fmla="*/ 705293 h 1790199"/>
              <a:gd name="connsiteX1-103" fmla="*/ 1545557 w 3390900"/>
              <a:gd name="connsiteY1-104" fmla="*/ 16419 h 1790199"/>
              <a:gd name="connsiteX2-105" fmla="*/ 3390900 w 3390900"/>
              <a:gd name="connsiteY2-106" fmla="*/ 0 h 1790199"/>
              <a:gd name="connsiteX3-107" fmla="*/ 2506 w 3390900"/>
              <a:gd name="connsiteY3-108" fmla="*/ 1790199 h 1790199"/>
              <a:gd name="connsiteX4-109" fmla="*/ 0 w 3390900"/>
              <a:gd name="connsiteY4-110" fmla="*/ 705293 h 1790199"/>
              <a:gd name="connsiteX0-111" fmla="*/ 0 w 2885573"/>
              <a:gd name="connsiteY0-112" fmla="*/ 705293 h 1790199"/>
              <a:gd name="connsiteX1-113" fmla="*/ 1545557 w 2885573"/>
              <a:gd name="connsiteY1-114" fmla="*/ 16419 h 1790199"/>
              <a:gd name="connsiteX2-115" fmla="*/ 2885573 w 2885573"/>
              <a:gd name="connsiteY2-116" fmla="*/ 0 h 1790199"/>
              <a:gd name="connsiteX3-117" fmla="*/ 2506 w 2885573"/>
              <a:gd name="connsiteY3-118" fmla="*/ 1790199 h 1790199"/>
              <a:gd name="connsiteX4-119" fmla="*/ 0 w 2885573"/>
              <a:gd name="connsiteY4-120" fmla="*/ 705293 h 1790199"/>
              <a:gd name="connsiteX0-121" fmla="*/ 0 w 2885573"/>
              <a:gd name="connsiteY0-122" fmla="*/ 705293 h 1555174"/>
              <a:gd name="connsiteX1-123" fmla="*/ 1545557 w 2885573"/>
              <a:gd name="connsiteY1-124" fmla="*/ 16419 h 1555174"/>
              <a:gd name="connsiteX2-125" fmla="*/ 2885573 w 2885573"/>
              <a:gd name="connsiteY2-126" fmla="*/ 0 h 1555174"/>
              <a:gd name="connsiteX3-127" fmla="*/ 2506 w 2885573"/>
              <a:gd name="connsiteY3-128" fmla="*/ 1555174 h 1555174"/>
              <a:gd name="connsiteX4-129" fmla="*/ 0 w 2885573"/>
              <a:gd name="connsiteY4-130" fmla="*/ 705293 h 1555174"/>
              <a:gd name="connsiteX0-131" fmla="*/ 0 w 2885573"/>
              <a:gd name="connsiteY0-132" fmla="*/ 818702 h 1555174"/>
              <a:gd name="connsiteX1-133" fmla="*/ 1545557 w 2885573"/>
              <a:gd name="connsiteY1-134" fmla="*/ 16419 h 1555174"/>
              <a:gd name="connsiteX2-135" fmla="*/ 2885573 w 2885573"/>
              <a:gd name="connsiteY2-136" fmla="*/ 0 h 1555174"/>
              <a:gd name="connsiteX3-137" fmla="*/ 2506 w 2885573"/>
              <a:gd name="connsiteY3-138" fmla="*/ 1555174 h 1555174"/>
              <a:gd name="connsiteX4-139" fmla="*/ 0 w 2885573"/>
              <a:gd name="connsiteY4-140" fmla="*/ 818702 h 1555174"/>
              <a:gd name="connsiteX0-141" fmla="*/ 0 w 2885573"/>
              <a:gd name="connsiteY0-142" fmla="*/ 824965 h 1561437"/>
              <a:gd name="connsiteX1-143" fmla="*/ 1705214 w 2885573"/>
              <a:gd name="connsiteY1-144" fmla="*/ 0 h 1561437"/>
              <a:gd name="connsiteX2-145" fmla="*/ 2885573 w 2885573"/>
              <a:gd name="connsiteY2-146" fmla="*/ 6263 h 1561437"/>
              <a:gd name="connsiteX3-147" fmla="*/ 2506 w 2885573"/>
              <a:gd name="connsiteY3-148" fmla="*/ 1561437 h 1561437"/>
              <a:gd name="connsiteX4-149" fmla="*/ 0 w 2885573"/>
              <a:gd name="connsiteY4-150" fmla="*/ 824965 h 1561437"/>
              <a:gd name="connsiteX0-151" fmla="*/ 0 w 2885573"/>
              <a:gd name="connsiteY0-152" fmla="*/ 824965 h 1561437"/>
              <a:gd name="connsiteX1-153" fmla="*/ 1705214 w 2885573"/>
              <a:gd name="connsiteY1-154" fmla="*/ 0 h 1561437"/>
              <a:gd name="connsiteX2-155" fmla="*/ 2885573 w 2885573"/>
              <a:gd name="connsiteY2-156" fmla="*/ 6263 h 1561437"/>
              <a:gd name="connsiteX3-157" fmla="*/ 2506 w 2885573"/>
              <a:gd name="connsiteY3-158" fmla="*/ 1561437 h 1561437"/>
              <a:gd name="connsiteX4-159" fmla="*/ 0 w 2885573"/>
              <a:gd name="connsiteY4-160" fmla="*/ 824965 h 15614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85573" h="1561437">
                <a:moveTo>
                  <a:pt x="0" y="824965"/>
                </a:moveTo>
                <a:lnTo>
                  <a:pt x="1705214" y="0"/>
                </a:lnTo>
                <a:lnTo>
                  <a:pt x="2885573" y="6263"/>
                </a:lnTo>
                <a:lnTo>
                  <a:pt x="2506" y="1561437"/>
                </a:lnTo>
                <a:cubicBezTo>
                  <a:pt x="1671" y="1337683"/>
                  <a:pt x="835" y="1048719"/>
                  <a:pt x="0" y="824965"/>
                </a:cubicBezTo>
                <a:close/>
              </a:path>
            </a:pathLst>
          </a:cu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9" name="矩形 28"/>
          <p:cNvSpPr/>
          <p:nvPr/>
        </p:nvSpPr>
        <p:spPr>
          <a:xfrm rot="487496">
            <a:off x="9197960" y="3000118"/>
            <a:ext cx="1595309" cy="523220"/>
          </a:xfrm>
          <a:prstGeom prst="rect">
            <a:avLst/>
          </a:prstGeom>
        </p:spPr>
        <p:txBody>
          <a:bodyPr wrap="none">
            <a:spAutoFit/>
          </a:bodyPr>
          <a:lstStyle/>
          <a:p>
            <a:pPr algn="r" eaLnBrk="1" fontAlgn="auto" hangingPunct="1">
              <a:spcBef>
                <a:spcPts val="0"/>
              </a:spcBef>
              <a:spcAft>
                <a:spcPts val="0"/>
              </a:spcAft>
              <a:defRPr/>
            </a:pPr>
            <a:r>
              <a:rPr lang="zh-CN" altLang="en-US" sz="2800" b="1" dirty="0">
                <a:effectLst>
                  <a:reflection blurRad="6350" stA="50000" endA="300" endPos="50000" dist="60007" dir="5400000" sy="-100000" algn="bl" rotWithShape="0"/>
                </a:effectLst>
                <a:latin typeface="时尚中黑简体" panose="01010104010101010101" pitchFamily="2" charset="-122"/>
                <a:ea typeface="时尚中黑简体" panose="01010104010101010101" pitchFamily="2" charset="-122"/>
              </a:rPr>
              <a:t>谢谢观看</a:t>
            </a:r>
            <a:endParaRPr lang="en-US" altLang="zh-CN" sz="2800" b="1" dirty="0">
              <a:effectLst>
                <a:reflection blurRad="6350" stA="50000" endA="300" endPos="50000" dist="60007" dir="5400000" sy="-100000" algn="bl" rotWithShape="0"/>
              </a:effectLst>
              <a:latin typeface="时尚中黑简体" panose="01010104010101010101" pitchFamily="2" charset="-122"/>
              <a:ea typeface="时尚中黑简体" panose="01010104010101010101" pitchFamily="2" charset="-122"/>
            </a:endParaRPr>
          </a:p>
        </p:txBody>
      </p:sp>
      <p:pic>
        <p:nvPicPr>
          <p:cNvPr id="14349" name="Picture 4" descr="C:\Documents and Settings\nukes\桌面\送信小人.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942453" flipH="1">
            <a:off x="560388" y="2174875"/>
            <a:ext cx="3387725"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0" name="TextBox 30"/>
          <p:cNvSpPr txBox="1">
            <a:spLocks noChangeArrowheads="1"/>
          </p:cNvSpPr>
          <p:nvPr/>
        </p:nvSpPr>
        <p:spPr bwMode="auto">
          <a:xfrm rot="-2022335">
            <a:off x="-211138" y="574675"/>
            <a:ext cx="2641601"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200">
                <a:solidFill>
                  <a:schemeClr val="bg1"/>
                </a:solidFill>
                <a:latin typeface="方正大黑简体" panose="02010601030101010101" pitchFamily="65" charset="-122"/>
                <a:ea typeface="方正大黑简体" panose="02010601030101010101" pitchFamily="65" charset="-122"/>
              </a:rPr>
              <a:t>POWERPOINT</a:t>
            </a:r>
            <a:r>
              <a:rPr lang="zh-CN" altLang="en-US" sz="2200">
                <a:solidFill>
                  <a:schemeClr val="bg1"/>
                </a:solidFill>
                <a:latin typeface="方正大黑简体" panose="02010601030101010101" pitchFamily="65" charset="-122"/>
                <a:ea typeface="方正大黑简体" panose="02010601030101010101" pitchFamily="65" charset="-122"/>
              </a:rPr>
              <a:t>模板</a:t>
            </a:r>
            <a:endParaRPr lang="zh-CN" altLang="en-US" sz="2200">
              <a:solidFill>
                <a:schemeClr val="bg1"/>
              </a:solidFill>
              <a:latin typeface="方正大黑简体" panose="02010601030101010101" pitchFamily="65" charset="-122"/>
              <a:ea typeface="方正大黑简体" panose="02010601030101010101" pitchFamily="65" charset="-122"/>
            </a:endParaRP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4.44444E-6 -6.17284E-7 C -0.05573 -0.01296 -0.27778 -0.06543 -0.33316 -0.07809 " pathEditMode="relative" rAng="0" ptsTypes="ff">
                                      <p:cBhvr>
                                        <p:cTn id="6" dur="2000" fill="hold"/>
                                        <p:tgtEl>
                                          <p:spTgt spid="29"/>
                                        </p:tgtEl>
                                        <p:attrNameLst>
                                          <p:attrName>ppt_x</p:attrName>
                                          <p:attrName>ppt_y</p:attrName>
                                        </p:attrNameLst>
                                      </p:cBhvr>
                                      <p:rCtr x="-16667" y="-3920"/>
                                    </p:animMotion>
                                  </p:childTnLst>
                                </p:cTn>
                              </p:par>
                            </p:childTnLst>
                          </p:cTn>
                        </p:par>
                        <p:par>
                          <p:cTn id="7" fill="hold">
                            <p:stCondLst>
                              <p:cond delay="2000"/>
                            </p:stCondLst>
                            <p:childTnLst>
                              <p:par>
                                <p:cTn id="8" presetID="26" presetClass="emph" presetSubtype="0" fill="hold" nodeType="afterEffect">
                                  <p:stCondLst>
                                    <p:cond delay="0"/>
                                  </p:stCondLst>
                                  <p:childTnLst>
                                    <p:animEffect transition="out" filter="fade">
                                      <p:cBhvr>
                                        <p:cTn id="9" dur="500" tmFilter="0, 0; .2, .5; .8, .5; 1, 0"/>
                                        <p:tgtEl>
                                          <p:spTgt spid="29"/>
                                        </p:tgtEl>
                                      </p:cBhvr>
                                    </p:animEffect>
                                    <p:animScale>
                                      <p:cBhvr>
                                        <p:cTn id="10" dur="250" autoRev="1" fill="hold"/>
                                        <p:tgtEl>
                                          <p:spTgt spid="2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595</Words>
  <Application>WPS 演示</Application>
  <PresentationFormat>全屏显示(16:9)</PresentationFormat>
  <Paragraphs>126</Paragraphs>
  <Slides>8</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宋体</vt:lpstr>
      <vt:lpstr>Wingdings</vt:lpstr>
      <vt:lpstr>Calibri</vt:lpstr>
      <vt:lpstr>时尚中黑简体</vt:lpstr>
      <vt:lpstr>方正大黑简体</vt:lpstr>
      <vt:lpstr>微软雅黑</vt:lpstr>
      <vt:lpstr>方正综艺简体</vt:lpstr>
      <vt:lpstr>Arial Unicode MS</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www.rapidppt.com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M110080D</dc:title>
  <dc:creator>锐普PPT</dc:creator>
  <dc:description>本素材由锐普原创，版权受国家法律保护，仅授权购买者本人使用，为了您个人和锐普的利益，请勿复制、传播、销售，否则将承担法律责任。</dc:description>
  <cp:lastModifiedBy>荷语默</cp:lastModifiedBy>
  <cp:revision>4</cp:revision>
  <dcterms:created xsi:type="dcterms:W3CDTF">2011-07-06T09:24:00Z</dcterms:created>
  <dcterms:modified xsi:type="dcterms:W3CDTF">2018-08-28T08:01:06Z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