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3"/>
    <p:sldId id="258" r:id="rId4"/>
    <p:sldId id="259" r:id="rId5"/>
    <p:sldId id="260" r:id="rId6"/>
    <p:sldId id="261" r:id="rId7"/>
    <p:sldId id="262" r:id="rId8"/>
    <p:sldId id="263" r:id="rId9"/>
  </p:sldIdLst>
  <p:sldSz cx="9144000" cy="6858000" type="screen4x3"/>
  <p:notesSz cx="6858000" cy="9144000"/>
  <p:embeddedFontLst>
    <p:embeddedFont>
      <p:font typeface="Calibri" panose="020F0502020204030204" pitchFamily="34" charset="0"/>
      <p:regular r:id="rId14"/>
      <p:bold r:id="rId15"/>
      <p:italic r:id="rId16"/>
      <p:boldItalic r:id="rId17"/>
    </p:embeddedFont>
    <p:embeddedFont>
      <p:font typeface="AlphaBloc" panose="02000605020000020004" pitchFamily="2" charset="0"/>
      <p:regular r:id="rId18"/>
    </p:embeddedFont>
    <p:embeddedFont>
      <p:font typeface="汉真广标" panose="02010609000101010101" pitchFamily="49" charset="-122"/>
      <p:regular r:id="rId19"/>
    </p:embeddedFont>
    <p:embeddedFont>
      <p:font typeface="微软雅黑" panose="020B0503020204020204" pitchFamily="34" charset="-122"/>
      <p:regular r:id="rId20"/>
    </p:embeddedFont>
    <p:embeddedFont>
      <p:font typeface="方正中倩简体" panose="03000509000000000000" pitchFamily="65" charset="-122"/>
      <p:regular r:id="rId21"/>
    </p:embeddedFont>
    <p:embeddedFont>
      <p:font typeface="等线" panose="02010600030101010101" charset="-122"/>
      <p:regular r:id="rId22"/>
    </p:embeddedFont>
  </p:embeddedFont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40" autoAdjust="0"/>
    <p:restoredTop sz="94660"/>
  </p:normalViewPr>
  <p:slideViewPr>
    <p:cSldViewPr showGuides="1">
      <p:cViewPr varScale="1">
        <p:scale>
          <a:sx n="78" d="100"/>
          <a:sy n="78" d="100"/>
        </p:scale>
        <p:origin x="2045" y="5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9.fntdata"/><Relationship Id="rId21" Type="http://schemas.openxmlformats.org/officeDocument/2006/relationships/font" Target="fonts/font8.fntdata"/><Relationship Id="rId20" Type="http://schemas.openxmlformats.org/officeDocument/2006/relationships/font" Target="fonts/font7.fntdata"/><Relationship Id="rId2" Type="http://schemas.openxmlformats.org/officeDocument/2006/relationships/theme" Target="theme/theme1.xml"/><Relationship Id="rId19" Type="http://schemas.openxmlformats.org/officeDocument/2006/relationships/font" Target="fonts/font6.fntdata"/><Relationship Id="rId18" Type="http://schemas.openxmlformats.org/officeDocument/2006/relationships/font" Target="fonts/font5.fntdata"/><Relationship Id="rId17" Type="http://schemas.openxmlformats.org/officeDocument/2006/relationships/font" Target="fonts/font4.fntdata"/><Relationship Id="rId16" Type="http://schemas.openxmlformats.org/officeDocument/2006/relationships/font" Target="fonts/font3.fntdata"/><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7891EE63-BE75-4FBB-9CD9-3CBF0ABE1B08}" type="datetimeFigureOut">
              <a:rPr lang="zh-CN" altLang="en-US"/>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88C74FD9-5D9B-4C41-B4DA-910D160B6A3F}"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5F728CB-72F3-4BA4-8D4A-85CDC7436CA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802D4D4-E0EF-475F-9920-7ED622A2C002}"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60B9206-55A9-4CE5-9E1A-CCD76B05CD2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BA3DBD6-7C0E-439C-954E-8F317EAAD2F1}"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9F9DBA8-3957-4A1C-9ABC-EC3CB829200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DE9914F-5AAB-4B30-B6E7-BF8597FDBEC6}"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C4DF91E-D805-40F0-83A9-C7BE5662EEF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0776E66-A602-4A88-AACE-CC27AC9B7BD7}"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3AF6BF7-8FCF-4D4C-93D5-271D5B135FFE}"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0901524-7C3C-4D72-8F1C-E99C5751CF5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80D2209C-1A24-4EE9-8A7E-37E879CCB12B}"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6E0F09E-8A04-4D47-ADCA-B42D3D3805FA}"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D8AEC259-AAD6-4004-A36C-03B7D1B98F17}"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27BB16F-4261-4DFE-91E6-4F76B7AC5D13}"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B476C25-1BBA-4CE6-B531-85A597A9D25E}"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11186717-0536-4661-8DF6-E3B09560904E}"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3" descr="C:\Documents and Settings\nukes\桌面\gic3323526 副本.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3" y="492125"/>
            <a:ext cx="9148763" cy="605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7019925" y="0"/>
            <a:ext cx="2124075" cy="5492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矩形 3"/>
          <p:cNvSpPr/>
          <p:nvPr userDrawn="1"/>
        </p:nvSpPr>
        <p:spPr>
          <a:xfrm>
            <a:off x="0" y="6597650"/>
            <a:ext cx="1692275" cy="31591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矩形 4"/>
          <p:cNvSpPr/>
          <p:nvPr userDrawn="1"/>
        </p:nvSpPr>
        <p:spPr>
          <a:xfrm>
            <a:off x="-4763" y="6489700"/>
            <a:ext cx="9148763" cy="107950"/>
          </a:xfrm>
          <a:prstGeom prst="rect">
            <a:avLst/>
          </a:prstGeom>
          <a:solidFill>
            <a:srgbClr val="C00000"/>
          </a:solidFill>
          <a:ln>
            <a:noFill/>
          </a:ln>
          <a:effectLst>
            <a:outerShdw blurRad="50800" dist="508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矩形 5"/>
          <p:cNvSpPr/>
          <p:nvPr userDrawn="1"/>
        </p:nvSpPr>
        <p:spPr>
          <a:xfrm>
            <a:off x="-4763" y="476250"/>
            <a:ext cx="9148763" cy="107950"/>
          </a:xfrm>
          <a:prstGeom prst="rect">
            <a:avLst/>
          </a:prstGeom>
          <a:solidFill>
            <a:schemeClr val="tx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5" descr="C:\Documents and Settings\nukes\桌面\握手小人.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08850" y="4376738"/>
            <a:ext cx="1604963" cy="235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12"/>
          <p:cNvGrpSpPr/>
          <p:nvPr userDrawn="1"/>
        </p:nvGrpSpPr>
        <p:grpSpPr bwMode="auto">
          <a:xfrm>
            <a:off x="68263" y="73025"/>
            <a:ext cx="1263650" cy="360363"/>
            <a:chOff x="2195737" y="5926028"/>
            <a:chExt cx="1263160" cy="361119"/>
          </a:xfrm>
        </p:grpSpPr>
        <p:pic>
          <p:nvPicPr>
            <p:cNvPr id="9" name="Picture 6" descr="C:\Documents and Settings\nukes\桌面\白色棋子.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8746">
              <a:off x="2509144" y="5937440"/>
              <a:ext cx="332280" cy="309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C:\Documents and Settings\nukes\桌面\黑色棋子.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568746">
              <a:off x="2183560" y="5944761"/>
              <a:ext cx="354563" cy="330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C:\Documents and Settings\nukes\桌面\白色棋子.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8746">
              <a:off x="3138029" y="5937440"/>
              <a:ext cx="332280" cy="309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C:\Documents and Settings\nukes\桌面\黑色棋子.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568746">
              <a:off x="2812445" y="5944761"/>
              <a:ext cx="354563" cy="330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日期占位符 1"/>
          <p:cNvSpPr>
            <a:spLocks noGrp="1"/>
          </p:cNvSpPr>
          <p:nvPr>
            <p:ph type="dt" sz="half" idx="10"/>
          </p:nvPr>
        </p:nvSpPr>
        <p:spPr/>
        <p:txBody>
          <a:bodyPr/>
          <a:lstStyle>
            <a:lvl1pPr>
              <a:defRPr/>
            </a:lvl1pPr>
          </a:lstStyle>
          <a:p>
            <a:pPr>
              <a:defRPr/>
            </a:pPr>
            <a:fld id="{E47CEF1C-9CEE-4A76-996C-785BA45E3AF7}" type="datetimeFigureOut">
              <a:rPr lang="zh-CN" altLang="en-US"/>
            </a:fld>
            <a:endParaRPr lang="zh-CN" altLang="en-US"/>
          </a:p>
        </p:txBody>
      </p:sp>
      <p:sp>
        <p:nvSpPr>
          <p:cNvPr id="14" name="页脚占位符 2"/>
          <p:cNvSpPr>
            <a:spLocks noGrp="1"/>
          </p:cNvSpPr>
          <p:nvPr>
            <p:ph type="ftr" sz="quarter" idx="11"/>
          </p:nvPr>
        </p:nvSpPr>
        <p:spPr/>
        <p:txBody>
          <a:bodyPr/>
          <a:lstStyle>
            <a:lvl1pPr>
              <a:defRPr/>
            </a:lvl1pPr>
          </a:lstStyle>
          <a:p>
            <a:pPr>
              <a:defRPr/>
            </a:pPr>
            <a:endParaRPr lang="zh-CN" altLang="en-US"/>
          </a:p>
        </p:txBody>
      </p:sp>
      <p:sp>
        <p:nvSpPr>
          <p:cNvPr id="15" name="灯片编号占位符 3"/>
          <p:cNvSpPr>
            <a:spLocks noGrp="1"/>
          </p:cNvSpPr>
          <p:nvPr>
            <p:ph type="sldNum" sz="quarter" idx="12"/>
          </p:nvPr>
        </p:nvSpPr>
        <p:spPr/>
        <p:txBody>
          <a:bodyPr/>
          <a:lstStyle>
            <a:lvl1pPr>
              <a:defRPr smtClean="0"/>
            </a:lvl1pPr>
          </a:lstStyle>
          <a:p>
            <a:pPr>
              <a:defRPr/>
            </a:pPr>
            <a:fld id="{7D8F481A-EFDE-43EA-9880-BE3B3C163127}"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27B8FDDF-BDC3-4AA2-8B8E-B0634A5D9548}"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D192CF1-E447-4140-A77C-D88D36C8C3C4}"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C0994EDB-B15B-41A7-AC98-C7ABBC667D5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136C4E8-ECD5-4116-AB66-1588B7515F97}"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E33F6C2A-C39F-4EE3-A93E-9A9E584A3F98}"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58AA4085-98A8-4089-9773-FB125C36160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白色底"/>
          <p:cNvSpPr/>
          <p:nvPr/>
        </p:nvSpPr>
        <p:spPr>
          <a:xfrm>
            <a:off x="-4763" y="0"/>
            <a:ext cx="9148763" cy="6913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463" y="2420938"/>
            <a:ext cx="9126537"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763" y="5661025"/>
            <a:ext cx="9144001" cy="1252538"/>
          </a:xfrm>
          <a:prstGeom prst="rect">
            <a:avLst/>
          </a:prstGeom>
          <a:solidFill>
            <a:schemeClr val="bg1"/>
          </a:solidFill>
          <a:ln>
            <a:noFill/>
          </a:ln>
          <a:effectLst>
            <a:outerShdw blurRad="50800" dist="508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矩形 6"/>
          <p:cNvSpPr/>
          <p:nvPr/>
        </p:nvSpPr>
        <p:spPr>
          <a:xfrm>
            <a:off x="-4763" y="5626100"/>
            <a:ext cx="9148763" cy="107950"/>
          </a:xfrm>
          <a:prstGeom prst="rect">
            <a:avLst/>
          </a:prstGeom>
          <a:solidFill>
            <a:srgbClr val="C00000"/>
          </a:solidFill>
          <a:ln>
            <a:noFill/>
          </a:ln>
          <a:effectLst>
            <a:outerShdw blurRad="50800" dist="508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矩形 7"/>
          <p:cNvSpPr/>
          <p:nvPr/>
        </p:nvSpPr>
        <p:spPr>
          <a:xfrm>
            <a:off x="0" y="6599238"/>
            <a:ext cx="9144000" cy="3143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extBox 8"/>
          <p:cNvSpPr txBox="1"/>
          <p:nvPr/>
        </p:nvSpPr>
        <p:spPr>
          <a:xfrm>
            <a:off x="4591050" y="5876925"/>
            <a:ext cx="4452938" cy="585788"/>
          </a:xfrm>
          <a:prstGeom prst="rect">
            <a:avLst/>
          </a:prstGeom>
          <a:noFill/>
        </p:spPr>
        <p:txBody>
          <a:bodyPr wrap="none">
            <a:spAutoFit/>
          </a:bodyPr>
          <a:lstStyle/>
          <a:p>
            <a:pPr eaLnBrk="1" fontAlgn="auto" hangingPunct="1">
              <a:spcBef>
                <a:spcPts val="0"/>
              </a:spcBef>
              <a:spcAft>
                <a:spcPts val="0"/>
              </a:spcAft>
              <a:defRPr/>
            </a:pPr>
            <a:r>
              <a:rPr lang="en-US" sz="3200" i="1" dirty="0">
                <a:solidFill>
                  <a:schemeClr val="bg1">
                    <a:lumMod val="65000"/>
                  </a:schemeClr>
                </a:solidFill>
                <a:latin typeface="AlphaBloc" panose="02000605020000020004" pitchFamily="2" charset="0"/>
                <a:ea typeface="+mn-ea"/>
              </a:rPr>
              <a:t>POWERPOINT</a:t>
            </a:r>
            <a:endParaRPr lang="en-US" sz="3200" i="1" dirty="0">
              <a:solidFill>
                <a:schemeClr val="bg1">
                  <a:lumMod val="65000"/>
                </a:schemeClr>
              </a:solidFill>
              <a:latin typeface="AlphaBloc" panose="02000605020000020004" pitchFamily="2" charset="0"/>
              <a:ea typeface="+mn-ea"/>
            </a:endParaRPr>
          </a:p>
        </p:txBody>
      </p:sp>
      <p:sp>
        <p:nvSpPr>
          <p:cNvPr id="10" name="矩形 9"/>
          <p:cNvSpPr/>
          <p:nvPr/>
        </p:nvSpPr>
        <p:spPr>
          <a:xfrm>
            <a:off x="0" y="0"/>
            <a:ext cx="9144000" cy="24209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矩形 10"/>
          <p:cNvSpPr/>
          <p:nvPr/>
        </p:nvSpPr>
        <p:spPr>
          <a:xfrm>
            <a:off x="-4763" y="2384425"/>
            <a:ext cx="9148763" cy="107950"/>
          </a:xfrm>
          <a:prstGeom prst="rect">
            <a:avLst/>
          </a:prstGeom>
          <a:solidFill>
            <a:schemeClr val="tx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矩形 11"/>
          <p:cNvSpPr/>
          <p:nvPr/>
        </p:nvSpPr>
        <p:spPr>
          <a:xfrm>
            <a:off x="3924300" y="887413"/>
            <a:ext cx="4800600" cy="646112"/>
          </a:xfrm>
          <a:prstGeom prst="rect">
            <a:avLst/>
          </a:prstGeom>
        </p:spPr>
        <p:txBody>
          <a:bodyPr wrap="none">
            <a:spAutoFit/>
          </a:bodyPr>
          <a:lstStyle/>
          <a:p>
            <a:pPr algn="r" eaLnBrk="1" fontAlgn="auto" hangingPunct="1">
              <a:spcBef>
                <a:spcPts val="0"/>
              </a:spcBef>
              <a:spcAft>
                <a:spcPts val="0"/>
              </a:spcAft>
              <a:defRPr/>
            </a:pPr>
            <a:r>
              <a:rPr lang="zh-CN" altLang="en-US" sz="3600" b="1" dirty="0">
                <a:solidFill>
                  <a:schemeClr val="bg1"/>
                </a:solidFill>
                <a:effectLst>
                  <a:outerShdw blurRad="50800" dist="38100" dir="2700000" algn="tl" rotWithShape="0">
                    <a:prstClr val="black">
                      <a:alpha val="40000"/>
                    </a:prstClr>
                  </a:outerShdw>
                  <a:reflection blurRad="7620" stA="50000" endA="300" endPos="50000" dist="60007" dir="5400000" sy="-100000" algn="bl" rotWithShape="0"/>
                </a:effectLst>
                <a:latin typeface="汉真广标" panose="02010609000101010101" pitchFamily="49" charset="-122"/>
                <a:ea typeface="汉真广标" panose="02010609000101010101" pitchFamily="49" charset="-122"/>
              </a:rPr>
              <a:t>上海锐普广告有限公司</a:t>
            </a:r>
            <a:endParaRPr lang="en-US" altLang="zh-CN" sz="3600" b="1" dirty="0">
              <a:solidFill>
                <a:schemeClr val="bg1"/>
              </a:solidFill>
              <a:effectLst>
                <a:outerShdw blurRad="50800" dist="38100" dir="2700000" algn="tl" rotWithShape="0">
                  <a:prstClr val="black">
                    <a:alpha val="40000"/>
                  </a:prstClr>
                </a:outerShdw>
                <a:reflection blurRad="7620" stA="50000" endA="300" endPos="50000" dist="60007" dir="5400000" sy="-100000" algn="bl" rotWithShape="0"/>
              </a:effectLst>
              <a:latin typeface="汉真广标" panose="02010609000101010101" pitchFamily="49" charset="-122"/>
              <a:ea typeface="汉真广标" panose="02010609000101010101" pitchFamily="49" charset="-122"/>
            </a:endParaRPr>
          </a:p>
        </p:txBody>
      </p:sp>
      <p:pic>
        <p:nvPicPr>
          <p:cNvPr id="13" name="Picture 5" descr="C:\Documents and Settings\nukes\桌面\握手小人.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346200"/>
            <a:ext cx="3290888"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组合 14"/>
          <p:cNvGrpSpPr/>
          <p:nvPr/>
        </p:nvGrpSpPr>
        <p:grpSpPr bwMode="auto">
          <a:xfrm>
            <a:off x="17463" y="6237288"/>
            <a:ext cx="1263650" cy="361950"/>
            <a:chOff x="18044" y="6237605"/>
            <a:chExt cx="1263160" cy="361119"/>
          </a:xfrm>
        </p:grpSpPr>
        <p:pic>
          <p:nvPicPr>
            <p:cNvPr id="5171" name="左下棋子4" descr="C:\Documents and Settings\nukes\桌面\白色棋子.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568746">
              <a:off x="331451" y="6249017"/>
              <a:ext cx="332280" cy="309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72" name="左下棋子3" descr="C:\Documents and Settings\nukes\桌面\黑色棋子.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8746">
              <a:off x="5867" y="6256338"/>
              <a:ext cx="354563" cy="330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73" name="左下棋子2" descr="C:\Documents and Settings\nukes\桌面\白色棋子.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568746">
              <a:off x="960336" y="6249017"/>
              <a:ext cx="332280" cy="309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74" name="左下棋子1" descr="C:\Documents and Settings\nukes\桌面\黑色棋子.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8746">
              <a:off x="634752" y="6256338"/>
              <a:ext cx="354563" cy="330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 name="右上棋子4" descr="C:\Documents and Settings\nukes\桌面\白色棋子.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568746">
            <a:off x="8083550" y="55563"/>
            <a:ext cx="331788"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右上棋子3" descr="C:\Documents and Settings\nukes\桌面\黑色棋子.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8746">
            <a:off x="7756525" y="63500"/>
            <a:ext cx="355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右上棋子2" descr="C:\Documents and Settings\nukes\桌面\白色棋子.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568746">
            <a:off x="8712200" y="55563"/>
            <a:ext cx="331788"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右上棋子1" descr="C:\Documents and Settings\nukes\桌面\黑色棋子.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8746">
            <a:off x="8386763" y="63500"/>
            <a:ext cx="355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大箭头" descr="C:\Documents and Settings\nukes\桌面\箭头.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175" y="3014663"/>
            <a:ext cx="4729163" cy="21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7" descr="C:\Documents and Settings\nukes\桌面\黑色棋子.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8746">
            <a:off x="6292850" y="-2854325"/>
            <a:ext cx="223837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6" descr="C:\Documents and Settings\nukes\桌面\白色棋子.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568746">
            <a:off x="8763794" y="-2769394"/>
            <a:ext cx="2613025" cy="243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6" descr="C:\Documents and Settings\nukes\桌面\白色棋子.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568746">
            <a:off x="6830219" y="6558757"/>
            <a:ext cx="2613025" cy="243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7" descr="C:\Documents and Settings\nukes\桌面\黑色棋子.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8746">
            <a:off x="9216231" y="6687344"/>
            <a:ext cx="2239963"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7" descr="C:\Documents and Settings\nukes\桌面\黑色棋子.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8746">
            <a:off x="-3748088" y="-215900"/>
            <a:ext cx="223837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6" descr="C:\Documents and Settings\nukes\桌面\白色棋子.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568746">
            <a:off x="-2176463" y="-1570038"/>
            <a:ext cx="2611438" cy="24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6" descr="C:\Documents and Settings\nukes\桌面\白色棋子.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568746">
            <a:off x="-2382044" y="5507831"/>
            <a:ext cx="2185988"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7" descr="C:\Documents and Settings\nukes\桌面\黑色棋子.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8746">
            <a:off x="-705643" y="7187406"/>
            <a:ext cx="1873250" cy="174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7" descr="C:\Documents and Settings\nukes\桌面\黑色棋子.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8746">
            <a:off x="-3063082" y="4112419"/>
            <a:ext cx="2238375"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7" descr="C:\Documents and Settings\nukes\桌面\黑色棋子.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8746">
            <a:off x="1170781" y="6766719"/>
            <a:ext cx="2238375"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7" descr="C:\Documents and Settings\nukes\桌面\黑色棋子.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8746">
            <a:off x="348456" y="-1689894"/>
            <a:ext cx="1873251" cy="174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7" descr="C:\Documents and Settings\nukes\桌面\黑色棋子.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8746">
            <a:off x="10137775" y="3948113"/>
            <a:ext cx="1874838" cy="174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7" descr="C:\Documents and Settings\nukes\桌面\黑色棋子.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8746">
            <a:off x="5009357" y="7889081"/>
            <a:ext cx="1873250" cy="174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6" descr="C:\Documents and Settings\nukes\桌面\白色棋子.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568746">
            <a:off x="2216944" y="-1720056"/>
            <a:ext cx="1703387"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6" descr="C:\Documents and Settings\nukes\桌面\白色棋子.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568746">
            <a:off x="3817144" y="-1720056"/>
            <a:ext cx="1703387"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6" descr="C:\Documents and Settings\nukes\桌面\白色棋子.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568746">
            <a:off x="5204619" y="-1824832"/>
            <a:ext cx="1704975" cy="158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6" descr="C:\Documents and Settings\nukes\桌面\白色棋子.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568746">
            <a:off x="9569450" y="65088"/>
            <a:ext cx="1703388" cy="158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6" descr="C:\Documents and Settings\nukes\桌面\白色棋子.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568746">
            <a:off x="9107488" y="1836737"/>
            <a:ext cx="1703388" cy="158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6" descr="C:\Documents and Settings\nukes\桌面\白色棋子.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568746">
            <a:off x="3176588" y="7239000"/>
            <a:ext cx="1703387" cy="158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6" descr="C:\Documents and Settings\nukes\桌面\白色棋子.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568746">
            <a:off x="322263" y="7475537"/>
            <a:ext cx="1703388" cy="158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6" descr="C:\Documents and Settings\nukes\桌面\白色棋子.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568746">
            <a:off x="-2140744" y="2664619"/>
            <a:ext cx="1703388"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6" descr="C:\Documents and Settings\nukes\桌面\白色棋子.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568746">
            <a:off x="9569450" y="4933951"/>
            <a:ext cx="1703387" cy="158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7" descr="C:\Documents and Settings\nukes\桌面\黑色棋子.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8746">
            <a:off x="9169400" y="1139825"/>
            <a:ext cx="1404938"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7" descr="C:\Documents and Settings\nukes\桌面\黑色棋子.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8746">
            <a:off x="9169400" y="2968625"/>
            <a:ext cx="1404938"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7" descr="C:\Documents and Settings\nukes\桌面\黑色棋子.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8746">
            <a:off x="3325019" y="-1472406"/>
            <a:ext cx="1406525" cy="1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7" descr="C:\Documents and Settings\nukes\桌面\黑色棋子.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8746">
            <a:off x="-2513807" y="1912144"/>
            <a:ext cx="1763713"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7" descr="C:\Documents and Settings\nukes\桌面\黑色棋子.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8746">
            <a:off x="-2619375" y="7099300"/>
            <a:ext cx="223837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右上棋子一" descr="C:\Documents and Settings\nukes\桌面\黑色棋子.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8746">
            <a:off x="4114006" y="2972594"/>
            <a:ext cx="833438"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右上棋子二" descr="C:\Documents and Settings\nukes\桌面\白色棋子.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568746">
            <a:off x="4103688" y="2924175"/>
            <a:ext cx="85407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右上棋子三" descr="C:\Documents and Settings\nukes\桌面\黑色棋子.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8746">
            <a:off x="4099719" y="2958307"/>
            <a:ext cx="833437"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右上棋子四" descr="C:\Documents and Settings\nukes\桌面\白色棋子.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568746">
            <a:off x="4089400" y="2924175"/>
            <a:ext cx="85407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14"/>
          <p:cNvSpPr txBox="1">
            <a:spLocks noChangeArrowheads="1"/>
          </p:cNvSpPr>
          <p:nvPr/>
        </p:nvSpPr>
        <p:spPr bwMode="auto">
          <a:xfrm>
            <a:off x="4716463" y="1763713"/>
            <a:ext cx="3937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1800">
                <a:solidFill>
                  <a:schemeClr val="bg1"/>
                </a:solidFill>
                <a:latin typeface="微软雅黑" panose="020B0503020204020204" pitchFamily="34" charset="-122"/>
                <a:ea typeface="微软雅黑" panose="020B0503020204020204" pitchFamily="34" charset="-122"/>
              </a:rPr>
              <a:t>适用于商务及相关类别演示</a:t>
            </a:r>
            <a:endParaRPr lang="zh-CN" altLang="en-US" sz="18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23" presetClass="exit" presetSubtype="544" fill="hold" nodeType="withEffect">
                                  <p:stCondLst>
                                    <p:cond delay="200"/>
                                  </p:stCondLst>
                                  <p:childTnLst>
                                    <p:anim calcmode="lin" valueType="num">
                                      <p:cBhvr>
                                        <p:cTn id="9" dur="500"/>
                                        <p:tgtEl>
                                          <p:spTgt spid="25"/>
                                        </p:tgtEl>
                                        <p:attrNameLst>
                                          <p:attrName>ppt_w</p:attrName>
                                        </p:attrNameLst>
                                      </p:cBhvr>
                                      <p:tavLst>
                                        <p:tav tm="0">
                                          <p:val>
                                            <p:strVal val="ppt_w"/>
                                          </p:val>
                                        </p:tav>
                                        <p:tav tm="100000">
                                          <p:val>
                                            <p:fltVal val="0"/>
                                          </p:val>
                                        </p:tav>
                                      </p:tavLst>
                                    </p:anim>
                                    <p:anim calcmode="lin" valueType="num">
                                      <p:cBhvr>
                                        <p:cTn id="10" dur="500"/>
                                        <p:tgtEl>
                                          <p:spTgt spid="25"/>
                                        </p:tgtEl>
                                        <p:attrNameLst>
                                          <p:attrName>ppt_h</p:attrName>
                                        </p:attrNameLst>
                                      </p:cBhvr>
                                      <p:tavLst>
                                        <p:tav tm="0">
                                          <p:val>
                                            <p:strVal val="ppt_h"/>
                                          </p:val>
                                        </p:tav>
                                        <p:tav tm="100000">
                                          <p:val>
                                            <p:fltVal val="0"/>
                                          </p:val>
                                        </p:tav>
                                      </p:tavLst>
                                    </p:anim>
                                    <p:anim calcmode="lin" valueType="num">
                                      <p:cBhvr>
                                        <p:cTn id="11" dur="500"/>
                                        <p:tgtEl>
                                          <p:spTgt spid="25"/>
                                        </p:tgtEl>
                                        <p:attrNameLst>
                                          <p:attrName>ppt_x</p:attrName>
                                        </p:attrNameLst>
                                      </p:cBhvr>
                                      <p:tavLst>
                                        <p:tav tm="0">
                                          <p:val>
                                            <p:strVal val="ppt_x"/>
                                          </p:val>
                                        </p:tav>
                                        <p:tav tm="100000">
                                          <p:val>
                                            <p:fltVal val="0.5"/>
                                          </p:val>
                                        </p:tav>
                                      </p:tavLst>
                                    </p:anim>
                                    <p:anim calcmode="lin" valueType="num">
                                      <p:cBhvr>
                                        <p:cTn id="12" dur="500"/>
                                        <p:tgtEl>
                                          <p:spTgt spid="25"/>
                                        </p:tgtEl>
                                        <p:attrNameLst>
                                          <p:attrName>ppt_y</p:attrName>
                                        </p:attrNameLst>
                                      </p:cBhvr>
                                      <p:tavLst>
                                        <p:tav tm="0">
                                          <p:val>
                                            <p:strVal val="ppt_y"/>
                                          </p:val>
                                        </p:tav>
                                        <p:tav tm="100000">
                                          <p:val>
                                            <p:fltVal val="0.5"/>
                                          </p:val>
                                        </p:tav>
                                      </p:tavLst>
                                    </p:anim>
                                    <p:set>
                                      <p:cBhvr>
                                        <p:cTn id="13" dur="1" fill="hold">
                                          <p:stCondLst>
                                            <p:cond delay="499"/>
                                          </p:stCondLst>
                                        </p:cTn>
                                        <p:tgtEl>
                                          <p:spTgt spid="25"/>
                                        </p:tgtEl>
                                        <p:attrNameLst>
                                          <p:attrName>style.visibility</p:attrName>
                                        </p:attrNameLst>
                                      </p:cBhvr>
                                      <p:to>
                                        <p:strVal val="hidden"/>
                                      </p:to>
                                    </p:set>
                                  </p:childTnLst>
                                </p:cTn>
                              </p:par>
                              <p:par>
                                <p:cTn id="14" presetID="23" presetClass="exit" presetSubtype="544" fill="hold" nodeType="withEffect">
                                  <p:stCondLst>
                                    <p:cond delay="600"/>
                                  </p:stCondLst>
                                  <p:childTnLst>
                                    <p:anim calcmode="lin" valueType="num">
                                      <p:cBhvr>
                                        <p:cTn id="15" dur="500"/>
                                        <p:tgtEl>
                                          <p:spTgt spid="26"/>
                                        </p:tgtEl>
                                        <p:attrNameLst>
                                          <p:attrName>ppt_w</p:attrName>
                                        </p:attrNameLst>
                                      </p:cBhvr>
                                      <p:tavLst>
                                        <p:tav tm="0">
                                          <p:val>
                                            <p:strVal val="ppt_w"/>
                                          </p:val>
                                        </p:tav>
                                        <p:tav tm="100000">
                                          <p:val>
                                            <p:fltVal val="0"/>
                                          </p:val>
                                        </p:tav>
                                      </p:tavLst>
                                    </p:anim>
                                    <p:anim calcmode="lin" valueType="num">
                                      <p:cBhvr>
                                        <p:cTn id="16" dur="500"/>
                                        <p:tgtEl>
                                          <p:spTgt spid="26"/>
                                        </p:tgtEl>
                                        <p:attrNameLst>
                                          <p:attrName>ppt_h</p:attrName>
                                        </p:attrNameLst>
                                      </p:cBhvr>
                                      <p:tavLst>
                                        <p:tav tm="0">
                                          <p:val>
                                            <p:strVal val="ppt_h"/>
                                          </p:val>
                                        </p:tav>
                                        <p:tav tm="100000">
                                          <p:val>
                                            <p:fltVal val="0"/>
                                          </p:val>
                                        </p:tav>
                                      </p:tavLst>
                                    </p:anim>
                                    <p:anim calcmode="lin" valueType="num">
                                      <p:cBhvr>
                                        <p:cTn id="17" dur="500"/>
                                        <p:tgtEl>
                                          <p:spTgt spid="26"/>
                                        </p:tgtEl>
                                        <p:attrNameLst>
                                          <p:attrName>ppt_x</p:attrName>
                                        </p:attrNameLst>
                                      </p:cBhvr>
                                      <p:tavLst>
                                        <p:tav tm="0">
                                          <p:val>
                                            <p:strVal val="ppt_x"/>
                                          </p:val>
                                        </p:tav>
                                        <p:tav tm="100000">
                                          <p:val>
                                            <p:fltVal val="0.5"/>
                                          </p:val>
                                        </p:tav>
                                      </p:tavLst>
                                    </p:anim>
                                    <p:anim calcmode="lin" valueType="num">
                                      <p:cBhvr>
                                        <p:cTn id="18" dur="500"/>
                                        <p:tgtEl>
                                          <p:spTgt spid="26"/>
                                        </p:tgtEl>
                                        <p:attrNameLst>
                                          <p:attrName>ppt_y</p:attrName>
                                        </p:attrNameLst>
                                      </p:cBhvr>
                                      <p:tavLst>
                                        <p:tav tm="0">
                                          <p:val>
                                            <p:strVal val="ppt_y"/>
                                          </p:val>
                                        </p:tav>
                                        <p:tav tm="100000">
                                          <p:val>
                                            <p:fltVal val="0.5"/>
                                          </p:val>
                                        </p:tav>
                                      </p:tavLst>
                                    </p:anim>
                                    <p:set>
                                      <p:cBhvr>
                                        <p:cTn id="19" dur="1" fill="hold">
                                          <p:stCondLst>
                                            <p:cond delay="499"/>
                                          </p:stCondLst>
                                        </p:cTn>
                                        <p:tgtEl>
                                          <p:spTgt spid="26"/>
                                        </p:tgtEl>
                                        <p:attrNameLst>
                                          <p:attrName>style.visibility</p:attrName>
                                        </p:attrNameLst>
                                      </p:cBhvr>
                                      <p:to>
                                        <p:strVal val="hidden"/>
                                      </p:to>
                                    </p:set>
                                  </p:childTnLst>
                                </p:cTn>
                              </p:par>
                              <p:par>
                                <p:cTn id="20" presetID="23" presetClass="exit" presetSubtype="544" fill="hold" nodeType="withEffect">
                                  <p:stCondLst>
                                    <p:cond delay="400"/>
                                  </p:stCondLst>
                                  <p:childTnLst>
                                    <p:anim calcmode="lin" valueType="num">
                                      <p:cBhvr>
                                        <p:cTn id="21" dur="500"/>
                                        <p:tgtEl>
                                          <p:spTgt spid="27"/>
                                        </p:tgtEl>
                                        <p:attrNameLst>
                                          <p:attrName>ppt_w</p:attrName>
                                        </p:attrNameLst>
                                      </p:cBhvr>
                                      <p:tavLst>
                                        <p:tav tm="0">
                                          <p:val>
                                            <p:strVal val="ppt_w"/>
                                          </p:val>
                                        </p:tav>
                                        <p:tav tm="100000">
                                          <p:val>
                                            <p:fltVal val="0"/>
                                          </p:val>
                                        </p:tav>
                                      </p:tavLst>
                                    </p:anim>
                                    <p:anim calcmode="lin" valueType="num">
                                      <p:cBhvr>
                                        <p:cTn id="22" dur="500"/>
                                        <p:tgtEl>
                                          <p:spTgt spid="27"/>
                                        </p:tgtEl>
                                        <p:attrNameLst>
                                          <p:attrName>ppt_h</p:attrName>
                                        </p:attrNameLst>
                                      </p:cBhvr>
                                      <p:tavLst>
                                        <p:tav tm="0">
                                          <p:val>
                                            <p:strVal val="ppt_h"/>
                                          </p:val>
                                        </p:tav>
                                        <p:tav tm="100000">
                                          <p:val>
                                            <p:fltVal val="0"/>
                                          </p:val>
                                        </p:tav>
                                      </p:tavLst>
                                    </p:anim>
                                    <p:anim calcmode="lin" valueType="num">
                                      <p:cBhvr>
                                        <p:cTn id="23" dur="500"/>
                                        <p:tgtEl>
                                          <p:spTgt spid="27"/>
                                        </p:tgtEl>
                                        <p:attrNameLst>
                                          <p:attrName>ppt_x</p:attrName>
                                        </p:attrNameLst>
                                      </p:cBhvr>
                                      <p:tavLst>
                                        <p:tav tm="0">
                                          <p:val>
                                            <p:strVal val="ppt_x"/>
                                          </p:val>
                                        </p:tav>
                                        <p:tav tm="100000">
                                          <p:val>
                                            <p:fltVal val="0.5"/>
                                          </p:val>
                                        </p:tav>
                                      </p:tavLst>
                                    </p:anim>
                                    <p:anim calcmode="lin" valueType="num">
                                      <p:cBhvr>
                                        <p:cTn id="24" dur="500"/>
                                        <p:tgtEl>
                                          <p:spTgt spid="27"/>
                                        </p:tgtEl>
                                        <p:attrNameLst>
                                          <p:attrName>ppt_y</p:attrName>
                                        </p:attrNameLst>
                                      </p:cBhvr>
                                      <p:tavLst>
                                        <p:tav tm="0">
                                          <p:val>
                                            <p:strVal val="ppt_y"/>
                                          </p:val>
                                        </p:tav>
                                        <p:tav tm="100000">
                                          <p:val>
                                            <p:fltVal val="0.5"/>
                                          </p:val>
                                        </p:tav>
                                      </p:tavLst>
                                    </p:anim>
                                    <p:set>
                                      <p:cBhvr>
                                        <p:cTn id="25" dur="1" fill="hold">
                                          <p:stCondLst>
                                            <p:cond delay="499"/>
                                          </p:stCondLst>
                                        </p:cTn>
                                        <p:tgtEl>
                                          <p:spTgt spid="27"/>
                                        </p:tgtEl>
                                        <p:attrNameLst>
                                          <p:attrName>style.visibility</p:attrName>
                                        </p:attrNameLst>
                                      </p:cBhvr>
                                      <p:to>
                                        <p:strVal val="hidden"/>
                                      </p:to>
                                    </p:set>
                                  </p:childTnLst>
                                </p:cTn>
                              </p:par>
                              <p:par>
                                <p:cTn id="26" presetID="23" presetClass="exit" presetSubtype="544" fill="hold" nodeType="withEffect">
                                  <p:stCondLst>
                                    <p:cond delay="700"/>
                                  </p:stCondLst>
                                  <p:childTnLst>
                                    <p:anim calcmode="lin" valueType="num">
                                      <p:cBhvr>
                                        <p:cTn id="27" dur="500"/>
                                        <p:tgtEl>
                                          <p:spTgt spid="28"/>
                                        </p:tgtEl>
                                        <p:attrNameLst>
                                          <p:attrName>ppt_w</p:attrName>
                                        </p:attrNameLst>
                                      </p:cBhvr>
                                      <p:tavLst>
                                        <p:tav tm="0">
                                          <p:val>
                                            <p:strVal val="ppt_w"/>
                                          </p:val>
                                        </p:tav>
                                        <p:tav tm="100000">
                                          <p:val>
                                            <p:fltVal val="0"/>
                                          </p:val>
                                        </p:tav>
                                      </p:tavLst>
                                    </p:anim>
                                    <p:anim calcmode="lin" valueType="num">
                                      <p:cBhvr>
                                        <p:cTn id="28" dur="500"/>
                                        <p:tgtEl>
                                          <p:spTgt spid="28"/>
                                        </p:tgtEl>
                                        <p:attrNameLst>
                                          <p:attrName>ppt_h</p:attrName>
                                        </p:attrNameLst>
                                      </p:cBhvr>
                                      <p:tavLst>
                                        <p:tav tm="0">
                                          <p:val>
                                            <p:strVal val="ppt_h"/>
                                          </p:val>
                                        </p:tav>
                                        <p:tav tm="100000">
                                          <p:val>
                                            <p:fltVal val="0"/>
                                          </p:val>
                                        </p:tav>
                                      </p:tavLst>
                                    </p:anim>
                                    <p:anim calcmode="lin" valueType="num">
                                      <p:cBhvr>
                                        <p:cTn id="29" dur="500"/>
                                        <p:tgtEl>
                                          <p:spTgt spid="28"/>
                                        </p:tgtEl>
                                        <p:attrNameLst>
                                          <p:attrName>ppt_x</p:attrName>
                                        </p:attrNameLst>
                                      </p:cBhvr>
                                      <p:tavLst>
                                        <p:tav tm="0">
                                          <p:val>
                                            <p:strVal val="ppt_x"/>
                                          </p:val>
                                        </p:tav>
                                        <p:tav tm="100000">
                                          <p:val>
                                            <p:fltVal val="0.5"/>
                                          </p:val>
                                        </p:tav>
                                      </p:tavLst>
                                    </p:anim>
                                    <p:anim calcmode="lin" valueType="num">
                                      <p:cBhvr>
                                        <p:cTn id="30" dur="500"/>
                                        <p:tgtEl>
                                          <p:spTgt spid="28"/>
                                        </p:tgtEl>
                                        <p:attrNameLst>
                                          <p:attrName>ppt_y</p:attrName>
                                        </p:attrNameLst>
                                      </p:cBhvr>
                                      <p:tavLst>
                                        <p:tav tm="0">
                                          <p:val>
                                            <p:strVal val="ppt_y"/>
                                          </p:val>
                                        </p:tav>
                                        <p:tav tm="100000">
                                          <p:val>
                                            <p:fltVal val="0.5"/>
                                          </p:val>
                                        </p:tav>
                                      </p:tavLst>
                                    </p:anim>
                                    <p:set>
                                      <p:cBhvr>
                                        <p:cTn id="31" dur="1" fill="hold">
                                          <p:stCondLst>
                                            <p:cond delay="499"/>
                                          </p:stCondLst>
                                        </p:cTn>
                                        <p:tgtEl>
                                          <p:spTgt spid="28"/>
                                        </p:tgtEl>
                                        <p:attrNameLst>
                                          <p:attrName>style.visibility</p:attrName>
                                        </p:attrNameLst>
                                      </p:cBhvr>
                                      <p:to>
                                        <p:strVal val="hidden"/>
                                      </p:to>
                                    </p:set>
                                  </p:childTnLst>
                                </p:cTn>
                              </p:par>
                              <p:par>
                                <p:cTn id="32" presetID="23" presetClass="exit" presetSubtype="544" fill="hold" nodeType="withEffect">
                                  <p:stCondLst>
                                    <p:cond delay="300"/>
                                  </p:stCondLst>
                                  <p:childTnLst>
                                    <p:anim calcmode="lin" valueType="num">
                                      <p:cBhvr>
                                        <p:cTn id="33" dur="500"/>
                                        <p:tgtEl>
                                          <p:spTgt spid="29"/>
                                        </p:tgtEl>
                                        <p:attrNameLst>
                                          <p:attrName>ppt_w</p:attrName>
                                        </p:attrNameLst>
                                      </p:cBhvr>
                                      <p:tavLst>
                                        <p:tav tm="0">
                                          <p:val>
                                            <p:strVal val="ppt_w"/>
                                          </p:val>
                                        </p:tav>
                                        <p:tav tm="100000">
                                          <p:val>
                                            <p:fltVal val="0"/>
                                          </p:val>
                                        </p:tav>
                                      </p:tavLst>
                                    </p:anim>
                                    <p:anim calcmode="lin" valueType="num">
                                      <p:cBhvr>
                                        <p:cTn id="34" dur="500"/>
                                        <p:tgtEl>
                                          <p:spTgt spid="29"/>
                                        </p:tgtEl>
                                        <p:attrNameLst>
                                          <p:attrName>ppt_h</p:attrName>
                                        </p:attrNameLst>
                                      </p:cBhvr>
                                      <p:tavLst>
                                        <p:tav tm="0">
                                          <p:val>
                                            <p:strVal val="ppt_h"/>
                                          </p:val>
                                        </p:tav>
                                        <p:tav tm="100000">
                                          <p:val>
                                            <p:fltVal val="0"/>
                                          </p:val>
                                        </p:tav>
                                      </p:tavLst>
                                    </p:anim>
                                    <p:anim calcmode="lin" valueType="num">
                                      <p:cBhvr>
                                        <p:cTn id="35" dur="500"/>
                                        <p:tgtEl>
                                          <p:spTgt spid="29"/>
                                        </p:tgtEl>
                                        <p:attrNameLst>
                                          <p:attrName>ppt_x</p:attrName>
                                        </p:attrNameLst>
                                      </p:cBhvr>
                                      <p:tavLst>
                                        <p:tav tm="0">
                                          <p:val>
                                            <p:strVal val="ppt_x"/>
                                          </p:val>
                                        </p:tav>
                                        <p:tav tm="100000">
                                          <p:val>
                                            <p:fltVal val="0.5"/>
                                          </p:val>
                                        </p:tav>
                                      </p:tavLst>
                                    </p:anim>
                                    <p:anim calcmode="lin" valueType="num">
                                      <p:cBhvr>
                                        <p:cTn id="36" dur="500"/>
                                        <p:tgtEl>
                                          <p:spTgt spid="29"/>
                                        </p:tgtEl>
                                        <p:attrNameLst>
                                          <p:attrName>ppt_y</p:attrName>
                                        </p:attrNameLst>
                                      </p:cBhvr>
                                      <p:tavLst>
                                        <p:tav tm="0">
                                          <p:val>
                                            <p:strVal val="ppt_y"/>
                                          </p:val>
                                        </p:tav>
                                        <p:tav tm="100000">
                                          <p:val>
                                            <p:fltVal val="0.5"/>
                                          </p:val>
                                        </p:tav>
                                      </p:tavLst>
                                    </p:anim>
                                    <p:set>
                                      <p:cBhvr>
                                        <p:cTn id="37" dur="1" fill="hold">
                                          <p:stCondLst>
                                            <p:cond delay="499"/>
                                          </p:stCondLst>
                                        </p:cTn>
                                        <p:tgtEl>
                                          <p:spTgt spid="29"/>
                                        </p:tgtEl>
                                        <p:attrNameLst>
                                          <p:attrName>style.visibility</p:attrName>
                                        </p:attrNameLst>
                                      </p:cBhvr>
                                      <p:to>
                                        <p:strVal val="hidden"/>
                                      </p:to>
                                    </p:set>
                                  </p:childTnLst>
                                </p:cTn>
                              </p:par>
                              <p:par>
                                <p:cTn id="38" presetID="23" presetClass="exit" presetSubtype="544" fill="hold" nodeType="withEffect">
                                  <p:stCondLst>
                                    <p:cond delay="700"/>
                                  </p:stCondLst>
                                  <p:childTnLst>
                                    <p:anim calcmode="lin" valueType="num">
                                      <p:cBhvr>
                                        <p:cTn id="39" dur="500"/>
                                        <p:tgtEl>
                                          <p:spTgt spid="30"/>
                                        </p:tgtEl>
                                        <p:attrNameLst>
                                          <p:attrName>ppt_w</p:attrName>
                                        </p:attrNameLst>
                                      </p:cBhvr>
                                      <p:tavLst>
                                        <p:tav tm="0">
                                          <p:val>
                                            <p:strVal val="ppt_w"/>
                                          </p:val>
                                        </p:tav>
                                        <p:tav tm="100000">
                                          <p:val>
                                            <p:fltVal val="0"/>
                                          </p:val>
                                        </p:tav>
                                      </p:tavLst>
                                    </p:anim>
                                    <p:anim calcmode="lin" valueType="num">
                                      <p:cBhvr>
                                        <p:cTn id="40" dur="500"/>
                                        <p:tgtEl>
                                          <p:spTgt spid="30"/>
                                        </p:tgtEl>
                                        <p:attrNameLst>
                                          <p:attrName>ppt_h</p:attrName>
                                        </p:attrNameLst>
                                      </p:cBhvr>
                                      <p:tavLst>
                                        <p:tav tm="0">
                                          <p:val>
                                            <p:strVal val="ppt_h"/>
                                          </p:val>
                                        </p:tav>
                                        <p:tav tm="100000">
                                          <p:val>
                                            <p:fltVal val="0"/>
                                          </p:val>
                                        </p:tav>
                                      </p:tavLst>
                                    </p:anim>
                                    <p:anim calcmode="lin" valueType="num">
                                      <p:cBhvr>
                                        <p:cTn id="41" dur="500"/>
                                        <p:tgtEl>
                                          <p:spTgt spid="30"/>
                                        </p:tgtEl>
                                        <p:attrNameLst>
                                          <p:attrName>ppt_x</p:attrName>
                                        </p:attrNameLst>
                                      </p:cBhvr>
                                      <p:tavLst>
                                        <p:tav tm="0">
                                          <p:val>
                                            <p:strVal val="ppt_x"/>
                                          </p:val>
                                        </p:tav>
                                        <p:tav tm="100000">
                                          <p:val>
                                            <p:fltVal val="0.5"/>
                                          </p:val>
                                        </p:tav>
                                      </p:tavLst>
                                    </p:anim>
                                    <p:anim calcmode="lin" valueType="num">
                                      <p:cBhvr>
                                        <p:cTn id="42" dur="500"/>
                                        <p:tgtEl>
                                          <p:spTgt spid="30"/>
                                        </p:tgtEl>
                                        <p:attrNameLst>
                                          <p:attrName>ppt_y</p:attrName>
                                        </p:attrNameLst>
                                      </p:cBhvr>
                                      <p:tavLst>
                                        <p:tav tm="0">
                                          <p:val>
                                            <p:strVal val="ppt_y"/>
                                          </p:val>
                                        </p:tav>
                                        <p:tav tm="100000">
                                          <p:val>
                                            <p:fltVal val="0.5"/>
                                          </p:val>
                                        </p:tav>
                                      </p:tavLst>
                                    </p:anim>
                                    <p:set>
                                      <p:cBhvr>
                                        <p:cTn id="43" dur="1" fill="hold">
                                          <p:stCondLst>
                                            <p:cond delay="499"/>
                                          </p:stCondLst>
                                        </p:cTn>
                                        <p:tgtEl>
                                          <p:spTgt spid="30"/>
                                        </p:tgtEl>
                                        <p:attrNameLst>
                                          <p:attrName>style.visibility</p:attrName>
                                        </p:attrNameLst>
                                      </p:cBhvr>
                                      <p:to>
                                        <p:strVal val="hidden"/>
                                      </p:to>
                                    </p:set>
                                  </p:childTnLst>
                                </p:cTn>
                              </p:par>
                              <p:par>
                                <p:cTn id="44" presetID="23" presetClass="exit" presetSubtype="544" fill="hold" nodeType="withEffect">
                                  <p:stCondLst>
                                    <p:cond delay="200"/>
                                  </p:stCondLst>
                                  <p:childTnLst>
                                    <p:anim calcmode="lin" valueType="num">
                                      <p:cBhvr>
                                        <p:cTn id="45" dur="500"/>
                                        <p:tgtEl>
                                          <p:spTgt spid="31"/>
                                        </p:tgtEl>
                                        <p:attrNameLst>
                                          <p:attrName>ppt_w</p:attrName>
                                        </p:attrNameLst>
                                      </p:cBhvr>
                                      <p:tavLst>
                                        <p:tav tm="0">
                                          <p:val>
                                            <p:strVal val="ppt_w"/>
                                          </p:val>
                                        </p:tav>
                                        <p:tav tm="100000">
                                          <p:val>
                                            <p:fltVal val="0"/>
                                          </p:val>
                                        </p:tav>
                                      </p:tavLst>
                                    </p:anim>
                                    <p:anim calcmode="lin" valueType="num">
                                      <p:cBhvr>
                                        <p:cTn id="46" dur="500"/>
                                        <p:tgtEl>
                                          <p:spTgt spid="31"/>
                                        </p:tgtEl>
                                        <p:attrNameLst>
                                          <p:attrName>ppt_h</p:attrName>
                                        </p:attrNameLst>
                                      </p:cBhvr>
                                      <p:tavLst>
                                        <p:tav tm="0">
                                          <p:val>
                                            <p:strVal val="ppt_h"/>
                                          </p:val>
                                        </p:tav>
                                        <p:tav tm="100000">
                                          <p:val>
                                            <p:fltVal val="0"/>
                                          </p:val>
                                        </p:tav>
                                      </p:tavLst>
                                    </p:anim>
                                    <p:anim calcmode="lin" valueType="num">
                                      <p:cBhvr>
                                        <p:cTn id="47" dur="500"/>
                                        <p:tgtEl>
                                          <p:spTgt spid="31"/>
                                        </p:tgtEl>
                                        <p:attrNameLst>
                                          <p:attrName>ppt_x</p:attrName>
                                        </p:attrNameLst>
                                      </p:cBhvr>
                                      <p:tavLst>
                                        <p:tav tm="0">
                                          <p:val>
                                            <p:strVal val="ppt_x"/>
                                          </p:val>
                                        </p:tav>
                                        <p:tav tm="100000">
                                          <p:val>
                                            <p:fltVal val="0.5"/>
                                          </p:val>
                                        </p:tav>
                                      </p:tavLst>
                                    </p:anim>
                                    <p:anim calcmode="lin" valueType="num">
                                      <p:cBhvr>
                                        <p:cTn id="48" dur="500"/>
                                        <p:tgtEl>
                                          <p:spTgt spid="31"/>
                                        </p:tgtEl>
                                        <p:attrNameLst>
                                          <p:attrName>ppt_y</p:attrName>
                                        </p:attrNameLst>
                                      </p:cBhvr>
                                      <p:tavLst>
                                        <p:tav tm="0">
                                          <p:val>
                                            <p:strVal val="ppt_y"/>
                                          </p:val>
                                        </p:tav>
                                        <p:tav tm="100000">
                                          <p:val>
                                            <p:fltVal val="0.5"/>
                                          </p:val>
                                        </p:tav>
                                      </p:tavLst>
                                    </p:anim>
                                    <p:set>
                                      <p:cBhvr>
                                        <p:cTn id="49" dur="1" fill="hold">
                                          <p:stCondLst>
                                            <p:cond delay="499"/>
                                          </p:stCondLst>
                                        </p:cTn>
                                        <p:tgtEl>
                                          <p:spTgt spid="31"/>
                                        </p:tgtEl>
                                        <p:attrNameLst>
                                          <p:attrName>style.visibility</p:attrName>
                                        </p:attrNameLst>
                                      </p:cBhvr>
                                      <p:to>
                                        <p:strVal val="hidden"/>
                                      </p:to>
                                    </p:set>
                                  </p:childTnLst>
                                </p:cTn>
                              </p:par>
                              <p:par>
                                <p:cTn id="50" presetID="23" presetClass="exit" presetSubtype="544" fill="hold" nodeType="withEffect">
                                  <p:stCondLst>
                                    <p:cond delay="300"/>
                                  </p:stCondLst>
                                  <p:childTnLst>
                                    <p:anim calcmode="lin" valueType="num">
                                      <p:cBhvr>
                                        <p:cTn id="51" dur="500"/>
                                        <p:tgtEl>
                                          <p:spTgt spid="32"/>
                                        </p:tgtEl>
                                        <p:attrNameLst>
                                          <p:attrName>ppt_w</p:attrName>
                                        </p:attrNameLst>
                                      </p:cBhvr>
                                      <p:tavLst>
                                        <p:tav tm="0">
                                          <p:val>
                                            <p:strVal val="ppt_w"/>
                                          </p:val>
                                        </p:tav>
                                        <p:tav tm="100000">
                                          <p:val>
                                            <p:fltVal val="0"/>
                                          </p:val>
                                        </p:tav>
                                      </p:tavLst>
                                    </p:anim>
                                    <p:anim calcmode="lin" valueType="num">
                                      <p:cBhvr>
                                        <p:cTn id="52" dur="500"/>
                                        <p:tgtEl>
                                          <p:spTgt spid="32"/>
                                        </p:tgtEl>
                                        <p:attrNameLst>
                                          <p:attrName>ppt_h</p:attrName>
                                        </p:attrNameLst>
                                      </p:cBhvr>
                                      <p:tavLst>
                                        <p:tav tm="0">
                                          <p:val>
                                            <p:strVal val="ppt_h"/>
                                          </p:val>
                                        </p:tav>
                                        <p:tav tm="100000">
                                          <p:val>
                                            <p:fltVal val="0"/>
                                          </p:val>
                                        </p:tav>
                                      </p:tavLst>
                                    </p:anim>
                                    <p:anim calcmode="lin" valueType="num">
                                      <p:cBhvr>
                                        <p:cTn id="53" dur="500"/>
                                        <p:tgtEl>
                                          <p:spTgt spid="32"/>
                                        </p:tgtEl>
                                        <p:attrNameLst>
                                          <p:attrName>ppt_x</p:attrName>
                                        </p:attrNameLst>
                                      </p:cBhvr>
                                      <p:tavLst>
                                        <p:tav tm="0">
                                          <p:val>
                                            <p:strVal val="ppt_x"/>
                                          </p:val>
                                        </p:tav>
                                        <p:tav tm="100000">
                                          <p:val>
                                            <p:fltVal val="0.5"/>
                                          </p:val>
                                        </p:tav>
                                      </p:tavLst>
                                    </p:anim>
                                    <p:anim calcmode="lin" valueType="num">
                                      <p:cBhvr>
                                        <p:cTn id="54" dur="500"/>
                                        <p:tgtEl>
                                          <p:spTgt spid="32"/>
                                        </p:tgtEl>
                                        <p:attrNameLst>
                                          <p:attrName>ppt_y</p:attrName>
                                        </p:attrNameLst>
                                      </p:cBhvr>
                                      <p:tavLst>
                                        <p:tav tm="0">
                                          <p:val>
                                            <p:strVal val="ppt_y"/>
                                          </p:val>
                                        </p:tav>
                                        <p:tav tm="100000">
                                          <p:val>
                                            <p:fltVal val="0.5"/>
                                          </p:val>
                                        </p:tav>
                                      </p:tavLst>
                                    </p:anim>
                                    <p:set>
                                      <p:cBhvr>
                                        <p:cTn id="55" dur="1" fill="hold">
                                          <p:stCondLst>
                                            <p:cond delay="499"/>
                                          </p:stCondLst>
                                        </p:cTn>
                                        <p:tgtEl>
                                          <p:spTgt spid="32"/>
                                        </p:tgtEl>
                                        <p:attrNameLst>
                                          <p:attrName>style.visibility</p:attrName>
                                        </p:attrNameLst>
                                      </p:cBhvr>
                                      <p:to>
                                        <p:strVal val="hidden"/>
                                      </p:to>
                                    </p:set>
                                  </p:childTnLst>
                                </p:cTn>
                              </p:par>
                              <p:par>
                                <p:cTn id="56" presetID="23" presetClass="exit" presetSubtype="544" fill="hold" nodeType="withEffect">
                                  <p:stCondLst>
                                    <p:cond delay="100"/>
                                  </p:stCondLst>
                                  <p:childTnLst>
                                    <p:anim calcmode="lin" valueType="num">
                                      <p:cBhvr>
                                        <p:cTn id="57" dur="500"/>
                                        <p:tgtEl>
                                          <p:spTgt spid="33"/>
                                        </p:tgtEl>
                                        <p:attrNameLst>
                                          <p:attrName>ppt_w</p:attrName>
                                        </p:attrNameLst>
                                      </p:cBhvr>
                                      <p:tavLst>
                                        <p:tav tm="0">
                                          <p:val>
                                            <p:strVal val="ppt_w"/>
                                          </p:val>
                                        </p:tav>
                                        <p:tav tm="100000">
                                          <p:val>
                                            <p:fltVal val="0"/>
                                          </p:val>
                                        </p:tav>
                                      </p:tavLst>
                                    </p:anim>
                                    <p:anim calcmode="lin" valueType="num">
                                      <p:cBhvr>
                                        <p:cTn id="58" dur="500"/>
                                        <p:tgtEl>
                                          <p:spTgt spid="33"/>
                                        </p:tgtEl>
                                        <p:attrNameLst>
                                          <p:attrName>ppt_h</p:attrName>
                                        </p:attrNameLst>
                                      </p:cBhvr>
                                      <p:tavLst>
                                        <p:tav tm="0">
                                          <p:val>
                                            <p:strVal val="ppt_h"/>
                                          </p:val>
                                        </p:tav>
                                        <p:tav tm="100000">
                                          <p:val>
                                            <p:fltVal val="0"/>
                                          </p:val>
                                        </p:tav>
                                      </p:tavLst>
                                    </p:anim>
                                    <p:anim calcmode="lin" valueType="num">
                                      <p:cBhvr>
                                        <p:cTn id="59" dur="500"/>
                                        <p:tgtEl>
                                          <p:spTgt spid="33"/>
                                        </p:tgtEl>
                                        <p:attrNameLst>
                                          <p:attrName>ppt_x</p:attrName>
                                        </p:attrNameLst>
                                      </p:cBhvr>
                                      <p:tavLst>
                                        <p:tav tm="0">
                                          <p:val>
                                            <p:strVal val="ppt_x"/>
                                          </p:val>
                                        </p:tav>
                                        <p:tav tm="100000">
                                          <p:val>
                                            <p:fltVal val="0.5"/>
                                          </p:val>
                                        </p:tav>
                                      </p:tavLst>
                                    </p:anim>
                                    <p:anim calcmode="lin" valueType="num">
                                      <p:cBhvr>
                                        <p:cTn id="60" dur="500"/>
                                        <p:tgtEl>
                                          <p:spTgt spid="33"/>
                                        </p:tgtEl>
                                        <p:attrNameLst>
                                          <p:attrName>ppt_y</p:attrName>
                                        </p:attrNameLst>
                                      </p:cBhvr>
                                      <p:tavLst>
                                        <p:tav tm="0">
                                          <p:val>
                                            <p:strVal val="ppt_y"/>
                                          </p:val>
                                        </p:tav>
                                        <p:tav tm="100000">
                                          <p:val>
                                            <p:fltVal val="0.5"/>
                                          </p:val>
                                        </p:tav>
                                      </p:tavLst>
                                    </p:anim>
                                    <p:set>
                                      <p:cBhvr>
                                        <p:cTn id="61" dur="1" fill="hold">
                                          <p:stCondLst>
                                            <p:cond delay="499"/>
                                          </p:stCondLst>
                                        </p:cTn>
                                        <p:tgtEl>
                                          <p:spTgt spid="33"/>
                                        </p:tgtEl>
                                        <p:attrNameLst>
                                          <p:attrName>style.visibility</p:attrName>
                                        </p:attrNameLst>
                                      </p:cBhvr>
                                      <p:to>
                                        <p:strVal val="hidden"/>
                                      </p:to>
                                    </p:set>
                                  </p:childTnLst>
                                </p:cTn>
                              </p:par>
                              <p:par>
                                <p:cTn id="62" presetID="23" presetClass="exit" presetSubtype="544" fill="hold" nodeType="withEffect">
                                  <p:stCondLst>
                                    <p:cond delay="200"/>
                                  </p:stCondLst>
                                  <p:childTnLst>
                                    <p:anim calcmode="lin" valueType="num">
                                      <p:cBhvr>
                                        <p:cTn id="63" dur="500"/>
                                        <p:tgtEl>
                                          <p:spTgt spid="34"/>
                                        </p:tgtEl>
                                        <p:attrNameLst>
                                          <p:attrName>ppt_w</p:attrName>
                                        </p:attrNameLst>
                                      </p:cBhvr>
                                      <p:tavLst>
                                        <p:tav tm="0">
                                          <p:val>
                                            <p:strVal val="ppt_w"/>
                                          </p:val>
                                        </p:tav>
                                        <p:tav tm="100000">
                                          <p:val>
                                            <p:fltVal val="0"/>
                                          </p:val>
                                        </p:tav>
                                      </p:tavLst>
                                    </p:anim>
                                    <p:anim calcmode="lin" valueType="num">
                                      <p:cBhvr>
                                        <p:cTn id="64" dur="500"/>
                                        <p:tgtEl>
                                          <p:spTgt spid="34"/>
                                        </p:tgtEl>
                                        <p:attrNameLst>
                                          <p:attrName>ppt_h</p:attrName>
                                        </p:attrNameLst>
                                      </p:cBhvr>
                                      <p:tavLst>
                                        <p:tav tm="0">
                                          <p:val>
                                            <p:strVal val="ppt_h"/>
                                          </p:val>
                                        </p:tav>
                                        <p:tav tm="100000">
                                          <p:val>
                                            <p:fltVal val="0"/>
                                          </p:val>
                                        </p:tav>
                                      </p:tavLst>
                                    </p:anim>
                                    <p:anim calcmode="lin" valueType="num">
                                      <p:cBhvr>
                                        <p:cTn id="65" dur="500"/>
                                        <p:tgtEl>
                                          <p:spTgt spid="34"/>
                                        </p:tgtEl>
                                        <p:attrNameLst>
                                          <p:attrName>ppt_x</p:attrName>
                                        </p:attrNameLst>
                                      </p:cBhvr>
                                      <p:tavLst>
                                        <p:tav tm="0">
                                          <p:val>
                                            <p:strVal val="ppt_x"/>
                                          </p:val>
                                        </p:tav>
                                        <p:tav tm="100000">
                                          <p:val>
                                            <p:fltVal val="0.5"/>
                                          </p:val>
                                        </p:tav>
                                      </p:tavLst>
                                    </p:anim>
                                    <p:anim calcmode="lin" valueType="num">
                                      <p:cBhvr>
                                        <p:cTn id="66" dur="500"/>
                                        <p:tgtEl>
                                          <p:spTgt spid="34"/>
                                        </p:tgtEl>
                                        <p:attrNameLst>
                                          <p:attrName>ppt_y</p:attrName>
                                        </p:attrNameLst>
                                      </p:cBhvr>
                                      <p:tavLst>
                                        <p:tav tm="0">
                                          <p:val>
                                            <p:strVal val="ppt_y"/>
                                          </p:val>
                                        </p:tav>
                                        <p:tav tm="100000">
                                          <p:val>
                                            <p:fltVal val="0.5"/>
                                          </p:val>
                                        </p:tav>
                                      </p:tavLst>
                                    </p:anim>
                                    <p:set>
                                      <p:cBhvr>
                                        <p:cTn id="67" dur="1" fill="hold">
                                          <p:stCondLst>
                                            <p:cond delay="499"/>
                                          </p:stCondLst>
                                        </p:cTn>
                                        <p:tgtEl>
                                          <p:spTgt spid="34"/>
                                        </p:tgtEl>
                                        <p:attrNameLst>
                                          <p:attrName>style.visibility</p:attrName>
                                        </p:attrNameLst>
                                      </p:cBhvr>
                                      <p:to>
                                        <p:strVal val="hidden"/>
                                      </p:to>
                                    </p:set>
                                  </p:childTnLst>
                                </p:cTn>
                              </p:par>
                              <p:par>
                                <p:cTn id="68" presetID="23" presetClass="exit" presetSubtype="544" fill="hold" nodeType="withEffect">
                                  <p:stCondLst>
                                    <p:cond delay="500"/>
                                  </p:stCondLst>
                                  <p:childTnLst>
                                    <p:anim calcmode="lin" valueType="num">
                                      <p:cBhvr>
                                        <p:cTn id="69" dur="500"/>
                                        <p:tgtEl>
                                          <p:spTgt spid="35"/>
                                        </p:tgtEl>
                                        <p:attrNameLst>
                                          <p:attrName>ppt_w</p:attrName>
                                        </p:attrNameLst>
                                      </p:cBhvr>
                                      <p:tavLst>
                                        <p:tav tm="0">
                                          <p:val>
                                            <p:strVal val="ppt_w"/>
                                          </p:val>
                                        </p:tav>
                                        <p:tav tm="100000">
                                          <p:val>
                                            <p:fltVal val="0"/>
                                          </p:val>
                                        </p:tav>
                                      </p:tavLst>
                                    </p:anim>
                                    <p:anim calcmode="lin" valueType="num">
                                      <p:cBhvr>
                                        <p:cTn id="70" dur="500"/>
                                        <p:tgtEl>
                                          <p:spTgt spid="35"/>
                                        </p:tgtEl>
                                        <p:attrNameLst>
                                          <p:attrName>ppt_h</p:attrName>
                                        </p:attrNameLst>
                                      </p:cBhvr>
                                      <p:tavLst>
                                        <p:tav tm="0">
                                          <p:val>
                                            <p:strVal val="ppt_h"/>
                                          </p:val>
                                        </p:tav>
                                        <p:tav tm="100000">
                                          <p:val>
                                            <p:fltVal val="0"/>
                                          </p:val>
                                        </p:tav>
                                      </p:tavLst>
                                    </p:anim>
                                    <p:anim calcmode="lin" valueType="num">
                                      <p:cBhvr>
                                        <p:cTn id="71" dur="500"/>
                                        <p:tgtEl>
                                          <p:spTgt spid="35"/>
                                        </p:tgtEl>
                                        <p:attrNameLst>
                                          <p:attrName>ppt_x</p:attrName>
                                        </p:attrNameLst>
                                      </p:cBhvr>
                                      <p:tavLst>
                                        <p:tav tm="0">
                                          <p:val>
                                            <p:strVal val="ppt_x"/>
                                          </p:val>
                                        </p:tav>
                                        <p:tav tm="100000">
                                          <p:val>
                                            <p:fltVal val="0.5"/>
                                          </p:val>
                                        </p:tav>
                                      </p:tavLst>
                                    </p:anim>
                                    <p:anim calcmode="lin" valueType="num">
                                      <p:cBhvr>
                                        <p:cTn id="72" dur="500"/>
                                        <p:tgtEl>
                                          <p:spTgt spid="35"/>
                                        </p:tgtEl>
                                        <p:attrNameLst>
                                          <p:attrName>ppt_y</p:attrName>
                                        </p:attrNameLst>
                                      </p:cBhvr>
                                      <p:tavLst>
                                        <p:tav tm="0">
                                          <p:val>
                                            <p:strVal val="ppt_y"/>
                                          </p:val>
                                        </p:tav>
                                        <p:tav tm="100000">
                                          <p:val>
                                            <p:fltVal val="0.5"/>
                                          </p:val>
                                        </p:tav>
                                      </p:tavLst>
                                    </p:anim>
                                    <p:set>
                                      <p:cBhvr>
                                        <p:cTn id="73" dur="1" fill="hold">
                                          <p:stCondLst>
                                            <p:cond delay="499"/>
                                          </p:stCondLst>
                                        </p:cTn>
                                        <p:tgtEl>
                                          <p:spTgt spid="35"/>
                                        </p:tgtEl>
                                        <p:attrNameLst>
                                          <p:attrName>style.visibility</p:attrName>
                                        </p:attrNameLst>
                                      </p:cBhvr>
                                      <p:to>
                                        <p:strVal val="hidden"/>
                                      </p:to>
                                    </p:set>
                                  </p:childTnLst>
                                </p:cTn>
                              </p:par>
                              <p:par>
                                <p:cTn id="74" presetID="23" presetClass="exit" presetSubtype="544" fill="hold" nodeType="withEffect">
                                  <p:stCondLst>
                                    <p:cond delay="400"/>
                                  </p:stCondLst>
                                  <p:childTnLst>
                                    <p:anim calcmode="lin" valueType="num">
                                      <p:cBhvr>
                                        <p:cTn id="75" dur="500"/>
                                        <p:tgtEl>
                                          <p:spTgt spid="36"/>
                                        </p:tgtEl>
                                        <p:attrNameLst>
                                          <p:attrName>ppt_w</p:attrName>
                                        </p:attrNameLst>
                                      </p:cBhvr>
                                      <p:tavLst>
                                        <p:tav tm="0">
                                          <p:val>
                                            <p:strVal val="ppt_w"/>
                                          </p:val>
                                        </p:tav>
                                        <p:tav tm="100000">
                                          <p:val>
                                            <p:fltVal val="0"/>
                                          </p:val>
                                        </p:tav>
                                      </p:tavLst>
                                    </p:anim>
                                    <p:anim calcmode="lin" valueType="num">
                                      <p:cBhvr>
                                        <p:cTn id="76" dur="500"/>
                                        <p:tgtEl>
                                          <p:spTgt spid="36"/>
                                        </p:tgtEl>
                                        <p:attrNameLst>
                                          <p:attrName>ppt_h</p:attrName>
                                        </p:attrNameLst>
                                      </p:cBhvr>
                                      <p:tavLst>
                                        <p:tav tm="0">
                                          <p:val>
                                            <p:strVal val="ppt_h"/>
                                          </p:val>
                                        </p:tav>
                                        <p:tav tm="100000">
                                          <p:val>
                                            <p:fltVal val="0"/>
                                          </p:val>
                                        </p:tav>
                                      </p:tavLst>
                                    </p:anim>
                                    <p:anim calcmode="lin" valueType="num">
                                      <p:cBhvr>
                                        <p:cTn id="77" dur="500"/>
                                        <p:tgtEl>
                                          <p:spTgt spid="36"/>
                                        </p:tgtEl>
                                        <p:attrNameLst>
                                          <p:attrName>ppt_x</p:attrName>
                                        </p:attrNameLst>
                                      </p:cBhvr>
                                      <p:tavLst>
                                        <p:tav tm="0">
                                          <p:val>
                                            <p:strVal val="ppt_x"/>
                                          </p:val>
                                        </p:tav>
                                        <p:tav tm="100000">
                                          <p:val>
                                            <p:fltVal val="0.5"/>
                                          </p:val>
                                        </p:tav>
                                      </p:tavLst>
                                    </p:anim>
                                    <p:anim calcmode="lin" valueType="num">
                                      <p:cBhvr>
                                        <p:cTn id="78" dur="500"/>
                                        <p:tgtEl>
                                          <p:spTgt spid="36"/>
                                        </p:tgtEl>
                                        <p:attrNameLst>
                                          <p:attrName>ppt_y</p:attrName>
                                        </p:attrNameLst>
                                      </p:cBhvr>
                                      <p:tavLst>
                                        <p:tav tm="0">
                                          <p:val>
                                            <p:strVal val="ppt_y"/>
                                          </p:val>
                                        </p:tav>
                                        <p:tav tm="100000">
                                          <p:val>
                                            <p:fltVal val="0.5"/>
                                          </p:val>
                                        </p:tav>
                                      </p:tavLst>
                                    </p:anim>
                                    <p:set>
                                      <p:cBhvr>
                                        <p:cTn id="79" dur="1" fill="hold">
                                          <p:stCondLst>
                                            <p:cond delay="499"/>
                                          </p:stCondLst>
                                        </p:cTn>
                                        <p:tgtEl>
                                          <p:spTgt spid="36"/>
                                        </p:tgtEl>
                                        <p:attrNameLst>
                                          <p:attrName>style.visibility</p:attrName>
                                        </p:attrNameLst>
                                      </p:cBhvr>
                                      <p:to>
                                        <p:strVal val="hidden"/>
                                      </p:to>
                                    </p:set>
                                  </p:childTnLst>
                                </p:cTn>
                              </p:par>
                              <p:par>
                                <p:cTn id="80" presetID="23" presetClass="exit" presetSubtype="544" fill="hold" nodeType="withEffect">
                                  <p:stCondLst>
                                    <p:cond delay="600"/>
                                  </p:stCondLst>
                                  <p:childTnLst>
                                    <p:anim calcmode="lin" valueType="num">
                                      <p:cBhvr>
                                        <p:cTn id="81" dur="500"/>
                                        <p:tgtEl>
                                          <p:spTgt spid="37"/>
                                        </p:tgtEl>
                                        <p:attrNameLst>
                                          <p:attrName>ppt_w</p:attrName>
                                        </p:attrNameLst>
                                      </p:cBhvr>
                                      <p:tavLst>
                                        <p:tav tm="0">
                                          <p:val>
                                            <p:strVal val="ppt_w"/>
                                          </p:val>
                                        </p:tav>
                                        <p:tav tm="100000">
                                          <p:val>
                                            <p:fltVal val="0"/>
                                          </p:val>
                                        </p:tav>
                                      </p:tavLst>
                                    </p:anim>
                                    <p:anim calcmode="lin" valueType="num">
                                      <p:cBhvr>
                                        <p:cTn id="82" dur="500"/>
                                        <p:tgtEl>
                                          <p:spTgt spid="37"/>
                                        </p:tgtEl>
                                        <p:attrNameLst>
                                          <p:attrName>ppt_h</p:attrName>
                                        </p:attrNameLst>
                                      </p:cBhvr>
                                      <p:tavLst>
                                        <p:tav tm="0">
                                          <p:val>
                                            <p:strVal val="ppt_h"/>
                                          </p:val>
                                        </p:tav>
                                        <p:tav tm="100000">
                                          <p:val>
                                            <p:fltVal val="0"/>
                                          </p:val>
                                        </p:tav>
                                      </p:tavLst>
                                    </p:anim>
                                    <p:anim calcmode="lin" valueType="num">
                                      <p:cBhvr>
                                        <p:cTn id="83" dur="500"/>
                                        <p:tgtEl>
                                          <p:spTgt spid="37"/>
                                        </p:tgtEl>
                                        <p:attrNameLst>
                                          <p:attrName>ppt_x</p:attrName>
                                        </p:attrNameLst>
                                      </p:cBhvr>
                                      <p:tavLst>
                                        <p:tav tm="0">
                                          <p:val>
                                            <p:strVal val="ppt_x"/>
                                          </p:val>
                                        </p:tav>
                                        <p:tav tm="100000">
                                          <p:val>
                                            <p:fltVal val="0.5"/>
                                          </p:val>
                                        </p:tav>
                                      </p:tavLst>
                                    </p:anim>
                                    <p:anim calcmode="lin" valueType="num">
                                      <p:cBhvr>
                                        <p:cTn id="84" dur="500"/>
                                        <p:tgtEl>
                                          <p:spTgt spid="37"/>
                                        </p:tgtEl>
                                        <p:attrNameLst>
                                          <p:attrName>ppt_y</p:attrName>
                                        </p:attrNameLst>
                                      </p:cBhvr>
                                      <p:tavLst>
                                        <p:tav tm="0">
                                          <p:val>
                                            <p:strVal val="ppt_y"/>
                                          </p:val>
                                        </p:tav>
                                        <p:tav tm="100000">
                                          <p:val>
                                            <p:fltVal val="0.5"/>
                                          </p:val>
                                        </p:tav>
                                      </p:tavLst>
                                    </p:anim>
                                    <p:set>
                                      <p:cBhvr>
                                        <p:cTn id="85" dur="1" fill="hold">
                                          <p:stCondLst>
                                            <p:cond delay="499"/>
                                          </p:stCondLst>
                                        </p:cTn>
                                        <p:tgtEl>
                                          <p:spTgt spid="37"/>
                                        </p:tgtEl>
                                        <p:attrNameLst>
                                          <p:attrName>style.visibility</p:attrName>
                                        </p:attrNameLst>
                                      </p:cBhvr>
                                      <p:to>
                                        <p:strVal val="hidden"/>
                                      </p:to>
                                    </p:set>
                                  </p:childTnLst>
                                </p:cTn>
                              </p:par>
                              <p:par>
                                <p:cTn id="86" presetID="23" presetClass="exit" presetSubtype="544" fill="hold" nodeType="withEffect">
                                  <p:stCondLst>
                                    <p:cond delay="300"/>
                                  </p:stCondLst>
                                  <p:childTnLst>
                                    <p:anim calcmode="lin" valueType="num">
                                      <p:cBhvr>
                                        <p:cTn id="87" dur="500"/>
                                        <p:tgtEl>
                                          <p:spTgt spid="38"/>
                                        </p:tgtEl>
                                        <p:attrNameLst>
                                          <p:attrName>ppt_w</p:attrName>
                                        </p:attrNameLst>
                                      </p:cBhvr>
                                      <p:tavLst>
                                        <p:tav tm="0">
                                          <p:val>
                                            <p:strVal val="ppt_w"/>
                                          </p:val>
                                        </p:tav>
                                        <p:tav tm="100000">
                                          <p:val>
                                            <p:fltVal val="0"/>
                                          </p:val>
                                        </p:tav>
                                      </p:tavLst>
                                    </p:anim>
                                    <p:anim calcmode="lin" valueType="num">
                                      <p:cBhvr>
                                        <p:cTn id="88" dur="500"/>
                                        <p:tgtEl>
                                          <p:spTgt spid="38"/>
                                        </p:tgtEl>
                                        <p:attrNameLst>
                                          <p:attrName>ppt_h</p:attrName>
                                        </p:attrNameLst>
                                      </p:cBhvr>
                                      <p:tavLst>
                                        <p:tav tm="0">
                                          <p:val>
                                            <p:strVal val="ppt_h"/>
                                          </p:val>
                                        </p:tav>
                                        <p:tav tm="100000">
                                          <p:val>
                                            <p:fltVal val="0"/>
                                          </p:val>
                                        </p:tav>
                                      </p:tavLst>
                                    </p:anim>
                                    <p:anim calcmode="lin" valueType="num">
                                      <p:cBhvr>
                                        <p:cTn id="89" dur="500"/>
                                        <p:tgtEl>
                                          <p:spTgt spid="38"/>
                                        </p:tgtEl>
                                        <p:attrNameLst>
                                          <p:attrName>ppt_x</p:attrName>
                                        </p:attrNameLst>
                                      </p:cBhvr>
                                      <p:tavLst>
                                        <p:tav tm="0">
                                          <p:val>
                                            <p:strVal val="ppt_x"/>
                                          </p:val>
                                        </p:tav>
                                        <p:tav tm="100000">
                                          <p:val>
                                            <p:fltVal val="0.5"/>
                                          </p:val>
                                        </p:tav>
                                      </p:tavLst>
                                    </p:anim>
                                    <p:anim calcmode="lin" valueType="num">
                                      <p:cBhvr>
                                        <p:cTn id="90" dur="500"/>
                                        <p:tgtEl>
                                          <p:spTgt spid="38"/>
                                        </p:tgtEl>
                                        <p:attrNameLst>
                                          <p:attrName>ppt_y</p:attrName>
                                        </p:attrNameLst>
                                      </p:cBhvr>
                                      <p:tavLst>
                                        <p:tav tm="0">
                                          <p:val>
                                            <p:strVal val="ppt_y"/>
                                          </p:val>
                                        </p:tav>
                                        <p:tav tm="100000">
                                          <p:val>
                                            <p:fltVal val="0.5"/>
                                          </p:val>
                                        </p:tav>
                                      </p:tavLst>
                                    </p:anim>
                                    <p:set>
                                      <p:cBhvr>
                                        <p:cTn id="91" dur="1" fill="hold">
                                          <p:stCondLst>
                                            <p:cond delay="499"/>
                                          </p:stCondLst>
                                        </p:cTn>
                                        <p:tgtEl>
                                          <p:spTgt spid="38"/>
                                        </p:tgtEl>
                                        <p:attrNameLst>
                                          <p:attrName>style.visibility</p:attrName>
                                        </p:attrNameLst>
                                      </p:cBhvr>
                                      <p:to>
                                        <p:strVal val="hidden"/>
                                      </p:to>
                                    </p:set>
                                  </p:childTnLst>
                                </p:cTn>
                              </p:par>
                              <p:par>
                                <p:cTn id="92" presetID="23" presetClass="exit" presetSubtype="544" fill="hold" nodeType="withEffect">
                                  <p:stCondLst>
                                    <p:cond delay="500"/>
                                  </p:stCondLst>
                                  <p:childTnLst>
                                    <p:anim calcmode="lin" valueType="num">
                                      <p:cBhvr>
                                        <p:cTn id="93" dur="500"/>
                                        <p:tgtEl>
                                          <p:spTgt spid="39"/>
                                        </p:tgtEl>
                                        <p:attrNameLst>
                                          <p:attrName>ppt_w</p:attrName>
                                        </p:attrNameLst>
                                      </p:cBhvr>
                                      <p:tavLst>
                                        <p:tav tm="0">
                                          <p:val>
                                            <p:strVal val="ppt_w"/>
                                          </p:val>
                                        </p:tav>
                                        <p:tav tm="100000">
                                          <p:val>
                                            <p:fltVal val="0"/>
                                          </p:val>
                                        </p:tav>
                                      </p:tavLst>
                                    </p:anim>
                                    <p:anim calcmode="lin" valueType="num">
                                      <p:cBhvr>
                                        <p:cTn id="94" dur="500"/>
                                        <p:tgtEl>
                                          <p:spTgt spid="39"/>
                                        </p:tgtEl>
                                        <p:attrNameLst>
                                          <p:attrName>ppt_h</p:attrName>
                                        </p:attrNameLst>
                                      </p:cBhvr>
                                      <p:tavLst>
                                        <p:tav tm="0">
                                          <p:val>
                                            <p:strVal val="ppt_h"/>
                                          </p:val>
                                        </p:tav>
                                        <p:tav tm="100000">
                                          <p:val>
                                            <p:fltVal val="0"/>
                                          </p:val>
                                        </p:tav>
                                      </p:tavLst>
                                    </p:anim>
                                    <p:anim calcmode="lin" valueType="num">
                                      <p:cBhvr>
                                        <p:cTn id="95" dur="500"/>
                                        <p:tgtEl>
                                          <p:spTgt spid="39"/>
                                        </p:tgtEl>
                                        <p:attrNameLst>
                                          <p:attrName>ppt_x</p:attrName>
                                        </p:attrNameLst>
                                      </p:cBhvr>
                                      <p:tavLst>
                                        <p:tav tm="0">
                                          <p:val>
                                            <p:strVal val="ppt_x"/>
                                          </p:val>
                                        </p:tav>
                                        <p:tav tm="100000">
                                          <p:val>
                                            <p:fltVal val="0.5"/>
                                          </p:val>
                                        </p:tav>
                                      </p:tavLst>
                                    </p:anim>
                                    <p:anim calcmode="lin" valueType="num">
                                      <p:cBhvr>
                                        <p:cTn id="96" dur="500"/>
                                        <p:tgtEl>
                                          <p:spTgt spid="39"/>
                                        </p:tgtEl>
                                        <p:attrNameLst>
                                          <p:attrName>ppt_y</p:attrName>
                                        </p:attrNameLst>
                                      </p:cBhvr>
                                      <p:tavLst>
                                        <p:tav tm="0">
                                          <p:val>
                                            <p:strVal val="ppt_y"/>
                                          </p:val>
                                        </p:tav>
                                        <p:tav tm="100000">
                                          <p:val>
                                            <p:fltVal val="0.5"/>
                                          </p:val>
                                        </p:tav>
                                      </p:tavLst>
                                    </p:anim>
                                    <p:set>
                                      <p:cBhvr>
                                        <p:cTn id="97" dur="1" fill="hold">
                                          <p:stCondLst>
                                            <p:cond delay="499"/>
                                          </p:stCondLst>
                                        </p:cTn>
                                        <p:tgtEl>
                                          <p:spTgt spid="39"/>
                                        </p:tgtEl>
                                        <p:attrNameLst>
                                          <p:attrName>style.visibility</p:attrName>
                                        </p:attrNameLst>
                                      </p:cBhvr>
                                      <p:to>
                                        <p:strVal val="hidden"/>
                                      </p:to>
                                    </p:set>
                                  </p:childTnLst>
                                </p:cTn>
                              </p:par>
                              <p:par>
                                <p:cTn id="98" presetID="23" presetClass="exit" presetSubtype="544" fill="hold" nodeType="withEffect">
                                  <p:stCondLst>
                                    <p:cond delay="0"/>
                                  </p:stCondLst>
                                  <p:childTnLst>
                                    <p:anim calcmode="lin" valueType="num">
                                      <p:cBhvr>
                                        <p:cTn id="99" dur="500"/>
                                        <p:tgtEl>
                                          <p:spTgt spid="40"/>
                                        </p:tgtEl>
                                        <p:attrNameLst>
                                          <p:attrName>ppt_w</p:attrName>
                                        </p:attrNameLst>
                                      </p:cBhvr>
                                      <p:tavLst>
                                        <p:tav tm="0">
                                          <p:val>
                                            <p:strVal val="ppt_w"/>
                                          </p:val>
                                        </p:tav>
                                        <p:tav tm="100000">
                                          <p:val>
                                            <p:fltVal val="0"/>
                                          </p:val>
                                        </p:tav>
                                      </p:tavLst>
                                    </p:anim>
                                    <p:anim calcmode="lin" valueType="num">
                                      <p:cBhvr>
                                        <p:cTn id="100" dur="500"/>
                                        <p:tgtEl>
                                          <p:spTgt spid="40"/>
                                        </p:tgtEl>
                                        <p:attrNameLst>
                                          <p:attrName>ppt_h</p:attrName>
                                        </p:attrNameLst>
                                      </p:cBhvr>
                                      <p:tavLst>
                                        <p:tav tm="0">
                                          <p:val>
                                            <p:strVal val="ppt_h"/>
                                          </p:val>
                                        </p:tav>
                                        <p:tav tm="100000">
                                          <p:val>
                                            <p:fltVal val="0"/>
                                          </p:val>
                                        </p:tav>
                                      </p:tavLst>
                                    </p:anim>
                                    <p:anim calcmode="lin" valueType="num">
                                      <p:cBhvr>
                                        <p:cTn id="101" dur="500"/>
                                        <p:tgtEl>
                                          <p:spTgt spid="40"/>
                                        </p:tgtEl>
                                        <p:attrNameLst>
                                          <p:attrName>ppt_x</p:attrName>
                                        </p:attrNameLst>
                                      </p:cBhvr>
                                      <p:tavLst>
                                        <p:tav tm="0">
                                          <p:val>
                                            <p:strVal val="ppt_x"/>
                                          </p:val>
                                        </p:tav>
                                        <p:tav tm="100000">
                                          <p:val>
                                            <p:fltVal val="0.5"/>
                                          </p:val>
                                        </p:tav>
                                      </p:tavLst>
                                    </p:anim>
                                    <p:anim calcmode="lin" valueType="num">
                                      <p:cBhvr>
                                        <p:cTn id="102" dur="500"/>
                                        <p:tgtEl>
                                          <p:spTgt spid="40"/>
                                        </p:tgtEl>
                                        <p:attrNameLst>
                                          <p:attrName>ppt_y</p:attrName>
                                        </p:attrNameLst>
                                      </p:cBhvr>
                                      <p:tavLst>
                                        <p:tav tm="0">
                                          <p:val>
                                            <p:strVal val="ppt_y"/>
                                          </p:val>
                                        </p:tav>
                                        <p:tav tm="100000">
                                          <p:val>
                                            <p:fltVal val="0.5"/>
                                          </p:val>
                                        </p:tav>
                                      </p:tavLst>
                                    </p:anim>
                                    <p:set>
                                      <p:cBhvr>
                                        <p:cTn id="103" dur="1" fill="hold">
                                          <p:stCondLst>
                                            <p:cond delay="499"/>
                                          </p:stCondLst>
                                        </p:cTn>
                                        <p:tgtEl>
                                          <p:spTgt spid="40"/>
                                        </p:tgtEl>
                                        <p:attrNameLst>
                                          <p:attrName>style.visibility</p:attrName>
                                        </p:attrNameLst>
                                      </p:cBhvr>
                                      <p:to>
                                        <p:strVal val="hidden"/>
                                      </p:to>
                                    </p:set>
                                  </p:childTnLst>
                                </p:cTn>
                              </p:par>
                              <p:par>
                                <p:cTn id="104" presetID="23" presetClass="exit" presetSubtype="544" fill="hold" nodeType="withEffect">
                                  <p:stCondLst>
                                    <p:cond delay="200"/>
                                  </p:stCondLst>
                                  <p:childTnLst>
                                    <p:anim calcmode="lin" valueType="num">
                                      <p:cBhvr>
                                        <p:cTn id="105" dur="500"/>
                                        <p:tgtEl>
                                          <p:spTgt spid="41"/>
                                        </p:tgtEl>
                                        <p:attrNameLst>
                                          <p:attrName>ppt_w</p:attrName>
                                        </p:attrNameLst>
                                      </p:cBhvr>
                                      <p:tavLst>
                                        <p:tav tm="0">
                                          <p:val>
                                            <p:strVal val="ppt_w"/>
                                          </p:val>
                                        </p:tav>
                                        <p:tav tm="100000">
                                          <p:val>
                                            <p:fltVal val="0"/>
                                          </p:val>
                                        </p:tav>
                                      </p:tavLst>
                                    </p:anim>
                                    <p:anim calcmode="lin" valueType="num">
                                      <p:cBhvr>
                                        <p:cTn id="106" dur="500"/>
                                        <p:tgtEl>
                                          <p:spTgt spid="41"/>
                                        </p:tgtEl>
                                        <p:attrNameLst>
                                          <p:attrName>ppt_h</p:attrName>
                                        </p:attrNameLst>
                                      </p:cBhvr>
                                      <p:tavLst>
                                        <p:tav tm="0">
                                          <p:val>
                                            <p:strVal val="ppt_h"/>
                                          </p:val>
                                        </p:tav>
                                        <p:tav tm="100000">
                                          <p:val>
                                            <p:fltVal val="0"/>
                                          </p:val>
                                        </p:tav>
                                      </p:tavLst>
                                    </p:anim>
                                    <p:anim calcmode="lin" valueType="num">
                                      <p:cBhvr>
                                        <p:cTn id="107" dur="500"/>
                                        <p:tgtEl>
                                          <p:spTgt spid="41"/>
                                        </p:tgtEl>
                                        <p:attrNameLst>
                                          <p:attrName>ppt_x</p:attrName>
                                        </p:attrNameLst>
                                      </p:cBhvr>
                                      <p:tavLst>
                                        <p:tav tm="0">
                                          <p:val>
                                            <p:strVal val="ppt_x"/>
                                          </p:val>
                                        </p:tav>
                                        <p:tav tm="100000">
                                          <p:val>
                                            <p:fltVal val="0.5"/>
                                          </p:val>
                                        </p:tav>
                                      </p:tavLst>
                                    </p:anim>
                                    <p:anim calcmode="lin" valueType="num">
                                      <p:cBhvr>
                                        <p:cTn id="108" dur="500"/>
                                        <p:tgtEl>
                                          <p:spTgt spid="41"/>
                                        </p:tgtEl>
                                        <p:attrNameLst>
                                          <p:attrName>ppt_y</p:attrName>
                                        </p:attrNameLst>
                                      </p:cBhvr>
                                      <p:tavLst>
                                        <p:tav tm="0">
                                          <p:val>
                                            <p:strVal val="ppt_y"/>
                                          </p:val>
                                        </p:tav>
                                        <p:tav tm="100000">
                                          <p:val>
                                            <p:fltVal val="0.5"/>
                                          </p:val>
                                        </p:tav>
                                      </p:tavLst>
                                    </p:anim>
                                    <p:set>
                                      <p:cBhvr>
                                        <p:cTn id="109" dur="1" fill="hold">
                                          <p:stCondLst>
                                            <p:cond delay="499"/>
                                          </p:stCondLst>
                                        </p:cTn>
                                        <p:tgtEl>
                                          <p:spTgt spid="41"/>
                                        </p:tgtEl>
                                        <p:attrNameLst>
                                          <p:attrName>style.visibility</p:attrName>
                                        </p:attrNameLst>
                                      </p:cBhvr>
                                      <p:to>
                                        <p:strVal val="hidden"/>
                                      </p:to>
                                    </p:set>
                                  </p:childTnLst>
                                </p:cTn>
                              </p:par>
                              <p:par>
                                <p:cTn id="110" presetID="23" presetClass="exit" presetSubtype="544" fill="hold" nodeType="withEffect">
                                  <p:stCondLst>
                                    <p:cond delay="400"/>
                                  </p:stCondLst>
                                  <p:childTnLst>
                                    <p:anim calcmode="lin" valueType="num">
                                      <p:cBhvr>
                                        <p:cTn id="111" dur="500"/>
                                        <p:tgtEl>
                                          <p:spTgt spid="42"/>
                                        </p:tgtEl>
                                        <p:attrNameLst>
                                          <p:attrName>ppt_w</p:attrName>
                                        </p:attrNameLst>
                                      </p:cBhvr>
                                      <p:tavLst>
                                        <p:tav tm="0">
                                          <p:val>
                                            <p:strVal val="ppt_w"/>
                                          </p:val>
                                        </p:tav>
                                        <p:tav tm="100000">
                                          <p:val>
                                            <p:fltVal val="0"/>
                                          </p:val>
                                        </p:tav>
                                      </p:tavLst>
                                    </p:anim>
                                    <p:anim calcmode="lin" valueType="num">
                                      <p:cBhvr>
                                        <p:cTn id="112" dur="500"/>
                                        <p:tgtEl>
                                          <p:spTgt spid="42"/>
                                        </p:tgtEl>
                                        <p:attrNameLst>
                                          <p:attrName>ppt_h</p:attrName>
                                        </p:attrNameLst>
                                      </p:cBhvr>
                                      <p:tavLst>
                                        <p:tav tm="0">
                                          <p:val>
                                            <p:strVal val="ppt_h"/>
                                          </p:val>
                                        </p:tav>
                                        <p:tav tm="100000">
                                          <p:val>
                                            <p:fltVal val="0"/>
                                          </p:val>
                                        </p:tav>
                                      </p:tavLst>
                                    </p:anim>
                                    <p:anim calcmode="lin" valueType="num">
                                      <p:cBhvr>
                                        <p:cTn id="113" dur="500"/>
                                        <p:tgtEl>
                                          <p:spTgt spid="42"/>
                                        </p:tgtEl>
                                        <p:attrNameLst>
                                          <p:attrName>ppt_x</p:attrName>
                                        </p:attrNameLst>
                                      </p:cBhvr>
                                      <p:tavLst>
                                        <p:tav tm="0">
                                          <p:val>
                                            <p:strVal val="ppt_x"/>
                                          </p:val>
                                        </p:tav>
                                        <p:tav tm="100000">
                                          <p:val>
                                            <p:fltVal val="0.5"/>
                                          </p:val>
                                        </p:tav>
                                      </p:tavLst>
                                    </p:anim>
                                    <p:anim calcmode="lin" valueType="num">
                                      <p:cBhvr>
                                        <p:cTn id="114" dur="500"/>
                                        <p:tgtEl>
                                          <p:spTgt spid="42"/>
                                        </p:tgtEl>
                                        <p:attrNameLst>
                                          <p:attrName>ppt_y</p:attrName>
                                        </p:attrNameLst>
                                      </p:cBhvr>
                                      <p:tavLst>
                                        <p:tav tm="0">
                                          <p:val>
                                            <p:strVal val="ppt_y"/>
                                          </p:val>
                                        </p:tav>
                                        <p:tav tm="100000">
                                          <p:val>
                                            <p:fltVal val="0.5"/>
                                          </p:val>
                                        </p:tav>
                                      </p:tavLst>
                                    </p:anim>
                                    <p:set>
                                      <p:cBhvr>
                                        <p:cTn id="115" dur="1" fill="hold">
                                          <p:stCondLst>
                                            <p:cond delay="499"/>
                                          </p:stCondLst>
                                        </p:cTn>
                                        <p:tgtEl>
                                          <p:spTgt spid="42"/>
                                        </p:tgtEl>
                                        <p:attrNameLst>
                                          <p:attrName>style.visibility</p:attrName>
                                        </p:attrNameLst>
                                      </p:cBhvr>
                                      <p:to>
                                        <p:strVal val="hidden"/>
                                      </p:to>
                                    </p:set>
                                  </p:childTnLst>
                                </p:cTn>
                              </p:par>
                              <p:par>
                                <p:cTn id="116" presetID="23" presetClass="exit" presetSubtype="544" fill="hold" nodeType="withEffect">
                                  <p:stCondLst>
                                    <p:cond delay="100"/>
                                  </p:stCondLst>
                                  <p:childTnLst>
                                    <p:anim calcmode="lin" valueType="num">
                                      <p:cBhvr>
                                        <p:cTn id="117" dur="500"/>
                                        <p:tgtEl>
                                          <p:spTgt spid="43"/>
                                        </p:tgtEl>
                                        <p:attrNameLst>
                                          <p:attrName>ppt_w</p:attrName>
                                        </p:attrNameLst>
                                      </p:cBhvr>
                                      <p:tavLst>
                                        <p:tav tm="0">
                                          <p:val>
                                            <p:strVal val="ppt_w"/>
                                          </p:val>
                                        </p:tav>
                                        <p:tav tm="100000">
                                          <p:val>
                                            <p:fltVal val="0"/>
                                          </p:val>
                                        </p:tav>
                                      </p:tavLst>
                                    </p:anim>
                                    <p:anim calcmode="lin" valueType="num">
                                      <p:cBhvr>
                                        <p:cTn id="118" dur="500"/>
                                        <p:tgtEl>
                                          <p:spTgt spid="43"/>
                                        </p:tgtEl>
                                        <p:attrNameLst>
                                          <p:attrName>ppt_h</p:attrName>
                                        </p:attrNameLst>
                                      </p:cBhvr>
                                      <p:tavLst>
                                        <p:tav tm="0">
                                          <p:val>
                                            <p:strVal val="ppt_h"/>
                                          </p:val>
                                        </p:tav>
                                        <p:tav tm="100000">
                                          <p:val>
                                            <p:fltVal val="0"/>
                                          </p:val>
                                        </p:tav>
                                      </p:tavLst>
                                    </p:anim>
                                    <p:anim calcmode="lin" valueType="num">
                                      <p:cBhvr>
                                        <p:cTn id="119" dur="500"/>
                                        <p:tgtEl>
                                          <p:spTgt spid="43"/>
                                        </p:tgtEl>
                                        <p:attrNameLst>
                                          <p:attrName>ppt_x</p:attrName>
                                        </p:attrNameLst>
                                      </p:cBhvr>
                                      <p:tavLst>
                                        <p:tav tm="0">
                                          <p:val>
                                            <p:strVal val="ppt_x"/>
                                          </p:val>
                                        </p:tav>
                                        <p:tav tm="100000">
                                          <p:val>
                                            <p:fltVal val="0.5"/>
                                          </p:val>
                                        </p:tav>
                                      </p:tavLst>
                                    </p:anim>
                                    <p:anim calcmode="lin" valueType="num">
                                      <p:cBhvr>
                                        <p:cTn id="120" dur="500"/>
                                        <p:tgtEl>
                                          <p:spTgt spid="43"/>
                                        </p:tgtEl>
                                        <p:attrNameLst>
                                          <p:attrName>ppt_y</p:attrName>
                                        </p:attrNameLst>
                                      </p:cBhvr>
                                      <p:tavLst>
                                        <p:tav tm="0">
                                          <p:val>
                                            <p:strVal val="ppt_y"/>
                                          </p:val>
                                        </p:tav>
                                        <p:tav tm="100000">
                                          <p:val>
                                            <p:fltVal val="0.5"/>
                                          </p:val>
                                        </p:tav>
                                      </p:tavLst>
                                    </p:anim>
                                    <p:set>
                                      <p:cBhvr>
                                        <p:cTn id="121" dur="1" fill="hold">
                                          <p:stCondLst>
                                            <p:cond delay="499"/>
                                          </p:stCondLst>
                                        </p:cTn>
                                        <p:tgtEl>
                                          <p:spTgt spid="43"/>
                                        </p:tgtEl>
                                        <p:attrNameLst>
                                          <p:attrName>style.visibility</p:attrName>
                                        </p:attrNameLst>
                                      </p:cBhvr>
                                      <p:to>
                                        <p:strVal val="hidden"/>
                                      </p:to>
                                    </p:set>
                                  </p:childTnLst>
                                </p:cTn>
                              </p:par>
                              <p:par>
                                <p:cTn id="122" presetID="23" presetClass="exit" presetSubtype="544" fill="hold" nodeType="withEffect">
                                  <p:stCondLst>
                                    <p:cond delay="400"/>
                                  </p:stCondLst>
                                  <p:childTnLst>
                                    <p:anim calcmode="lin" valueType="num">
                                      <p:cBhvr>
                                        <p:cTn id="123" dur="500"/>
                                        <p:tgtEl>
                                          <p:spTgt spid="44"/>
                                        </p:tgtEl>
                                        <p:attrNameLst>
                                          <p:attrName>ppt_w</p:attrName>
                                        </p:attrNameLst>
                                      </p:cBhvr>
                                      <p:tavLst>
                                        <p:tav tm="0">
                                          <p:val>
                                            <p:strVal val="ppt_w"/>
                                          </p:val>
                                        </p:tav>
                                        <p:tav tm="100000">
                                          <p:val>
                                            <p:fltVal val="0"/>
                                          </p:val>
                                        </p:tav>
                                      </p:tavLst>
                                    </p:anim>
                                    <p:anim calcmode="lin" valueType="num">
                                      <p:cBhvr>
                                        <p:cTn id="124" dur="500"/>
                                        <p:tgtEl>
                                          <p:spTgt spid="44"/>
                                        </p:tgtEl>
                                        <p:attrNameLst>
                                          <p:attrName>ppt_h</p:attrName>
                                        </p:attrNameLst>
                                      </p:cBhvr>
                                      <p:tavLst>
                                        <p:tav tm="0">
                                          <p:val>
                                            <p:strVal val="ppt_h"/>
                                          </p:val>
                                        </p:tav>
                                        <p:tav tm="100000">
                                          <p:val>
                                            <p:fltVal val="0"/>
                                          </p:val>
                                        </p:tav>
                                      </p:tavLst>
                                    </p:anim>
                                    <p:anim calcmode="lin" valueType="num">
                                      <p:cBhvr>
                                        <p:cTn id="125" dur="500"/>
                                        <p:tgtEl>
                                          <p:spTgt spid="44"/>
                                        </p:tgtEl>
                                        <p:attrNameLst>
                                          <p:attrName>ppt_x</p:attrName>
                                        </p:attrNameLst>
                                      </p:cBhvr>
                                      <p:tavLst>
                                        <p:tav tm="0">
                                          <p:val>
                                            <p:strVal val="ppt_x"/>
                                          </p:val>
                                        </p:tav>
                                        <p:tav tm="100000">
                                          <p:val>
                                            <p:fltVal val="0.5"/>
                                          </p:val>
                                        </p:tav>
                                      </p:tavLst>
                                    </p:anim>
                                    <p:anim calcmode="lin" valueType="num">
                                      <p:cBhvr>
                                        <p:cTn id="126" dur="500"/>
                                        <p:tgtEl>
                                          <p:spTgt spid="44"/>
                                        </p:tgtEl>
                                        <p:attrNameLst>
                                          <p:attrName>ppt_y</p:attrName>
                                        </p:attrNameLst>
                                      </p:cBhvr>
                                      <p:tavLst>
                                        <p:tav tm="0">
                                          <p:val>
                                            <p:strVal val="ppt_y"/>
                                          </p:val>
                                        </p:tav>
                                        <p:tav tm="100000">
                                          <p:val>
                                            <p:fltVal val="0.5"/>
                                          </p:val>
                                        </p:tav>
                                      </p:tavLst>
                                    </p:anim>
                                    <p:set>
                                      <p:cBhvr>
                                        <p:cTn id="127" dur="1" fill="hold">
                                          <p:stCondLst>
                                            <p:cond delay="499"/>
                                          </p:stCondLst>
                                        </p:cTn>
                                        <p:tgtEl>
                                          <p:spTgt spid="44"/>
                                        </p:tgtEl>
                                        <p:attrNameLst>
                                          <p:attrName>style.visibility</p:attrName>
                                        </p:attrNameLst>
                                      </p:cBhvr>
                                      <p:to>
                                        <p:strVal val="hidden"/>
                                      </p:to>
                                    </p:set>
                                  </p:childTnLst>
                                </p:cTn>
                              </p:par>
                              <p:par>
                                <p:cTn id="128" presetID="23" presetClass="exit" presetSubtype="544" fill="hold" nodeType="withEffect">
                                  <p:stCondLst>
                                    <p:cond delay="200"/>
                                  </p:stCondLst>
                                  <p:childTnLst>
                                    <p:anim calcmode="lin" valueType="num">
                                      <p:cBhvr>
                                        <p:cTn id="129" dur="500"/>
                                        <p:tgtEl>
                                          <p:spTgt spid="45"/>
                                        </p:tgtEl>
                                        <p:attrNameLst>
                                          <p:attrName>ppt_w</p:attrName>
                                        </p:attrNameLst>
                                      </p:cBhvr>
                                      <p:tavLst>
                                        <p:tav tm="0">
                                          <p:val>
                                            <p:strVal val="ppt_w"/>
                                          </p:val>
                                        </p:tav>
                                        <p:tav tm="100000">
                                          <p:val>
                                            <p:fltVal val="0"/>
                                          </p:val>
                                        </p:tav>
                                      </p:tavLst>
                                    </p:anim>
                                    <p:anim calcmode="lin" valueType="num">
                                      <p:cBhvr>
                                        <p:cTn id="130" dur="500"/>
                                        <p:tgtEl>
                                          <p:spTgt spid="45"/>
                                        </p:tgtEl>
                                        <p:attrNameLst>
                                          <p:attrName>ppt_h</p:attrName>
                                        </p:attrNameLst>
                                      </p:cBhvr>
                                      <p:tavLst>
                                        <p:tav tm="0">
                                          <p:val>
                                            <p:strVal val="ppt_h"/>
                                          </p:val>
                                        </p:tav>
                                        <p:tav tm="100000">
                                          <p:val>
                                            <p:fltVal val="0"/>
                                          </p:val>
                                        </p:tav>
                                      </p:tavLst>
                                    </p:anim>
                                    <p:anim calcmode="lin" valueType="num">
                                      <p:cBhvr>
                                        <p:cTn id="131" dur="500"/>
                                        <p:tgtEl>
                                          <p:spTgt spid="45"/>
                                        </p:tgtEl>
                                        <p:attrNameLst>
                                          <p:attrName>ppt_x</p:attrName>
                                        </p:attrNameLst>
                                      </p:cBhvr>
                                      <p:tavLst>
                                        <p:tav tm="0">
                                          <p:val>
                                            <p:strVal val="ppt_x"/>
                                          </p:val>
                                        </p:tav>
                                        <p:tav tm="100000">
                                          <p:val>
                                            <p:fltVal val="0.5"/>
                                          </p:val>
                                        </p:tav>
                                      </p:tavLst>
                                    </p:anim>
                                    <p:anim calcmode="lin" valueType="num">
                                      <p:cBhvr>
                                        <p:cTn id="132" dur="500"/>
                                        <p:tgtEl>
                                          <p:spTgt spid="45"/>
                                        </p:tgtEl>
                                        <p:attrNameLst>
                                          <p:attrName>ppt_y</p:attrName>
                                        </p:attrNameLst>
                                      </p:cBhvr>
                                      <p:tavLst>
                                        <p:tav tm="0">
                                          <p:val>
                                            <p:strVal val="ppt_y"/>
                                          </p:val>
                                        </p:tav>
                                        <p:tav tm="100000">
                                          <p:val>
                                            <p:fltVal val="0.5"/>
                                          </p:val>
                                        </p:tav>
                                      </p:tavLst>
                                    </p:anim>
                                    <p:set>
                                      <p:cBhvr>
                                        <p:cTn id="133" dur="1" fill="hold">
                                          <p:stCondLst>
                                            <p:cond delay="499"/>
                                          </p:stCondLst>
                                        </p:cTn>
                                        <p:tgtEl>
                                          <p:spTgt spid="45"/>
                                        </p:tgtEl>
                                        <p:attrNameLst>
                                          <p:attrName>style.visibility</p:attrName>
                                        </p:attrNameLst>
                                      </p:cBhvr>
                                      <p:to>
                                        <p:strVal val="hidden"/>
                                      </p:to>
                                    </p:set>
                                  </p:childTnLst>
                                </p:cTn>
                              </p:par>
                              <p:par>
                                <p:cTn id="134" presetID="23" presetClass="exit" presetSubtype="544" fill="hold" nodeType="withEffect">
                                  <p:stCondLst>
                                    <p:cond delay="600"/>
                                  </p:stCondLst>
                                  <p:childTnLst>
                                    <p:anim calcmode="lin" valueType="num">
                                      <p:cBhvr>
                                        <p:cTn id="135" dur="500"/>
                                        <p:tgtEl>
                                          <p:spTgt spid="46"/>
                                        </p:tgtEl>
                                        <p:attrNameLst>
                                          <p:attrName>ppt_w</p:attrName>
                                        </p:attrNameLst>
                                      </p:cBhvr>
                                      <p:tavLst>
                                        <p:tav tm="0">
                                          <p:val>
                                            <p:strVal val="ppt_w"/>
                                          </p:val>
                                        </p:tav>
                                        <p:tav tm="100000">
                                          <p:val>
                                            <p:fltVal val="0"/>
                                          </p:val>
                                        </p:tav>
                                      </p:tavLst>
                                    </p:anim>
                                    <p:anim calcmode="lin" valueType="num">
                                      <p:cBhvr>
                                        <p:cTn id="136" dur="500"/>
                                        <p:tgtEl>
                                          <p:spTgt spid="46"/>
                                        </p:tgtEl>
                                        <p:attrNameLst>
                                          <p:attrName>ppt_h</p:attrName>
                                        </p:attrNameLst>
                                      </p:cBhvr>
                                      <p:tavLst>
                                        <p:tav tm="0">
                                          <p:val>
                                            <p:strVal val="ppt_h"/>
                                          </p:val>
                                        </p:tav>
                                        <p:tav tm="100000">
                                          <p:val>
                                            <p:fltVal val="0"/>
                                          </p:val>
                                        </p:tav>
                                      </p:tavLst>
                                    </p:anim>
                                    <p:anim calcmode="lin" valueType="num">
                                      <p:cBhvr>
                                        <p:cTn id="137" dur="500"/>
                                        <p:tgtEl>
                                          <p:spTgt spid="46"/>
                                        </p:tgtEl>
                                        <p:attrNameLst>
                                          <p:attrName>ppt_x</p:attrName>
                                        </p:attrNameLst>
                                      </p:cBhvr>
                                      <p:tavLst>
                                        <p:tav tm="0">
                                          <p:val>
                                            <p:strVal val="ppt_x"/>
                                          </p:val>
                                        </p:tav>
                                        <p:tav tm="100000">
                                          <p:val>
                                            <p:fltVal val="0.5"/>
                                          </p:val>
                                        </p:tav>
                                      </p:tavLst>
                                    </p:anim>
                                    <p:anim calcmode="lin" valueType="num">
                                      <p:cBhvr>
                                        <p:cTn id="138" dur="500"/>
                                        <p:tgtEl>
                                          <p:spTgt spid="46"/>
                                        </p:tgtEl>
                                        <p:attrNameLst>
                                          <p:attrName>ppt_y</p:attrName>
                                        </p:attrNameLst>
                                      </p:cBhvr>
                                      <p:tavLst>
                                        <p:tav tm="0">
                                          <p:val>
                                            <p:strVal val="ppt_y"/>
                                          </p:val>
                                        </p:tav>
                                        <p:tav tm="100000">
                                          <p:val>
                                            <p:fltVal val="0.5"/>
                                          </p:val>
                                        </p:tav>
                                      </p:tavLst>
                                    </p:anim>
                                    <p:set>
                                      <p:cBhvr>
                                        <p:cTn id="139" dur="1" fill="hold">
                                          <p:stCondLst>
                                            <p:cond delay="499"/>
                                          </p:stCondLst>
                                        </p:cTn>
                                        <p:tgtEl>
                                          <p:spTgt spid="46"/>
                                        </p:tgtEl>
                                        <p:attrNameLst>
                                          <p:attrName>style.visibility</p:attrName>
                                        </p:attrNameLst>
                                      </p:cBhvr>
                                      <p:to>
                                        <p:strVal val="hidden"/>
                                      </p:to>
                                    </p:set>
                                  </p:childTnLst>
                                </p:cTn>
                              </p:par>
                              <p:par>
                                <p:cTn id="140" presetID="23" presetClass="exit" presetSubtype="544" fill="hold" nodeType="withEffect">
                                  <p:stCondLst>
                                    <p:cond delay="500"/>
                                  </p:stCondLst>
                                  <p:childTnLst>
                                    <p:anim calcmode="lin" valueType="num">
                                      <p:cBhvr>
                                        <p:cTn id="141" dur="500"/>
                                        <p:tgtEl>
                                          <p:spTgt spid="47"/>
                                        </p:tgtEl>
                                        <p:attrNameLst>
                                          <p:attrName>ppt_w</p:attrName>
                                        </p:attrNameLst>
                                      </p:cBhvr>
                                      <p:tavLst>
                                        <p:tav tm="0">
                                          <p:val>
                                            <p:strVal val="ppt_w"/>
                                          </p:val>
                                        </p:tav>
                                        <p:tav tm="100000">
                                          <p:val>
                                            <p:fltVal val="0"/>
                                          </p:val>
                                        </p:tav>
                                      </p:tavLst>
                                    </p:anim>
                                    <p:anim calcmode="lin" valueType="num">
                                      <p:cBhvr>
                                        <p:cTn id="142" dur="500"/>
                                        <p:tgtEl>
                                          <p:spTgt spid="47"/>
                                        </p:tgtEl>
                                        <p:attrNameLst>
                                          <p:attrName>ppt_h</p:attrName>
                                        </p:attrNameLst>
                                      </p:cBhvr>
                                      <p:tavLst>
                                        <p:tav tm="0">
                                          <p:val>
                                            <p:strVal val="ppt_h"/>
                                          </p:val>
                                        </p:tav>
                                        <p:tav tm="100000">
                                          <p:val>
                                            <p:fltVal val="0"/>
                                          </p:val>
                                        </p:tav>
                                      </p:tavLst>
                                    </p:anim>
                                    <p:anim calcmode="lin" valueType="num">
                                      <p:cBhvr>
                                        <p:cTn id="143" dur="500"/>
                                        <p:tgtEl>
                                          <p:spTgt spid="47"/>
                                        </p:tgtEl>
                                        <p:attrNameLst>
                                          <p:attrName>ppt_x</p:attrName>
                                        </p:attrNameLst>
                                      </p:cBhvr>
                                      <p:tavLst>
                                        <p:tav tm="0">
                                          <p:val>
                                            <p:strVal val="ppt_x"/>
                                          </p:val>
                                        </p:tav>
                                        <p:tav tm="100000">
                                          <p:val>
                                            <p:fltVal val="0.5"/>
                                          </p:val>
                                        </p:tav>
                                      </p:tavLst>
                                    </p:anim>
                                    <p:anim calcmode="lin" valueType="num">
                                      <p:cBhvr>
                                        <p:cTn id="144" dur="500"/>
                                        <p:tgtEl>
                                          <p:spTgt spid="47"/>
                                        </p:tgtEl>
                                        <p:attrNameLst>
                                          <p:attrName>ppt_y</p:attrName>
                                        </p:attrNameLst>
                                      </p:cBhvr>
                                      <p:tavLst>
                                        <p:tav tm="0">
                                          <p:val>
                                            <p:strVal val="ppt_y"/>
                                          </p:val>
                                        </p:tav>
                                        <p:tav tm="100000">
                                          <p:val>
                                            <p:fltVal val="0.5"/>
                                          </p:val>
                                        </p:tav>
                                      </p:tavLst>
                                    </p:anim>
                                    <p:set>
                                      <p:cBhvr>
                                        <p:cTn id="145" dur="1" fill="hold">
                                          <p:stCondLst>
                                            <p:cond delay="499"/>
                                          </p:stCondLst>
                                        </p:cTn>
                                        <p:tgtEl>
                                          <p:spTgt spid="47"/>
                                        </p:tgtEl>
                                        <p:attrNameLst>
                                          <p:attrName>style.visibility</p:attrName>
                                        </p:attrNameLst>
                                      </p:cBhvr>
                                      <p:to>
                                        <p:strVal val="hidden"/>
                                      </p:to>
                                    </p:set>
                                  </p:childTnLst>
                                </p:cTn>
                              </p:par>
                              <p:par>
                                <p:cTn id="146" presetID="23" presetClass="exit" presetSubtype="544" fill="hold" nodeType="withEffect">
                                  <p:stCondLst>
                                    <p:cond delay="700"/>
                                  </p:stCondLst>
                                  <p:childTnLst>
                                    <p:anim calcmode="lin" valueType="num">
                                      <p:cBhvr>
                                        <p:cTn id="147" dur="500"/>
                                        <p:tgtEl>
                                          <p:spTgt spid="48"/>
                                        </p:tgtEl>
                                        <p:attrNameLst>
                                          <p:attrName>ppt_w</p:attrName>
                                        </p:attrNameLst>
                                      </p:cBhvr>
                                      <p:tavLst>
                                        <p:tav tm="0">
                                          <p:val>
                                            <p:strVal val="ppt_w"/>
                                          </p:val>
                                        </p:tav>
                                        <p:tav tm="100000">
                                          <p:val>
                                            <p:fltVal val="0"/>
                                          </p:val>
                                        </p:tav>
                                      </p:tavLst>
                                    </p:anim>
                                    <p:anim calcmode="lin" valueType="num">
                                      <p:cBhvr>
                                        <p:cTn id="148" dur="500"/>
                                        <p:tgtEl>
                                          <p:spTgt spid="48"/>
                                        </p:tgtEl>
                                        <p:attrNameLst>
                                          <p:attrName>ppt_h</p:attrName>
                                        </p:attrNameLst>
                                      </p:cBhvr>
                                      <p:tavLst>
                                        <p:tav tm="0">
                                          <p:val>
                                            <p:strVal val="ppt_h"/>
                                          </p:val>
                                        </p:tav>
                                        <p:tav tm="100000">
                                          <p:val>
                                            <p:fltVal val="0"/>
                                          </p:val>
                                        </p:tav>
                                      </p:tavLst>
                                    </p:anim>
                                    <p:anim calcmode="lin" valueType="num">
                                      <p:cBhvr>
                                        <p:cTn id="149" dur="500"/>
                                        <p:tgtEl>
                                          <p:spTgt spid="48"/>
                                        </p:tgtEl>
                                        <p:attrNameLst>
                                          <p:attrName>ppt_x</p:attrName>
                                        </p:attrNameLst>
                                      </p:cBhvr>
                                      <p:tavLst>
                                        <p:tav tm="0">
                                          <p:val>
                                            <p:strVal val="ppt_x"/>
                                          </p:val>
                                        </p:tav>
                                        <p:tav tm="100000">
                                          <p:val>
                                            <p:fltVal val="0.5"/>
                                          </p:val>
                                        </p:tav>
                                      </p:tavLst>
                                    </p:anim>
                                    <p:anim calcmode="lin" valueType="num">
                                      <p:cBhvr>
                                        <p:cTn id="150" dur="500"/>
                                        <p:tgtEl>
                                          <p:spTgt spid="48"/>
                                        </p:tgtEl>
                                        <p:attrNameLst>
                                          <p:attrName>ppt_y</p:attrName>
                                        </p:attrNameLst>
                                      </p:cBhvr>
                                      <p:tavLst>
                                        <p:tav tm="0">
                                          <p:val>
                                            <p:strVal val="ppt_y"/>
                                          </p:val>
                                        </p:tav>
                                        <p:tav tm="100000">
                                          <p:val>
                                            <p:fltVal val="0.5"/>
                                          </p:val>
                                        </p:tav>
                                      </p:tavLst>
                                    </p:anim>
                                    <p:set>
                                      <p:cBhvr>
                                        <p:cTn id="151" dur="1" fill="hold">
                                          <p:stCondLst>
                                            <p:cond delay="499"/>
                                          </p:stCondLst>
                                        </p:cTn>
                                        <p:tgtEl>
                                          <p:spTgt spid="48"/>
                                        </p:tgtEl>
                                        <p:attrNameLst>
                                          <p:attrName>style.visibility</p:attrName>
                                        </p:attrNameLst>
                                      </p:cBhvr>
                                      <p:to>
                                        <p:strVal val="hidden"/>
                                      </p:to>
                                    </p:set>
                                  </p:childTnLst>
                                </p:cTn>
                              </p:par>
                              <p:par>
                                <p:cTn id="152" presetID="23" presetClass="exit" presetSubtype="544" fill="hold" nodeType="withEffect">
                                  <p:stCondLst>
                                    <p:cond delay="500"/>
                                  </p:stCondLst>
                                  <p:childTnLst>
                                    <p:anim calcmode="lin" valueType="num">
                                      <p:cBhvr>
                                        <p:cTn id="153" dur="500"/>
                                        <p:tgtEl>
                                          <p:spTgt spid="49"/>
                                        </p:tgtEl>
                                        <p:attrNameLst>
                                          <p:attrName>ppt_w</p:attrName>
                                        </p:attrNameLst>
                                      </p:cBhvr>
                                      <p:tavLst>
                                        <p:tav tm="0">
                                          <p:val>
                                            <p:strVal val="ppt_w"/>
                                          </p:val>
                                        </p:tav>
                                        <p:tav tm="100000">
                                          <p:val>
                                            <p:fltVal val="0"/>
                                          </p:val>
                                        </p:tav>
                                      </p:tavLst>
                                    </p:anim>
                                    <p:anim calcmode="lin" valueType="num">
                                      <p:cBhvr>
                                        <p:cTn id="154" dur="500"/>
                                        <p:tgtEl>
                                          <p:spTgt spid="49"/>
                                        </p:tgtEl>
                                        <p:attrNameLst>
                                          <p:attrName>ppt_h</p:attrName>
                                        </p:attrNameLst>
                                      </p:cBhvr>
                                      <p:tavLst>
                                        <p:tav tm="0">
                                          <p:val>
                                            <p:strVal val="ppt_h"/>
                                          </p:val>
                                        </p:tav>
                                        <p:tav tm="100000">
                                          <p:val>
                                            <p:fltVal val="0"/>
                                          </p:val>
                                        </p:tav>
                                      </p:tavLst>
                                    </p:anim>
                                    <p:anim calcmode="lin" valueType="num">
                                      <p:cBhvr>
                                        <p:cTn id="155" dur="500"/>
                                        <p:tgtEl>
                                          <p:spTgt spid="49"/>
                                        </p:tgtEl>
                                        <p:attrNameLst>
                                          <p:attrName>ppt_x</p:attrName>
                                        </p:attrNameLst>
                                      </p:cBhvr>
                                      <p:tavLst>
                                        <p:tav tm="0">
                                          <p:val>
                                            <p:strVal val="ppt_x"/>
                                          </p:val>
                                        </p:tav>
                                        <p:tav tm="100000">
                                          <p:val>
                                            <p:fltVal val="0.5"/>
                                          </p:val>
                                        </p:tav>
                                      </p:tavLst>
                                    </p:anim>
                                    <p:anim calcmode="lin" valueType="num">
                                      <p:cBhvr>
                                        <p:cTn id="156" dur="500"/>
                                        <p:tgtEl>
                                          <p:spTgt spid="49"/>
                                        </p:tgtEl>
                                        <p:attrNameLst>
                                          <p:attrName>ppt_y</p:attrName>
                                        </p:attrNameLst>
                                      </p:cBhvr>
                                      <p:tavLst>
                                        <p:tav tm="0">
                                          <p:val>
                                            <p:strVal val="ppt_y"/>
                                          </p:val>
                                        </p:tav>
                                        <p:tav tm="100000">
                                          <p:val>
                                            <p:fltVal val="0.5"/>
                                          </p:val>
                                        </p:tav>
                                      </p:tavLst>
                                    </p:anim>
                                    <p:set>
                                      <p:cBhvr>
                                        <p:cTn id="157" dur="1" fill="hold">
                                          <p:stCondLst>
                                            <p:cond delay="499"/>
                                          </p:stCondLst>
                                        </p:cTn>
                                        <p:tgtEl>
                                          <p:spTgt spid="49"/>
                                        </p:tgtEl>
                                        <p:attrNameLst>
                                          <p:attrName>style.visibility</p:attrName>
                                        </p:attrNameLst>
                                      </p:cBhvr>
                                      <p:to>
                                        <p:strVal val="hidden"/>
                                      </p:to>
                                    </p:set>
                                  </p:childTnLst>
                                </p:cTn>
                              </p:par>
                              <p:par>
                                <p:cTn id="158" presetID="23" presetClass="exit" presetSubtype="544" fill="hold" nodeType="withEffect">
                                  <p:stCondLst>
                                    <p:cond delay="100"/>
                                  </p:stCondLst>
                                  <p:childTnLst>
                                    <p:anim calcmode="lin" valueType="num">
                                      <p:cBhvr>
                                        <p:cTn id="159" dur="500"/>
                                        <p:tgtEl>
                                          <p:spTgt spid="50"/>
                                        </p:tgtEl>
                                        <p:attrNameLst>
                                          <p:attrName>ppt_w</p:attrName>
                                        </p:attrNameLst>
                                      </p:cBhvr>
                                      <p:tavLst>
                                        <p:tav tm="0">
                                          <p:val>
                                            <p:strVal val="ppt_w"/>
                                          </p:val>
                                        </p:tav>
                                        <p:tav tm="100000">
                                          <p:val>
                                            <p:fltVal val="0"/>
                                          </p:val>
                                        </p:tav>
                                      </p:tavLst>
                                    </p:anim>
                                    <p:anim calcmode="lin" valueType="num">
                                      <p:cBhvr>
                                        <p:cTn id="160" dur="500"/>
                                        <p:tgtEl>
                                          <p:spTgt spid="50"/>
                                        </p:tgtEl>
                                        <p:attrNameLst>
                                          <p:attrName>ppt_h</p:attrName>
                                        </p:attrNameLst>
                                      </p:cBhvr>
                                      <p:tavLst>
                                        <p:tav tm="0">
                                          <p:val>
                                            <p:strVal val="ppt_h"/>
                                          </p:val>
                                        </p:tav>
                                        <p:tav tm="100000">
                                          <p:val>
                                            <p:fltVal val="0"/>
                                          </p:val>
                                        </p:tav>
                                      </p:tavLst>
                                    </p:anim>
                                    <p:anim calcmode="lin" valueType="num">
                                      <p:cBhvr>
                                        <p:cTn id="161" dur="500"/>
                                        <p:tgtEl>
                                          <p:spTgt spid="50"/>
                                        </p:tgtEl>
                                        <p:attrNameLst>
                                          <p:attrName>ppt_x</p:attrName>
                                        </p:attrNameLst>
                                      </p:cBhvr>
                                      <p:tavLst>
                                        <p:tav tm="0">
                                          <p:val>
                                            <p:strVal val="ppt_x"/>
                                          </p:val>
                                        </p:tav>
                                        <p:tav tm="100000">
                                          <p:val>
                                            <p:fltVal val="0.5"/>
                                          </p:val>
                                        </p:tav>
                                      </p:tavLst>
                                    </p:anim>
                                    <p:anim calcmode="lin" valueType="num">
                                      <p:cBhvr>
                                        <p:cTn id="162" dur="500"/>
                                        <p:tgtEl>
                                          <p:spTgt spid="50"/>
                                        </p:tgtEl>
                                        <p:attrNameLst>
                                          <p:attrName>ppt_y</p:attrName>
                                        </p:attrNameLst>
                                      </p:cBhvr>
                                      <p:tavLst>
                                        <p:tav tm="0">
                                          <p:val>
                                            <p:strVal val="ppt_y"/>
                                          </p:val>
                                        </p:tav>
                                        <p:tav tm="100000">
                                          <p:val>
                                            <p:fltVal val="0.5"/>
                                          </p:val>
                                        </p:tav>
                                      </p:tavLst>
                                    </p:anim>
                                    <p:set>
                                      <p:cBhvr>
                                        <p:cTn id="163" dur="1" fill="hold">
                                          <p:stCondLst>
                                            <p:cond delay="499"/>
                                          </p:stCondLst>
                                        </p:cTn>
                                        <p:tgtEl>
                                          <p:spTgt spid="50"/>
                                        </p:tgtEl>
                                        <p:attrNameLst>
                                          <p:attrName>style.visibility</p:attrName>
                                        </p:attrNameLst>
                                      </p:cBhvr>
                                      <p:to>
                                        <p:strVal val="hidden"/>
                                      </p:to>
                                    </p:set>
                                  </p:childTnLst>
                                </p:cTn>
                              </p:par>
                              <p:par>
                                <p:cTn id="164" presetID="23" presetClass="exit" presetSubtype="544" fill="hold" nodeType="withEffect">
                                  <p:stCondLst>
                                    <p:cond delay="700"/>
                                  </p:stCondLst>
                                  <p:childTnLst>
                                    <p:anim calcmode="lin" valueType="num">
                                      <p:cBhvr>
                                        <p:cTn id="165" dur="500"/>
                                        <p:tgtEl>
                                          <p:spTgt spid="51"/>
                                        </p:tgtEl>
                                        <p:attrNameLst>
                                          <p:attrName>ppt_w</p:attrName>
                                        </p:attrNameLst>
                                      </p:cBhvr>
                                      <p:tavLst>
                                        <p:tav tm="0">
                                          <p:val>
                                            <p:strVal val="ppt_w"/>
                                          </p:val>
                                        </p:tav>
                                        <p:tav tm="100000">
                                          <p:val>
                                            <p:fltVal val="0"/>
                                          </p:val>
                                        </p:tav>
                                      </p:tavLst>
                                    </p:anim>
                                    <p:anim calcmode="lin" valueType="num">
                                      <p:cBhvr>
                                        <p:cTn id="166" dur="500"/>
                                        <p:tgtEl>
                                          <p:spTgt spid="51"/>
                                        </p:tgtEl>
                                        <p:attrNameLst>
                                          <p:attrName>ppt_h</p:attrName>
                                        </p:attrNameLst>
                                      </p:cBhvr>
                                      <p:tavLst>
                                        <p:tav tm="0">
                                          <p:val>
                                            <p:strVal val="ppt_h"/>
                                          </p:val>
                                        </p:tav>
                                        <p:tav tm="100000">
                                          <p:val>
                                            <p:fltVal val="0"/>
                                          </p:val>
                                        </p:tav>
                                      </p:tavLst>
                                    </p:anim>
                                    <p:anim calcmode="lin" valueType="num">
                                      <p:cBhvr>
                                        <p:cTn id="167" dur="500"/>
                                        <p:tgtEl>
                                          <p:spTgt spid="51"/>
                                        </p:tgtEl>
                                        <p:attrNameLst>
                                          <p:attrName>ppt_x</p:attrName>
                                        </p:attrNameLst>
                                      </p:cBhvr>
                                      <p:tavLst>
                                        <p:tav tm="0">
                                          <p:val>
                                            <p:strVal val="ppt_x"/>
                                          </p:val>
                                        </p:tav>
                                        <p:tav tm="100000">
                                          <p:val>
                                            <p:fltVal val="0.5"/>
                                          </p:val>
                                        </p:tav>
                                      </p:tavLst>
                                    </p:anim>
                                    <p:anim calcmode="lin" valueType="num">
                                      <p:cBhvr>
                                        <p:cTn id="168" dur="500"/>
                                        <p:tgtEl>
                                          <p:spTgt spid="51"/>
                                        </p:tgtEl>
                                        <p:attrNameLst>
                                          <p:attrName>ppt_y</p:attrName>
                                        </p:attrNameLst>
                                      </p:cBhvr>
                                      <p:tavLst>
                                        <p:tav tm="0">
                                          <p:val>
                                            <p:strVal val="ppt_y"/>
                                          </p:val>
                                        </p:tav>
                                        <p:tav tm="100000">
                                          <p:val>
                                            <p:fltVal val="0.5"/>
                                          </p:val>
                                        </p:tav>
                                      </p:tavLst>
                                    </p:anim>
                                    <p:set>
                                      <p:cBhvr>
                                        <p:cTn id="169" dur="1" fill="hold">
                                          <p:stCondLst>
                                            <p:cond delay="499"/>
                                          </p:stCondLst>
                                        </p:cTn>
                                        <p:tgtEl>
                                          <p:spTgt spid="51"/>
                                        </p:tgtEl>
                                        <p:attrNameLst>
                                          <p:attrName>style.visibility</p:attrName>
                                        </p:attrNameLst>
                                      </p:cBhvr>
                                      <p:to>
                                        <p:strVal val="hidden"/>
                                      </p:to>
                                    </p:set>
                                  </p:childTnLst>
                                </p:cTn>
                              </p:par>
                            </p:childTnLst>
                          </p:cTn>
                        </p:par>
                        <p:par>
                          <p:cTn id="170" fill="hold">
                            <p:stCondLst>
                              <p:cond delay="500"/>
                            </p:stCondLst>
                            <p:childTnLst>
                              <p:par>
                                <p:cTn id="171" presetID="53" presetClass="entr" presetSubtype="528" fill="hold" nodeType="afterEffect">
                                  <p:stCondLst>
                                    <p:cond delay="0"/>
                                  </p:stCondLst>
                                  <p:childTnLst>
                                    <p:set>
                                      <p:cBhvr>
                                        <p:cTn id="172" dur="1" fill="hold">
                                          <p:stCondLst>
                                            <p:cond delay="0"/>
                                          </p:stCondLst>
                                        </p:cTn>
                                        <p:tgtEl>
                                          <p:spTgt spid="52"/>
                                        </p:tgtEl>
                                        <p:attrNameLst>
                                          <p:attrName>style.visibility</p:attrName>
                                        </p:attrNameLst>
                                      </p:cBhvr>
                                      <p:to>
                                        <p:strVal val="visible"/>
                                      </p:to>
                                    </p:set>
                                    <p:anim calcmode="lin" valueType="num">
                                      <p:cBhvr>
                                        <p:cTn id="173" dur="500" fill="hold"/>
                                        <p:tgtEl>
                                          <p:spTgt spid="52"/>
                                        </p:tgtEl>
                                        <p:attrNameLst>
                                          <p:attrName>ppt_w</p:attrName>
                                        </p:attrNameLst>
                                      </p:cBhvr>
                                      <p:tavLst>
                                        <p:tav tm="0">
                                          <p:val>
                                            <p:fltVal val="0"/>
                                          </p:val>
                                        </p:tav>
                                        <p:tav tm="100000">
                                          <p:val>
                                            <p:strVal val="#ppt_w"/>
                                          </p:val>
                                        </p:tav>
                                      </p:tavLst>
                                    </p:anim>
                                    <p:anim calcmode="lin" valueType="num">
                                      <p:cBhvr>
                                        <p:cTn id="174" dur="500" fill="hold"/>
                                        <p:tgtEl>
                                          <p:spTgt spid="52"/>
                                        </p:tgtEl>
                                        <p:attrNameLst>
                                          <p:attrName>ppt_h</p:attrName>
                                        </p:attrNameLst>
                                      </p:cBhvr>
                                      <p:tavLst>
                                        <p:tav tm="0">
                                          <p:val>
                                            <p:fltVal val="0"/>
                                          </p:val>
                                        </p:tav>
                                        <p:tav tm="100000">
                                          <p:val>
                                            <p:strVal val="#ppt_h"/>
                                          </p:val>
                                        </p:tav>
                                      </p:tavLst>
                                    </p:anim>
                                    <p:animEffect transition="in" filter="fade">
                                      <p:cBhvr>
                                        <p:cTn id="175" dur="500"/>
                                        <p:tgtEl>
                                          <p:spTgt spid="52"/>
                                        </p:tgtEl>
                                      </p:cBhvr>
                                    </p:animEffect>
                                    <p:anim calcmode="lin" valueType="num">
                                      <p:cBhvr>
                                        <p:cTn id="176" dur="500" fill="hold"/>
                                        <p:tgtEl>
                                          <p:spTgt spid="52"/>
                                        </p:tgtEl>
                                        <p:attrNameLst>
                                          <p:attrName>ppt_x</p:attrName>
                                        </p:attrNameLst>
                                      </p:cBhvr>
                                      <p:tavLst>
                                        <p:tav tm="0">
                                          <p:val>
                                            <p:fltVal val="0.5"/>
                                          </p:val>
                                        </p:tav>
                                        <p:tav tm="100000">
                                          <p:val>
                                            <p:strVal val="#ppt_x"/>
                                          </p:val>
                                        </p:tav>
                                      </p:tavLst>
                                    </p:anim>
                                    <p:anim calcmode="lin" valueType="num">
                                      <p:cBhvr>
                                        <p:cTn id="177" dur="500" fill="hold"/>
                                        <p:tgtEl>
                                          <p:spTgt spid="52"/>
                                        </p:tgtEl>
                                        <p:attrNameLst>
                                          <p:attrName>ppt_y</p:attrName>
                                        </p:attrNameLst>
                                      </p:cBhvr>
                                      <p:tavLst>
                                        <p:tav tm="0">
                                          <p:val>
                                            <p:fltVal val="0.5"/>
                                          </p:val>
                                        </p:tav>
                                        <p:tav tm="100000">
                                          <p:val>
                                            <p:strVal val="#ppt_y"/>
                                          </p:val>
                                        </p:tav>
                                      </p:tavLst>
                                    </p:anim>
                                  </p:childTnLst>
                                </p:cTn>
                              </p:par>
                            </p:childTnLst>
                          </p:cTn>
                        </p:par>
                        <p:par>
                          <p:cTn id="178" fill="hold">
                            <p:stCondLst>
                              <p:cond delay="1000"/>
                            </p:stCondLst>
                            <p:childTnLst>
                              <p:par>
                                <p:cTn id="179" presetID="0" presetClass="path" presetSubtype="0" accel="50000" decel="50000" fill="hold" nodeType="afterEffect">
                                  <p:stCondLst>
                                    <p:cond delay="0"/>
                                  </p:stCondLst>
                                  <p:childTnLst>
                                    <p:animMotion origin="layout" path="M 0.02014 -0.06474 C 0.03125 -0.08416 0.06718 -0.16786 0.09548 -0.21318 C 0.12378 -0.2585 0.15781 -0.30127 0.18993 -0.33665 L 0.28819 -0.42636 L 0.37014 -0.46428 " pathEditMode="relative" rAng="0" ptsTypes="faAAf">
                                      <p:cBhvr>
                                        <p:cTn id="180" dur="300" fill="hold"/>
                                        <p:tgtEl>
                                          <p:spTgt spid="52"/>
                                        </p:tgtEl>
                                        <p:attrNameLst>
                                          <p:attrName>ppt_x</p:attrName>
                                          <p:attrName>ppt_y</p:attrName>
                                        </p:attrNameLst>
                                      </p:cBhvr>
                                      <p:rCtr x="17500" y="-19977"/>
                                    </p:animMotion>
                                  </p:childTnLst>
                                </p:cTn>
                              </p:par>
                              <p:par>
                                <p:cTn id="181" presetID="53" presetClass="exit" presetSubtype="32" fill="hold" nodeType="withEffect">
                                  <p:stCondLst>
                                    <p:cond delay="0"/>
                                  </p:stCondLst>
                                  <p:childTnLst>
                                    <p:anim calcmode="lin" valueType="num">
                                      <p:cBhvr>
                                        <p:cTn id="182" dur="500"/>
                                        <p:tgtEl>
                                          <p:spTgt spid="52"/>
                                        </p:tgtEl>
                                        <p:attrNameLst>
                                          <p:attrName>ppt_w</p:attrName>
                                        </p:attrNameLst>
                                      </p:cBhvr>
                                      <p:tavLst>
                                        <p:tav tm="0">
                                          <p:val>
                                            <p:strVal val="ppt_w"/>
                                          </p:val>
                                        </p:tav>
                                        <p:tav tm="100000">
                                          <p:val>
                                            <p:fltVal val="0"/>
                                          </p:val>
                                        </p:tav>
                                      </p:tavLst>
                                    </p:anim>
                                    <p:anim calcmode="lin" valueType="num">
                                      <p:cBhvr>
                                        <p:cTn id="183" dur="500"/>
                                        <p:tgtEl>
                                          <p:spTgt spid="52"/>
                                        </p:tgtEl>
                                        <p:attrNameLst>
                                          <p:attrName>ppt_h</p:attrName>
                                        </p:attrNameLst>
                                      </p:cBhvr>
                                      <p:tavLst>
                                        <p:tav tm="0">
                                          <p:val>
                                            <p:strVal val="ppt_h"/>
                                          </p:val>
                                        </p:tav>
                                        <p:tav tm="100000">
                                          <p:val>
                                            <p:fltVal val="0"/>
                                          </p:val>
                                        </p:tav>
                                      </p:tavLst>
                                    </p:anim>
                                    <p:animEffect transition="out" filter="fade">
                                      <p:cBhvr>
                                        <p:cTn id="184" dur="500"/>
                                        <p:tgtEl>
                                          <p:spTgt spid="52"/>
                                        </p:tgtEl>
                                      </p:cBhvr>
                                    </p:animEffect>
                                    <p:set>
                                      <p:cBhvr>
                                        <p:cTn id="185" dur="1" fill="hold">
                                          <p:stCondLst>
                                            <p:cond delay="499"/>
                                          </p:stCondLst>
                                        </p:cTn>
                                        <p:tgtEl>
                                          <p:spTgt spid="52"/>
                                        </p:tgtEl>
                                        <p:attrNameLst>
                                          <p:attrName>style.visibility</p:attrName>
                                        </p:attrNameLst>
                                      </p:cBhvr>
                                      <p:to>
                                        <p:strVal val="hidden"/>
                                      </p:to>
                                    </p:set>
                                  </p:childTnLst>
                                </p:cTn>
                              </p:par>
                              <p:par>
                                <p:cTn id="186" presetID="1" presetClass="entr" presetSubtype="0" fill="hold" nodeType="withEffect">
                                  <p:stCondLst>
                                    <p:cond delay="300"/>
                                  </p:stCondLst>
                                  <p:childTnLst>
                                    <p:set>
                                      <p:cBhvr>
                                        <p:cTn id="187" dur="1" fill="hold">
                                          <p:stCondLst>
                                            <p:cond delay="0"/>
                                          </p:stCondLst>
                                        </p:cTn>
                                        <p:tgtEl>
                                          <p:spTgt spid="21"/>
                                        </p:tgtEl>
                                        <p:attrNameLst>
                                          <p:attrName>style.visibility</p:attrName>
                                        </p:attrNameLst>
                                      </p:cBhvr>
                                      <p:to>
                                        <p:strVal val="visible"/>
                                      </p:to>
                                    </p:set>
                                  </p:childTnLst>
                                </p:cTn>
                              </p:par>
                              <p:par>
                                <p:cTn id="188" presetID="10" presetClass="entr" presetSubtype="0" fill="hold" nodeType="withEffect">
                                  <p:stCondLst>
                                    <p:cond delay="0"/>
                                  </p:stCondLst>
                                  <p:childTnLst>
                                    <p:set>
                                      <p:cBhvr>
                                        <p:cTn id="189" dur="1" fill="hold">
                                          <p:stCondLst>
                                            <p:cond delay="0"/>
                                          </p:stCondLst>
                                        </p:cTn>
                                        <p:tgtEl>
                                          <p:spTgt spid="53"/>
                                        </p:tgtEl>
                                        <p:attrNameLst>
                                          <p:attrName>style.visibility</p:attrName>
                                        </p:attrNameLst>
                                      </p:cBhvr>
                                      <p:to>
                                        <p:strVal val="visible"/>
                                      </p:to>
                                    </p:set>
                                    <p:animEffect transition="in" filter="fade">
                                      <p:cBhvr>
                                        <p:cTn id="190" dur="500"/>
                                        <p:tgtEl>
                                          <p:spTgt spid="53"/>
                                        </p:tgtEl>
                                      </p:cBhvr>
                                    </p:animEffect>
                                  </p:childTnLst>
                                </p:cTn>
                              </p:par>
                            </p:childTnLst>
                          </p:cTn>
                        </p:par>
                        <p:par>
                          <p:cTn id="191" fill="hold">
                            <p:stCondLst>
                              <p:cond delay="1500"/>
                            </p:stCondLst>
                            <p:childTnLst>
                              <p:par>
                                <p:cTn id="192" presetID="0" presetClass="path" presetSubtype="0" accel="50000" decel="50000" fill="hold" nodeType="afterEffect">
                                  <p:stCondLst>
                                    <p:cond delay="0"/>
                                  </p:stCondLst>
                                  <p:childTnLst>
                                    <p:animMotion origin="layout" path="M 3.88889E-6 -6.35838E-7 C 0.04583 -0.08023 0.12222 -0.21433 0.18871 -0.28532 C 0.31406 -0.42266 0.36649 -0.4289 0.40937 -0.45572 " pathEditMode="relative" rAng="0" ptsTypes="fff">
                                      <p:cBhvr>
                                        <p:cTn id="193" dur="300" fill="hold"/>
                                        <p:tgtEl>
                                          <p:spTgt spid="53"/>
                                        </p:tgtEl>
                                        <p:attrNameLst>
                                          <p:attrName>ppt_x</p:attrName>
                                          <p:attrName>ppt_y</p:attrName>
                                        </p:attrNameLst>
                                      </p:cBhvr>
                                      <p:rCtr x="20469" y="-22798"/>
                                    </p:animMotion>
                                  </p:childTnLst>
                                </p:cTn>
                              </p:par>
                              <p:par>
                                <p:cTn id="194" presetID="53" presetClass="exit" presetSubtype="32" fill="hold" nodeType="withEffect">
                                  <p:stCondLst>
                                    <p:cond delay="0"/>
                                  </p:stCondLst>
                                  <p:childTnLst>
                                    <p:anim calcmode="lin" valueType="num">
                                      <p:cBhvr>
                                        <p:cTn id="195" dur="500"/>
                                        <p:tgtEl>
                                          <p:spTgt spid="53"/>
                                        </p:tgtEl>
                                        <p:attrNameLst>
                                          <p:attrName>ppt_w</p:attrName>
                                        </p:attrNameLst>
                                      </p:cBhvr>
                                      <p:tavLst>
                                        <p:tav tm="0">
                                          <p:val>
                                            <p:strVal val="ppt_w"/>
                                          </p:val>
                                        </p:tav>
                                        <p:tav tm="100000">
                                          <p:val>
                                            <p:fltVal val="0"/>
                                          </p:val>
                                        </p:tav>
                                      </p:tavLst>
                                    </p:anim>
                                    <p:anim calcmode="lin" valueType="num">
                                      <p:cBhvr>
                                        <p:cTn id="196" dur="500"/>
                                        <p:tgtEl>
                                          <p:spTgt spid="53"/>
                                        </p:tgtEl>
                                        <p:attrNameLst>
                                          <p:attrName>ppt_h</p:attrName>
                                        </p:attrNameLst>
                                      </p:cBhvr>
                                      <p:tavLst>
                                        <p:tav tm="0">
                                          <p:val>
                                            <p:strVal val="ppt_h"/>
                                          </p:val>
                                        </p:tav>
                                        <p:tav tm="100000">
                                          <p:val>
                                            <p:fltVal val="0"/>
                                          </p:val>
                                        </p:tav>
                                      </p:tavLst>
                                    </p:anim>
                                    <p:animEffect transition="out" filter="fade">
                                      <p:cBhvr>
                                        <p:cTn id="197" dur="500"/>
                                        <p:tgtEl>
                                          <p:spTgt spid="53"/>
                                        </p:tgtEl>
                                      </p:cBhvr>
                                    </p:animEffect>
                                    <p:set>
                                      <p:cBhvr>
                                        <p:cTn id="198" dur="1" fill="hold">
                                          <p:stCondLst>
                                            <p:cond delay="499"/>
                                          </p:stCondLst>
                                        </p:cTn>
                                        <p:tgtEl>
                                          <p:spTgt spid="53"/>
                                        </p:tgtEl>
                                        <p:attrNameLst>
                                          <p:attrName>style.visibility</p:attrName>
                                        </p:attrNameLst>
                                      </p:cBhvr>
                                      <p:to>
                                        <p:strVal val="hidden"/>
                                      </p:to>
                                    </p:set>
                                  </p:childTnLst>
                                </p:cTn>
                              </p:par>
                              <p:par>
                                <p:cTn id="199" presetID="1" presetClass="entr" presetSubtype="0" fill="hold" nodeType="withEffect">
                                  <p:stCondLst>
                                    <p:cond delay="300"/>
                                  </p:stCondLst>
                                  <p:childTnLst>
                                    <p:set>
                                      <p:cBhvr>
                                        <p:cTn id="200" dur="1" fill="hold">
                                          <p:stCondLst>
                                            <p:cond delay="0"/>
                                          </p:stCondLst>
                                        </p:cTn>
                                        <p:tgtEl>
                                          <p:spTgt spid="20"/>
                                        </p:tgtEl>
                                        <p:attrNameLst>
                                          <p:attrName>style.visibility</p:attrName>
                                        </p:attrNameLst>
                                      </p:cBhvr>
                                      <p:to>
                                        <p:strVal val="visible"/>
                                      </p:to>
                                    </p:set>
                                  </p:childTnLst>
                                </p:cTn>
                              </p:par>
                              <p:par>
                                <p:cTn id="201" presetID="53" presetClass="entr" presetSubtype="528" fill="hold" nodeType="withEffect">
                                  <p:stCondLst>
                                    <p:cond delay="0"/>
                                  </p:stCondLst>
                                  <p:childTnLst>
                                    <p:set>
                                      <p:cBhvr>
                                        <p:cTn id="202" dur="1" fill="hold">
                                          <p:stCondLst>
                                            <p:cond delay="0"/>
                                          </p:stCondLst>
                                        </p:cTn>
                                        <p:tgtEl>
                                          <p:spTgt spid="54"/>
                                        </p:tgtEl>
                                        <p:attrNameLst>
                                          <p:attrName>style.visibility</p:attrName>
                                        </p:attrNameLst>
                                      </p:cBhvr>
                                      <p:to>
                                        <p:strVal val="visible"/>
                                      </p:to>
                                    </p:set>
                                    <p:anim calcmode="lin" valueType="num">
                                      <p:cBhvr>
                                        <p:cTn id="203" dur="500" fill="hold"/>
                                        <p:tgtEl>
                                          <p:spTgt spid="54"/>
                                        </p:tgtEl>
                                        <p:attrNameLst>
                                          <p:attrName>ppt_w</p:attrName>
                                        </p:attrNameLst>
                                      </p:cBhvr>
                                      <p:tavLst>
                                        <p:tav tm="0">
                                          <p:val>
                                            <p:fltVal val="0"/>
                                          </p:val>
                                        </p:tav>
                                        <p:tav tm="100000">
                                          <p:val>
                                            <p:strVal val="#ppt_w"/>
                                          </p:val>
                                        </p:tav>
                                      </p:tavLst>
                                    </p:anim>
                                    <p:anim calcmode="lin" valueType="num">
                                      <p:cBhvr>
                                        <p:cTn id="204" dur="500" fill="hold"/>
                                        <p:tgtEl>
                                          <p:spTgt spid="54"/>
                                        </p:tgtEl>
                                        <p:attrNameLst>
                                          <p:attrName>ppt_h</p:attrName>
                                        </p:attrNameLst>
                                      </p:cBhvr>
                                      <p:tavLst>
                                        <p:tav tm="0">
                                          <p:val>
                                            <p:fltVal val="0"/>
                                          </p:val>
                                        </p:tav>
                                        <p:tav tm="100000">
                                          <p:val>
                                            <p:strVal val="#ppt_h"/>
                                          </p:val>
                                        </p:tav>
                                      </p:tavLst>
                                    </p:anim>
                                    <p:animEffect transition="in" filter="fade">
                                      <p:cBhvr>
                                        <p:cTn id="205" dur="500"/>
                                        <p:tgtEl>
                                          <p:spTgt spid="54"/>
                                        </p:tgtEl>
                                      </p:cBhvr>
                                    </p:animEffect>
                                    <p:anim calcmode="lin" valueType="num">
                                      <p:cBhvr>
                                        <p:cTn id="206" dur="500" fill="hold"/>
                                        <p:tgtEl>
                                          <p:spTgt spid="54"/>
                                        </p:tgtEl>
                                        <p:attrNameLst>
                                          <p:attrName>ppt_x</p:attrName>
                                        </p:attrNameLst>
                                      </p:cBhvr>
                                      <p:tavLst>
                                        <p:tav tm="0">
                                          <p:val>
                                            <p:fltVal val="0.5"/>
                                          </p:val>
                                        </p:tav>
                                        <p:tav tm="100000">
                                          <p:val>
                                            <p:strVal val="#ppt_x"/>
                                          </p:val>
                                        </p:tav>
                                      </p:tavLst>
                                    </p:anim>
                                    <p:anim calcmode="lin" valueType="num">
                                      <p:cBhvr>
                                        <p:cTn id="207" dur="500" fill="hold"/>
                                        <p:tgtEl>
                                          <p:spTgt spid="54"/>
                                        </p:tgtEl>
                                        <p:attrNameLst>
                                          <p:attrName>ppt_y</p:attrName>
                                        </p:attrNameLst>
                                      </p:cBhvr>
                                      <p:tavLst>
                                        <p:tav tm="0">
                                          <p:val>
                                            <p:fltVal val="0.5"/>
                                          </p:val>
                                        </p:tav>
                                        <p:tav tm="100000">
                                          <p:val>
                                            <p:strVal val="#ppt_y"/>
                                          </p:val>
                                        </p:tav>
                                      </p:tavLst>
                                    </p:anim>
                                  </p:childTnLst>
                                </p:cTn>
                              </p:par>
                            </p:childTnLst>
                          </p:cTn>
                        </p:par>
                        <p:par>
                          <p:cTn id="208" fill="hold">
                            <p:stCondLst>
                              <p:cond delay="2000"/>
                            </p:stCondLst>
                            <p:childTnLst>
                              <p:par>
                                <p:cTn id="209" presetID="0" presetClass="path" presetSubtype="0" accel="50000" decel="50000" fill="hold" nodeType="afterEffect">
                                  <p:stCondLst>
                                    <p:cond delay="0"/>
                                  </p:stCondLst>
                                  <p:childTnLst>
                                    <p:animMotion origin="layout" path="M -0.00347 -0.0074 C 0.01025 -0.02659 0.04792 -0.11168 0.0823 -0.15954 C 0.11667 -0.2074 0.16164 -0.25526 0.20296 -0.2948 C 0.24427 -0.33434 0.28941 -0.36925 0.32986 -0.3963 C 0.37032 -0.42335 0.42171 -0.44486 0.44584 -0.45757 " pathEditMode="relative" rAng="0" ptsTypes="faaaf">
                                      <p:cBhvr>
                                        <p:cTn id="210" dur="300" fill="hold"/>
                                        <p:tgtEl>
                                          <p:spTgt spid="54"/>
                                        </p:tgtEl>
                                        <p:attrNameLst>
                                          <p:attrName>ppt_x</p:attrName>
                                          <p:attrName>ppt_y</p:attrName>
                                        </p:attrNameLst>
                                      </p:cBhvr>
                                      <p:rCtr x="22465" y="-22520"/>
                                    </p:animMotion>
                                  </p:childTnLst>
                                </p:cTn>
                              </p:par>
                              <p:par>
                                <p:cTn id="211" presetID="53" presetClass="exit" presetSubtype="32" fill="hold" nodeType="withEffect">
                                  <p:stCondLst>
                                    <p:cond delay="0"/>
                                  </p:stCondLst>
                                  <p:childTnLst>
                                    <p:anim calcmode="lin" valueType="num">
                                      <p:cBhvr>
                                        <p:cTn id="212" dur="500"/>
                                        <p:tgtEl>
                                          <p:spTgt spid="54"/>
                                        </p:tgtEl>
                                        <p:attrNameLst>
                                          <p:attrName>ppt_w</p:attrName>
                                        </p:attrNameLst>
                                      </p:cBhvr>
                                      <p:tavLst>
                                        <p:tav tm="0">
                                          <p:val>
                                            <p:strVal val="ppt_w"/>
                                          </p:val>
                                        </p:tav>
                                        <p:tav tm="100000">
                                          <p:val>
                                            <p:fltVal val="0"/>
                                          </p:val>
                                        </p:tav>
                                      </p:tavLst>
                                    </p:anim>
                                    <p:anim calcmode="lin" valueType="num">
                                      <p:cBhvr>
                                        <p:cTn id="213" dur="500"/>
                                        <p:tgtEl>
                                          <p:spTgt spid="54"/>
                                        </p:tgtEl>
                                        <p:attrNameLst>
                                          <p:attrName>ppt_h</p:attrName>
                                        </p:attrNameLst>
                                      </p:cBhvr>
                                      <p:tavLst>
                                        <p:tav tm="0">
                                          <p:val>
                                            <p:strVal val="ppt_h"/>
                                          </p:val>
                                        </p:tav>
                                        <p:tav tm="100000">
                                          <p:val>
                                            <p:fltVal val="0"/>
                                          </p:val>
                                        </p:tav>
                                      </p:tavLst>
                                    </p:anim>
                                    <p:animEffect transition="out" filter="fade">
                                      <p:cBhvr>
                                        <p:cTn id="214" dur="500"/>
                                        <p:tgtEl>
                                          <p:spTgt spid="54"/>
                                        </p:tgtEl>
                                      </p:cBhvr>
                                    </p:animEffect>
                                    <p:set>
                                      <p:cBhvr>
                                        <p:cTn id="215" dur="1" fill="hold">
                                          <p:stCondLst>
                                            <p:cond delay="499"/>
                                          </p:stCondLst>
                                        </p:cTn>
                                        <p:tgtEl>
                                          <p:spTgt spid="54"/>
                                        </p:tgtEl>
                                        <p:attrNameLst>
                                          <p:attrName>style.visibility</p:attrName>
                                        </p:attrNameLst>
                                      </p:cBhvr>
                                      <p:to>
                                        <p:strVal val="hidden"/>
                                      </p:to>
                                    </p:set>
                                  </p:childTnLst>
                                </p:cTn>
                              </p:par>
                              <p:par>
                                <p:cTn id="216" presetID="1" presetClass="entr" presetSubtype="0" fill="hold" nodeType="withEffect">
                                  <p:stCondLst>
                                    <p:cond delay="300"/>
                                  </p:stCondLst>
                                  <p:childTnLst>
                                    <p:set>
                                      <p:cBhvr>
                                        <p:cTn id="217" dur="1" fill="hold">
                                          <p:stCondLst>
                                            <p:cond delay="0"/>
                                          </p:stCondLst>
                                        </p:cTn>
                                        <p:tgtEl>
                                          <p:spTgt spid="23"/>
                                        </p:tgtEl>
                                        <p:attrNameLst>
                                          <p:attrName>style.visibility</p:attrName>
                                        </p:attrNameLst>
                                      </p:cBhvr>
                                      <p:to>
                                        <p:strVal val="visible"/>
                                      </p:to>
                                    </p:set>
                                  </p:childTnLst>
                                </p:cTn>
                              </p:par>
                              <p:par>
                                <p:cTn id="218" presetID="10" presetClass="entr" presetSubtype="0" fill="hold" nodeType="withEffect">
                                  <p:stCondLst>
                                    <p:cond delay="0"/>
                                  </p:stCondLst>
                                  <p:childTnLst>
                                    <p:set>
                                      <p:cBhvr>
                                        <p:cTn id="219" dur="1" fill="hold">
                                          <p:stCondLst>
                                            <p:cond delay="0"/>
                                          </p:stCondLst>
                                        </p:cTn>
                                        <p:tgtEl>
                                          <p:spTgt spid="55"/>
                                        </p:tgtEl>
                                        <p:attrNameLst>
                                          <p:attrName>style.visibility</p:attrName>
                                        </p:attrNameLst>
                                      </p:cBhvr>
                                      <p:to>
                                        <p:strVal val="visible"/>
                                      </p:to>
                                    </p:set>
                                    <p:animEffect transition="in" filter="fade">
                                      <p:cBhvr>
                                        <p:cTn id="220" dur="500"/>
                                        <p:tgtEl>
                                          <p:spTgt spid="55"/>
                                        </p:tgtEl>
                                      </p:cBhvr>
                                    </p:animEffect>
                                  </p:childTnLst>
                                </p:cTn>
                              </p:par>
                            </p:childTnLst>
                          </p:cTn>
                        </p:par>
                        <p:par>
                          <p:cTn id="221" fill="hold">
                            <p:stCondLst>
                              <p:cond delay="2500"/>
                            </p:stCondLst>
                            <p:childTnLst>
                              <p:par>
                                <p:cTn id="222" presetID="0" presetClass="path" presetSubtype="0" accel="50000" decel="50000" fill="hold" nodeType="afterEffect">
                                  <p:stCondLst>
                                    <p:cond delay="0"/>
                                  </p:stCondLst>
                                  <p:childTnLst>
                                    <p:animMotion origin="layout" path="M -3.61111E-6 -6.35838E-7 C 0.00747 -0.01064 0.03577 -0.05942 0.07743 -0.10775 C 0.1191 -0.15607 0.18299 -0.23168 0.25052 -0.28948 C 0.39184 -0.40786 0.43941 -0.42751 0.4823 -0.45433 " pathEditMode="relative" rAng="0" ptsTypes="faff">
                                      <p:cBhvr>
                                        <p:cTn id="223" dur="300" fill="hold"/>
                                        <p:tgtEl>
                                          <p:spTgt spid="55"/>
                                        </p:tgtEl>
                                        <p:attrNameLst>
                                          <p:attrName>ppt_x</p:attrName>
                                          <p:attrName>ppt_y</p:attrName>
                                        </p:attrNameLst>
                                      </p:cBhvr>
                                      <p:rCtr x="24115" y="-22728"/>
                                    </p:animMotion>
                                  </p:childTnLst>
                                </p:cTn>
                              </p:par>
                              <p:par>
                                <p:cTn id="224" presetID="53" presetClass="exit" presetSubtype="32" fill="hold" nodeType="withEffect">
                                  <p:stCondLst>
                                    <p:cond delay="0"/>
                                  </p:stCondLst>
                                  <p:childTnLst>
                                    <p:anim calcmode="lin" valueType="num">
                                      <p:cBhvr>
                                        <p:cTn id="225" dur="500"/>
                                        <p:tgtEl>
                                          <p:spTgt spid="55"/>
                                        </p:tgtEl>
                                        <p:attrNameLst>
                                          <p:attrName>ppt_w</p:attrName>
                                        </p:attrNameLst>
                                      </p:cBhvr>
                                      <p:tavLst>
                                        <p:tav tm="0">
                                          <p:val>
                                            <p:strVal val="ppt_w"/>
                                          </p:val>
                                        </p:tav>
                                        <p:tav tm="100000">
                                          <p:val>
                                            <p:fltVal val="0"/>
                                          </p:val>
                                        </p:tav>
                                      </p:tavLst>
                                    </p:anim>
                                    <p:anim calcmode="lin" valueType="num">
                                      <p:cBhvr>
                                        <p:cTn id="226" dur="500"/>
                                        <p:tgtEl>
                                          <p:spTgt spid="55"/>
                                        </p:tgtEl>
                                        <p:attrNameLst>
                                          <p:attrName>ppt_h</p:attrName>
                                        </p:attrNameLst>
                                      </p:cBhvr>
                                      <p:tavLst>
                                        <p:tav tm="0">
                                          <p:val>
                                            <p:strVal val="ppt_h"/>
                                          </p:val>
                                        </p:tav>
                                        <p:tav tm="100000">
                                          <p:val>
                                            <p:fltVal val="0"/>
                                          </p:val>
                                        </p:tav>
                                      </p:tavLst>
                                    </p:anim>
                                    <p:animEffect transition="out" filter="fade">
                                      <p:cBhvr>
                                        <p:cTn id="227" dur="500"/>
                                        <p:tgtEl>
                                          <p:spTgt spid="55"/>
                                        </p:tgtEl>
                                      </p:cBhvr>
                                    </p:animEffect>
                                    <p:set>
                                      <p:cBhvr>
                                        <p:cTn id="228" dur="1" fill="hold">
                                          <p:stCondLst>
                                            <p:cond delay="499"/>
                                          </p:stCondLst>
                                        </p:cTn>
                                        <p:tgtEl>
                                          <p:spTgt spid="55"/>
                                        </p:tgtEl>
                                        <p:attrNameLst>
                                          <p:attrName>style.visibility</p:attrName>
                                        </p:attrNameLst>
                                      </p:cBhvr>
                                      <p:to>
                                        <p:strVal val="hidden"/>
                                      </p:to>
                                    </p:set>
                                  </p:childTnLst>
                                </p:cTn>
                              </p:par>
                              <p:par>
                                <p:cTn id="229" presetID="1" presetClass="entr" presetSubtype="0" fill="hold" nodeType="withEffect">
                                  <p:stCondLst>
                                    <p:cond delay="300"/>
                                  </p:stCondLst>
                                  <p:childTnLst>
                                    <p:set>
                                      <p:cBhvr>
                                        <p:cTn id="230" dur="1" fill="hold">
                                          <p:stCondLst>
                                            <p:cond delay="0"/>
                                          </p:stCondLst>
                                        </p:cTn>
                                        <p:tgtEl>
                                          <p:spTgt spid="22"/>
                                        </p:tgtEl>
                                        <p:attrNameLst>
                                          <p:attrName>style.visibility</p:attrName>
                                        </p:attrNameLst>
                                      </p:cBhvr>
                                      <p:to>
                                        <p:strVal val="visible"/>
                                      </p:to>
                                    </p:set>
                                  </p:childTnLst>
                                </p:cTn>
                              </p:par>
                            </p:childTnLst>
                          </p:cTn>
                        </p:par>
                        <p:par>
                          <p:cTn id="231" fill="hold">
                            <p:stCondLst>
                              <p:cond delay="3000"/>
                            </p:stCondLst>
                            <p:childTnLst>
                              <p:par>
                                <p:cTn id="232" presetID="2" presetClass="entr" presetSubtype="1" fill="hold" grpId="0" nodeType="afterEffect">
                                  <p:stCondLst>
                                    <p:cond delay="0"/>
                                  </p:stCondLst>
                                  <p:childTnLst>
                                    <p:set>
                                      <p:cBhvr>
                                        <p:cTn id="233" dur="1" fill="hold">
                                          <p:stCondLst>
                                            <p:cond delay="0"/>
                                          </p:stCondLst>
                                        </p:cTn>
                                        <p:tgtEl>
                                          <p:spTgt spid="10"/>
                                        </p:tgtEl>
                                        <p:attrNameLst>
                                          <p:attrName>style.visibility</p:attrName>
                                        </p:attrNameLst>
                                      </p:cBhvr>
                                      <p:to>
                                        <p:strVal val="visible"/>
                                      </p:to>
                                    </p:set>
                                    <p:anim calcmode="lin" valueType="num">
                                      <p:cBhvr additive="base">
                                        <p:cTn id="234" dur="500" fill="hold"/>
                                        <p:tgtEl>
                                          <p:spTgt spid="10"/>
                                        </p:tgtEl>
                                        <p:attrNameLst>
                                          <p:attrName>ppt_x</p:attrName>
                                        </p:attrNameLst>
                                      </p:cBhvr>
                                      <p:tavLst>
                                        <p:tav tm="0">
                                          <p:val>
                                            <p:strVal val="#ppt_x"/>
                                          </p:val>
                                        </p:tav>
                                        <p:tav tm="100000">
                                          <p:val>
                                            <p:strVal val="#ppt_x"/>
                                          </p:val>
                                        </p:tav>
                                      </p:tavLst>
                                    </p:anim>
                                    <p:anim calcmode="lin" valueType="num">
                                      <p:cBhvr additive="base">
                                        <p:cTn id="235" dur="500" fill="hold"/>
                                        <p:tgtEl>
                                          <p:spTgt spid="10"/>
                                        </p:tgtEl>
                                        <p:attrNameLst>
                                          <p:attrName>ppt_y</p:attrName>
                                        </p:attrNameLst>
                                      </p:cBhvr>
                                      <p:tavLst>
                                        <p:tav tm="0">
                                          <p:val>
                                            <p:strVal val="0-#ppt_h/2"/>
                                          </p:val>
                                        </p:tav>
                                        <p:tav tm="100000">
                                          <p:val>
                                            <p:strVal val="#ppt_y"/>
                                          </p:val>
                                        </p:tav>
                                      </p:tavLst>
                                    </p:anim>
                                  </p:childTnLst>
                                </p:cTn>
                              </p:par>
                            </p:childTnLst>
                          </p:cTn>
                        </p:par>
                        <p:par>
                          <p:cTn id="236" fill="hold">
                            <p:stCondLst>
                              <p:cond delay="3500"/>
                            </p:stCondLst>
                            <p:childTnLst>
                              <p:par>
                                <p:cTn id="237" presetID="2" presetClass="entr" presetSubtype="8" fill="hold" grpId="0" nodeType="afterEffect">
                                  <p:stCondLst>
                                    <p:cond delay="0"/>
                                  </p:stCondLst>
                                  <p:childTnLst>
                                    <p:set>
                                      <p:cBhvr>
                                        <p:cTn id="238" dur="1" fill="hold">
                                          <p:stCondLst>
                                            <p:cond delay="0"/>
                                          </p:stCondLst>
                                        </p:cTn>
                                        <p:tgtEl>
                                          <p:spTgt spid="11"/>
                                        </p:tgtEl>
                                        <p:attrNameLst>
                                          <p:attrName>style.visibility</p:attrName>
                                        </p:attrNameLst>
                                      </p:cBhvr>
                                      <p:to>
                                        <p:strVal val="visible"/>
                                      </p:to>
                                    </p:set>
                                    <p:anim calcmode="lin" valueType="num">
                                      <p:cBhvr additive="base">
                                        <p:cTn id="239" dur="300" fill="hold"/>
                                        <p:tgtEl>
                                          <p:spTgt spid="11"/>
                                        </p:tgtEl>
                                        <p:attrNameLst>
                                          <p:attrName>ppt_x</p:attrName>
                                        </p:attrNameLst>
                                      </p:cBhvr>
                                      <p:tavLst>
                                        <p:tav tm="0">
                                          <p:val>
                                            <p:strVal val="0-#ppt_w/2"/>
                                          </p:val>
                                        </p:tav>
                                        <p:tav tm="100000">
                                          <p:val>
                                            <p:strVal val="#ppt_x"/>
                                          </p:val>
                                        </p:tav>
                                      </p:tavLst>
                                    </p:anim>
                                    <p:anim calcmode="lin" valueType="num">
                                      <p:cBhvr additive="base">
                                        <p:cTn id="240" dur="300" fill="hold"/>
                                        <p:tgtEl>
                                          <p:spTgt spid="11"/>
                                        </p:tgtEl>
                                        <p:attrNameLst>
                                          <p:attrName>ppt_y</p:attrName>
                                        </p:attrNameLst>
                                      </p:cBhvr>
                                      <p:tavLst>
                                        <p:tav tm="0">
                                          <p:val>
                                            <p:strVal val="#ppt_y"/>
                                          </p:val>
                                        </p:tav>
                                        <p:tav tm="100000">
                                          <p:val>
                                            <p:strVal val="#ppt_y"/>
                                          </p:val>
                                        </p:tav>
                                      </p:tavLst>
                                    </p:anim>
                                  </p:childTnLst>
                                </p:cTn>
                              </p:par>
                              <p:par>
                                <p:cTn id="241" presetID="2" presetClass="entr" presetSubtype="2" fill="hold" grpId="0" nodeType="withEffect">
                                  <p:stCondLst>
                                    <p:cond delay="0"/>
                                  </p:stCondLst>
                                  <p:childTnLst>
                                    <p:set>
                                      <p:cBhvr>
                                        <p:cTn id="242" dur="1" fill="hold">
                                          <p:stCondLst>
                                            <p:cond delay="0"/>
                                          </p:stCondLst>
                                        </p:cTn>
                                        <p:tgtEl>
                                          <p:spTgt spid="7"/>
                                        </p:tgtEl>
                                        <p:attrNameLst>
                                          <p:attrName>style.visibility</p:attrName>
                                        </p:attrNameLst>
                                      </p:cBhvr>
                                      <p:to>
                                        <p:strVal val="visible"/>
                                      </p:to>
                                    </p:set>
                                    <p:anim calcmode="lin" valueType="num">
                                      <p:cBhvr additive="base">
                                        <p:cTn id="243" dur="300" fill="hold"/>
                                        <p:tgtEl>
                                          <p:spTgt spid="7"/>
                                        </p:tgtEl>
                                        <p:attrNameLst>
                                          <p:attrName>ppt_x</p:attrName>
                                        </p:attrNameLst>
                                      </p:cBhvr>
                                      <p:tavLst>
                                        <p:tav tm="0">
                                          <p:val>
                                            <p:strVal val="1+#ppt_w/2"/>
                                          </p:val>
                                        </p:tav>
                                        <p:tav tm="100000">
                                          <p:val>
                                            <p:strVal val="#ppt_x"/>
                                          </p:val>
                                        </p:tav>
                                      </p:tavLst>
                                    </p:anim>
                                    <p:anim calcmode="lin" valueType="num">
                                      <p:cBhvr additive="base">
                                        <p:cTn id="244" dur="300" fill="hold"/>
                                        <p:tgtEl>
                                          <p:spTgt spid="7"/>
                                        </p:tgtEl>
                                        <p:attrNameLst>
                                          <p:attrName>ppt_y</p:attrName>
                                        </p:attrNameLst>
                                      </p:cBhvr>
                                      <p:tavLst>
                                        <p:tav tm="0">
                                          <p:val>
                                            <p:strVal val="#ppt_y"/>
                                          </p:val>
                                        </p:tav>
                                        <p:tav tm="100000">
                                          <p:val>
                                            <p:strVal val="#ppt_y"/>
                                          </p:val>
                                        </p:tav>
                                      </p:tavLst>
                                    </p:anim>
                                  </p:childTnLst>
                                </p:cTn>
                              </p:par>
                            </p:childTnLst>
                          </p:cTn>
                        </p:par>
                        <p:par>
                          <p:cTn id="245" fill="hold">
                            <p:stCondLst>
                              <p:cond delay="4000"/>
                            </p:stCondLst>
                            <p:childTnLst>
                              <p:par>
                                <p:cTn id="246" presetID="22" presetClass="entr" presetSubtype="1" fill="hold" grpId="0" nodeType="afterEffect">
                                  <p:stCondLst>
                                    <p:cond delay="0"/>
                                  </p:stCondLst>
                                  <p:childTnLst>
                                    <p:set>
                                      <p:cBhvr>
                                        <p:cTn id="247" dur="1" fill="hold">
                                          <p:stCondLst>
                                            <p:cond delay="0"/>
                                          </p:stCondLst>
                                        </p:cTn>
                                        <p:tgtEl>
                                          <p:spTgt spid="6"/>
                                        </p:tgtEl>
                                        <p:attrNameLst>
                                          <p:attrName>style.visibility</p:attrName>
                                        </p:attrNameLst>
                                      </p:cBhvr>
                                      <p:to>
                                        <p:strVal val="visible"/>
                                      </p:to>
                                    </p:set>
                                    <p:animEffect transition="in" filter="wipe(up)">
                                      <p:cBhvr>
                                        <p:cTn id="248" dur="500"/>
                                        <p:tgtEl>
                                          <p:spTgt spid="6"/>
                                        </p:tgtEl>
                                      </p:cBhvr>
                                    </p:animEffect>
                                  </p:childTnLst>
                                </p:cTn>
                              </p:par>
                              <p:par>
                                <p:cTn id="249" presetID="2" presetClass="entr" presetSubtype="4" fill="hold" grpId="0" nodeType="withEffect">
                                  <p:stCondLst>
                                    <p:cond delay="0"/>
                                  </p:stCondLst>
                                  <p:childTnLst>
                                    <p:set>
                                      <p:cBhvr>
                                        <p:cTn id="250" dur="1" fill="hold">
                                          <p:stCondLst>
                                            <p:cond delay="0"/>
                                          </p:stCondLst>
                                        </p:cTn>
                                        <p:tgtEl>
                                          <p:spTgt spid="8"/>
                                        </p:tgtEl>
                                        <p:attrNameLst>
                                          <p:attrName>style.visibility</p:attrName>
                                        </p:attrNameLst>
                                      </p:cBhvr>
                                      <p:to>
                                        <p:strVal val="visible"/>
                                      </p:to>
                                    </p:set>
                                    <p:anim calcmode="lin" valueType="num">
                                      <p:cBhvr additive="base">
                                        <p:cTn id="251" dur="500" fill="hold"/>
                                        <p:tgtEl>
                                          <p:spTgt spid="8"/>
                                        </p:tgtEl>
                                        <p:attrNameLst>
                                          <p:attrName>ppt_x</p:attrName>
                                        </p:attrNameLst>
                                      </p:cBhvr>
                                      <p:tavLst>
                                        <p:tav tm="0">
                                          <p:val>
                                            <p:strVal val="#ppt_x"/>
                                          </p:val>
                                        </p:tav>
                                        <p:tav tm="100000">
                                          <p:val>
                                            <p:strVal val="#ppt_x"/>
                                          </p:val>
                                        </p:tav>
                                      </p:tavLst>
                                    </p:anim>
                                    <p:anim calcmode="lin" valueType="num">
                                      <p:cBhvr additive="base">
                                        <p:cTn id="252" dur="500" fill="hold"/>
                                        <p:tgtEl>
                                          <p:spTgt spid="8"/>
                                        </p:tgtEl>
                                        <p:attrNameLst>
                                          <p:attrName>ppt_y</p:attrName>
                                        </p:attrNameLst>
                                      </p:cBhvr>
                                      <p:tavLst>
                                        <p:tav tm="0">
                                          <p:val>
                                            <p:strVal val="1+#ppt_h/2"/>
                                          </p:val>
                                        </p:tav>
                                        <p:tav tm="100000">
                                          <p:val>
                                            <p:strVal val="#ppt_y"/>
                                          </p:val>
                                        </p:tav>
                                      </p:tavLst>
                                    </p:anim>
                                  </p:childTnLst>
                                </p:cTn>
                              </p:par>
                            </p:childTnLst>
                          </p:cTn>
                        </p:par>
                        <p:par>
                          <p:cTn id="253" fill="hold">
                            <p:stCondLst>
                              <p:cond delay="4500"/>
                            </p:stCondLst>
                            <p:childTnLst>
                              <p:par>
                                <p:cTn id="254" presetID="10" presetClass="entr" presetSubtype="0" fill="hold" nodeType="afterEffect">
                                  <p:stCondLst>
                                    <p:cond delay="0"/>
                                  </p:stCondLst>
                                  <p:childTnLst>
                                    <p:set>
                                      <p:cBhvr>
                                        <p:cTn id="255" dur="1" fill="hold">
                                          <p:stCondLst>
                                            <p:cond delay="0"/>
                                          </p:stCondLst>
                                        </p:cTn>
                                        <p:tgtEl>
                                          <p:spTgt spid="24"/>
                                        </p:tgtEl>
                                        <p:attrNameLst>
                                          <p:attrName>style.visibility</p:attrName>
                                        </p:attrNameLst>
                                      </p:cBhvr>
                                      <p:to>
                                        <p:strVal val="visible"/>
                                      </p:to>
                                    </p:set>
                                    <p:animEffect transition="in" filter="fade">
                                      <p:cBhvr>
                                        <p:cTn id="256" dur="500"/>
                                        <p:tgtEl>
                                          <p:spTgt spid="24"/>
                                        </p:tgtEl>
                                      </p:cBhvr>
                                    </p:animEffect>
                                  </p:childTnLst>
                                </p:cTn>
                              </p:par>
                              <p:par>
                                <p:cTn id="257" presetID="2" presetClass="entr" presetSubtype="6" fill="hold" nodeType="withEffect">
                                  <p:stCondLst>
                                    <p:cond delay="0"/>
                                  </p:stCondLst>
                                  <p:childTnLst>
                                    <p:set>
                                      <p:cBhvr>
                                        <p:cTn id="258" dur="1" fill="hold">
                                          <p:stCondLst>
                                            <p:cond delay="0"/>
                                          </p:stCondLst>
                                        </p:cTn>
                                        <p:tgtEl>
                                          <p:spTgt spid="24"/>
                                        </p:tgtEl>
                                        <p:attrNameLst>
                                          <p:attrName>style.visibility</p:attrName>
                                        </p:attrNameLst>
                                      </p:cBhvr>
                                      <p:to>
                                        <p:strVal val="visible"/>
                                      </p:to>
                                    </p:set>
                                    <p:anim calcmode="lin" valueType="num">
                                      <p:cBhvr additive="base">
                                        <p:cTn id="259" dur="500" fill="hold"/>
                                        <p:tgtEl>
                                          <p:spTgt spid="24"/>
                                        </p:tgtEl>
                                        <p:attrNameLst>
                                          <p:attrName>ppt_x</p:attrName>
                                        </p:attrNameLst>
                                      </p:cBhvr>
                                      <p:tavLst>
                                        <p:tav tm="0">
                                          <p:val>
                                            <p:strVal val="1+#ppt_w/2"/>
                                          </p:val>
                                        </p:tav>
                                        <p:tav tm="100000">
                                          <p:val>
                                            <p:strVal val="#ppt_x"/>
                                          </p:val>
                                        </p:tav>
                                      </p:tavLst>
                                    </p:anim>
                                    <p:anim calcmode="lin" valueType="num">
                                      <p:cBhvr additive="base">
                                        <p:cTn id="260" dur="500" fill="hold"/>
                                        <p:tgtEl>
                                          <p:spTgt spid="24"/>
                                        </p:tgtEl>
                                        <p:attrNameLst>
                                          <p:attrName>ppt_y</p:attrName>
                                        </p:attrNameLst>
                                      </p:cBhvr>
                                      <p:tavLst>
                                        <p:tav tm="0">
                                          <p:val>
                                            <p:strVal val="1+#ppt_h/2"/>
                                          </p:val>
                                        </p:tav>
                                        <p:tav tm="100000">
                                          <p:val>
                                            <p:strVal val="#ppt_y"/>
                                          </p:val>
                                        </p:tav>
                                      </p:tavLst>
                                    </p:anim>
                                  </p:childTnLst>
                                </p:cTn>
                              </p:par>
                              <p:par>
                                <p:cTn id="261" presetID="2" presetClass="entr" presetSubtype="9" fill="hold" nodeType="withEffect">
                                  <p:stCondLst>
                                    <p:cond delay="0"/>
                                  </p:stCondLst>
                                  <p:childTnLst>
                                    <p:set>
                                      <p:cBhvr>
                                        <p:cTn id="262" dur="1" fill="hold">
                                          <p:stCondLst>
                                            <p:cond delay="0"/>
                                          </p:stCondLst>
                                        </p:cTn>
                                        <p:tgtEl>
                                          <p:spTgt spid="5"/>
                                        </p:tgtEl>
                                        <p:attrNameLst>
                                          <p:attrName>style.visibility</p:attrName>
                                        </p:attrNameLst>
                                      </p:cBhvr>
                                      <p:to>
                                        <p:strVal val="visible"/>
                                      </p:to>
                                    </p:set>
                                    <p:anim calcmode="lin" valueType="num">
                                      <p:cBhvr additive="base">
                                        <p:cTn id="263" dur="500" fill="hold"/>
                                        <p:tgtEl>
                                          <p:spTgt spid="5"/>
                                        </p:tgtEl>
                                        <p:attrNameLst>
                                          <p:attrName>ppt_x</p:attrName>
                                        </p:attrNameLst>
                                      </p:cBhvr>
                                      <p:tavLst>
                                        <p:tav tm="0">
                                          <p:val>
                                            <p:strVal val="0-#ppt_w/2"/>
                                          </p:val>
                                        </p:tav>
                                        <p:tav tm="100000">
                                          <p:val>
                                            <p:strVal val="#ppt_x"/>
                                          </p:val>
                                        </p:tav>
                                      </p:tavLst>
                                    </p:anim>
                                    <p:anim calcmode="lin" valueType="num">
                                      <p:cBhvr additive="base">
                                        <p:cTn id="264" dur="500" fill="hold"/>
                                        <p:tgtEl>
                                          <p:spTgt spid="5"/>
                                        </p:tgtEl>
                                        <p:attrNameLst>
                                          <p:attrName>ppt_y</p:attrName>
                                        </p:attrNameLst>
                                      </p:cBhvr>
                                      <p:tavLst>
                                        <p:tav tm="0">
                                          <p:val>
                                            <p:strVal val="0-#ppt_h/2"/>
                                          </p:val>
                                        </p:tav>
                                        <p:tav tm="100000">
                                          <p:val>
                                            <p:strVal val="#ppt_y"/>
                                          </p:val>
                                        </p:tav>
                                      </p:tavLst>
                                    </p:anim>
                                  </p:childTnLst>
                                </p:cTn>
                              </p:par>
                            </p:childTnLst>
                          </p:cTn>
                        </p:par>
                        <p:par>
                          <p:cTn id="265" fill="hold">
                            <p:stCondLst>
                              <p:cond delay="5000"/>
                            </p:stCondLst>
                            <p:childTnLst>
                              <p:par>
                                <p:cTn id="266" presetID="52" presetClass="entr" presetSubtype="0" fill="hold" nodeType="afterEffect">
                                  <p:stCondLst>
                                    <p:cond delay="0"/>
                                  </p:stCondLst>
                                  <p:childTnLst>
                                    <p:set>
                                      <p:cBhvr>
                                        <p:cTn id="267" dur="1" fill="hold">
                                          <p:stCondLst>
                                            <p:cond delay="0"/>
                                          </p:stCondLst>
                                        </p:cTn>
                                        <p:tgtEl>
                                          <p:spTgt spid="13"/>
                                        </p:tgtEl>
                                        <p:attrNameLst>
                                          <p:attrName>style.visibility</p:attrName>
                                        </p:attrNameLst>
                                      </p:cBhvr>
                                      <p:to>
                                        <p:strVal val="visible"/>
                                      </p:to>
                                    </p:set>
                                    <p:animScale>
                                      <p:cBhvr>
                                        <p:cTn id="268" dur="5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9" dur="500" decel="50000" fill="hold">
                                          <p:stCondLst>
                                            <p:cond delay="0"/>
                                          </p:stCondLst>
                                        </p:cTn>
                                        <p:tgtEl>
                                          <p:spTgt spid="13"/>
                                        </p:tgtEl>
                                        <p:attrNameLst>
                                          <p:attrName>ppt_x</p:attrName>
                                          <p:attrName>ppt_y</p:attrName>
                                        </p:attrNameLst>
                                      </p:cBhvr>
                                    </p:animMotion>
                                    <p:animEffect transition="in" filter="fade">
                                      <p:cBhvr>
                                        <p:cTn id="270" dur="500"/>
                                        <p:tgtEl>
                                          <p:spTgt spid="13"/>
                                        </p:tgtEl>
                                      </p:cBhvr>
                                    </p:animEffect>
                                  </p:childTnLst>
                                </p:cTn>
                              </p:par>
                            </p:childTnLst>
                          </p:cTn>
                        </p:par>
                        <p:par>
                          <p:cTn id="271" fill="hold">
                            <p:stCondLst>
                              <p:cond delay="5500"/>
                            </p:stCondLst>
                            <p:childTnLst>
                              <p:par>
                                <p:cTn id="272" presetID="2" presetClass="entr" presetSubtype="2" fill="hold" grpId="0" nodeType="afterEffect">
                                  <p:stCondLst>
                                    <p:cond delay="0"/>
                                  </p:stCondLst>
                                  <p:childTnLst>
                                    <p:set>
                                      <p:cBhvr>
                                        <p:cTn id="273" dur="1" fill="hold">
                                          <p:stCondLst>
                                            <p:cond delay="0"/>
                                          </p:stCondLst>
                                        </p:cTn>
                                        <p:tgtEl>
                                          <p:spTgt spid="12"/>
                                        </p:tgtEl>
                                        <p:attrNameLst>
                                          <p:attrName>style.visibility</p:attrName>
                                        </p:attrNameLst>
                                      </p:cBhvr>
                                      <p:to>
                                        <p:strVal val="visible"/>
                                      </p:to>
                                    </p:set>
                                    <p:anim calcmode="lin" valueType="num">
                                      <p:cBhvr additive="base">
                                        <p:cTn id="274" dur="300" fill="hold"/>
                                        <p:tgtEl>
                                          <p:spTgt spid="12"/>
                                        </p:tgtEl>
                                        <p:attrNameLst>
                                          <p:attrName>ppt_x</p:attrName>
                                        </p:attrNameLst>
                                      </p:cBhvr>
                                      <p:tavLst>
                                        <p:tav tm="0">
                                          <p:val>
                                            <p:strVal val="1+#ppt_w/2"/>
                                          </p:val>
                                        </p:tav>
                                        <p:tav tm="100000">
                                          <p:val>
                                            <p:strVal val="#ppt_x"/>
                                          </p:val>
                                        </p:tav>
                                      </p:tavLst>
                                    </p:anim>
                                    <p:anim calcmode="lin" valueType="num">
                                      <p:cBhvr additive="base">
                                        <p:cTn id="275" dur="300" fill="hold"/>
                                        <p:tgtEl>
                                          <p:spTgt spid="12"/>
                                        </p:tgtEl>
                                        <p:attrNameLst>
                                          <p:attrName>ppt_y</p:attrName>
                                        </p:attrNameLst>
                                      </p:cBhvr>
                                      <p:tavLst>
                                        <p:tav tm="0">
                                          <p:val>
                                            <p:strVal val="#ppt_y"/>
                                          </p:val>
                                        </p:tav>
                                        <p:tav tm="100000">
                                          <p:val>
                                            <p:strVal val="#ppt_y"/>
                                          </p:val>
                                        </p:tav>
                                      </p:tavLst>
                                    </p:anim>
                                  </p:childTnLst>
                                </p:cTn>
                              </p:par>
                            </p:childTnLst>
                          </p:cTn>
                        </p:par>
                        <p:par>
                          <p:cTn id="276" fill="hold">
                            <p:stCondLst>
                              <p:cond delay="6000"/>
                            </p:stCondLst>
                            <p:childTnLst>
                              <p:par>
                                <p:cTn id="277" presetID="12" presetClass="entr" presetSubtype="1" fill="hold" grpId="0" nodeType="afterEffect">
                                  <p:stCondLst>
                                    <p:cond delay="0"/>
                                  </p:stCondLst>
                                  <p:childTnLst>
                                    <p:set>
                                      <p:cBhvr>
                                        <p:cTn id="278" dur="1" fill="hold">
                                          <p:stCondLst>
                                            <p:cond delay="0"/>
                                          </p:stCondLst>
                                        </p:cTn>
                                        <p:tgtEl>
                                          <p:spTgt spid="56"/>
                                        </p:tgtEl>
                                        <p:attrNameLst>
                                          <p:attrName>style.visibility</p:attrName>
                                        </p:attrNameLst>
                                      </p:cBhvr>
                                      <p:to>
                                        <p:strVal val="visible"/>
                                      </p:to>
                                    </p:set>
                                    <p:anim calcmode="lin" valueType="num">
                                      <p:cBhvr additive="base">
                                        <p:cTn id="279" dur="500"/>
                                        <p:tgtEl>
                                          <p:spTgt spid="56"/>
                                        </p:tgtEl>
                                        <p:attrNameLst>
                                          <p:attrName>ppt_y</p:attrName>
                                        </p:attrNameLst>
                                      </p:cBhvr>
                                      <p:tavLst>
                                        <p:tav tm="0">
                                          <p:val>
                                            <p:strVal val="#ppt_y-#ppt_h*1.125000"/>
                                          </p:val>
                                        </p:tav>
                                        <p:tav tm="100000">
                                          <p:val>
                                            <p:strVal val="#ppt_y"/>
                                          </p:val>
                                        </p:tav>
                                      </p:tavLst>
                                    </p:anim>
                                    <p:animEffect transition="in" filter="wipe(down)">
                                      <p:cBhvr>
                                        <p:cTn id="280" dur="500"/>
                                        <p:tgtEl>
                                          <p:spTgt spid="56"/>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9"/>
                                        </p:tgtEl>
                                        <p:attrNameLst>
                                          <p:attrName>style.visibility</p:attrName>
                                        </p:attrNameLst>
                                      </p:cBhvr>
                                      <p:to>
                                        <p:strVal val="visible"/>
                                      </p:to>
                                    </p:set>
                                    <p:animEffect transition="in" filter="fade">
                                      <p:cBhvr>
                                        <p:cTn id="283" dur="1000"/>
                                        <p:tgtEl>
                                          <p:spTgt spid="9"/>
                                        </p:tgtEl>
                                      </p:cBhvr>
                                    </p:animEffect>
                                  </p:childTnLst>
                                </p:cTn>
                              </p:par>
                              <p:par>
                                <p:cTn id="284" presetID="2" presetClass="entr" presetSubtype="8" fill="hold" nodeType="withEffect">
                                  <p:stCondLst>
                                    <p:cond delay="800"/>
                                  </p:stCondLst>
                                  <p:childTnLst>
                                    <p:set>
                                      <p:cBhvr>
                                        <p:cTn id="285" dur="1" fill="hold">
                                          <p:stCondLst>
                                            <p:cond delay="0"/>
                                          </p:stCondLst>
                                        </p:cTn>
                                        <p:tgtEl>
                                          <p:spTgt spid="15"/>
                                        </p:tgtEl>
                                        <p:attrNameLst>
                                          <p:attrName>style.visibility</p:attrName>
                                        </p:attrNameLst>
                                      </p:cBhvr>
                                      <p:to>
                                        <p:strVal val="visible"/>
                                      </p:to>
                                    </p:set>
                                    <p:anim calcmode="lin" valueType="num">
                                      <p:cBhvr additive="base">
                                        <p:cTn id="286" dur="200" fill="hold"/>
                                        <p:tgtEl>
                                          <p:spTgt spid="15"/>
                                        </p:tgtEl>
                                        <p:attrNameLst>
                                          <p:attrName>ppt_x</p:attrName>
                                        </p:attrNameLst>
                                      </p:cBhvr>
                                      <p:tavLst>
                                        <p:tav tm="0">
                                          <p:val>
                                            <p:strVal val="0-#ppt_w/2"/>
                                          </p:val>
                                        </p:tav>
                                        <p:tav tm="100000">
                                          <p:val>
                                            <p:strVal val="#ppt_x"/>
                                          </p:val>
                                        </p:tav>
                                      </p:tavLst>
                                    </p:anim>
                                    <p:anim calcmode="lin" valueType="num">
                                      <p:cBhvr additive="base">
                                        <p:cTn id="287" dur="200" fill="hold"/>
                                        <p:tgtEl>
                                          <p:spTgt spid="15"/>
                                        </p:tgtEl>
                                        <p:attrNameLst>
                                          <p:attrName>ppt_y</p:attrName>
                                        </p:attrNameLst>
                                      </p:cBhvr>
                                      <p:tavLst>
                                        <p:tav tm="0">
                                          <p:val>
                                            <p:strVal val="#ppt_y"/>
                                          </p:val>
                                        </p:tav>
                                        <p:tav tm="100000">
                                          <p:val>
                                            <p:strVal val="#ppt_y"/>
                                          </p:val>
                                        </p:tav>
                                      </p:tavLst>
                                    </p:anim>
                                  </p:childTnLst>
                                </p:cTn>
                              </p:par>
                            </p:childTnLst>
                          </p:cTn>
                        </p:par>
                        <p:par>
                          <p:cTn id="288" fill="hold">
                            <p:stCondLst>
                              <p:cond delay="6500"/>
                            </p:stCondLst>
                            <p:childTnLst>
                              <p:par>
                                <p:cTn id="289" presetID="26" presetClass="emph" presetSubtype="0" fill="hold" nodeType="afterEffect">
                                  <p:stCondLst>
                                    <p:cond delay="0"/>
                                  </p:stCondLst>
                                  <p:childTnLst>
                                    <p:animEffect transition="out" filter="fade">
                                      <p:cBhvr>
                                        <p:cTn id="290" dur="500" tmFilter="0, 0; .2, .5; .8, .5; 1, 0"/>
                                        <p:tgtEl>
                                          <p:spTgt spid="15"/>
                                        </p:tgtEl>
                                      </p:cBhvr>
                                    </p:animEffect>
                                    <p:animScale>
                                      <p:cBhvr>
                                        <p:cTn id="291"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p:bldP spid="10" grpId="0" animBg="1"/>
      <p:bldP spid="11" grpId="0" animBg="1"/>
      <p:bldP spid="12" grpId="0"/>
      <p:bldP spid="5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019925" y="0"/>
            <a:ext cx="2124075" cy="5492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TextBox 6"/>
          <p:cNvSpPr txBox="1">
            <a:spLocks noChangeArrowheads="1"/>
          </p:cNvSpPr>
          <p:nvPr/>
        </p:nvSpPr>
        <p:spPr bwMode="auto">
          <a:xfrm>
            <a:off x="7019925" y="14288"/>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2400" b="1">
                <a:latin typeface="方正中倩简体" panose="03000509000000000000" pitchFamily="65" charset="-122"/>
                <a:ea typeface="方正中倩简体" panose="03000509000000000000" pitchFamily="65" charset="-122"/>
              </a:rPr>
              <a:t>目</a:t>
            </a:r>
            <a:r>
              <a:rPr lang="zh-CN" altLang="en-US" sz="2400" b="1">
                <a:solidFill>
                  <a:schemeClr val="bg1"/>
                </a:solidFill>
                <a:latin typeface="方正中倩简体" panose="03000509000000000000" pitchFamily="65" charset="-122"/>
                <a:ea typeface="方正中倩简体" panose="03000509000000000000" pitchFamily="65" charset="-122"/>
              </a:rPr>
              <a:t>   录</a:t>
            </a:r>
            <a:endParaRPr lang="zh-CN" altLang="en-US" sz="2400" b="1">
              <a:solidFill>
                <a:schemeClr val="bg1"/>
              </a:solidFill>
              <a:latin typeface="方正中倩简体" panose="03000509000000000000" pitchFamily="65" charset="-122"/>
              <a:ea typeface="方正中倩简体" panose="03000509000000000000" pitchFamily="65" charset="-122"/>
            </a:endParaRPr>
          </a:p>
        </p:txBody>
      </p:sp>
      <p:sp>
        <p:nvSpPr>
          <p:cNvPr id="16" name="圆角矩形 15"/>
          <p:cNvSpPr/>
          <p:nvPr/>
        </p:nvSpPr>
        <p:spPr>
          <a:xfrm>
            <a:off x="1844675" y="1738313"/>
            <a:ext cx="4659313" cy="48736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圆角矩形 16"/>
          <p:cNvSpPr/>
          <p:nvPr/>
        </p:nvSpPr>
        <p:spPr>
          <a:xfrm>
            <a:off x="1844675" y="2606675"/>
            <a:ext cx="4659313" cy="487363"/>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8" name="Picture 7" descr="C:\Documents and Settings\nukes\桌面\黑色棋子.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3568746">
            <a:off x="1316832" y="2464594"/>
            <a:ext cx="827087"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圆角矩形 18"/>
          <p:cNvSpPr/>
          <p:nvPr/>
        </p:nvSpPr>
        <p:spPr>
          <a:xfrm>
            <a:off x="1844675" y="3492500"/>
            <a:ext cx="4659313" cy="487363"/>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0" name="Picture 6" descr="C:\Documents and Settings\nukes\桌面\白色棋子.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568746">
            <a:off x="1315244" y="3332956"/>
            <a:ext cx="8001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圆角矩形 20"/>
          <p:cNvSpPr/>
          <p:nvPr/>
        </p:nvSpPr>
        <p:spPr>
          <a:xfrm>
            <a:off x="1844675" y="4360863"/>
            <a:ext cx="4659313" cy="48736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2" name="Picture 7" descr="C:\Documents and Settings\nukes\桌面\黑色棋子.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3568746">
            <a:off x="1316832" y="4218781"/>
            <a:ext cx="827088"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6" descr="C:\Documents and Settings\nukes\桌面\白色棋子.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568746">
            <a:off x="1315244" y="1570831"/>
            <a:ext cx="8001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a:spLocks noChangeArrowheads="1"/>
          </p:cNvSpPr>
          <p:nvPr/>
        </p:nvSpPr>
        <p:spPr bwMode="auto">
          <a:xfrm>
            <a:off x="1547813" y="1716088"/>
            <a:ext cx="365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微软雅黑" panose="020B0503020204020204" pitchFamily="34" charset="-122"/>
                <a:ea typeface="微软雅黑" panose="020B0503020204020204" pitchFamily="34" charset="-122"/>
              </a:rPr>
              <a:t>1</a:t>
            </a:r>
            <a:endParaRPr lang="en-US" altLang="zh-CN" sz="2400">
              <a:latin typeface="微软雅黑" panose="020B0503020204020204" pitchFamily="34" charset="-122"/>
              <a:ea typeface="微软雅黑" panose="020B0503020204020204" pitchFamily="34" charset="-122"/>
            </a:endParaRPr>
          </a:p>
        </p:txBody>
      </p:sp>
      <p:sp>
        <p:nvSpPr>
          <p:cNvPr id="25" name="TextBox 24"/>
          <p:cNvSpPr txBox="1">
            <a:spLocks noChangeArrowheads="1"/>
          </p:cNvSpPr>
          <p:nvPr/>
        </p:nvSpPr>
        <p:spPr bwMode="auto">
          <a:xfrm>
            <a:off x="1547813" y="2611438"/>
            <a:ext cx="365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solidFill>
                  <a:schemeClr val="bg1"/>
                </a:solidFill>
                <a:latin typeface="微软雅黑" panose="020B0503020204020204" pitchFamily="34" charset="-122"/>
                <a:ea typeface="微软雅黑" panose="020B0503020204020204" pitchFamily="34" charset="-122"/>
              </a:rPr>
              <a:t>2</a:t>
            </a:r>
            <a:endParaRPr lang="en-US" altLang="zh-CN" sz="2400">
              <a:solidFill>
                <a:schemeClr val="bg1"/>
              </a:solidFill>
              <a:latin typeface="微软雅黑" panose="020B0503020204020204" pitchFamily="34" charset="-122"/>
              <a:ea typeface="微软雅黑" panose="020B0503020204020204" pitchFamily="34" charset="-122"/>
            </a:endParaRPr>
          </a:p>
        </p:txBody>
      </p:sp>
      <p:sp>
        <p:nvSpPr>
          <p:cNvPr id="26" name="TextBox 25"/>
          <p:cNvSpPr txBox="1">
            <a:spLocks noChangeArrowheads="1"/>
          </p:cNvSpPr>
          <p:nvPr/>
        </p:nvSpPr>
        <p:spPr bwMode="auto">
          <a:xfrm>
            <a:off x="1547813" y="3487738"/>
            <a:ext cx="365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微软雅黑" panose="020B0503020204020204" pitchFamily="34" charset="-122"/>
                <a:ea typeface="微软雅黑" panose="020B0503020204020204" pitchFamily="34" charset="-122"/>
              </a:rPr>
              <a:t>3</a:t>
            </a:r>
            <a:endParaRPr lang="en-US" altLang="zh-CN" sz="2400">
              <a:latin typeface="微软雅黑" panose="020B0503020204020204" pitchFamily="34" charset="-122"/>
              <a:ea typeface="微软雅黑" panose="020B0503020204020204" pitchFamily="34" charset="-122"/>
            </a:endParaRPr>
          </a:p>
        </p:txBody>
      </p:sp>
      <p:sp>
        <p:nvSpPr>
          <p:cNvPr id="27" name="TextBox 26"/>
          <p:cNvSpPr txBox="1">
            <a:spLocks noChangeArrowheads="1"/>
          </p:cNvSpPr>
          <p:nvPr/>
        </p:nvSpPr>
        <p:spPr bwMode="auto">
          <a:xfrm>
            <a:off x="1547813" y="4335463"/>
            <a:ext cx="365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solidFill>
                  <a:schemeClr val="bg1"/>
                </a:solidFill>
                <a:latin typeface="微软雅黑" panose="020B0503020204020204" pitchFamily="34" charset="-122"/>
                <a:ea typeface="微软雅黑" panose="020B0503020204020204" pitchFamily="34" charset="-122"/>
              </a:rPr>
              <a:t>4</a:t>
            </a:r>
            <a:endParaRPr lang="en-US" altLang="zh-CN" sz="2400">
              <a:solidFill>
                <a:schemeClr val="bg1"/>
              </a:solidFill>
              <a:latin typeface="微软雅黑" panose="020B0503020204020204" pitchFamily="34" charset="-122"/>
              <a:ea typeface="微软雅黑" panose="020B0503020204020204" pitchFamily="34" charset="-122"/>
            </a:endParaRPr>
          </a:p>
        </p:txBody>
      </p:sp>
      <p:sp>
        <p:nvSpPr>
          <p:cNvPr id="28" name="Rectangle 13"/>
          <p:cNvSpPr>
            <a:spLocks noChangeArrowheads="1"/>
          </p:cNvSpPr>
          <p:nvPr/>
        </p:nvSpPr>
        <p:spPr bwMode="auto">
          <a:xfrm>
            <a:off x="2827338" y="1778000"/>
            <a:ext cx="2744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solidFill>
                  <a:schemeClr val="bg1"/>
                </a:solidFill>
                <a:latin typeface="微软雅黑" panose="020B0503020204020204" pitchFamily="34" charset="-122"/>
                <a:ea typeface="微软雅黑" panose="020B0503020204020204" pitchFamily="34" charset="-122"/>
              </a:rPr>
              <a:t>点击添加标题</a:t>
            </a:r>
            <a:endParaRPr lang="zh-CN" altLang="en-US" sz="1800">
              <a:solidFill>
                <a:schemeClr val="bg1"/>
              </a:solidFill>
              <a:latin typeface="微软雅黑" panose="020B0503020204020204" pitchFamily="34" charset="-122"/>
              <a:ea typeface="微软雅黑" panose="020B0503020204020204" pitchFamily="34" charset="-122"/>
            </a:endParaRPr>
          </a:p>
        </p:txBody>
      </p:sp>
      <p:sp>
        <p:nvSpPr>
          <p:cNvPr id="29" name="Rectangle 13"/>
          <p:cNvSpPr>
            <a:spLocks noChangeArrowheads="1"/>
          </p:cNvSpPr>
          <p:nvPr/>
        </p:nvSpPr>
        <p:spPr bwMode="auto">
          <a:xfrm>
            <a:off x="2827338" y="2660650"/>
            <a:ext cx="2744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solidFill>
                  <a:schemeClr val="bg1"/>
                </a:solidFill>
                <a:latin typeface="微软雅黑" panose="020B0503020204020204" pitchFamily="34" charset="-122"/>
                <a:ea typeface="微软雅黑" panose="020B0503020204020204" pitchFamily="34" charset="-122"/>
              </a:rPr>
              <a:t>点击添加标题</a:t>
            </a:r>
            <a:endParaRPr lang="zh-CN" altLang="en-US" sz="1800">
              <a:solidFill>
                <a:schemeClr val="bg1"/>
              </a:solidFill>
              <a:latin typeface="微软雅黑" panose="020B0503020204020204" pitchFamily="34" charset="-122"/>
              <a:ea typeface="微软雅黑" panose="020B0503020204020204" pitchFamily="34" charset="-122"/>
            </a:endParaRPr>
          </a:p>
        </p:txBody>
      </p:sp>
      <p:sp>
        <p:nvSpPr>
          <p:cNvPr id="30" name="Rectangle 13"/>
          <p:cNvSpPr>
            <a:spLocks noChangeArrowheads="1"/>
          </p:cNvSpPr>
          <p:nvPr/>
        </p:nvSpPr>
        <p:spPr bwMode="auto">
          <a:xfrm>
            <a:off x="2827338" y="3527425"/>
            <a:ext cx="2744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solidFill>
                  <a:schemeClr val="bg1"/>
                </a:solidFill>
                <a:latin typeface="微软雅黑" panose="020B0503020204020204" pitchFamily="34" charset="-122"/>
                <a:ea typeface="微软雅黑" panose="020B0503020204020204" pitchFamily="34" charset="-122"/>
              </a:rPr>
              <a:t>点击添加标题</a:t>
            </a:r>
            <a:endParaRPr lang="zh-CN" altLang="en-US" sz="1800">
              <a:solidFill>
                <a:schemeClr val="bg1"/>
              </a:solidFill>
              <a:latin typeface="微软雅黑" panose="020B0503020204020204" pitchFamily="34" charset="-122"/>
              <a:ea typeface="微软雅黑" panose="020B0503020204020204" pitchFamily="34" charset="-122"/>
            </a:endParaRPr>
          </a:p>
        </p:txBody>
      </p:sp>
      <p:sp>
        <p:nvSpPr>
          <p:cNvPr id="31" name="Rectangle 13"/>
          <p:cNvSpPr>
            <a:spLocks noChangeArrowheads="1"/>
          </p:cNvSpPr>
          <p:nvPr/>
        </p:nvSpPr>
        <p:spPr bwMode="auto">
          <a:xfrm>
            <a:off x="2827338" y="4422775"/>
            <a:ext cx="2744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solidFill>
                  <a:schemeClr val="bg1"/>
                </a:solidFill>
                <a:latin typeface="微软雅黑" panose="020B0503020204020204" pitchFamily="34" charset="-122"/>
                <a:ea typeface="微软雅黑" panose="020B0503020204020204" pitchFamily="34" charset="-122"/>
              </a:rPr>
              <a:t>点击添加标题</a:t>
            </a:r>
            <a:endParaRPr lang="zh-CN" altLang="en-US" sz="18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3" presetClass="entr" presetSubtype="28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p:cTn id="11" dur="500" fill="hold"/>
                                        <p:tgtEl>
                                          <p:spTgt spid="23"/>
                                        </p:tgtEl>
                                        <p:attrNameLst>
                                          <p:attrName>ppt_w</p:attrName>
                                        </p:attrNameLst>
                                      </p:cBhvr>
                                      <p:tavLst>
                                        <p:tav tm="0">
                                          <p:val>
                                            <p:strVal val="4/3*#ppt_w"/>
                                          </p:val>
                                        </p:tav>
                                        <p:tav tm="100000">
                                          <p:val>
                                            <p:strVal val="#ppt_w"/>
                                          </p:val>
                                        </p:tav>
                                      </p:tavLst>
                                    </p:anim>
                                    <p:anim calcmode="lin" valueType="num">
                                      <p:cBhvr>
                                        <p:cTn id="12" dur="500" fill="hold"/>
                                        <p:tgtEl>
                                          <p:spTgt spid="23"/>
                                        </p:tgtEl>
                                        <p:attrNameLst>
                                          <p:attrName>ppt_h</p:attrName>
                                        </p:attrNameLst>
                                      </p:cBhvr>
                                      <p:tavLst>
                                        <p:tav tm="0">
                                          <p:val>
                                            <p:strVal val="4/3*#ppt_h"/>
                                          </p:val>
                                        </p:tav>
                                        <p:tav tm="100000">
                                          <p:val>
                                            <p:strVal val="#ppt_h"/>
                                          </p:val>
                                        </p:tav>
                                      </p:tavLst>
                                    </p:anim>
                                  </p:childTnLst>
                                </p:cTn>
                              </p:par>
                              <p:par>
                                <p:cTn id="13" presetID="22" presetClass="entr" presetSubtype="8" fill="hold" grpId="0" nodeType="withEffect">
                                  <p:stCondLst>
                                    <p:cond delay="20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par>
                                <p:cTn id="16" presetID="23" presetClass="entr" presetSubtype="288" fill="hold" nodeType="withEffect">
                                  <p:stCondLst>
                                    <p:cond delay="100"/>
                                  </p:stCondLst>
                                  <p:childTnLst>
                                    <p:set>
                                      <p:cBhvr>
                                        <p:cTn id="17" dur="1" fill="hold">
                                          <p:stCondLst>
                                            <p:cond delay="0"/>
                                          </p:stCondLst>
                                        </p:cTn>
                                        <p:tgtEl>
                                          <p:spTgt spid="18"/>
                                        </p:tgtEl>
                                        <p:attrNameLst>
                                          <p:attrName>style.visibility</p:attrName>
                                        </p:attrNameLst>
                                      </p:cBhvr>
                                      <p:to>
                                        <p:strVal val="visible"/>
                                      </p:to>
                                    </p:set>
                                    <p:anim calcmode="lin" valueType="num">
                                      <p:cBhvr>
                                        <p:cTn id="18" dur="500" fill="hold"/>
                                        <p:tgtEl>
                                          <p:spTgt spid="18"/>
                                        </p:tgtEl>
                                        <p:attrNameLst>
                                          <p:attrName>ppt_w</p:attrName>
                                        </p:attrNameLst>
                                      </p:cBhvr>
                                      <p:tavLst>
                                        <p:tav tm="0">
                                          <p:val>
                                            <p:strVal val="4/3*#ppt_w"/>
                                          </p:val>
                                        </p:tav>
                                        <p:tav tm="100000">
                                          <p:val>
                                            <p:strVal val="#ppt_w"/>
                                          </p:val>
                                        </p:tav>
                                      </p:tavLst>
                                    </p:anim>
                                    <p:anim calcmode="lin" valueType="num">
                                      <p:cBhvr>
                                        <p:cTn id="19" dur="500" fill="hold"/>
                                        <p:tgtEl>
                                          <p:spTgt spid="18"/>
                                        </p:tgtEl>
                                        <p:attrNameLst>
                                          <p:attrName>ppt_h</p:attrName>
                                        </p:attrNameLst>
                                      </p:cBhvr>
                                      <p:tavLst>
                                        <p:tav tm="0">
                                          <p:val>
                                            <p:strVal val="4/3*#ppt_h"/>
                                          </p:val>
                                        </p:tav>
                                        <p:tav tm="100000">
                                          <p:val>
                                            <p:strVal val="#ppt_h"/>
                                          </p:val>
                                        </p:tav>
                                      </p:tavLst>
                                    </p:anim>
                                  </p:childTnLst>
                                </p:cTn>
                              </p:par>
                              <p:par>
                                <p:cTn id="20" presetID="22" presetClass="entr" presetSubtype="8" fill="hold" grpId="0" nodeType="withEffect">
                                  <p:stCondLst>
                                    <p:cond delay="40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300"/>
                                        <p:tgtEl>
                                          <p:spTgt spid="17"/>
                                        </p:tgtEl>
                                      </p:cBhvr>
                                    </p:animEffect>
                                  </p:childTnLst>
                                </p:cTn>
                              </p:par>
                              <p:par>
                                <p:cTn id="23" presetID="23" presetClass="entr" presetSubtype="288" fill="hold" nodeType="withEffect">
                                  <p:stCondLst>
                                    <p:cond delay="20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strVal val="4/3*#ppt_w"/>
                                          </p:val>
                                        </p:tav>
                                        <p:tav tm="100000">
                                          <p:val>
                                            <p:strVal val="#ppt_w"/>
                                          </p:val>
                                        </p:tav>
                                      </p:tavLst>
                                    </p:anim>
                                    <p:anim calcmode="lin" valueType="num">
                                      <p:cBhvr>
                                        <p:cTn id="26" dur="500" fill="hold"/>
                                        <p:tgtEl>
                                          <p:spTgt spid="20"/>
                                        </p:tgtEl>
                                        <p:attrNameLst>
                                          <p:attrName>ppt_h</p:attrName>
                                        </p:attrNameLst>
                                      </p:cBhvr>
                                      <p:tavLst>
                                        <p:tav tm="0">
                                          <p:val>
                                            <p:strVal val="4/3*#ppt_h"/>
                                          </p:val>
                                        </p:tav>
                                        <p:tav tm="100000">
                                          <p:val>
                                            <p:strVal val="#ppt_h"/>
                                          </p:val>
                                        </p:tav>
                                      </p:tavLst>
                                    </p:anim>
                                  </p:childTnLst>
                                </p:cTn>
                              </p:par>
                              <p:par>
                                <p:cTn id="27" presetID="22" presetClass="entr" presetSubtype="8" fill="hold" grpId="0" nodeType="withEffect">
                                  <p:stCondLst>
                                    <p:cond delay="60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300"/>
                                        <p:tgtEl>
                                          <p:spTgt spid="19"/>
                                        </p:tgtEl>
                                      </p:cBhvr>
                                    </p:animEffect>
                                  </p:childTnLst>
                                </p:cTn>
                              </p:par>
                              <p:par>
                                <p:cTn id="30" presetID="23" presetClass="entr" presetSubtype="288" fill="hold" nodeType="withEffect">
                                  <p:stCondLst>
                                    <p:cond delay="300"/>
                                  </p:stCondLst>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ppt_w</p:attrName>
                                        </p:attrNameLst>
                                      </p:cBhvr>
                                      <p:tavLst>
                                        <p:tav tm="0">
                                          <p:val>
                                            <p:strVal val="4/3*#ppt_w"/>
                                          </p:val>
                                        </p:tav>
                                        <p:tav tm="100000">
                                          <p:val>
                                            <p:strVal val="#ppt_w"/>
                                          </p:val>
                                        </p:tav>
                                      </p:tavLst>
                                    </p:anim>
                                    <p:anim calcmode="lin" valueType="num">
                                      <p:cBhvr>
                                        <p:cTn id="33" dur="500" fill="hold"/>
                                        <p:tgtEl>
                                          <p:spTgt spid="22"/>
                                        </p:tgtEl>
                                        <p:attrNameLst>
                                          <p:attrName>ppt_h</p:attrName>
                                        </p:attrNameLst>
                                      </p:cBhvr>
                                      <p:tavLst>
                                        <p:tav tm="0">
                                          <p:val>
                                            <p:strVal val="4/3*#ppt_h"/>
                                          </p:val>
                                        </p:tav>
                                        <p:tav tm="100000">
                                          <p:val>
                                            <p:strVal val="#ppt_h"/>
                                          </p:val>
                                        </p:tav>
                                      </p:tavLst>
                                    </p:anim>
                                  </p:childTnLst>
                                </p:cTn>
                              </p:par>
                              <p:par>
                                <p:cTn id="34" presetID="22" presetClass="entr" presetSubtype="8" fill="hold" grpId="0" nodeType="withEffect">
                                  <p:stCondLst>
                                    <p:cond delay="80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300"/>
                                        <p:tgtEl>
                                          <p:spTgt spid="21"/>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left)">
                                      <p:cBhvr>
                                        <p:cTn id="40" dur="500"/>
                                        <p:tgtEl>
                                          <p:spTgt spid="2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down)">
                                      <p:cBhvr>
                                        <p:cTn id="43" dur="500"/>
                                        <p:tgtEl>
                                          <p:spTgt spid="2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down)">
                                      <p:cBhvr>
                                        <p:cTn id="46" dur="500"/>
                                        <p:tgtEl>
                                          <p:spTgt spid="3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down)">
                                      <p:cBhvr>
                                        <p:cTn id="49" dur="500"/>
                                        <p:tgtEl>
                                          <p:spTgt spid="3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left)">
                                      <p:cBhvr>
                                        <p:cTn id="55" dur="500"/>
                                        <p:tgtEl>
                                          <p:spTgt spid="25"/>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left)">
                                      <p:cBhvr>
                                        <p:cTn id="58" dur="500"/>
                                        <p:tgtEl>
                                          <p:spTgt spid="26"/>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wipe(left)">
                                      <p:cBhvr>
                                        <p:cTn id="6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P spid="17" grpId="0" animBg="1"/>
      <p:bldP spid="19" grpId="0" animBg="1"/>
      <p:bldP spid="21" grpId="0" animBg="1"/>
      <p:bldP spid="24" grpId="0"/>
      <p:bldP spid="25" grpId="0"/>
      <p:bldP spid="26" grpId="0"/>
      <p:bldP spid="27" grpId="0"/>
      <p:bldP spid="28" grpId="0"/>
      <p:bldP spid="29" grpId="0"/>
      <p:bldP spid="30"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7164388" y="14288"/>
            <a:ext cx="1657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2400" b="1">
                <a:latin typeface="方正中倩简体" panose="03000509000000000000" pitchFamily="65" charset="-122"/>
                <a:ea typeface="方正中倩简体" panose="03000509000000000000" pitchFamily="65" charset="-122"/>
              </a:rPr>
              <a:t>过</a:t>
            </a:r>
            <a:r>
              <a:rPr lang="zh-CN" altLang="en-US" sz="2400" b="1">
                <a:solidFill>
                  <a:schemeClr val="bg1"/>
                </a:solidFill>
                <a:latin typeface="方正中倩简体" panose="03000509000000000000" pitchFamily="65" charset="-122"/>
                <a:ea typeface="方正中倩简体" panose="03000509000000000000" pitchFamily="65" charset="-122"/>
              </a:rPr>
              <a:t>  渡  页</a:t>
            </a:r>
            <a:endParaRPr lang="zh-CN" altLang="en-US" sz="2400" b="1">
              <a:solidFill>
                <a:schemeClr val="bg1"/>
              </a:solidFill>
              <a:latin typeface="方正中倩简体" panose="03000509000000000000" pitchFamily="65" charset="-122"/>
              <a:ea typeface="方正中倩简体" panose="03000509000000000000" pitchFamily="65" charset="-122"/>
            </a:endParaRPr>
          </a:p>
        </p:txBody>
      </p:sp>
      <p:sp>
        <p:nvSpPr>
          <p:cNvPr id="3" name="圆角矩形 2"/>
          <p:cNvSpPr/>
          <p:nvPr/>
        </p:nvSpPr>
        <p:spPr>
          <a:xfrm>
            <a:off x="1844675" y="2820988"/>
            <a:ext cx="4659313" cy="48895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4" name="Picture 6" descr="C:\Documents and Settings\nukes\桌面\白色棋子.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3568746">
            <a:off x="1316038" y="2654300"/>
            <a:ext cx="798512"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547813" y="2798763"/>
            <a:ext cx="365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微软雅黑" panose="020B0503020204020204" pitchFamily="34" charset="-122"/>
                <a:ea typeface="微软雅黑" panose="020B0503020204020204" pitchFamily="34" charset="-122"/>
              </a:rPr>
              <a:t>1</a:t>
            </a:r>
            <a:endParaRPr lang="en-US" altLang="zh-CN" sz="2400">
              <a:latin typeface="微软雅黑" panose="020B0503020204020204" pitchFamily="34" charset="-122"/>
              <a:ea typeface="微软雅黑" panose="020B0503020204020204" pitchFamily="34" charset="-122"/>
            </a:endParaRPr>
          </a:p>
        </p:txBody>
      </p:sp>
      <p:sp>
        <p:nvSpPr>
          <p:cNvPr id="6" name="Rectangle 13"/>
          <p:cNvSpPr>
            <a:spLocks noChangeArrowheads="1"/>
          </p:cNvSpPr>
          <p:nvPr/>
        </p:nvSpPr>
        <p:spPr bwMode="auto">
          <a:xfrm>
            <a:off x="2827338" y="2862263"/>
            <a:ext cx="2744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solidFill>
                  <a:schemeClr val="bg1"/>
                </a:solidFill>
                <a:latin typeface="微软雅黑" panose="020B0503020204020204" pitchFamily="34" charset="-122"/>
                <a:ea typeface="微软雅黑" panose="020B0503020204020204" pitchFamily="34" charset="-122"/>
              </a:rPr>
              <a:t>点击添加标题</a:t>
            </a:r>
            <a:endParaRPr lang="zh-CN" altLang="en-US" sz="18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3" presetClass="entr" presetSubtype="28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300" fill="hold"/>
                                        <p:tgtEl>
                                          <p:spTgt spid="4"/>
                                        </p:tgtEl>
                                        <p:attrNameLst>
                                          <p:attrName>ppt_w</p:attrName>
                                        </p:attrNameLst>
                                      </p:cBhvr>
                                      <p:tavLst>
                                        <p:tav tm="0">
                                          <p:val>
                                            <p:strVal val="4/3*#ppt_w"/>
                                          </p:val>
                                        </p:tav>
                                        <p:tav tm="100000">
                                          <p:val>
                                            <p:strVal val="#ppt_w"/>
                                          </p:val>
                                        </p:tav>
                                      </p:tavLst>
                                    </p:anim>
                                    <p:anim calcmode="lin" valueType="num">
                                      <p:cBhvr>
                                        <p:cTn id="12" dur="300" fill="hold"/>
                                        <p:tgtEl>
                                          <p:spTgt spid="4"/>
                                        </p:tgtEl>
                                        <p:attrNameLst>
                                          <p:attrName>ppt_h</p:attrName>
                                        </p:attrNameLst>
                                      </p:cBhvr>
                                      <p:tavLst>
                                        <p:tav tm="0">
                                          <p:val>
                                            <p:strVal val="4/3*#ppt_h"/>
                                          </p:val>
                                        </p:tav>
                                        <p:tav tm="100000">
                                          <p:val>
                                            <p:strVal val="#ppt_h"/>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300"/>
                                        <p:tgtEl>
                                          <p:spTgt spid="3"/>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6997700" y="14288"/>
            <a:ext cx="2162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2400" b="1">
                <a:latin typeface="方正中倩简体" panose="03000509000000000000" pitchFamily="65" charset="-122"/>
                <a:ea typeface="方正中倩简体" panose="03000509000000000000" pitchFamily="65" charset="-122"/>
              </a:rPr>
              <a:t>点</a:t>
            </a:r>
            <a:r>
              <a:rPr lang="zh-CN" altLang="en-US" sz="2400" b="1">
                <a:solidFill>
                  <a:schemeClr val="bg1"/>
                </a:solidFill>
                <a:latin typeface="方正中倩简体" panose="03000509000000000000" pitchFamily="65" charset="-122"/>
                <a:ea typeface="方正中倩简体" panose="03000509000000000000" pitchFamily="65" charset="-122"/>
              </a:rPr>
              <a:t>击添加标题</a:t>
            </a:r>
            <a:endParaRPr lang="zh-CN" altLang="en-US" sz="2400" b="1">
              <a:solidFill>
                <a:schemeClr val="bg1"/>
              </a:solidFill>
              <a:latin typeface="方正中倩简体" panose="03000509000000000000" pitchFamily="65" charset="-122"/>
              <a:ea typeface="方正中倩简体" panose="03000509000000000000" pitchFamily="65" charset="-122"/>
            </a:endParaRPr>
          </a:p>
        </p:txBody>
      </p:sp>
      <p:sp>
        <p:nvSpPr>
          <p:cNvPr id="3" name="AutoShape 2"/>
          <p:cNvSpPr>
            <a:spLocks noChangeArrowheads="1"/>
          </p:cNvSpPr>
          <p:nvPr/>
        </p:nvSpPr>
        <p:spPr bwMode="gray">
          <a:xfrm>
            <a:off x="1003300" y="2300288"/>
            <a:ext cx="5530850" cy="1720850"/>
          </a:xfrm>
          <a:prstGeom prst="upArrow">
            <a:avLst>
              <a:gd name="adj1" fmla="val 57824"/>
              <a:gd name="adj2" fmla="val 54398"/>
            </a:avLst>
          </a:prstGeom>
          <a:gradFill rotWithShape="1">
            <a:gsLst>
              <a:gs pos="0">
                <a:schemeClr val="accent2">
                  <a:lumMod val="40000"/>
                  <a:lumOff val="60000"/>
                </a:schemeClr>
              </a:gs>
              <a:gs pos="100000">
                <a:schemeClr val="accent1">
                  <a:gamma/>
                  <a:tint val="0"/>
                  <a:invGamma/>
                </a:schemeClr>
              </a:gs>
            </a:gsLst>
            <a:lin ang="5400000" scaled="1"/>
          </a:gradFill>
          <a:ln w="9525" algn="ctr">
            <a:noFill/>
            <a:miter lim="800000"/>
          </a:ln>
          <a:effectLst/>
        </p:spPr>
        <p:txBody>
          <a:bodyPr wrap="none" anchor="ctr"/>
          <a:lstStyle/>
          <a:p>
            <a:pPr eaLnBrk="1" fontAlgn="auto" hangingPunct="1">
              <a:spcBef>
                <a:spcPts val="0"/>
              </a:spcBef>
              <a:spcAft>
                <a:spcPts val="0"/>
              </a:spcAft>
              <a:defRPr/>
            </a:pPr>
            <a:endParaRPr lang="zh-CN" altLang="en-US">
              <a:latin typeface="+mn-lt"/>
              <a:ea typeface="+mn-ea"/>
            </a:endParaRPr>
          </a:p>
        </p:txBody>
      </p:sp>
      <p:sp>
        <p:nvSpPr>
          <p:cNvPr id="4" name="圆角矩形 3"/>
          <p:cNvSpPr/>
          <p:nvPr/>
        </p:nvSpPr>
        <p:spPr>
          <a:xfrm>
            <a:off x="1422400" y="1733550"/>
            <a:ext cx="4660900" cy="487363"/>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AutoShape 196"/>
          <p:cNvSpPr>
            <a:spLocks noChangeArrowheads="1"/>
          </p:cNvSpPr>
          <p:nvPr/>
        </p:nvSpPr>
        <p:spPr bwMode="auto">
          <a:xfrm>
            <a:off x="850900" y="3886200"/>
            <a:ext cx="1349375" cy="1558925"/>
          </a:xfrm>
          <a:prstGeom prst="roundRect">
            <a:avLst>
              <a:gd name="adj" fmla="val 3727"/>
            </a:avLst>
          </a:prstGeom>
          <a:solidFill>
            <a:schemeClr val="bg1">
              <a:lumMod val="85000"/>
              <a:alpha val="70000"/>
            </a:schemeClr>
          </a:solidFill>
          <a:ln w="12700" algn="ctr">
            <a:solidFill>
              <a:schemeClr val="bg1">
                <a:lumMod val="75000"/>
              </a:schemeClr>
            </a:solidFill>
            <a:round/>
          </a:ln>
          <a:effectLst/>
        </p:spPr>
        <p:txBody>
          <a:bodyPr anchor="ctr"/>
          <a:lstStyle/>
          <a:p>
            <a:pPr algn="ctr" eaLnBrk="1" fontAlgn="auto" hangingPunct="1">
              <a:lnSpc>
                <a:spcPct val="140000"/>
              </a:lnSpc>
              <a:spcBef>
                <a:spcPts val="0"/>
              </a:spcBef>
              <a:spcAft>
                <a:spcPts val="0"/>
              </a:spcAft>
              <a:buClr>
                <a:schemeClr val="bg1"/>
              </a:buClr>
              <a:defRPr/>
            </a:pPr>
            <a:endParaRPr lang="zh-CN" altLang="zh-CN">
              <a:solidFill>
                <a:schemeClr val="lt1"/>
              </a:solidFill>
              <a:latin typeface="+mn-lt"/>
              <a:ea typeface="+mn-ea"/>
            </a:endParaRPr>
          </a:p>
        </p:txBody>
      </p:sp>
      <p:sp>
        <p:nvSpPr>
          <p:cNvPr id="6" name="椭圆 5"/>
          <p:cNvSpPr/>
          <p:nvPr/>
        </p:nvSpPr>
        <p:spPr>
          <a:xfrm>
            <a:off x="1066800" y="3305175"/>
            <a:ext cx="936625" cy="936625"/>
          </a:xfrm>
          <a:prstGeom prst="ellipse">
            <a:avLst/>
          </a:prstGeom>
          <a:solidFill>
            <a:schemeClr val="bg1">
              <a:alpha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13"/>
          <p:cNvSpPr>
            <a:spLocks noChangeArrowheads="1"/>
          </p:cNvSpPr>
          <p:nvPr/>
        </p:nvSpPr>
        <p:spPr bwMode="auto">
          <a:xfrm>
            <a:off x="703263" y="3481388"/>
            <a:ext cx="170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点击</a:t>
            </a:r>
            <a:endParaRPr lang="en-US" altLang="zh-CN" sz="1400">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添加标题</a:t>
            </a:r>
            <a:endParaRPr lang="zh-CN" altLang="en-US" sz="1400">
              <a:latin typeface="微软雅黑" panose="020B0503020204020204" pitchFamily="34" charset="-122"/>
              <a:ea typeface="微软雅黑" panose="020B0503020204020204" pitchFamily="34" charset="-122"/>
            </a:endParaRPr>
          </a:p>
        </p:txBody>
      </p:sp>
      <p:sp>
        <p:nvSpPr>
          <p:cNvPr id="8" name="AutoShape 196"/>
          <p:cNvSpPr>
            <a:spLocks noChangeArrowheads="1"/>
          </p:cNvSpPr>
          <p:nvPr/>
        </p:nvSpPr>
        <p:spPr bwMode="auto">
          <a:xfrm>
            <a:off x="2343150" y="3886200"/>
            <a:ext cx="1349375" cy="1558925"/>
          </a:xfrm>
          <a:prstGeom prst="roundRect">
            <a:avLst>
              <a:gd name="adj" fmla="val 3727"/>
            </a:avLst>
          </a:prstGeom>
          <a:solidFill>
            <a:schemeClr val="bg1">
              <a:lumMod val="85000"/>
              <a:alpha val="70000"/>
            </a:schemeClr>
          </a:solidFill>
          <a:ln w="12700" algn="ctr">
            <a:solidFill>
              <a:schemeClr val="bg1">
                <a:lumMod val="75000"/>
              </a:schemeClr>
            </a:solidFill>
            <a:round/>
          </a:ln>
          <a:effectLst/>
        </p:spPr>
        <p:txBody>
          <a:bodyPr anchor="ctr"/>
          <a:lstStyle/>
          <a:p>
            <a:pPr algn="ctr" eaLnBrk="1" fontAlgn="auto" hangingPunct="1">
              <a:lnSpc>
                <a:spcPct val="140000"/>
              </a:lnSpc>
              <a:spcBef>
                <a:spcPts val="0"/>
              </a:spcBef>
              <a:spcAft>
                <a:spcPts val="0"/>
              </a:spcAft>
              <a:buClr>
                <a:schemeClr val="bg1"/>
              </a:buClr>
              <a:defRPr/>
            </a:pPr>
            <a:endParaRPr lang="zh-CN" altLang="zh-CN">
              <a:solidFill>
                <a:schemeClr val="lt1"/>
              </a:solidFill>
              <a:latin typeface="+mn-lt"/>
              <a:ea typeface="+mn-ea"/>
            </a:endParaRPr>
          </a:p>
        </p:txBody>
      </p:sp>
      <p:sp>
        <p:nvSpPr>
          <p:cNvPr id="9" name="椭圆 8"/>
          <p:cNvSpPr/>
          <p:nvPr/>
        </p:nvSpPr>
        <p:spPr>
          <a:xfrm>
            <a:off x="2559050" y="3305175"/>
            <a:ext cx="936625" cy="936625"/>
          </a:xfrm>
          <a:prstGeom prst="ellipse">
            <a:avLst/>
          </a:prstGeom>
          <a:solidFill>
            <a:schemeClr val="bg1">
              <a:alpha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AutoShape 196"/>
          <p:cNvSpPr>
            <a:spLocks noChangeArrowheads="1"/>
          </p:cNvSpPr>
          <p:nvPr/>
        </p:nvSpPr>
        <p:spPr bwMode="auto">
          <a:xfrm>
            <a:off x="3819525" y="3886200"/>
            <a:ext cx="1349375" cy="1558925"/>
          </a:xfrm>
          <a:prstGeom prst="roundRect">
            <a:avLst>
              <a:gd name="adj" fmla="val 3727"/>
            </a:avLst>
          </a:prstGeom>
          <a:solidFill>
            <a:schemeClr val="bg1">
              <a:lumMod val="85000"/>
              <a:alpha val="70000"/>
            </a:schemeClr>
          </a:solidFill>
          <a:ln w="12700" algn="ctr">
            <a:solidFill>
              <a:schemeClr val="bg1">
                <a:lumMod val="75000"/>
              </a:schemeClr>
            </a:solidFill>
            <a:round/>
          </a:ln>
          <a:effectLst/>
        </p:spPr>
        <p:txBody>
          <a:bodyPr anchor="ctr"/>
          <a:lstStyle/>
          <a:p>
            <a:pPr algn="ctr" eaLnBrk="1" fontAlgn="auto" hangingPunct="1">
              <a:lnSpc>
                <a:spcPct val="140000"/>
              </a:lnSpc>
              <a:spcBef>
                <a:spcPts val="0"/>
              </a:spcBef>
              <a:spcAft>
                <a:spcPts val="0"/>
              </a:spcAft>
              <a:buClr>
                <a:schemeClr val="bg1"/>
              </a:buClr>
              <a:defRPr/>
            </a:pPr>
            <a:endParaRPr lang="zh-CN" altLang="zh-CN">
              <a:solidFill>
                <a:schemeClr val="lt1"/>
              </a:solidFill>
              <a:latin typeface="+mn-lt"/>
              <a:ea typeface="+mn-ea"/>
            </a:endParaRPr>
          </a:p>
        </p:txBody>
      </p:sp>
      <p:sp>
        <p:nvSpPr>
          <p:cNvPr id="11" name="椭圆 10"/>
          <p:cNvSpPr/>
          <p:nvPr/>
        </p:nvSpPr>
        <p:spPr>
          <a:xfrm>
            <a:off x="4035425" y="3305175"/>
            <a:ext cx="936625" cy="936625"/>
          </a:xfrm>
          <a:prstGeom prst="ellipse">
            <a:avLst/>
          </a:prstGeom>
          <a:solidFill>
            <a:schemeClr val="bg1">
              <a:alpha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AutoShape 196"/>
          <p:cNvSpPr>
            <a:spLocks noChangeArrowheads="1"/>
          </p:cNvSpPr>
          <p:nvPr/>
        </p:nvSpPr>
        <p:spPr bwMode="auto">
          <a:xfrm>
            <a:off x="5311775" y="3886200"/>
            <a:ext cx="1347788" cy="1558925"/>
          </a:xfrm>
          <a:prstGeom prst="roundRect">
            <a:avLst>
              <a:gd name="adj" fmla="val 3727"/>
            </a:avLst>
          </a:prstGeom>
          <a:solidFill>
            <a:schemeClr val="bg1">
              <a:lumMod val="85000"/>
              <a:alpha val="70000"/>
            </a:schemeClr>
          </a:solidFill>
          <a:ln w="12700" algn="ctr">
            <a:solidFill>
              <a:schemeClr val="bg1">
                <a:lumMod val="75000"/>
              </a:schemeClr>
            </a:solidFill>
            <a:round/>
          </a:ln>
          <a:effectLst/>
        </p:spPr>
        <p:txBody>
          <a:bodyPr anchor="ctr"/>
          <a:lstStyle/>
          <a:p>
            <a:pPr algn="ctr" eaLnBrk="1" fontAlgn="auto" hangingPunct="1">
              <a:lnSpc>
                <a:spcPct val="140000"/>
              </a:lnSpc>
              <a:spcBef>
                <a:spcPts val="0"/>
              </a:spcBef>
              <a:spcAft>
                <a:spcPts val="0"/>
              </a:spcAft>
              <a:buClr>
                <a:schemeClr val="bg1"/>
              </a:buClr>
              <a:defRPr/>
            </a:pPr>
            <a:endParaRPr lang="zh-CN" altLang="zh-CN">
              <a:solidFill>
                <a:schemeClr val="lt1"/>
              </a:solidFill>
              <a:latin typeface="+mn-lt"/>
              <a:ea typeface="+mn-ea"/>
            </a:endParaRPr>
          </a:p>
        </p:txBody>
      </p:sp>
      <p:sp>
        <p:nvSpPr>
          <p:cNvPr id="13" name="椭圆 12"/>
          <p:cNvSpPr/>
          <p:nvPr/>
        </p:nvSpPr>
        <p:spPr>
          <a:xfrm>
            <a:off x="5527675" y="3305175"/>
            <a:ext cx="935038" cy="936625"/>
          </a:xfrm>
          <a:prstGeom prst="ellipse">
            <a:avLst/>
          </a:prstGeom>
          <a:solidFill>
            <a:schemeClr val="bg1">
              <a:alpha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p:cNvSpPr>
            <a:spLocks noChangeArrowheads="1"/>
          </p:cNvSpPr>
          <p:nvPr/>
        </p:nvSpPr>
        <p:spPr bwMode="auto">
          <a:xfrm>
            <a:off x="2363788" y="1792288"/>
            <a:ext cx="2744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solidFill>
                  <a:schemeClr val="bg1"/>
                </a:solidFill>
                <a:latin typeface="微软雅黑" panose="020B0503020204020204" pitchFamily="34" charset="-122"/>
                <a:ea typeface="微软雅黑" panose="020B0503020204020204" pitchFamily="34" charset="-122"/>
              </a:rPr>
              <a:t>点击添加标题</a:t>
            </a:r>
            <a:endParaRPr lang="zh-CN" altLang="en-US" sz="1800">
              <a:solidFill>
                <a:schemeClr val="bg1"/>
              </a:solidFill>
              <a:latin typeface="微软雅黑" panose="020B0503020204020204" pitchFamily="34" charset="-122"/>
              <a:ea typeface="微软雅黑" panose="020B0503020204020204" pitchFamily="34" charset="-122"/>
            </a:endParaRPr>
          </a:p>
        </p:txBody>
      </p:sp>
      <p:sp>
        <p:nvSpPr>
          <p:cNvPr id="15" name="Rectangle 13"/>
          <p:cNvSpPr>
            <a:spLocks noChangeArrowheads="1"/>
          </p:cNvSpPr>
          <p:nvPr/>
        </p:nvSpPr>
        <p:spPr bwMode="auto">
          <a:xfrm>
            <a:off x="654050" y="4560888"/>
            <a:ext cx="1709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点击添加标题</a:t>
            </a:r>
            <a:endParaRPr lang="zh-CN" altLang="en-US" sz="1400">
              <a:latin typeface="微软雅黑" panose="020B0503020204020204" pitchFamily="34" charset="-122"/>
              <a:ea typeface="微软雅黑" panose="020B0503020204020204" pitchFamily="34" charset="-122"/>
            </a:endParaRPr>
          </a:p>
        </p:txBody>
      </p:sp>
      <p:sp>
        <p:nvSpPr>
          <p:cNvPr id="16" name="Rectangle 13"/>
          <p:cNvSpPr>
            <a:spLocks noChangeArrowheads="1"/>
          </p:cNvSpPr>
          <p:nvPr/>
        </p:nvSpPr>
        <p:spPr bwMode="auto">
          <a:xfrm>
            <a:off x="2146300" y="4560888"/>
            <a:ext cx="1709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点击添加标题</a:t>
            </a:r>
            <a:endParaRPr lang="zh-CN" altLang="en-US" sz="1400">
              <a:latin typeface="微软雅黑" panose="020B0503020204020204" pitchFamily="34" charset="-122"/>
              <a:ea typeface="微软雅黑" panose="020B0503020204020204" pitchFamily="34" charset="-122"/>
            </a:endParaRPr>
          </a:p>
        </p:txBody>
      </p:sp>
      <p:sp>
        <p:nvSpPr>
          <p:cNvPr id="17" name="Rectangle 13"/>
          <p:cNvSpPr>
            <a:spLocks noChangeArrowheads="1"/>
          </p:cNvSpPr>
          <p:nvPr/>
        </p:nvSpPr>
        <p:spPr bwMode="auto">
          <a:xfrm>
            <a:off x="3654425" y="4560888"/>
            <a:ext cx="1709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点击添加标题</a:t>
            </a:r>
            <a:endParaRPr lang="zh-CN" altLang="en-US" sz="1400">
              <a:latin typeface="微软雅黑" panose="020B0503020204020204" pitchFamily="34" charset="-122"/>
              <a:ea typeface="微软雅黑" panose="020B0503020204020204" pitchFamily="34" charset="-122"/>
            </a:endParaRPr>
          </a:p>
        </p:txBody>
      </p:sp>
      <p:sp>
        <p:nvSpPr>
          <p:cNvPr id="18" name="Rectangle 13"/>
          <p:cNvSpPr>
            <a:spLocks noChangeArrowheads="1"/>
          </p:cNvSpPr>
          <p:nvPr/>
        </p:nvSpPr>
        <p:spPr bwMode="auto">
          <a:xfrm>
            <a:off x="5162550" y="4560888"/>
            <a:ext cx="1709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点击添加标题</a:t>
            </a:r>
            <a:endParaRPr lang="zh-CN" altLang="en-US" sz="1400">
              <a:latin typeface="微软雅黑" panose="020B0503020204020204" pitchFamily="34" charset="-122"/>
              <a:ea typeface="微软雅黑" panose="020B0503020204020204" pitchFamily="34" charset="-122"/>
            </a:endParaRPr>
          </a:p>
        </p:txBody>
      </p:sp>
      <p:sp>
        <p:nvSpPr>
          <p:cNvPr id="19" name="Rectangle 13"/>
          <p:cNvSpPr>
            <a:spLocks noChangeArrowheads="1"/>
          </p:cNvSpPr>
          <p:nvPr/>
        </p:nvSpPr>
        <p:spPr bwMode="auto">
          <a:xfrm>
            <a:off x="2200275" y="3481388"/>
            <a:ext cx="1709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点击</a:t>
            </a:r>
            <a:endParaRPr lang="en-US" altLang="zh-CN" sz="1400">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添加标题</a:t>
            </a:r>
            <a:endParaRPr lang="zh-CN" altLang="en-US" sz="1400">
              <a:latin typeface="微软雅黑" panose="020B0503020204020204" pitchFamily="34" charset="-122"/>
              <a:ea typeface="微软雅黑" panose="020B0503020204020204" pitchFamily="34" charset="-122"/>
            </a:endParaRPr>
          </a:p>
        </p:txBody>
      </p:sp>
      <p:sp>
        <p:nvSpPr>
          <p:cNvPr id="20" name="Rectangle 13"/>
          <p:cNvSpPr>
            <a:spLocks noChangeArrowheads="1"/>
          </p:cNvSpPr>
          <p:nvPr/>
        </p:nvSpPr>
        <p:spPr bwMode="auto">
          <a:xfrm>
            <a:off x="3654425" y="3481388"/>
            <a:ext cx="1709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点击</a:t>
            </a:r>
            <a:endParaRPr lang="en-US" altLang="zh-CN" sz="1400">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添加标题</a:t>
            </a:r>
            <a:endParaRPr lang="zh-CN" altLang="en-US" sz="1400">
              <a:latin typeface="微软雅黑" panose="020B0503020204020204" pitchFamily="34" charset="-122"/>
              <a:ea typeface="微软雅黑" panose="020B0503020204020204" pitchFamily="34" charset="-122"/>
            </a:endParaRPr>
          </a:p>
        </p:txBody>
      </p:sp>
      <p:sp>
        <p:nvSpPr>
          <p:cNvPr id="21" name="Rectangle 13"/>
          <p:cNvSpPr>
            <a:spLocks noChangeArrowheads="1"/>
          </p:cNvSpPr>
          <p:nvPr/>
        </p:nvSpPr>
        <p:spPr bwMode="auto">
          <a:xfrm>
            <a:off x="5167313" y="3481388"/>
            <a:ext cx="170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点击</a:t>
            </a:r>
            <a:endParaRPr lang="en-US" altLang="zh-CN" sz="1400">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添加标题</a:t>
            </a: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anim calcmode="lin" valueType="num">
                                      <p:cBhvr>
                                        <p:cTn id="12" dur="300" fill="hold"/>
                                        <p:tgtEl>
                                          <p:spTgt spid="4"/>
                                        </p:tgtEl>
                                        <p:attrNameLst>
                                          <p:attrName>ppt_x</p:attrName>
                                        </p:attrNameLst>
                                      </p:cBhvr>
                                      <p:tavLst>
                                        <p:tav tm="0">
                                          <p:val>
                                            <p:strVal val="#ppt_x"/>
                                          </p:val>
                                        </p:tav>
                                        <p:tav tm="100000">
                                          <p:val>
                                            <p:strVal val="#ppt_x"/>
                                          </p:val>
                                        </p:tav>
                                      </p:tavLst>
                                    </p:anim>
                                    <p:anim calcmode="lin" valueType="num">
                                      <p:cBhvr>
                                        <p:cTn id="13" dur="300" fill="hold"/>
                                        <p:tgtEl>
                                          <p:spTgt spid="4"/>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300"/>
                                        <p:tgtEl>
                                          <p:spTgt spid="14"/>
                                        </p:tgtEl>
                                      </p:cBhvr>
                                    </p:animEffect>
                                    <p:anim calcmode="lin" valueType="num">
                                      <p:cBhvr>
                                        <p:cTn id="17" dur="300" fill="hold"/>
                                        <p:tgtEl>
                                          <p:spTgt spid="14"/>
                                        </p:tgtEl>
                                        <p:attrNameLst>
                                          <p:attrName>ppt_x</p:attrName>
                                        </p:attrNameLst>
                                      </p:cBhvr>
                                      <p:tavLst>
                                        <p:tav tm="0">
                                          <p:val>
                                            <p:strVal val="#ppt_x"/>
                                          </p:val>
                                        </p:tav>
                                        <p:tav tm="100000">
                                          <p:val>
                                            <p:strVal val="#ppt_x"/>
                                          </p:val>
                                        </p:tav>
                                      </p:tavLst>
                                    </p:anim>
                                    <p:anim calcmode="lin" valueType="num">
                                      <p:cBhvr>
                                        <p:cTn id="18" dur="300" fill="hold"/>
                                        <p:tgtEl>
                                          <p:spTgt spid="14"/>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22" presetClass="entr" presetSubtype="1"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200"/>
                                        <p:tgtEl>
                                          <p:spTgt spid="3"/>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fltVal val="0"/>
                                          </p:val>
                                        </p:tav>
                                        <p:tav tm="100000">
                                          <p:val>
                                            <p:strVal val="#ppt_w"/>
                                          </p:val>
                                        </p:tav>
                                      </p:tavLst>
                                    </p:anim>
                                    <p:anim calcmode="lin" valueType="num">
                                      <p:cBhvr>
                                        <p:cTn id="31" dur="500" fill="hold"/>
                                        <p:tgtEl>
                                          <p:spTgt spid="9"/>
                                        </p:tgtEl>
                                        <p:attrNameLst>
                                          <p:attrName>ppt_h</p:attrName>
                                        </p:attrNameLst>
                                      </p:cBhvr>
                                      <p:tavLst>
                                        <p:tav tm="0">
                                          <p:val>
                                            <p:fltVal val="0"/>
                                          </p:val>
                                        </p:tav>
                                        <p:tav tm="100000">
                                          <p:val>
                                            <p:strVal val="#ppt_h"/>
                                          </p:val>
                                        </p:tav>
                                      </p:tavLst>
                                    </p:anim>
                                    <p:animEffect transition="in" filter="fade">
                                      <p:cBhvr>
                                        <p:cTn id="32" dur="500"/>
                                        <p:tgtEl>
                                          <p:spTgt spid="9"/>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animEffect transition="in" filter="fade">
                                      <p:cBhvr>
                                        <p:cTn id="37" dur="500"/>
                                        <p:tgtEl>
                                          <p:spTgt spid="11"/>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500" fill="hold"/>
                                        <p:tgtEl>
                                          <p:spTgt spid="13"/>
                                        </p:tgtEl>
                                        <p:attrNameLst>
                                          <p:attrName>ppt_w</p:attrName>
                                        </p:attrNameLst>
                                      </p:cBhvr>
                                      <p:tavLst>
                                        <p:tav tm="0">
                                          <p:val>
                                            <p:fltVal val="0"/>
                                          </p:val>
                                        </p:tav>
                                        <p:tav tm="100000">
                                          <p:val>
                                            <p:strVal val="#ppt_w"/>
                                          </p:val>
                                        </p:tav>
                                      </p:tavLst>
                                    </p:anim>
                                    <p:anim calcmode="lin" valueType="num">
                                      <p:cBhvr>
                                        <p:cTn id="41" dur="500" fill="hold"/>
                                        <p:tgtEl>
                                          <p:spTgt spid="13"/>
                                        </p:tgtEl>
                                        <p:attrNameLst>
                                          <p:attrName>ppt_h</p:attrName>
                                        </p:attrNameLst>
                                      </p:cBhvr>
                                      <p:tavLst>
                                        <p:tav tm="0">
                                          <p:val>
                                            <p:fltVal val="0"/>
                                          </p:val>
                                        </p:tav>
                                        <p:tav tm="100000">
                                          <p:val>
                                            <p:strVal val="#ppt_h"/>
                                          </p:val>
                                        </p:tav>
                                      </p:tavLst>
                                    </p:anim>
                                    <p:animEffect transition="in" filter="fade">
                                      <p:cBhvr>
                                        <p:cTn id="42" dur="500"/>
                                        <p:tgtEl>
                                          <p:spTgt spid="13"/>
                                        </p:tgtEl>
                                      </p:cBhvr>
                                    </p:animEffect>
                                  </p:childTnLst>
                                </p:cTn>
                              </p:par>
                            </p:childTnLst>
                          </p:cTn>
                        </p:par>
                        <p:par>
                          <p:cTn id="43" fill="hold">
                            <p:stCondLst>
                              <p:cond delay="1500"/>
                            </p:stCondLst>
                            <p:childTnLst>
                              <p:par>
                                <p:cTn id="44" presetID="22" presetClass="entr" presetSubtype="1" fill="hold" grpId="0"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up)">
                                      <p:cBhvr>
                                        <p:cTn id="46" dur="500"/>
                                        <p:tgtEl>
                                          <p:spTgt spid="5"/>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up)">
                                      <p:cBhvr>
                                        <p:cTn id="49" dur="500"/>
                                        <p:tgtEl>
                                          <p:spTgt spid="8"/>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up)">
                                      <p:cBhvr>
                                        <p:cTn id="52" dur="500"/>
                                        <p:tgtEl>
                                          <p:spTgt spid="10"/>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up)">
                                      <p:cBhvr>
                                        <p:cTn id="55" dur="500"/>
                                        <p:tgtEl>
                                          <p:spTgt spid="12"/>
                                        </p:tgtEl>
                                      </p:cBhvr>
                                    </p:animEffect>
                                  </p:childTnLst>
                                </p:cTn>
                              </p:par>
                            </p:childTnLst>
                          </p:cTn>
                        </p:par>
                        <p:par>
                          <p:cTn id="56" fill="hold">
                            <p:stCondLst>
                              <p:cond delay="2000"/>
                            </p:stCondLst>
                            <p:childTnLst>
                              <p:par>
                                <p:cTn id="57" presetID="22" presetClass="entr" presetSubtype="4" fill="hold" grpId="0"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down)">
                                      <p:cBhvr>
                                        <p:cTn id="59" dur="500"/>
                                        <p:tgtEl>
                                          <p:spTgt spid="7"/>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down)">
                                      <p:cBhvr>
                                        <p:cTn id="62" dur="500"/>
                                        <p:tgtEl>
                                          <p:spTgt spid="19"/>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wipe(down)">
                                      <p:cBhvr>
                                        <p:cTn id="65" dur="500"/>
                                        <p:tgtEl>
                                          <p:spTgt spid="20"/>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wipe(down)">
                                      <p:cBhvr>
                                        <p:cTn id="68" dur="500"/>
                                        <p:tgtEl>
                                          <p:spTgt spid="2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wipe(down)">
                                      <p:cBhvr>
                                        <p:cTn id="71" dur="500"/>
                                        <p:tgtEl>
                                          <p:spTgt spid="18"/>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wipe(down)">
                                      <p:cBhvr>
                                        <p:cTn id="74" dur="500"/>
                                        <p:tgtEl>
                                          <p:spTgt spid="17"/>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wipe(down)">
                                      <p:cBhvr>
                                        <p:cTn id="77" dur="500"/>
                                        <p:tgtEl>
                                          <p:spTgt spid="16"/>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wipe(down)">
                                      <p:cBhvr>
                                        <p:cTn id="8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p:bldP spid="8" grpId="0" animBg="1"/>
      <p:bldP spid="9" grpId="0" animBg="1"/>
      <p:bldP spid="10" grpId="0" animBg="1"/>
      <p:bldP spid="11" grpId="0" animBg="1"/>
      <p:bldP spid="12" grpId="0" animBg="1"/>
      <p:bldP spid="13" grpId="0" animBg="1"/>
      <p:bldP spid="14" grpId="0"/>
      <p:bldP spid="15" grpId="0"/>
      <p:bldP spid="16" grpId="0"/>
      <p:bldP spid="17" grpId="0"/>
      <p:bldP spid="18" grpId="0"/>
      <p:bldP spid="19" grpId="0"/>
      <p:bldP spid="20"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6997700" y="14288"/>
            <a:ext cx="2162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2400" b="1">
                <a:latin typeface="方正中倩简体" panose="03000509000000000000" pitchFamily="65" charset="-122"/>
                <a:ea typeface="方正中倩简体" panose="03000509000000000000" pitchFamily="65" charset="-122"/>
              </a:rPr>
              <a:t>点</a:t>
            </a:r>
            <a:r>
              <a:rPr lang="zh-CN" altLang="en-US" sz="2400" b="1">
                <a:solidFill>
                  <a:schemeClr val="bg1"/>
                </a:solidFill>
                <a:latin typeface="方正中倩简体" panose="03000509000000000000" pitchFamily="65" charset="-122"/>
                <a:ea typeface="方正中倩简体" panose="03000509000000000000" pitchFamily="65" charset="-122"/>
              </a:rPr>
              <a:t>击添加标题</a:t>
            </a:r>
            <a:endParaRPr lang="zh-CN" altLang="en-US" sz="2400" b="1">
              <a:solidFill>
                <a:schemeClr val="bg1"/>
              </a:solidFill>
              <a:latin typeface="方正中倩简体" panose="03000509000000000000" pitchFamily="65" charset="-122"/>
              <a:ea typeface="方正中倩简体" panose="03000509000000000000" pitchFamily="65" charset="-122"/>
            </a:endParaRPr>
          </a:p>
        </p:txBody>
      </p:sp>
      <p:grpSp>
        <p:nvGrpSpPr>
          <p:cNvPr id="3" name="组合 2"/>
          <p:cNvGrpSpPr/>
          <p:nvPr/>
        </p:nvGrpSpPr>
        <p:grpSpPr bwMode="auto">
          <a:xfrm>
            <a:off x="395288" y="1725613"/>
            <a:ext cx="7024687" cy="3935412"/>
            <a:chOff x="395537" y="1725861"/>
            <a:chExt cx="7024916" cy="3935387"/>
          </a:xfrm>
        </p:grpSpPr>
        <p:sp>
          <p:nvSpPr>
            <p:cNvPr id="12345" name="AutoShape 5"/>
            <p:cNvSpPr>
              <a:spLocks noChangeArrowheads="1"/>
            </p:cNvSpPr>
            <p:nvPr/>
          </p:nvSpPr>
          <p:spPr bwMode="auto">
            <a:xfrm>
              <a:off x="395537" y="1725861"/>
              <a:ext cx="7024916" cy="3935387"/>
            </a:xfrm>
            <a:prstGeom prst="roundRect">
              <a:avLst>
                <a:gd name="adj" fmla="val 3231"/>
              </a:avLst>
            </a:prstGeom>
            <a:noFill/>
            <a:ln w="25400">
              <a:solidFill>
                <a:schemeClr val="tx1"/>
              </a:solidFill>
              <a:prstDash val="sysDot"/>
              <a:round/>
            </a:ln>
            <a:extLst>
              <a:ext uri="{909E8E84-426E-40DD-AFC4-6F175D3DCCD1}">
                <a14:hiddenFill xmlns:a14="http://schemas.microsoft.com/office/drawing/2010/main">
                  <a:solidFill>
                    <a:srgbClr val="FFFFFF"/>
                  </a:solidFill>
                </a14:hiddenFill>
              </a:ext>
            </a:extLst>
          </p:spPr>
          <p:txBody>
            <a:bodyPr wrap="none" lIns="91425" tIns="45713" rIns="91425" bIns="45713"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40000"/>
                </a:lnSpc>
                <a:spcBef>
                  <a:spcPct val="0"/>
                </a:spcBef>
                <a:buClr>
                  <a:schemeClr val="bg1"/>
                </a:buClr>
                <a:buFontTx/>
                <a:buNone/>
              </a:pPr>
              <a:endParaRPr lang="zh-CN" altLang="en-US" sz="8800" b="1">
                <a:solidFill>
                  <a:srgbClr val="FFFF00"/>
                </a:solidFill>
                <a:latin typeface="Times New Roman" panose="02020603050405020304" pitchFamily="18" charset="0"/>
              </a:endParaRPr>
            </a:p>
          </p:txBody>
        </p:sp>
        <p:sp>
          <p:nvSpPr>
            <p:cNvPr id="5" name="Rectangle 9"/>
            <p:cNvSpPr>
              <a:spLocks noChangeArrowheads="1"/>
            </p:cNvSpPr>
            <p:nvPr/>
          </p:nvSpPr>
          <p:spPr bwMode="auto">
            <a:xfrm>
              <a:off x="524128" y="1844922"/>
              <a:ext cx="6726457" cy="3671865"/>
            </a:xfrm>
            <a:prstGeom prst="roundRect">
              <a:avLst>
                <a:gd name="adj" fmla="val 3486"/>
              </a:avLst>
            </a:prstGeom>
            <a:solidFill>
              <a:schemeClr val="accent2">
                <a:lumMod val="40000"/>
                <a:lumOff val="60000"/>
                <a:alpha val="43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grpSp>
      <p:grpSp>
        <p:nvGrpSpPr>
          <p:cNvPr id="6" name="组合 5"/>
          <p:cNvGrpSpPr/>
          <p:nvPr/>
        </p:nvGrpSpPr>
        <p:grpSpPr bwMode="auto">
          <a:xfrm>
            <a:off x="711200" y="1941513"/>
            <a:ext cx="7224713" cy="3228975"/>
            <a:chOff x="999480" y="1295747"/>
            <a:chExt cx="7224713" cy="3228975"/>
          </a:xfrm>
        </p:grpSpPr>
        <p:sp>
          <p:nvSpPr>
            <p:cNvPr id="7" name="Line 8"/>
            <p:cNvSpPr>
              <a:spLocks noChangeShapeType="1"/>
            </p:cNvSpPr>
            <p:nvPr/>
          </p:nvSpPr>
          <p:spPr bwMode="auto">
            <a:xfrm>
              <a:off x="1467793" y="1295747"/>
              <a:ext cx="0" cy="2879725"/>
            </a:xfrm>
            <a:prstGeom prst="line">
              <a:avLst/>
            </a:prstGeom>
            <a:noFill/>
            <a:ln w="25400">
              <a:solidFill>
                <a:schemeClr val="tx1">
                  <a:lumMod val="50000"/>
                  <a:lumOff val="50000"/>
                </a:schemeClr>
              </a:solidFill>
              <a:prstDash val="solid"/>
              <a:round/>
              <a:headEnd type="triangle"/>
            </a:ln>
            <a:effectLst/>
          </p:spPr>
          <p:txBody>
            <a:bodyPr/>
            <a:lstStyle/>
            <a:p>
              <a:pPr eaLnBrk="1" fontAlgn="auto" hangingPunct="1">
                <a:spcBef>
                  <a:spcPts val="0"/>
                </a:spcBef>
                <a:spcAft>
                  <a:spcPts val="0"/>
                </a:spcAft>
                <a:defRPr/>
              </a:pPr>
              <a:endParaRPr lang="zh-CN" altLang="en-US">
                <a:latin typeface="+mn-lt"/>
                <a:ea typeface="+mn-ea"/>
              </a:endParaRPr>
            </a:p>
          </p:txBody>
        </p:sp>
        <p:sp>
          <p:nvSpPr>
            <p:cNvPr id="8" name="Line 8"/>
            <p:cNvSpPr>
              <a:spLocks noChangeShapeType="1"/>
            </p:cNvSpPr>
            <p:nvPr/>
          </p:nvSpPr>
          <p:spPr bwMode="auto">
            <a:xfrm rot="16200000">
              <a:off x="4158606" y="1475134"/>
              <a:ext cx="0" cy="5400675"/>
            </a:xfrm>
            <a:prstGeom prst="line">
              <a:avLst/>
            </a:prstGeom>
            <a:noFill/>
            <a:ln w="25400">
              <a:solidFill>
                <a:schemeClr val="tx1">
                  <a:lumMod val="65000"/>
                  <a:lumOff val="35000"/>
                </a:schemeClr>
              </a:solidFill>
              <a:prstDash val="solid"/>
              <a:round/>
              <a:headEnd type="none"/>
              <a:tailEnd type="triangle"/>
            </a:ln>
            <a:effectLst/>
          </p:spPr>
          <p:txBody>
            <a:bodyPr/>
            <a:lstStyle/>
            <a:p>
              <a:pPr eaLnBrk="1" fontAlgn="auto" hangingPunct="1">
                <a:spcBef>
                  <a:spcPts val="0"/>
                </a:spcBef>
                <a:spcAft>
                  <a:spcPts val="0"/>
                </a:spcAft>
                <a:defRPr/>
              </a:pPr>
              <a:endParaRPr lang="zh-CN" altLang="en-US">
                <a:latin typeface="+mn-lt"/>
                <a:ea typeface="+mn-ea"/>
              </a:endParaRPr>
            </a:p>
          </p:txBody>
        </p:sp>
        <p:sp>
          <p:nvSpPr>
            <p:cNvPr id="9" name="Line 5"/>
            <p:cNvSpPr>
              <a:spLocks noChangeShapeType="1"/>
            </p:cNvSpPr>
            <p:nvPr/>
          </p:nvSpPr>
          <p:spPr bwMode="auto">
            <a:xfrm>
              <a:off x="3945880" y="1475134"/>
              <a:ext cx="0" cy="2700338"/>
            </a:xfrm>
            <a:prstGeom prst="line">
              <a:avLst/>
            </a:prstGeom>
            <a:noFill/>
            <a:ln w="15875">
              <a:solidFill>
                <a:schemeClr val="tx1">
                  <a:lumMod val="50000"/>
                  <a:lumOff val="50000"/>
                </a:schemeClr>
              </a:solidFill>
              <a:prstDash val="dash"/>
              <a:round/>
            </a:ln>
            <a:effectLst/>
          </p:spPr>
          <p:txBody>
            <a:bodyPr/>
            <a:lstStyle/>
            <a:p>
              <a:pPr eaLnBrk="1" fontAlgn="auto" hangingPunct="1">
                <a:spcBef>
                  <a:spcPts val="0"/>
                </a:spcBef>
                <a:spcAft>
                  <a:spcPts val="0"/>
                </a:spcAft>
                <a:defRPr/>
              </a:pPr>
              <a:endParaRPr lang="zh-CN" altLang="en-US">
                <a:latin typeface="+mn-lt"/>
                <a:ea typeface="+mn-ea"/>
              </a:endParaRPr>
            </a:p>
          </p:txBody>
        </p:sp>
        <p:sp>
          <p:nvSpPr>
            <p:cNvPr id="10" name="Line 6"/>
            <p:cNvSpPr>
              <a:spLocks noChangeShapeType="1"/>
            </p:cNvSpPr>
            <p:nvPr/>
          </p:nvSpPr>
          <p:spPr bwMode="auto">
            <a:xfrm>
              <a:off x="5179368" y="1475134"/>
              <a:ext cx="0" cy="2700338"/>
            </a:xfrm>
            <a:prstGeom prst="line">
              <a:avLst/>
            </a:prstGeom>
            <a:noFill/>
            <a:ln w="15875">
              <a:solidFill>
                <a:schemeClr val="tx1">
                  <a:lumMod val="50000"/>
                  <a:lumOff val="50000"/>
                </a:schemeClr>
              </a:solidFill>
              <a:prstDash val="dash"/>
              <a:round/>
            </a:ln>
            <a:effectLst/>
          </p:spPr>
          <p:txBody>
            <a:bodyPr/>
            <a:lstStyle/>
            <a:p>
              <a:pPr eaLnBrk="1" fontAlgn="auto" hangingPunct="1">
                <a:spcBef>
                  <a:spcPts val="0"/>
                </a:spcBef>
                <a:spcAft>
                  <a:spcPts val="0"/>
                </a:spcAft>
                <a:defRPr/>
              </a:pPr>
              <a:endParaRPr lang="zh-CN" altLang="en-US">
                <a:latin typeface="+mn-lt"/>
                <a:ea typeface="+mn-ea"/>
              </a:endParaRPr>
            </a:p>
          </p:txBody>
        </p:sp>
        <p:sp>
          <p:nvSpPr>
            <p:cNvPr id="11" name="Line 7"/>
            <p:cNvSpPr>
              <a:spLocks noChangeShapeType="1"/>
            </p:cNvSpPr>
            <p:nvPr/>
          </p:nvSpPr>
          <p:spPr bwMode="auto">
            <a:xfrm>
              <a:off x="6420793" y="1475134"/>
              <a:ext cx="0" cy="2700338"/>
            </a:xfrm>
            <a:prstGeom prst="line">
              <a:avLst/>
            </a:prstGeom>
            <a:noFill/>
            <a:ln w="15875">
              <a:solidFill>
                <a:schemeClr val="tx1">
                  <a:lumMod val="50000"/>
                  <a:lumOff val="50000"/>
                </a:schemeClr>
              </a:solidFill>
              <a:prstDash val="dash"/>
              <a:round/>
            </a:ln>
            <a:effectLst/>
          </p:spPr>
          <p:txBody>
            <a:bodyPr/>
            <a:lstStyle/>
            <a:p>
              <a:pPr eaLnBrk="1" fontAlgn="auto" hangingPunct="1">
                <a:spcBef>
                  <a:spcPts val="0"/>
                </a:spcBef>
                <a:spcAft>
                  <a:spcPts val="0"/>
                </a:spcAft>
                <a:defRPr/>
              </a:pPr>
              <a:endParaRPr lang="zh-CN" altLang="en-US">
                <a:latin typeface="+mn-lt"/>
                <a:ea typeface="+mn-ea"/>
              </a:endParaRPr>
            </a:p>
          </p:txBody>
        </p:sp>
        <p:sp>
          <p:nvSpPr>
            <p:cNvPr id="12" name="Line 9"/>
            <p:cNvSpPr>
              <a:spLocks noChangeShapeType="1"/>
            </p:cNvSpPr>
            <p:nvPr/>
          </p:nvSpPr>
          <p:spPr bwMode="auto">
            <a:xfrm>
              <a:off x="2704455" y="1475134"/>
              <a:ext cx="0" cy="2700338"/>
            </a:xfrm>
            <a:prstGeom prst="line">
              <a:avLst/>
            </a:prstGeom>
            <a:noFill/>
            <a:ln w="15875">
              <a:solidFill>
                <a:schemeClr val="tx1">
                  <a:lumMod val="50000"/>
                  <a:lumOff val="50000"/>
                </a:schemeClr>
              </a:solidFill>
              <a:prstDash val="dash"/>
              <a:round/>
            </a:ln>
            <a:effectLst/>
          </p:spPr>
          <p:txBody>
            <a:bodyPr/>
            <a:lstStyle/>
            <a:p>
              <a:pPr eaLnBrk="1" fontAlgn="auto" hangingPunct="1">
                <a:spcBef>
                  <a:spcPts val="0"/>
                </a:spcBef>
                <a:spcAft>
                  <a:spcPts val="0"/>
                </a:spcAft>
                <a:defRPr/>
              </a:pPr>
              <a:endParaRPr lang="zh-CN" altLang="en-US">
                <a:latin typeface="+mn-lt"/>
                <a:ea typeface="+mn-ea"/>
              </a:endParaRPr>
            </a:p>
          </p:txBody>
        </p:sp>
        <p:sp>
          <p:nvSpPr>
            <p:cNvPr id="12301" name="AutoShape 14"/>
            <p:cNvSpPr/>
            <p:nvPr/>
          </p:nvSpPr>
          <p:spPr bwMode="auto">
            <a:xfrm>
              <a:off x="1931343" y="1973609"/>
              <a:ext cx="1620837" cy="323850"/>
            </a:xfrm>
            <a:prstGeom prst="roundRect">
              <a:avLst>
                <a:gd name="adj" fmla="val 16667"/>
              </a:avLst>
            </a:prstGeom>
            <a:solidFill>
              <a:srgbClr val="FF0000">
                <a:alpha val="36078"/>
              </a:srgbClr>
            </a:solidFill>
            <a:ln w="12700" algn="ctr">
              <a:solidFill>
                <a:srgbClr val="C00000"/>
              </a:solidFill>
              <a:rou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endParaRPr lang="zh-CN" altLang="zh-CN" sz="1800">
                <a:solidFill>
                  <a:srgbClr val="FFFFFF"/>
                </a:solidFill>
              </a:endParaRPr>
            </a:p>
          </p:txBody>
        </p:sp>
        <p:sp>
          <p:nvSpPr>
            <p:cNvPr id="12302" name="Freeform 32"/>
            <p:cNvSpPr/>
            <p:nvPr/>
          </p:nvSpPr>
          <p:spPr bwMode="auto">
            <a:xfrm>
              <a:off x="1470968" y="2378422"/>
              <a:ext cx="4953000" cy="1225550"/>
            </a:xfrm>
            <a:custGeom>
              <a:avLst/>
              <a:gdLst>
                <a:gd name="T0" fmla="*/ 0 w 3651"/>
                <a:gd name="T1" fmla="*/ 2147483646 h 903"/>
                <a:gd name="T2" fmla="*/ 2147483646 w 3651"/>
                <a:gd name="T3" fmla="*/ 2147483646 h 903"/>
                <a:gd name="T4" fmla="*/ 2147483646 w 3651"/>
                <a:gd name="T5" fmla="*/ 2147483646 h 903"/>
                <a:gd name="T6" fmla="*/ 2147483646 w 3651"/>
                <a:gd name="T7" fmla="*/ 2147483646 h 903"/>
                <a:gd name="T8" fmla="*/ 2147483646 w 3651"/>
                <a:gd name="T9" fmla="*/ 2147483646 h 903"/>
                <a:gd name="T10" fmla="*/ 2147483646 w 3651"/>
                <a:gd name="T11" fmla="*/ 2147483646 h 903"/>
                <a:gd name="T12" fmla="*/ 2147483646 w 3651"/>
                <a:gd name="T13" fmla="*/ 2147483646 h 903"/>
                <a:gd name="T14" fmla="*/ 2147483646 w 3651"/>
                <a:gd name="T15" fmla="*/ 2147483646 h 903"/>
                <a:gd name="T16" fmla="*/ 0 60000 65536"/>
                <a:gd name="T17" fmla="*/ 0 60000 65536"/>
                <a:gd name="T18" fmla="*/ 0 60000 65536"/>
                <a:gd name="T19" fmla="*/ 0 60000 65536"/>
                <a:gd name="T20" fmla="*/ 0 60000 65536"/>
                <a:gd name="T21" fmla="*/ 0 60000 65536"/>
                <a:gd name="T22" fmla="*/ 0 60000 65536"/>
                <a:gd name="T23" fmla="*/ 0 60000 65536"/>
                <a:gd name="T24" fmla="*/ 0 w 3651"/>
                <a:gd name="T25" fmla="*/ 0 h 903"/>
                <a:gd name="T26" fmla="*/ 3651 w 3651"/>
                <a:gd name="T27" fmla="*/ 903 h 90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51" h="903">
                  <a:moveTo>
                    <a:pt x="0" y="162"/>
                  </a:moveTo>
                  <a:cubicBezTo>
                    <a:pt x="144" y="249"/>
                    <a:pt x="498" y="651"/>
                    <a:pt x="666" y="747"/>
                  </a:cubicBezTo>
                  <a:cubicBezTo>
                    <a:pt x="894" y="903"/>
                    <a:pt x="1047" y="801"/>
                    <a:pt x="1122" y="732"/>
                  </a:cubicBezTo>
                  <a:cubicBezTo>
                    <a:pt x="1473" y="348"/>
                    <a:pt x="1521" y="267"/>
                    <a:pt x="1626" y="174"/>
                  </a:cubicBezTo>
                  <a:cubicBezTo>
                    <a:pt x="1797" y="0"/>
                    <a:pt x="1923" y="18"/>
                    <a:pt x="2121" y="141"/>
                  </a:cubicBezTo>
                  <a:cubicBezTo>
                    <a:pt x="2331" y="306"/>
                    <a:pt x="2433" y="399"/>
                    <a:pt x="2583" y="491"/>
                  </a:cubicBezTo>
                  <a:cubicBezTo>
                    <a:pt x="2772" y="603"/>
                    <a:pt x="3003" y="501"/>
                    <a:pt x="3087" y="467"/>
                  </a:cubicBezTo>
                  <a:cubicBezTo>
                    <a:pt x="3240" y="402"/>
                    <a:pt x="3518" y="235"/>
                    <a:pt x="3651" y="186"/>
                  </a:cubicBezTo>
                </a:path>
              </a:pathLst>
            </a:custGeom>
            <a:noFill/>
            <a:ln w="19050">
              <a:solidFill>
                <a:srgbClr val="C00000"/>
              </a:solidFill>
              <a:prstDash val="lg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03" name="Rectangle 34"/>
            <p:cNvSpPr>
              <a:spLocks noChangeArrowheads="1"/>
            </p:cNvSpPr>
            <p:nvPr/>
          </p:nvSpPr>
          <p:spPr bwMode="auto">
            <a:xfrm>
              <a:off x="1439218" y="2580034"/>
              <a:ext cx="53975" cy="53975"/>
            </a:xfrm>
            <a:prstGeom prst="rect">
              <a:avLst/>
            </a:prstGeom>
            <a:solidFill>
              <a:srgbClr val="C00000"/>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304" name="Rectangle 39"/>
            <p:cNvSpPr>
              <a:spLocks noChangeArrowheads="1"/>
            </p:cNvSpPr>
            <p:nvPr/>
          </p:nvSpPr>
          <p:spPr bwMode="auto">
            <a:xfrm>
              <a:off x="2679055" y="3472209"/>
              <a:ext cx="53975" cy="53975"/>
            </a:xfrm>
            <a:prstGeom prst="rect">
              <a:avLst/>
            </a:prstGeom>
            <a:solidFill>
              <a:srgbClr val="C00000"/>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305" name="Rectangle 44"/>
            <p:cNvSpPr>
              <a:spLocks noChangeArrowheads="1"/>
            </p:cNvSpPr>
            <p:nvPr/>
          </p:nvSpPr>
          <p:spPr bwMode="auto">
            <a:xfrm>
              <a:off x="5150793" y="3083272"/>
              <a:ext cx="53975" cy="53975"/>
            </a:xfrm>
            <a:prstGeom prst="rect">
              <a:avLst/>
            </a:prstGeom>
            <a:solidFill>
              <a:srgbClr val="C00000"/>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306" name="Rectangle 49"/>
            <p:cNvSpPr>
              <a:spLocks noChangeArrowheads="1"/>
            </p:cNvSpPr>
            <p:nvPr/>
          </p:nvSpPr>
          <p:spPr bwMode="auto">
            <a:xfrm>
              <a:off x="6395393" y="2600672"/>
              <a:ext cx="53975" cy="53975"/>
            </a:xfrm>
            <a:prstGeom prst="rect">
              <a:avLst/>
            </a:prstGeom>
            <a:solidFill>
              <a:srgbClr val="C00000"/>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307" name="Freeform 59"/>
            <p:cNvSpPr/>
            <p:nvPr/>
          </p:nvSpPr>
          <p:spPr bwMode="auto">
            <a:xfrm>
              <a:off x="1477318" y="1970434"/>
              <a:ext cx="4951412" cy="1200150"/>
            </a:xfrm>
            <a:custGeom>
              <a:avLst/>
              <a:gdLst>
                <a:gd name="T0" fmla="*/ 0 w 3650"/>
                <a:gd name="T1" fmla="*/ 2147483646 h 885"/>
                <a:gd name="T2" fmla="*/ 2147483646 w 3650"/>
                <a:gd name="T3" fmla="*/ 2147483646 h 885"/>
                <a:gd name="T4" fmla="*/ 2147483646 w 3650"/>
                <a:gd name="T5" fmla="*/ 2147483646 h 885"/>
                <a:gd name="T6" fmla="*/ 2147483646 w 3650"/>
                <a:gd name="T7" fmla="*/ 2147483646 h 885"/>
                <a:gd name="T8" fmla="*/ 2147483646 w 3650"/>
                <a:gd name="T9" fmla="*/ 2147483646 h 885"/>
                <a:gd name="T10" fmla="*/ 2147483646 w 3650"/>
                <a:gd name="T11" fmla="*/ 2147483646 h 885"/>
                <a:gd name="T12" fmla="*/ 0 60000 65536"/>
                <a:gd name="T13" fmla="*/ 0 60000 65536"/>
                <a:gd name="T14" fmla="*/ 0 60000 65536"/>
                <a:gd name="T15" fmla="*/ 0 60000 65536"/>
                <a:gd name="T16" fmla="*/ 0 60000 65536"/>
                <a:gd name="T17" fmla="*/ 0 60000 65536"/>
                <a:gd name="T18" fmla="*/ 0 w 3650"/>
                <a:gd name="T19" fmla="*/ 0 h 885"/>
                <a:gd name="T20" fmla="*/ 3650 w 3650"/>
                <a:gd name="T21" fmla="*/ 885 h 885"/>
              </a:gdLst>
              <a:ahLst/>
              <a:cxnLst>
                <a:cxn ang="T12">
                  <a:pos x="T0" y="T1"/>
                </a:cxn>
                <a:cxn ang="T13">
                  <a:pos x="T2" y="T3"/>
                </a:cxn>
                <a:cxn ang="T14">
                  <a:pos x="T4" y="T5"/>
                </a:cxn>
                <a:cxn ang="T15">
                  <a:pos x="T6" y="T7"/>
                </a:cxn>
                <a:cxn ang="T16">
                  <a:pos x="T8" y="T9"/>
                </a:cxn>
                <a:cxn ang="T17">
                  <a:pos x="T10" y="T11"/>
                </a:cxn>
              </a:cxnLst>
              <a:rect l="T18" t="T19" r="T20" b="T21"/>
              <a:pathLst>
                <a:path w="3650" h="885">
                  <a:moveTo>
                    <a:pt x="0" y="885"/>
                  </a:moveTo>
                  <a:cubicBezTo>
                    <a:pt x="459" y="784"/>
                    <a:pt x="685" y="729"/>
                    <a:pt x="917" y="664"/>
                  </a:cubicBezTo>
                  <a:cubicBezTo>
                    <a:pt x="1106" y="612"/>
                    <a:pt x="1642" y="428"/>
                    <a:pt x="1828" y="346"/>
                  </a:cubicBezTo>
                  <a:cubicBezTo>
                    <a:pt x="1964" y="290"/>
                    <a:pt x="2356" y="94"/>
                    <a:pt x="2463" y="69"/>
                  </a:cubicBezTo>
                  <a:cubicBezTo>
                    <a:pt x="2742" y="0"/>
                    <a:pt x="2882" y="116"/>
                    <a:pt x="2944" y="154"/>
                  </a:cubicBezTo>
                  <a:cubicBezTo>
                    <a:pt x="3150" y="288"/>
                    <a:pt x="3477" y="649"/>
                    <a:pt x="3650" y="774"/>
                  </a:cubicBezTo>
                </a:path>
              </a:pathLst>
            </a:custGeom>
            <a:noFill/>
            <a:ln w="19050">
              <a:solidFill>
                <a:srgbClr val="777777"/>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08" name="Rectangle 61"/>
            <p:cNvSpPr>
              <a:spLocks noChangeArrowheads="1"/>
            </p:cNvSpPr>
            <p:nvPr/>
          </p:nvSpPr>
          <p:spPr bwMode="auto">
            <a:xfrm>
              <a:off x="1429693" y="3132484"/>
              <a:ext cx="73025" cy="71438"/>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309" name="Rectangle 66"/>
            <p:cNvSpPr>
              <a:spLocks noChangeArrowheads="1"/>
            </p:cNvSpPr>
            <p:nvPr/>
          </p:nvSpPr>
          <p:spPr bwMode="auto">
            <a:xfrm>
              <a:off x="2669530" y="2834034"/>
              <a:ext cx="73025" cy="71438"/>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310" name="Rectangle 71"/>
            <p:cNvSpPr>
              <a:spLocks noChangeArrowheads="1"/>
            </p:cNvSpPr>
            <p:nvPr/>
          </p:nvSpPr>
          <p:spPr bwMode="auto">
            <a:xfrm>
              <a:off x="5141268" y="2013297"/>
              <a:ext cx="73025" cy="71437"/>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311" name="Rectangle 76"/>
            <p:cNvSpPr>
              <a:spLocks noChangeArrowheads="1"/>
            </p:cNvSpPr>
            <p:nvPr/>
          </p:nvSpPr>
          <p:spPr bwMode="auto">
            <a:xfrm>
              <a:off x="6387455" y="2967384"/>
              <a:ext cx="71438" cy="71438"/>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312" name="Freeform 80"/>
            <p:cNvSpPr/>
            <p:nvPr/>
          </p:nvSpPr>
          <p:spPr bwMode="auto">
            <a:xfrm>
              <a:off x="1496368" y="1481484"/>
              <a:ext cx="4935537" cy="2062163"/>
            </a:xfrm>
            <a:custGeom>
              <a:avLst/>
              <a:gdLst>
                <a:gd name="T0" fmla="*/ 0 w 3638"/>
                <a:gd name="T1" fmla="*/ 2147483646 h 1520"/>
                <a:gd name="T2" fmla="*/ 2147483646 w 3638"/>
                <a:gd name="T3" fmla="*/ 2147483646 h 1520"/>
                <a:gd name="T4" fmla="*/ 2147483646 w 3638"/>
                <a:gd name="T5" fmla="*/ 2147483646 h 1520"/>
                <a:gd name="T6" fmla="*/ 2147483646 w 3638"/>
                <a:gd name="T7" fmla="*/ 2147483646 h 1520"/>
                <a:gd name="T8" fmla="*/ 2147483646 w 3638"/>
                <a:gd name="T9" fmla="*/ 2147483646 h 1520"/>
                <a:gd name="T10" fmla="*/ 2147483646 w 3638"/>
                <a:gd name="T11" fmla="*/ 2147483646 h 1520"/>
                <a:gd name="T12" fmla="*/ 2147483646 w 3638"/>
                <a:gd name="T13" fmla="*/ 2147483646 h 1520"/>
                <a:gd name="T14" fmla="*/ 0 60000 65536"/>
                <a:gd name="T15" fmla="*/ 0 60000 65536"/>
                <a:gd name="T16" fmla="*/ 0 60000 65536"/>
                <a:gd name="T17" fmla="*/ 0 60000 65536"/>
                <a:gd name="T18" fmla="*/ 0 60000 65536"/>
                <a:gd name="T19" fmla="*/ 0 60000 65536"/>
                <a:gd name="T20" fmla="*/ 0 60000 65536"/>
                <a:gd name="T21" fmla="*/ 0 w 3638"/>
                <a:gd name="T22" fmla="*/ 0 h 1520"/>
                <a:gd name="T23" fmla="*/ 3638 w 3638"/>
                <a:gd name="T24" fmla="*/ 1520 h 15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8" h="1520">
                  <a:moveTo>
                    <a:pt x="0" y="1520"/>
                  </a:moveTo>
                  <a:cubicBezTo>
                    <a:pt x="182" y="1501"/>
                    <a:pt x="419" y="1465"/>
                    <a:pt x="616" y="1422"/>
                  </a:cubicBezTo>
                  <a:cubicBezTo>
                    <a:pt x="875" y="1378"/>
                    <a:pt x="1091" y="1240"/>
                    <a:pt x="1250" y="1120"/>
                  </a:cubicBezTo>
                  <a:cubicBezTo>
                    <a:pt x="1430" y="991"/>
                    <a:pt x="1697" y="796"/>
                    <a:pt x="1820" y="706"/>
                  </a:cubicBezTo>
                  <a:cubicBezTo>
                    <a:pt x="1982" y="589"/>
                    <a:pt x="2174" y="415"/>
                    <a:pt x="2288" y="334"/>
                  </a:cubicBezTo>
                  <a:cubicBezTo>
                    <a:pt x="2696" y="0"/>
                    <a:pt x="2912" y="236"/>
                    <a:pt x="3034" y="338"/>
                  </a:cubicBezTo>
                  <a:cubicBezTo>
                    <a:pt x="3338" y="636"/>
                    <a:pt x="3526" y="894"/>
                    <a:pt x="3638" y="982"/>
                  </a:cubicBezTo>
                </a:path>
              </a:pathLst>
            </a:custGeom>
            <a:noFill/>
            <a:ln w="19050">
              <a:solidFill>
                <a:schemeClr val="tx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13" name="Rectangle 82"/>
            <p:cNvSpPr>
              <a:spLocks noChangeAspect="1" noChangeArrowheads="1"/>
            </p:cNvSpPr>
            <p:nvPr/>
          </p:nvSpPr>
          <p:spPr bwMode="auto">
            <a:xfrm>
              <a:off x="1421755" y="3496022"/>
              <a:ext cx="88900" cy="889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314" name="Rectangle 87"/>
            <p:cNvSpPr>
              <a:spLocks noChangeAspect="1" noChangeArrowheads="1"/>
            </p:cNvSpPr>
            <p:nvPr/>
          </p:nvSpPr>
          <p:spPr bwMode="auto">
            <a:xfrm>
              <a:off x="2661593" y="3243609"/>
              <a:ext cx="88900" cy="889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315" name="Rectangle 92"/>
            <p:cNvSpPr>
              <a:spLocks noChangeAspect="1" noChangeArrowheads="1"/>
            </p:cNvSpPr>
            <p:nvPr/>
          </p:nvSpPr>
          <p:spPr bwMode="auto">
            <a:xfrm>
              <a:off x="5133330" y="1657697"/>
              <a:ext cx="88900" cy="889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316" name="Rectangle 97"/>
            <p:cNvSpPr>
              <a:spLocks noChangeAspect="1" noChangeArrowheads="1"/>
            </p:cNvSpPr>
            <p:nvPr/>
          </p:nvSpPr>
          <p:spPr bwMode="auto">
            <a:xfrm>
              <a:off x="6377930" y="2754659"/>
              <a:ext cx="90488" cy="889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317" name="Oval 8"/>
            <p:cNvSpPr>
              <a:spLocks noChangeArrowheads="1"/>
            </p:cNvSpPr>
            <p:nvPr/>
          </p:nvSpPr>
          <p:spPr bwMode="gray">
            <a:xfrm>
              <a:off x="3834755" y="2338734"/>
              <a:ext cx="223838" cy="223838"/>
            </a:xfrm>
            <a:prstGeom prst="ellipse">
              <a:avLst/>
            </a:prstGeom>
            <a:solidFill>
              <a:schemeClr val="bg1"/>
            </a:solidFill>
            <a:ln w="31750" algn="ctr">
              <a:solidFill>
                <a:srgbClr val="C00000"/>
              </a:solidFill>
              <a:rou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p>
          </p:txBody>
        </p:sp>
        <p:sp>
          <p:nvSpPr>
            <p:cNvPr id="12318" name="Rectangle 121"/>
            <p:cNvSpPr>
              <a:spLocks noChangeAspect="1" noChangeArrowheads="1"/>
            </p:cNvSpPr>
            <p:nvPr/>
          </p:nvSpPr>
          <p:spPr bwMode="auto">
            <a:xfrm>
              <a:off x="3901430" y="2405409"/>
              <a:ext cx="90488" cy="8890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319" name="Rectangle 133"/>
            <p:cNvSpPr>
              <a:spLocks noChangeArrowheads="1"/>
            </p:cNvSpPr>
            <p:nvPr/>
          </p:nvSpPr>
          <p:spPr bwMode="auto">
            <a:xfrm>
              <a:off x="2129780" y="1983134"/>
              <a:ext cx="1250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ea typeface="微软雅黑" panose="020B0503020204020204" pitchFamily="34" charset="-122"/>
                </a:rPr>
                <a:t>点击输入文本</a:t>
              </a:r>
              <a:endParaRPr lang="zh-CN" altLang="en-US" sz="1400">
                <a:ea typeface="微软雅黑" panose="020B0503020204020204" pitchFamily="34" charset="-122"/>
              </a:endParaRPr>
            </a:p>
          </p:txBody>
        </p:sp>
        <p:sp>
          <p:nvSpPr>
            <p:cNvPr id="32" name="AutoShape 26"/>
            <p:cNvSpPr>
              <a:spLocks noChangeArrowheads="1"/>
            </p:cNvSpPr>
            <p:nvPr/>
          </p:nvSpPr>
          <p:spPr bwMode="auto">
            <a:xfrm>
              <a:off x="6866880" y="2314922"/>
              <a:ext cx="1344613" cy="973137"/>
            </a:xfrm>
            <a:prstGeom prst="roundRect">
              <a:avLst>
                <a:gd name="adj" fmla="val 5755"/>
              </a:avLst>
            </a:prstGeom>
            <a:solidFill>
              <a:schemeClr val="bg2">
                <a:lumMod val="40000"/>
                <a:lumOff val="60000"/>
                <a:alpha val="70000"/>
              </a:schemeClr>
            </a:solidFill>
            <a:ln w="12700" algn="ctr">
              <a:solidFill>
                <a:schemeClr val="bg1">
                  <a:lumMod val="75000"/>
                </a:schemeClr>
              </a:solidFill>
              <a:round/>
            </a:ln>
            <a:effectLst/>
          </p:spPr>
          <p:txBody>
            <a:bodyPr anchor="ctr"/>
            <a:lstStyle/>
            <a:p>
              <a:pPr algn="ctr" eaLnBrk="1" fontAlgn="auto" hangingPunct="1">
                <a:spcBef>
                  <a:spcPts val="0"/>
                </a:spcBef>
                <a:spcAft>
                  <a:spcPts val="0"/>
                </a:spcAft>
                <a:defRPr/>
              </a:pPr>
              <a:endParaRPr lang="zh-CN" altLang="en-US">
                <a:solidFill>
                  <a:schemeClr val="lt1"/>
                </a:solidFill>
                <a:latin typeface="+mn-lt"/>
                <a:ea typeface="+mn-ea"/>
              </a:endParaRPr>
            </a:p>
          </p:txBody>
        </p:sp>
        <p:grpSp>
          <p:nvGrpSpPr>
            <p:cNvPr id="12321" name="Group 136"/>
            <p:cNvGrpSpPr/>
            <p:nvPr/>
          </p:nvGrpSpPr>
          <p:grpSpPr bwMode="auto">
            <a:xfrm>
              <a:off x="6930880" y="3068518"/>
              <a:ext cx="259201" cy="54393"/>
              <a:chOff x="4522" y="2507"/>
              <a:chExt cx="162" cy="34"/>
            </a:xfrm>
          </p:grpSpPr>
          <p:sp>
            <p:nvSpPr>
              <p:cNvPr id="12343" name="Line 53"/>
              <p:cNvSpPr>
                <a:spLocks noChangeShapeType="1"/>
              </p:cNvSpPr>
              <p:nvPr/>
            </p:nvSpPr>
            <p:spPr bwMode="auto">
              <a:xfrm>
                <a:off x="4522" y="2523"/>
                <a:ext cx="162" cy="1"/>
              </a:xfrm>
              <a:prstGeom prst="line">
                <a:avLst/>
              </a:prstGeom>
              <a:noFill/>
              <a:ln w="12700">
                <a:solidFill>
                  <a:srgbClr val="C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44" name="Rectangle 55"/>
              <p:cNvSpPr>
                <a:spLocks noChangeArrowheads="1"/>
              </p:cNvSpPr>
              <p:nvPr/>
            </p:nvSpPr>
            <p:spPr bwMode="auto">
              <a:xfrm>
                <a:off x="4586" y="2507"/>
                <a:ext cx="34" cy="34"/>
              </a:xfrm>
              <a:prstGeom prst="rect">
                <a:avLst/>
              </a:prstGeom>
              <a:solidFill>
                <a:srgbClr val="C00000"/>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12322" name="Group 137"/>
            <p:cNvGrpSpPr/>
            <p:nvPr/>
          </p:nvGrpSpPr>
          <p:grpSpPr bwMode="auto">
            <a:xfrm>
              <a:off x="6930879" y="2749275"/>
              <a:ext cx="777604" cy="112056"/>
              <a:chOff x="4522" y="2367"/>
              <a:chExt cx="486" cy="70"/>
            </a:xfrm>
          </p:grpSpPr>
          <p:sp>
            <p:nvSpPr>
              <p:cNvPr id="12337" name="Line 29"/>
              <p:cNvSpPr>
                <a:spLocks noChangeShapeType="1"/>
              </p:cNvSpPr>
              <p:nvPr/>
            </p:nvSpPr>
            <p:spPr bwMode="auto">
              <a:xfrm>
                <a:off x="4522" y="2394"/>
                <a:ext cx="162" cy="1"/>
              </a:xfrm>
              <a:prstGeom prst="line">
                <a:avLst/>
              </a:prstGeom>
              <a:noFill/>
              <a:ln w="12700">
                <a:solidFill>
                  <a:srgbClr val="777777"/>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2338" name="Group 101"/>
              <p:cNvGrpSpPr/>
              <p:nvPr/>
            </p:nvGrpSpPr>
            <p:grpSpPr bwMode="auto">
              <a:xfrm>
                <a:off x="4587" y="2367"/>
                <a:ext cx="421" cy="70"/>
                <a:chOff x="854" y="2696"/>
                <a:chExt cx="542" cy="90"/>
              </a:xfrm>
            </p:grpSpPr>
            <p:sp>
              <p:nvSpPr>
                <p:cNvPr id="12339" name="Rectangle 102"/>
                <p:cNvSpPr>
                  <a:spLocks noChangeArrowheads="1"/>
                </p:cNvSpPr>
                <p:nvPr/>
              </p:nvSpPr>
              <p:spPr bwMode="auto">
                <a:xfrm>
                  <a:off x="854" y="2696"/>
                  <a:ext cx="58" cy="58"/>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12340" name="Group 103"/>
                <p:cNvGrpSpPr/>
                <p:nvPr/>
              </p:nvGrpSpPr>
              <p:grpSpPr bwMode="auto">
                <a:xfrm>
                  <a:off x="1328" y="2736"/>
                  <a:ext cx="68" cy="50"/>
                  <a:chOff x="1774" y="3890"/>
                  <a:chExt cx="68" cy="68"/>
                </a:xfrm>
              </p:grpSpPr>
              <p:sp>
                <p:nvSpPr>
                  <p:cNvPr id="12341" name="Line 104"/>
                  <p:cNvSpPr>
                    <a:spLocks noChangeShapeType="1"/>
                  </p:cNvSpPr>
                  <p:nvPr/>
                </p:nvSpPr>
                <p:spPr bwMode="auto">
                  <a:xfrm>
                    <a:off x="1808" y="3890"/>
                    <a:ext cx="0" cy="68"/>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42" name="Line 105"/>
                  <p:cNvSpPr>
                    <a:spLocks noChangeShapeType="1"/>
                  </p:cNvSpPr>
                  <p:nvPr/>
                </p:nvSpPr>
                <p:spPr bwMode="auto">
                  <a:xfrm rot="5400000">
                    <a:off x="1808" y="3890"/>
                    <a:ext cx="0" cy="68"/>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12323" name="Group 138"/>
            <p:cNvGrpSpPr/>
            <p:nvPr/>
          </p:nvGrpSpPr>
          <p:grpSpPr bwMode="auto">
            <a:xfrm>
              <a:off x="6930896" y="2439731"/>
              <a:ext cx="259202" cy="91189"/>
              <a:chOff x="4522" y="2207"/>
              <a:chExt cx="162" cy="57"/>
            </a:xfrm>
          </p:grpSpPr>
          <p:sp>
            <p:nvSpPr>
              <p:cNvPr id="12335" name="Line 27"/>
              <p:cNvSpPr>
                <a:spLocks noChangeShapeType="1"/>
              </p:cNvSpPr>
              <p:nvPr/>
            </p:nvSpPr>
            <p:spPr bwMode="auto">
              <a:xfrm>
                <a:off x="4522" y="2235"/>
                <a:ext cx="162" cy="1"/>
              </a:xfrm>
              <a:prstGeom prst="line">
                <a:avLst/>
              </a:prstGeom>
              <a:noFill/>
              <a:ln w="12700">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36" name="Rectangle 107"/>
              <p:cNvSpPr>
                <a:spLocks noChangeArrowheads="1"/>
              </p:cNvSpPr>
              <p:nvPr/>
            </p:nvSpPr>
            <p:spPr bwMode="auto">
              <a:xfrm>
                <a:off x="4575" y="2207"/>
                <a:ext cx="57" cy="5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2324" name="Text Box 9"/>
            <p:cNvSpPr txBox="1">
              <a:spLocks noChangeArrowheads="1"/>
            </p:cNvSpPr>
            <p:nvPr/>
          </p:nvSpPr>
          <p:spPr bwMode="auto">
            <a:xfrm>
              <a:off x="7115077" y="2346880"/>
              <a:ext cx="1109116" cy="276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1C1C1C"/>
                  </a:solidFill>
                  <a:ea typeface="微软雅黑" panose="020B0503020204020204" pitchFamily="34" charset="-122"/>
                </a:rPr>
                <a:t>点击添加文本</a:t>
              </a:r>
              <a:endParaRPr lang="zh-CN" altLang="en-US" sz="1200">
                <a:solidFill>
                  <a:srgbClr val="1C1C1C"/>
                </a:solidFill>
                <a:ea typeface="微软雅黑" panose="020B0503020204020204" pitchFamily="34" charset="-122"/>
              </a:endParaRPr>
            </a:p>
          </p:txBody>
        </p:sp>
        <p:sp>
          <p:nvSpPr>
            <p:cNvPr id="12325" name="Text Box 9"/>
            <p:cNvSpPr txBox="1">
              <a:spLocks noChangeArrowheads="1"/>
            </p:cNvSpPr>
            <p:nvPr/>
          </p:nvSpPr>
          <p:spPr bwMode="auto">
            <a:xfrm>
              <a:off x="7115077" y="2654187"/>
              <a:ext cx="1109116" cy="276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1C1C1C"/>
                  </a:solidFill>
                  <a:ea typeface="微软雅黑" panose="020B0503020204020204" pitchFamily="34" charset="-122"/>
                </a:rPr>
                <a:t>点击添加文本</a:t>
              </a:r>
              <a:endParaRPr lang="zh-CN" altLang="en-US" sz="1200">
                <a:solidFill>
                  <a:srgbClr val="1C1C1C"/>
                </a:solidFill>
                <a:ea typeface="微软雅黑" panose="020B0503020204020204" pitchFamily="34" charset="-122"/>
              </a:endParaRPr>
            </a:p>
          </p:txBody>
        </p:sp>
        <p:sp>
          <p:nvSpPr>
            <p:cNvPr id="12326" name="Text Box 9"/>
            <p:cNvSpPr txBox="1">
              <a:spLocks noChangeArrowheads="1"/>
            </p:cNvSpPr>
            <p:nvPr/>
          </p:nvSpPr>
          <p:spPr bwMode="auto">
            <a:xfrm>
              <a:off x="7115077" y="2956692"/>
              <a:ext cx="1109116" cy="276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1C1C1C"/>
                  </a:solidFill>
                  <a:ea typeface="微软雅黑" panose="020B0503020204020204" pitchFamily="34" charset="-122"/>
                </a:rPr>
                <a:t>点击添加文本</a:t>
              </a:r>
              <a:endParaRPr lang="zh-CN" altLang="en-US" sz="1200">
                <a:solidFill>
                  <a:srgbClr val="1C1C1C"/>
                </a:solidFill>
                <a:ea typeface="微软雅黑" panose="020B0503020204020204" pitchFamily="34" charset="-122"/>
              </a:endParaRPr>
            </a:p>
          </p:txBody>
        </p:sp>
        <p:sp>
          <p:nvSpPr>
            <p:cNvPr id="12327" name="Text Box 9"/>
            <p:cNvSpPr txBox="1">
              <a:spLocks noChangeArrowheads="1"/>
            </p:cNvSpPr>
            <p:nvPr/>
          </p:nvSpPr>
          <p:spPr bwMode="auto">
            <a:xfrm>
              <a:off x="999480" y="4219922"/>
              <a:ext cx="946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ea typeface="微软雅黑" panose="020B0503020204020204" pitchFamily="34" charset="-122"/>
                </a:rPr>
                <a:t>添加文本</a:t>
              </a:r>
              <a:endParaRPr lang="zh-CN" altLang="en-US" sz="1400">
                <a:ea typeface="微软雅黑" panose="020B0503020204020204" pitchFamily="34" charset="-122"/>
              </a:endParaRPr>
            </a:p>
          </p:txBody>
        </p:sp>
        <p:sp>
          <p:nvSpPr>
            <p:cNvPr id="12328" name="Text Box 9"/>
            <p:cNvSpPr txBox="1">
              <a:spLocks noChangeArrowheads="1"/>
            </p:cNvSpPr>
            <p:nvPr/>
          </p:nvSpPr>
          <p:spPr bwMode="auto">
            <a:xfrm>
              <a:off x="2242493" y="4219922"/>
              <a:ext cx="946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ea typeface="微软雅黑" panose="020B0503020204020204" pitchFamily="34" charset="-122"/>
                </a:rPr>
                <a:t>添加文本</a:t>
              </a:r>
              <a:endParaRPr lang="zh-CN" altLang="en-US" sz="1400">
                <a:ea typeface="微软雅黑" panose="020B0503020204020204" pitchFamily="34" charset="-122"/>
              </a:endParaRPr>
            </a:p>
          </p:txBody>
        </p:sp>
        <p:sp>
          <p:nvSpPr>
            <p:cNvPr id="12329" name="Text Box 9"/>
            <p:cNvSpPr txBox="1">
              <a:spLocks noChangeArrowheads="1"/>
            </p:cNvSpPr>
            <p:nvPr/>
          </p:nvSpPr>
          <p:spPr bwMode="auto">
            <a:xfrm>
              <a:off x="3482330" y="4219922"/>
              <a:ext cx="946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ea typeface="微软雅黑" panose="020B0503020204020204" pitchFamily="34" charset="-122"/>
                </a:rPr>
                <a:t>添加文本</a:t>
              </a:r>
              <a:endParaRPr lang="zh-CN" altLang="en-US" sz="1400">
                <a:ea typeface="微软雅黑" panose="020B0503020204020204" pitchFamily="34" charset="-122"/>
              </a:endParaRPr>
            </a:p>
          </p:txBody>
        </p:sp>
        <p:sp>
          <p:nvSpPr>
            <p:cNvPr id="12330" name="Text Box 9"/>
            <p:cNvSpPr txBox="1">
              <a:spLocks noChangeArrowheads="1"/>
            </p:cNvSpPr>
            <p:nvPr/>
          </p:nvSpPr>
          <p:spPr bwMode="auto">
            <a:xfrm>
              <a:off x="4723755" y="4219922"/>
              <a:ext cx="946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ea typeface="微软雅黑" panose="020B0503020204020204" pitchFamily="34" charset="-122"/>
                </a:rPr>
                <a:t>添加文本</a:t>
              </a:r>
              <a:endParaRPr lang="zh-CN" altLang="en-US" sz="1400">
                <a:ea typeface="微软雅黑" panose="020B0503020204020204" pitchFamily="34" charset="-122"/>
              </a:endParaRPr>
            </a:p>
          </p:txBody>
        </p:sp>
        <p:sp>
          <p:nvSpPr>
            <p:cNvPr id="12331" name="Text Box 9"/>
            <p:cNvSpPr txBox="1">
              <a:spLocks noChangeArrowheads="1"/>
            </p:cNvSpPr>
            <p:nvPr/>
          </p:nvSpPr>
          <p:spPr bwMode="auto">
            <a:xfrm>
              <a:off x="5952480" y="4219922"/>
              <a:ext cx="946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ea typeface="微软雅黑" panose="020B0503020204020204" pitchFamily="34" charset="-122"/>
                </a:rPr>
                <a:t>添加文本</a:t>
              </a:r>
              <a:endParaRPr lang="zh-CN" altLang="en-US" sz="1400">
                <a:ea typeface="微软雅黑" panose="020B0503020204020204" pitchFamily="34" charset="-122"/>
              </a:endParaRPr>
            </a:p>
          </p:txBody>
        </p:sp>
        <p:grpSp>
          <p:nvGrpSpPr>
            <p:cNvPr id="12332" name="组合 138"/>
            <p:cNvGrpSpPr/>
            <p:nvPr/>
          </p:nvGrpSpPr>
          <p:grpSpPr bwMode="auto">
            <a:xfrm>
              <a:off x="3577580" y="1979959"/>
              <a:ext cx="311150" cy="374650"/>
              <a:chOff x="3587750" y="3263900"/>
              <a:chExt cx="266700" cy="374650"/>
            </a:xfrm>
          </p:grpSpPr>
          <p:sp>
            <p:nvSpPr>
              <p:cNvPr id="45" name="任意多边形 44"/>
              <p:cNvSpPr/>
              <p:nvPr/>
            </p:nvSpPr>
            <p:spPr>
              <a:xfrm>
                <a:off x="3594554" y="3263900"/>
                <a:ext cx="0" cy="323850"/>
              </a:xfrm>
              <a:custGeom>
                <a:avLst/>
                <a:gdLst>
                  <a:gd name="connsiteX0" fmla="*/ 0 w 0"/>
                  <a:gd name="connsiteY0" fmla="*/ 0 h 323850"/>
                  <a:gd name="connsiteX1" fmla="*/ 0 w 0"/>
                  <a:gd name="connsiteY1" fmla="*/ 323850 h 323850"/>
                  <a:gd name="connsiteX2" fmla="*/ 0 w 0"/>
                  <a:gd name="connsiteY2" fmla="*/ 323850 h 323850"/>
                </a:gdLst>
                <a:ahLst/>
                <a:cxnLst>
                  <a:cxn ang="0">
                    <a:pos x="connsiteX0" y="connsiteY0"/>
                  </a:cxn>
                  <a:cxn ang="0">
                    <a:pos x="connsiteX1" y="connsiteY1"/>
                  </a:cxn>
                  <a:cxn ang="0">
                    <a:pos x="connsiteX2" y="connsiteY2"/>
                  </a:cxn>
                </a:cxnLst>
                <a:rect l="l" t="t" r="r" b="b"/>
                <a:pathLst>
                  <a:path h="323850">
                    <a:moveTo>
                      <a:pt x="0" y="0"/>
                    </a:moveTo>
                    <a:lnTo>
                      <a:pt x="0" y="323850"/>
                    </a:lnTo>
                    <a:lnTo>
                      <a:pt x="0" y="323850"/>
                    </a:lnTo>
                  </a:path>
                </a:pathLst>
              </a:custGeom>
              <a:ln w="19050">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46" name="任意多边形 45"/>
              <p:cNvSpPr/>
              <p:nvPr/>
            </p:nvSpPr>
            <p:spPr>
              <a:xfrm>
                <a:off x="3587750" y="3416300"/>
                <a:ext cx="266700" cy="222250"/>
              </a:xfrm>
              <a:custGeom>
                <a:avLst/>
                <a:gdLst>
                  <a:gd name="connsiteX0" fmla="*/ 0 w 266700"/>
                  <a:gd name="connsiteY0" fmla="*/ 0 h 222250"/>
                  <a:gd name="connsiteX1" fmla="*/ 266700 w 266700"/>
                  <a:gd name="connsiteY1" fmla="*/ 222250 h 222250"/>
                  <a:gd name="connsiteX2" fmla="*/ 266700 w 266700"/>
                  <a:gd name="connsiteY2" fmla="*/ 222250 h 222250"/>
                  <a:gd name="connsiteX3" fmla="*/ 266700 w 266700"/>
                  <a:gd name="connsiteY3" fmla="*/ 222250 h 222250"/>
                  <a:gd name="connsiteX0-1" fmla="*/ 0 w 266700"/>
                  <a:gd name="connsiteY0-2" fmla="*/ 0 h 222250"/>
                  <a:gd name="connsiteX1-3" fmla="*/ 266700 w 266700"/>
                  <a:gd name="connsiteY1-4" fmla="*/ 222250 h 222250"/>
                  <a:gd name="connsiteX2-5" fmla="*/ 266700 w 266700"/>
                  <a:gd name="connsiteY2-6" fmla="*/ 222250 h 222250"/>
                  <a:gd name="connsiteX3-7" fmla="*/ 266700 w 266700"/>
                  <a:gd name="connsiteY3-8" fmla="*/ 222250 h 222250"/>
                </a:gdLst>
                <a:ahLst/>
                <a:cxnLst>
                  <a:cxn ang="0">
                    <a:pos x="connsiteX0-1" y="connsiteY0-2"/>
                  </a:cxn>
                  <a:cxn ang="0">
                    <a:pos x="connsiteX1-3" y="connsiteY1-4"/>
                  </a:cxn>
                  <a:cxn ang="0">
                    <a:pos x="connsiteX2-5" y="connsiteY2-6"/>
                  </a:cxn>
                  <a:cxn ang="0">
                    <a:pos x="connsiteX3-7" y="connsiteY3-8"/>
                  </a:cxn>
                </a:cxnLst>
                <a:rect l="l" t="t" r="r" b="b"/>
                <a:pathLst>
                  <a:path w="266700" h="222250">
                    <a:moveTo>
                      <a:pt x="0" y="0"/>
                    </a:moveTo>
                    <a:lnTo>
                      <a:pt x="266700" y="222250"/>
                    </a:lnTo>
                    <a:lnTo>
                      <a:pt x="266700" y="222250"/>
                    </a:lnTo>
                    <a:lnTo>
                      <a:pt x="266700" y="222250"/>
                    </a:lnTo>
                  </a:path>
                </a:pathLst>
              </a:custGeom>
              <a:ln w="19050">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grpSp>
      </p:grpSp>
      <p:sp>
        <p:nvSpPr>
          <p:cNvPr id="57" name="圆角矩形 56"/>
          <p:cNvSpPr/>
          <p:nvPr/>
        </p:nvSpPr>
        <p:spPr>
          <a:xfrm>
            <a:off x="1495425" y="1557338"/>
            <a:ext cx="4660900" cy="48736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8" name="Rectangle 13"/>
          <p:cNvSpPr>
            <a:spLocks noChangeArrowheads="1"/>
          </p:cNvSpPr>
          <p:nvPr/>
        </p:nvSpPr>
        <p:spPr bwMode="auto">
          <a:xfrm>
            <a:off x="2436813" y="1616075"/>
            <a:ext cx="2744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solidFill>
                  <a:schemeClr val="bg1"/>
                </a:solidFill>
                <a:latin typeface="微软雅黑" panose="020B0503020204020204" pitchFamily="34" charset="-122"/>
                <a:ea typeface="微软雅黑" panose="020B0503020204020204" pitchFamily="34" charset="-122"/>
              </a:rPr>
              <a:t>点击添加标题</a:t>
            </a:r>
            <a:endParaRPr lang="zh-CN" altLang="en-US" sz="18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300"/>
                                        <p:tgtEl>
                                          <p:spTgt spid="58"/>
                                        </p:tgtEl>
                                      </p:cBhvr>
                                    </p:animEffect>
                                    <p:anim calcmode="lin" valueType="num">
                                      <p:cBhvr>
                                        <p:cTn id="12" dur="300" fill="hold"/>
                                        <p:tgtEl>
                                          <p:spTgt spid="58"/>
                                        </p:tgtEl>
                                        <p:attrNameLst>
                                          <p:attrName>ppt_x</p:attrName>
                                        </p:attrNameLst>
                                      </p:cBhvr>
                                      <p:tavLst>
                                        <p:tav tm="0">
                                          <p:val>
                                            <p:strVal val="#ppt_x"/>
                                          </p:val>
                                        </p:tav>
                                        <p:tav tm="100000">
                                          <p:val>
                                            <p:strVal val="#ppt_x"/>
                                          </p:val>
                                        </p:tav>
                                      </p:tavLst>
                                    </p:anim>
                                    <p:anim calcmode="lin" valueType="num">
                                      <p:cBhvr>
                                        <p:cTn id="13" dur="300" fill="hold"/>
                                        <p:tgtEl>
                                          <p:spTgt spid="58"/>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300"/>
                                        <p:tgtEl>
                                          <p:spTgt spid="57"/>
                                        </p:tgtEl>
                                      </p:cBhvr>
                                    </p:animEffect>
                                    <p:anim calcmode="lin" valueType="num">
                                      <p:cBhvr>
                                        <p:cTn id="17" dur="300" fill="hold"/>
                                        <p:tgtEl>
                                          <p:spTgt spid="57"/>
                                        </p:tgtEl>
                                        <p:attrNameLst>
                                          <p:attrName>ppt_x</p:attrName>
                                        </p:attrNameLst>
                                      </p:cBhvr>
                                      <p:tavLst>
                                        <p:tav tm="0">
                                          <p:val>
                                            <p:strVal val="#ppt_x"/>
                                          </p:val>
                                        </p:tav>
                                        <p:tav tm="100000">
                                          <p:val>
                                            <p:strVal val="#ppt_x"/>
                                          </p:val>
                                        </p:tav>
                                      </p:tavLst>
                                    </p:anim>
                                    <p:anim calcmode="lin" valueType="num">
                                      <p:cBhvr>
                                        <p:cTn id="18" dur="300" fill="hold"/>
                                        <p:tgtEl>
                                          <p:spTgt spid="57"/>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16" presetClass="entr" presetSubtype="37"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outVertical)">
                                      <p:cBhvr>
                                        <p:cTn id="22" dur="500"/>
                                        <p:tgtEl>
                                          <p:spTgt spid="3"/>
                                        </p:tgtEl>
                                      </p:cBhvr>
                                    </p:animEffect>
                                  </p:childTnLst>
                                </p:cTn>
                              </p:par>
                              <p:par>
                                <p:cTn id="23" presetID="16" presetClass="entr" presetSubtype="37"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outVertic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7" grpId="0" animBg="1"/>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1"/>
          <a:stretch>
            <a:fillRect/>
          </a:stretch>
        </p:blipFill>
        <p:spPr bwMode="auto">
          <a:xfrm>
            <a:off x="804863" y="987425"/>
            <a:ext cx="4438650" cy="28162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AutoShape 196"/>
          <p:cNvSpPr>
            <a:spLocks noChangeArrowheads="1"/>
          </p:cNvSpPr>
          <p:nvPr/>
        </p:nvSpPr>
        <p:spPr bwMode="auto">
          <a:xfrm>
            <a:off x="765175" y="4133850"/>
            <a:ext cx="5881688" cy="1958975"/>
          </a:xfrm>
          <a:prstGeom prst="roundRect">
            <a:avLst>
              <a:gd name="adj" fmla="val 3727"/>
            </a:avLst>
          </a:prstGeom>
          <a:solidFill>
            <a:schemeClr val="accent2">
              <a:lumMod val="40000"/>
              <a:lumOff val="60000"/>
              <a:alpha val="43000"/>
            </a:schemeClr>
          </a:solidFill>
          <a:ln w="12700" algn="ctr">
            <a:solidFill>
              <a:schemeClr val="bg1">
                <a:lumMod val="65000"/>
              </a:schemeClr>
            </a:solidFill>
            <a:prstDash val="solid"/>
            <a:round/>
          </a:ln>
          <a:effectLst/>
        </p:spPr>
        <p:txBody>
          <a:bodyPr anchor="ctr"/>
          <a:lstStyle/>
          <a:p>
            <a:pPr algn="ctr" eaLnBrk="1" fontAlgn="auto" hangingPunct="1">
              <a:lnSpc>
                <a:spcPct val="140000"/>
              </a:lnSpc>
              <a:spcBef>
                <a:spcPts val="0"/>
              </a:spcBef>
              <a:spcAft>
                <a:spcPts val="0"/>
              </a:spcAft>
              <a:buClr>
                <a:schemeClr val="bg1"/>
              </a:buClr>
              <a:defRPr/>
            </a:pPr>
            <a:endParaRPr lang="zh-CN" altLang="zh-CN">
              <a:solidFill>
                <a:schemeClr val="lt1"/>
              </a:solidFill>
              <a:latin typeface="+mn-lt"/>
              <a:ea typeface="+mn-ea"/>
            </a:endParaRPr>
          </a:p>
        </p:txBody>
      </p:sp>
      <p:sp>
        <p:nvSpPr>
          <p:cNvPr id="4" name="TextBox 3"/>
          <p:cNvSpPr txBox="1">
            <a:spLocks noChangeArrowheads="1"/>
          </p:cNvSpPr>
          <p:nvPr/>
        </p:nvSpPr>
        <p:spPr bwMode="auto">
          <a:xfrm>
            <a:off x="814388" y="4221163"/>
            <a:ext cx="583247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a:latin typeface="微软雅黑" panose="020B0503020204020204" pitchFamily="34" charset="-122"/>
                <a:ea typeface="微软雅黑" panose="020B0503020204020204" pitchFamily="34" charset="-122"/>
              </a:rPr>
              <a:t>纵观互联网发展，商务活动一直是驱动互联网发展的强大力量。</a:t>
            </a:r>
            <a:r>
              <a:rPr lang="en-US" altLang="zh-CN" sz="1600">
                <a:latin typeface="微软雅黑" panose="020B0503020204020204" pitchFamily="34" charset="-122"/>
                <a:ea typeface="微软雅黑" panose="020B0503020204020204" pitchFamily="34" charset="-122"/>
              </a:rPr>
              <a:t>1995</a:t>
            </a:r>
            <a:r>
              <a:rPr lang="zh-CN" altLang="en-US" sz="1600">
                <a:latin typeface="微软雅黑" panose="020B0503020204020204" pitchFamily="34" charset="-122"/>
                <a:ea typeface="微软雅黑" panose="020B0503020204020204" pitchFamily="34" charset="-122"/>
              </a:rPr>
              <a:t>年，互联网上的商务信息量首次超过科教业务信息量，这是互联网此后形成爆炸性发展的标志，也是电子商务产生并从此大规模发展的标志。</a:t>
            </a:r>
            <a:endParaRPr lang="en-US" altLang="zh-CN" sz="1600">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en-US" sz="1600">
                <a:latin typeface="微软雅黑" panose="020B0503020204020204" pitchFamily="34" charset="-122"/>
                <a:ea typeface="微软雅黑" panose="020B0503020204020204" pitchFamily="34" charset="-122"/>
              </a:rPr>
              <a:t>以电子商务平台特别是面向中小企业的电子商务服务平台为核心的电子商务服务业将成为促进电子商务应用、创新和发展的重要力量。</a:t>
            </a:r>
            <a:endParaRPr lang="zh-CN" altLang="en-US" sz="1600">
              <a:latin typeface="微软雅黑" panose="020B0503020204020204" pitchFamily="34" charset="-122"/>
              <a:ea typeface="微软雅黑" panose="020B0503020204020204" pitchFamily="34" charset="-122"/>
            </a:endParaRPr>
          </a:p>
        </p:txBody>
      </p:sp>
      <p:sp>
        <p:nvSpPr>
          <p:cNvPr id="5" name="TextBox 6"/>
          <p:cNvSpPr txBox="1">
            <a:spLocks noChangeArrowheads="1"/>
          </p:cNvSpPr>
          <p:nvPr/>
        </p:nvSpPr>
        <p:spPr bwMode="auto">
          <a:xfrm>
            <a:off x="6997700" y="14288"/>
            <a:ext cx="2162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2400" b="1">
                <a:latin typeface="方正中倩简体" panose="03000509000000000000" pitchFamily="65" charset="-122"/>
                <a:ea typeface="方正中倩简体" panose="03000509000000000000" pitchFamily="65" charset="-122"/>
              </a:rPr>
              <a:t>点</a:t>
            </a:r>
            <a:r>
              <a:rPr lang="zh-CN" altLang="en-US" sz="2400" b="1">
                <a:solidFill>
                  <a:schemeClr val="bg1"/>
                </a:solidFill>
                <a:latin typeface="方正中倩简体" panose="03000509000000000000" pitchFamily="65" charset="-122"/>
                <a:ea typeface="方正中倩简体" panose="03000509000000000000" pitchFamily="65" charset="-122"/>
              </a:rPr>
              <a:t>击添加标题</a:t>
            </a:r>
            <a:endParaRPr lang="zh-CN" altLang="en-US" sz="2400" b="1">
              <a:solidFill>
                <a:schemeClr val="bg1"/>
              </a:solidFill>
              <a:latin typeface="方正中倩简体" panose="03000509000000000000" pitchFamily="65" charset="-122"/>
              <a:ea typeface="方正中倩简体" panose="03000509000000000000" pitchFamily="65"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0-#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0-#ppt_w/2"/>
                                          </p:val>
                                        </p:tav>
                                        <p:tav tm="100000">
                                          <p:val>
                                            <p:strVal val="#ppt_x"/>
                                          </p:val>
                                        </p:tav>
                                      </p:tavLst>
                                    </p:anim>
                                    <p:anim calcmode="lin" valueType="num">
                                      <p:cBhvr additive="base">
                                        <p:cTn id="21"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463" y="2420938"/>
            <a:ext cx="9126537"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763" y="5661025"/>
            <a:ext cx="9144001" cy="1252538"/>
          </a:xfrm>
          <a:prstGeom prst="rect">
            <a:avLst/>
          </a:prstGeom>
          <a:solidFill>
            <a:schemeClr val="bg1"/>
          </a:solidFill>
          <a:ln>
            <a:noFill/>
          </a:ln>
          <a:effectLst>
            <a:outerShdw blurRad="50800" dist="508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矩形 5"/>
          <p:cNvSpPr/>
          <p:nvPr/>
        </p:nvSpPr>
        <p:spPr>
          <a:xfrm>
            <a:off x="-4763" y="5626100"/>
            <a:ext cx="9148763" cy="107950"/>
          </a:xfrm>
          <a:prstGeom prst="rect">
            <a:avLst/>
          </a:prstGeom>
          <a:solidFill>
            <a:srgbClr val="C00000"/>
          </a:solidFill>
          <a:ln>
            <a:noFill/>
          </a:ln>
          <a:effectLst>
            <a:outerShdw blurRad="50800" dist="508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矩形 6"/>
          <p:cNvSpPr/>
          <p:nvPr/>
        </p:nvSpPr>
        <p:spPr>
          <a:xfrm>
            <a:off x="0" y="6599238"/>
            <a:ext cx="9144000" cy="3143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extBox 7"/>
          <p:cNvSpPr txBox="1"/>
          <p:nvPr/>
        </p:nvSpPr>
        <p:spPr>
          <a:xfrm>
            <a:off x="4591050" y="5876925"/>
            <a:ext cx="4452938" cy="585788"/>
          </a:xfrm>
          <a:prstGeom prst="rect">
            <a:avLst/>
          </a:prstGeom>
          <a:noFill/>
        </p:spPr>
        <p:txBody>
          <a:bodyPr wrap="none">
            <a:spAutoFit/>
          </a:bodyPr>
          <a:lstStyle/>
          <a:p>
            <a:pPr eaLnBrk="1" fontAlgn="auto" hangingPunct="1">
              <a:spcBef>
                <a:spcPts val="0"/>
              </a:spcBef>
              <a:spcAft>
                <a:spcPts val="0"/>
              </a:spcAft>
              <a:defRPr/>
            </a:pPr>
            <a:r>
              <a:rPr lang="en-US" sz="3200" i="1" dirty="0">
                <a:solidFill>
                  <a:schemeClr val="bg1">
                    <a:lumMod val="65000"/>
                  </a:schemeClr>
                </a:solidFill>
                <a:latin typeface="AlphaBloc" panose="02000605020000020004" pitchFamily="2" charset="0"/>
                <a:ea typeface="+mn-ea"/>
              </a:rPr>
              <a:t>POWERPOINT</a:t>
            </a:r>
            <a:endParaRPr lang="en-US" sz="3200" i="1" dirty="0">
              <a:solidFill>
                <a:schemeClr val="bg1">
                  <a:lumMod val="65000"/>
                </a:schemeClr>
              </a:solidFill>
              <a:latin typeface="AlphaBloc" panose="02000605020000020004" pitchFamily="2" charset="0"/>
              <a:ea typeface="+mn-ea"/>
            </a:endParaRPr>
          </a:p>
        </p:txBody>
      </p:sp>
      <p:sp>
        <p:nvSpPr>
          <p:cNvPr id="9" name="矩形 8"/>
          <p:cNvSpPr/>
          <p:nvPr/>
        </p:nvSpPr>
        <p:spPr>
          <a:xfrm>
            <a:off x="0" y="0"/>
            <a:ext cx="9144000" cy="24209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矩形 9"/>
          <p:cNvSpPr/>
          <p:nvPr/>
        </p:nvSpPr>
        <p:spPr>
          <a:xfrm>
            <a:off x="-4763" y="2384425"/>
            <a:ext cx="9148763" cy="107950"/>
          </a:xfrm>
          <a:prstGeom prst="rect">
            <a:avLst/>
          </a:prstGeom>
          <a:solidFill>
            <a:schemeClr val="tx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矩形 10"/>
          <p:cNvSpPr/>
          <p:nvPr/>
        </p:nvSpPr>
        <p:spPr>
          <a:xfrm>
            <a:off x="5508625" y="1023938"/>
            <a:ext cx="2030413" cy="646112"/>
          </a:xfrm>
          <a:prstGeom prst="rect">
            <a:avLst/>
          </a:prstGeom>
        </p:spPr>
        <p:txBody>
          <a:bodyPr wrap="none">
            <a:spAutoFit/>
          </a:bodyPr>
          <a:lstStyle/>
          <a:p>
            <a:pPr algn="r" eaLnBrk="1" fontAlgn="auto" hangingPunct="1">
              <a:spcBef>
                <a:spcPts val="0"/>
              </a:spcBef>
              <a:spcAft>
                <a:spcPts val="0"/>
              </a:spcAft>
              <a:defRPr/>
            </a:pPr>
            <a:r>
              <a:rPr lang="zh-CN" altLang="en-US" sz="3600" b="1" dirty="0">
                <a:solidFill>
                  <a:schemeClr val="bg1"/>
                </a:solidFill>
                <a:effectLst>
                  <a:outerShdw blurRad="50800" dist="38100" dir="2700000" algn="tl" rotWithShape="0">
                    <a:prstClr val="black">
                      <a:alpha val="40000"/>
                    </a:prstClr>
                  </a:outerShdw>
                  <a:reflection blurRad="7620" stA="50000" endA="300" endPos="50000" dist="60007" dir="5400000" sy="-100000" algn="bl" rotWithShape="0"/>
                </a:effectLst>
                <a:latin typeface="汉真广标" panose="02010609000101010101" pitchFamily="49" charset="-122"/>
                <a:ea typeface="汉真广标" panose="02010609000101010101" pitchFamily="49" charset="-122"/>
              </a:rPr>
              <a:t>谢谢观看</a:t>
            </a:r>
            <a:endParaRPr lang="en-US" altLang="zh-CN" sz="3600" b="1" dirty="0">
              <a:solidFill>
                <a:schemeClr val="bg1"/>
              </a:solidFill>
              <a:effectLst>
                <a:outerShdw blurRad="50800" dist="38100" dir="2700000" algn="tl" rotWithShape="0">
                  <a:prstClr val="black">
                    <a:alpha val="40000"/>
                  </a:prstClr>
                </a:outerShdw>
                <a:reflection blurRad="7620" stA="50000" endA="300" endPos="50000" dist="60007" dir="5400000" sy="-100000" algn="bl" rotWithShape="0"/>
              </a:effectLst>
              <a:latin typeface="汉真广标" panose="02010609000101010101" pitchFamily="49" charset="-122"/>
              <a:ea typeface="汉真广标" panose="02010609000101010101" pitchFamily="49" charset="-122"/>
            </a:endParaRPr>
          </a:p>
        </p:txBody>
      </p:sp>
      <p:pic>
        <p:nvPicPr>
          <p:cNvPr id="14346" name="Picture 5" descr="C:\Documents and Settings\nukes\桌面\握手小人.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346200"/>
            <a:ext cx="3290888"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8" name="组合 26"/>
          <p:cNvGrpSpPr/>
          <p:nvPr/>
        </p:nvGrpSpPr>
        <p:grpSpPr bwMode="auto">
          <a:xfrm>
            <a:off x="17463" y="6237288"/>
            <a:ext cx="1263650" cy="361950"/>
            <a:chOff x="2195737" y="5926028"/>
            <a:chExt cx="1263160" cy="361119"/>
          </a:xfrm>
        </p:grpSpPr>
        <p:pic>
          <p:nvPicPr>
            <p:cNvPr id="14354" name="Picture 6" descr="C:\Documents and Settings\nukes\桌面\白色棋子.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568746">
              <a:off x="2509144" y="5937440"/>
              <a:ext cx="332280" cy="309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5" name="Picture 7" descr="C:\Documents and Settings\nukes\桌面\黑色棋子.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8746">
              <a:off x="2183560" y="5944761"/>
              <a:ext cx="354563" cy="330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6" name="Picture 6" descr="C:\Documents and Settings\nukes\桌面\白色棋子.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568746">
              <a:off x="3138029" y="5937440"/>
              <a:ext cx="332280" cy="309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7" name="Picture 7" descr="C:\Documents and Settings\nukes\桌面\黑色棋子.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8746">
              <a:off x="2812445" y="5944761"/>
              <a:ext cx="354563" cy="330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49" name="组合 31"/>
          <p:cNvGrpSpPr/>
          <p:nvPr/>
        </p:nvGrpSpPr>
        <p:grpSpPr bwMode="auto">
          <a:xfrm>
            <a:off x="7769225" y="44450"/>
            <a:ext cx="1263650" cy="361950"/>
            <a:chOff x="2195737" y="5926028"/>
            <a:chExt cx="1263160" cy="361119"/>
          </a:xfrm>
        </p:grpSpPr>
        <p:pic>
          <p:nvPicPr>
            <p:cNvPr id="14350" name="Picture 6" descr="C:\Documents and Settings\nukes\桌面\白色棋子.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568746">
              <a:off x="2509144" y="5937440"/>
              <a:ext cx="332280" cy="309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1" name="Picture 7" descr="C:\Documents and Settings\nukes\桌面\黑色棋子.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8746">
              <a:off x="2183560" y="5944761"/>
              <a:ext cx="354563" cy="330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2" name="Picture 6" descr="C:\Documents and Settings\nukes\桌面\白色棋子.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568746">
              <a:off x="3138029" y="5937440"/>
              <a:ext cx="332280" cy="309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3" name="Picture 7" descr="C:\Documents and Settings\nukes\桌面\黑色棋子.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8746">
              <a:off x="2812445" y="5944761"/>
              <a:ext cx="354563" cy="330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6" presetClass="emph" presetSubtype="0" fill="hold" grpId="1" nodeType="withEffect">
                                  <p:stCondLst>
                                    <p:cond delay="0"/>
                                  </p:stCondLst>
                                  <p:childTnLst>
                                    <p:animScale>
                                      <p:cBhvr>
                                        <p:cTn id="9" dur="2000" fill="hold"/>
                                        <p:tgtEl>
                                          <p:spTgt spid="1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Words>
  <Application>WPS 演示</Application>
  <PresentationFormat>全屏显示(4:3)</PresentationFormat>
  <Paragraphs>85</Paragraphs>
  <Slides>7</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Arial</vt:lpstr>
      <vt:lpstr>宋体</vt:lpstr>
      <vt:lpstr>Wingdings</vt:lpstr>
      <vt:lpstr>Calibri</vt:lpstr>
      <vt:lpstr>AlphaBloc</vt:lpstr>
      <vt:lpstr>汉真广标</vt:lpstr>
      <vt:lpstr>微软雅黑</vt:lpstr>
      <vt:lpstr>方正中倩简体</vt:lpstr>
      <vt:lpstr>Times New Roman</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www.rapidppt.com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M110079D</dc:title>
  <dc:creator>锐普PPT</dc:creator>
  <dc:description>本素材由锐普原创，版权受国家法律保护，仅授权购买者本人使用，为了您个人和锐普的利益，请勿复制、传播、销售，否则将承担法律责任。</dc:description>
  <cp:lastModifiedBy>荷语默</cp:lastModifiedBy>
  <cp:revision>4</cp:revision>
  <dcterms:created xsi:type="dcterms:W3CDTF">2011-07-06T09:06:00Z</dcterms:created>
  <dcterms:modified xsi:type="dcterms:W3CDTF">2018-08-28T08:00:41Z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