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8" r:id="rId6"/>
    <p:sldId id="259" r:id="rId7"/>
    <p:sldId id="260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340000"/>
    <a:srgbClr val="FFF097"/>
    <a:srgbClr val="FFB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0" autoAdjust="0"/>
  </p:normalViewPr>
  <p:slideViewPr>
    <p:cSldViewPr snapToGrid="0" showGuides="1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9ED360-D1D1-457C-842B-1ECF6FC334DB}" type="datetimeFigureOut">
              <a:rPr lang="en-US" altLang="zh-CN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A7498A-6424-4341-B2B0-9445A5596A7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76DAF-123E-4E19-BBCB-60FD088733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CCBD6E-6CB1-42CE-ACC5-6182FBAF89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BE0E42-16C5-4AE2-85E2-0C62F08FD7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53B760-EC97-444D-AC47-D7027EB443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757D01-3371-4397-AF21-8A4073640D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8893D2-C1DA-4971-8C36-E36FF4309B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3E7D32-3A80-40F2-BF21-3538A6F34C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F1CBC6-16FA-4798-8357-480C19A302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2E5BD-CF03-445E-9F88-DD043BA9CDD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0FC2A-59DB-4E3D-8A7A-D1F6D49AB9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0F0A-C649-48F4-8E6D-72D6275E701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059C2-8DAB-49C2-86B2-FB47013C78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9B89-1317-4E4E-BB96-1ECB33F7663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4287A-5C2E-4493-BA45-E2D9FF69E5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72A3A-14A6-4D20-95F0-457C621B382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9BA31-8BE3-4988-96B2-FBE9DD81AE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C3A9-D422-4A68-AB6A-AA001FE1E6F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E280-FB30-4DD7-9CFF-B82E33FAA5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EC96-002E-4F05-9DC3-6B04D5A64E7D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71F29-8AF7-4232-A24F-9A28CD6CDB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AC022-9BCD-4366-9552-5C483C9C3DB8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3486-B14C-4521-9994-4B3A8A78A2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9FE-1F77-4F58-9A0B-FB1FEB4A4166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1CBBC-5302-4E7C-8CF2-B1871DC015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598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527CC-4556-4EBF-86B4-ABF9602C92E3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FAB19-3E2F-4D0E-B589-1524DCDC40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BF7C6-8591-44A6-8E43-E617954D4BE7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F4CF-01E9-4F9D-9897-DD1D09E017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07AEA-6568-49E6-AEE2-75CD41277027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089F5-5FE3-489E-B062-1064A68465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E128D2-423D-4B18-8321-3E4ABF7020E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4811BE-34F3-46E2-AEC2-CD151BC227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598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AutoShape 3"/>
          <p:cNvSpPr>
            <a:spLocks noChangeArrowheads="1"/>
          </p:cNvSpPr>
          <p:nvPr/>
        </p:nvSpPr>
        <p:spPr bwMode="gray">
          <a:xfrm>
            <a:off x="2103152" y="1621065"/>
            <a:ext cx="4937696" cy="1901372"/>
          </a:xfrm>
          <a:prstGeom prst="roundRect">
            <a:avLst>
              <a:gd name="adj" fmla="val 738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064" y="1956857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rgbClr val="FFF097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3000" b="1" dirty="0">
              <a:ln w="3175">
                <a:solidFill>
                  <a:srgbClr val="FFF09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008" y="2564569"/>
            <a:ext cx="387798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500">
                <a:ln w="0">
                  <a:noFill/>
                </a:ln>
                <a:solidFill>
                  <a:schemeClr val="bg1"/>
                </a:solidFill>
                <a:latin typeface="Walkway Black" pitchFamily="2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3150" dirty="0">
                <a:ln w="3175">
                  <a:solidFill>
                    <a:srgbClr val="FFF097"/>
                  </a:solidFill>
                </a:ln>
                <a:solidFill>
                  <a:schemeClr val="tx1"/>
                </a:solidFill>
              </a:rPr>
              <a:t>PowerPoint Template</a:t>
            </a:r>
            <a:endParaRPr lang="en-US" sz="3150" dirty="0">
              <a:ln w="3175">
                <a:solidFill>
                  <a:srgbClr val="FFF09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36563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组合 36"/>
          <p:cNvGrpSpPr/>
          <p:nvPr/>
        </p:nvGrpSpPr>
        <p:grpSpPr bwMode="auto">
          <a:xfrm>
            <a:off x="82550" y="4635500"/>
            <a:ext cx="454025" cy="423863"/>
            <a:chOff x="-2441575" y="2146300"/>
            <a:chExt cx="1196975" cy="1114425"/>
          </a:xfrm>
        </p:grpSpPr>
        <p:sp>
          <p:nvSpPr>
            <p:cNvPr id="1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7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24" name="直接连接符 1023"/>
          <p:cNvCxnSpPr/>
          <p:nvPr/>
        </p:nvCxnSpPr>
        <p:spPr>
          <a:xfrm>
            <a:off x="2315029" y="2571750"/>
            <a:ext cx="4513943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  <p:sp>
        <p:nvSpPr>
          <p:cNvPr id="5" name="Freeform 10"/>
          <p:cNvSpPr/>
          <p:nvPr/>
        </p:nvSpPr>
        <p:spPr bwMode="auto">
          <a:xfrm>
            <a:off x="3756025" y="977900"/>
            <a:ext cx="1627188" cy="2708275"/>
          </a:xfrm>
          <a:custGeom>
            <a:avLst/>
            <a:gdLst>
              <a:gd name="T0" fmla="*/ 0 w 661"/>
              <a:gd name="T1" fmla="*/ 2147483646 h 1099"/>
              <a:gd name="T2" fmla="*/ 2147483646 w 661"/>
              <a:gd name="T3" fmla="*/ 0 h 1099"/>
              <a:gd name="T4" fmla="*/ 2147483646 w 661"/>
              <a:gd name="T5" fmla="*/ 2147483646 h 1099"/>
              <a:gd name="T6" fmla="*/ 2147483646 w 661"/>
              <a:gd name="T7" fmla="*/ 2147483646 h 10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1" h="1099">
                <a:moveTo>
                  <a:pt x="0" y="579"/>
                </a:moveTo>
                <a:cubicBezTo>
                  <a:pt x="0" y="190"/>
                  <a:pt x="321" y="0"/>
                  <a:pt x="321" y="0"/>
                </a:cubicBezTo>
                <a:cubicBezTo>
                  <a:pt x="321" y="0"/>
                  <a:pt x="661" y="168"/>
                  <a:pt x="661" y="603"/>
                </a:cubicBezTo>
                <a:cubicBezTo>
                  <a:pt x="661" y="805"/>
                  <a:pt x="526" y="1013"/>
                  <a:pt x="409" y="1099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4002088" y="1376363"/>
            <a:ext cx="1106487" cy="2163762"/>
          </a:xfrm>
          <a:custGeom>
            <a:avLst/>
            <a:gdLst>
              <a:gd name="T0" fmla="*/ 0 w 449"/>
              <a:gd name="T1" fmla="*/ 2147483646 h 878"/>
              <a:gd name="T2" fmla="*/ 2147483646 w 449"/>
              <a:gd name="T3" fmla="*/ 0 h 878"/>
              <a:gd name="T4" fmla="*/ 2147483646 w 449"/>
              <a:gd name="T5" fmla="*/ 2147483646 h 878"/>
              <a:gd name="T6" fmla="*/ 2147483646 w 449"/>
              <a:gd name="T7" fmla="*/ 2147483646 h 8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9" h="878">
                <a:moveTo>
                  <a:pt x="0" y="377"/>
                </a:moveTo>
                <a:cubicBezTo>
                  <a:pt x="26" y="102"/>
                  <a:pt x="222" y="0"/>
                  <a:pt x="222" y="0"/>
                </a:cubicBezTo>
                <a:cubicBezTo>
                  <a:pt x="222" y="0"/>
                  <a:pt x="449" y="118"/>
                  <a:pt x="449" y="426"/>
                </a:cubicBezTo>
                <a:cubicBezTo>
                  <a:pt x="449" y="609"/>
                  <a:pt x="335" y="783"/>
                  <a:pt x="225" y="878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2863850" y="1812925"/>
            <a:ext cx="2235200" cy="2530475"/>
          </a:xfrm>
          <a:custGeom>
            <a:avLst/>
            <a:gdLst>
              <a:gd name="T0" fmla="*/ 2147483646 w 908"/>
              <a:gd name="T1" fmla="*/ 2147483646 h 1027"/>
              <a:gd name="T2" fmla="*/ 0 w 908"/>
              <a:gd name="T3" fmla="*/ 2147483646 h 1027"/>
              <a:gd name="T4" fmla="*/ 2147483646 w 908"/>
              <a:gd name="T5" fmla="*/ 2147483646 h 10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8" h="1027">
                <a:moveTo>
                  <a:pt x="908" y="183"/>
                </a:moveTo>
                <a:cubicBezTo>
                  <a:pt x="908" y="183"/>
                  <a:pt x="127" y="0"/>
                  <a:pt x="0" y="783"/>
                </a:cubicBezTo>
                <a:cubicBezTo>
                  <a:pt x="0" y="783"/>
                  <a:pt x="283" y="1027"/>
                  <a:pt x="678" y="827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3173413" y="2159000"/>
            <a:ext cx="1925637" cy="1838325"/>
          </a:xfrm>
          <a:custGeom>
            <a:avLst/>
            <a:gdLst>
              <a:gd name="T0" fmla="*/ 2147483646 w 782"/>
              <a:gd name="T1" fmla="*/ 2147483646 h 746"/>
              <a:gd name="T2" fmla="*/ 0 w 782"/>
              <a:gd name="T3" fmla="*/ 2147483646 h 746"/>
              <a:gd name="T4" fmla="*/ 2147483646 w 782"/>
              <a:gd name="T5" fmla="*/ 2147483646 h 7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2" h="746">
                <a:moveTo>
                  <a:pt x="782" y="159"/>
                </a:moveTo>
                <a:cubicBezTo>
                  <a:pt x="782" y="159"/>
                  <a:pt x="105" y="0"/>
                  <a:pt x="0" y="605"/>
                </a:cubicBezTo>
                <a:cubicBezTo>
                  <a:pt x="0" y="605"/>
                  <a:pt x="190" y="746"/>
                  <a:pt x="460" y="615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3802063" y="2333625"/>
            <a:ext cx="2584450" cy="2330450"/>
          </a:xfrm>
          <a:custGeom>
            <a:avLst/>
            <a:gdLst>
              <a:gd name="T0" fmla="*/ 0 w 1049"/>
              <a:gd name="T1" fmla="*/ 2147483646 h 946"/>
              <a:gd name="T2" fmla="*/ 2147483646 w 1049"/>
              <a:gd name="T3" fmla="*/ 2147483646 h 946"/>
              <a:gd name="T4" fmla="*/ 2147483646 w 1049"/>
              <a:gd name="T5" fmla="*/ 0 h 9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9" h="946">
                <a:moveTo>
                  <a:pt x="0" y="147"/>
                </a:moveTo>
                <a:cubicBezTo>
                  <a:pt x="0" y="147"/>
                  <a:pt x="111" y="946"/>
                  <a:pt x="1014" y="631"/>
                </a:cubicBezTo>
                <a:cubicBezTo>
                  <a:pt x="1014" y="631"/>
                  <a:pt x="1049" y="232"/>
                  <a:pt x="640" y="0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024313" y="2597150"/>
            <a:ext cx="2012950" cy="1738313"/>
          </a:xfrm>
          <a:custGeom>
            <a:avLst/>
            <a:gdLst>
              <a:gd name="T0" fmla="*/ 0 w 817"/>
              <a:gd name="T1" fmla="*/ 0 h 706"/>
              <a:gd name="T2" fmla="*/ 2147483646 w 817"/>
              <a:gd name="T3" fmla="*/ 2147483646 h 706"/>
              <a:gd name="T4" fmla="*/ 2147483646 w 817"/>
              <a:gd name="T5" fmla="*/ 2147483646 h 7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7" h="706">
                <a:moveTo>
                  <a:pt x="0" y="0"/>
                </a:moveTo>
                <a:cubicBezTo>
                  <a:pt x="0" y="0"/>
                  <a:pt x="134" y="706"/>
                  <a:pt x="817" y="436"/>
                </a:cubicBezTo>
                <a:cubicBezTo>
                  <a:pt x="817" y="436"/>
                  <a:pt x="781" y="168"/>
                  <a:pt x="545" y="24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2863850" y="981075"/>
            <a:ext cx="3522663" cy="3684588"/>
            <a:chOff x="3016245" y="1130807"/>
            <a:chExt cx="3522435" cy="3685404"/>
          </a:xfrm>
        </p:grpSpPr>
        <p:sp>
          <p:nvSpPr>
            <p:cNvPr id="5139" name="Freeform 10"/>
            <p:cNvSpPr/>
            <p:nvPr/>
          </p:nvSpPr>
          <p:spPr bwMode="auto">
            <a:xfrm>
              <a:off x="3908290" y="1130807"/>
              <a:ext cx="1626839" cy="2707585"/>
            </a:xfrm>
            <a:custGeom>
              <a:avLst/>
              <a:gdLst>
                <a:gd name="T0" fmla="*/ 0 w 661"/>
                <a:gd name="T1" fmla="*/ 2147483646 h 1099"/>
                <a:gd name="T2" fmla="*/ 2147483646 w 661"/>
                <a:gd name="T3" fmla="*/ 0 h 1099"/>
                <a:gd name="T4" fmla="*/ 2147483646 w 661"/>
                <a:gd name="T5" fmla="*/ 2147483646 h 1099"/>
                <a:gd name="T6" fmla="*/ 2147483646 w 661"/>
                <a:gd name="T7" fmla="*/ 2147483646 h 10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1" h="1099">
                  <a:moveTo>
                    <a:pt x="0" y="579"/>
                  </a:moveTo>
                  <a:cubicBezTo>
                    <a:pt x="0" y="190"/>
                    <a:pt x="321" y="0"/>
                    <a:pt x="321" y="0"/>
                  </a:cubicBezTo>
                  <a:cubicBezTo>
                    <a:pt x="321" y="0"/>
                    <a:pt x="661" y="168"/>
                    <a:pt x="661" y="603"/>
                  </a:cubicBezTo>
                  <a:cubicBezTo>
                    <a:pt x="661" y="805"/>
                    <a:pt x="526" y="1013"/>
                    <a:pt x="409" y="1099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11"/>
            <p:cNvSpPr/>
            <p:nvPr/>
          </p:nvSpPr>
          <p:spPr bwMode="auto">
            <a:xfrm>
              <a:off x="4154174" y="1528224"/>
              <a:ext cx="1106479" cy="2164353"/>
            </a:xfrm>
            <a:custGeom>
              <a:avLst/>
              <a:gdLst>
                <a:gd name="T0" fmla="*/ 0 w 449"/>
                <a:gd name="T1" fmla="*/ 2147483646 h 878"/>
                <a:gd name="T2" fmla="*/ 2147483646 w 449"/>
                <a:gd name="T3" fmla="*/ 0 h 878"/>
                <a:gd name="T4" fmla="*/ 2147483646 w 449"/>
                <a:gd name="T5" fmla="*/ 2147483646 h 878"/>
                <a:gd name="T6" fmla="*/ 2147483646 w 449"/>
                <a:gd name="T7" fmla="*/ 2147483646 h 8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" h="878">
                  <a:moveTo>
                    <a:pt x="0" y="377"/>
                  </a:moveTo>
                  <a:cubicBezTo>
                    <a:pt x="26" y="102"/>
                    <a:pt x="222" y="0"/>
                    <a:pt x="222" y="0"/>
                  </a:cubicBezTo>
                  <a:cubicBezTo>
                    <a:pt x="222" y="0"/>
                    <a:pt x="449" y="118"/>
                    <a:pt x="449" y="426"/>
                  </a:cubicBezTo>
                  <a:cubicBezTo>
                    <a:pt x="449" y="609"/>
                    <a:pt x="335" y="783"/>
                    <a:pt x="225" y="878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Freeform 12"/>
            <p:cNvSpPr/>
            <p:nvPr/>
          </p:nvSpPr>
          <p:spPr bwMode="auto">
            <a:xfrm>
              <a:off x="3016245" y="1965670"/>
              <a:ext cx="2235831" cy="2530320"/>
            </a:xfrm>
            <a:custGeom>
              <a:avLst/>
              <a:gdLst>
                <a:gd name="T0" fmla="*/ 2147483646 w 908"/>
                <a:gd name="T1" fmla="*/ 2147483646 h 1027"/>
                <a:gd name="T2" fmla="*/ 0 w 908"/>
                <a:gd name="T3" fmla="*/ 2147483646 h 1027"/>
                <a:gd name="T4" fmla="*/ 2147483646 w 908"/>
                <a:gd name="T5" fmla="*/ 2147483646 h 1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8" h="1027">
                  <a:moveTo>
                    <a:pt x="908" y="183"/>
                  </a:moveTo>
                  <a:cubicBezTo>
                    <a:pt x="908" y="183"/>
                    <a:pt x="127" y="0"/>
                    <a:pt x="0" y="783"/>
                  </a:cubicBezTo>
                  <a:cubicBezTo>
                    <a:pt x="0" y="783"/>
                    <a:pt x="283" y="1027"/>
                    <a:pt x="678" y="827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13"/>
            <p:cNvSpPr/>
            <p:nvPr/>
          </p:nvSpPr>
          <p:spPr bwMode="auto">
            <a:xfrm>
              <a:off x="3325030" y="2311623"/>
              <a:ext cx="1927046" cy="1838413"/>
            </a:xfrm>
            <a:custGeom>
              <a:avLst/>
              <a:gdLst>
                <a:gd name="T0" fmla="*/ 2147483646 w 782"/>
                <a:gd name="T1" fmla="*/ 2147483646 h 746"/>
                <a:gd name="T2" fmla="*/ 0 w 782"/>
                <a:gd name="T3" fmla="*/ 2147483646 h 746"/>
                <a:gd name="T4" fmla="*/ 2147483646 w 782"/>
                <a:gd name="T5" fmla="*/ 2147483646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2" h="746">
                  <a:moveTo>
                    <a:pt x="782" y="159"/>
                  </a:moveTo>
                  <a:cubicBezTo>
                    <a:pt x="782" y="159"/>
                    <a:pt x="105" y="0"/>
                    <a:pt x="0" y="605"/>
                  </a:cubicBezTo>
                  <a:cubicBezTo>
                    <a:pt x="0" y="605"/>
                    <a:pt x="190" y="746"/>
                    <a:pt x="460" y="615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14"/>
            <p:cNvSpPr/>
            <p:nvPr/>
          </p:nvSpPr>
          <p:spPr bwMode="auto">
            <a:xfrm>
              <a:off x="3954036" y="2486029"/>
              <a:ext cx="2584644" cy="2330182"/>
            </a:xfrm>
            <a:custGeom>
              <a:avLst/>
              <a:gdLst>
                <a:gd name="T0" fmla="*/ 0 w 1049"/>
                <a:gd name="T1" fmla="*/ 2147483646 h 946"/>
                <a:gd name="T2" fmla="*/ 2147483646 w 1049"/>
                <a:gd name="T3" fmla="*/ 2147483646 h 946"/>
                <a:gd name="T4" fmla="*/ 2147483646 w 1049"/>
                <a:gd name="T5" fmla="*/ 0 h 9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9" h="946">
                  <a:moveTo>
                    <a:pt x="0" y="147"/>
                  </a:moveTo>
                  <a:cubicBezTo>
                    <a:pt x="0" y="147"/>
                    <a:pt x="111" y="946"/>
                    <a:pt x="1014" y="631"/>
                  </a:cubicBezTo>
                  <a:cubicBezTo>
                    <a:pt x="1014" y="631"/>
                    <a:pt x="1049" y="232"/>
                    <a:pt x="640" y="0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15"/>
            <p:cNvSpPr/>
            <p:nvPr/>
          </p:nvSpPr>
          <p:spPr bwMode="auto">
            <a:xfrm>
              <a:off x="4177047" y="2749068"/>
              <a:ext cx="2012820" cy="1738344"/>
            </a:xfrm>
            <a:custGeom>
              <a:avLst/>
              <a:gdLst>
                <a:gd name="T0" fmla="*/ 0 w 817"/>
                <a:gd name="T1" fmla="*/ 0 h 706"/>
                <a:gd name="T2" fmla="*/ 2147483646 w 817"/>
                <a:gd name="T3" fmla="*/ 2147483646 h 706"/>
                <a:gd name="T4" fmla="*/ 2147483646 w 817"/>
                <a:gd name="T5" fmla="*/ 2147483646 h 7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706">
                  <a:moveTo>
                    <a:pt x="0" y="0"/>
                  </a:moveTo>
                  <a:cubicBezTo>
                    <a:pt x="0" y="0"/>
                    <a:pt x="134" y="706"/>
                    <a:pt x="817" y="436"/>
                  </a:cubicBezTo>
                  <a:cubicBezTo>
                    <a:pt x="817" y="436"/>
                    <a:pt x="781" y="168"/>
                    <a:pt x="545" y="24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3671888" y="2994025"/>
            <a:ext cx="179387" cy="177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path" presetSubtype="0" repeatCount="2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146 4.5679E-6 C -0.01146 0.00277 -0.00903 0.00555 -0.0059 0.00555 C -0.00243 0.00555 -0.00104 0.00277 -0.00052 0.00092 L 8.33333E-7 -0.00124 C 0.00069 -0.00278 0.00208 -0.00556 0.00608 -0.00556 C 0.00868 -0.00556 0.0118 -0.0034 0.0118 4.5679E-6 C 0.0118 0.00277 0.00868 0.00555 0.00608 0.00555 C 0.00208 0.00555 0.00069 0.00277 8.33333E-7 0.00092 L -0.00052 -0.00124 C -0.00104 -0.00278 -0.00243 -0.00556 -0.0059 -0.00556 C -0.00903 -0.00556 -0.01146 -0.0034 -0.01146 4.5679E-6 Z " pathEditMode="relative" rAng="0" ptsTypes="ffFffffFfff">
                                      <p:cBhvr>
                                        <p:cTn id="5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5658 -0.58549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929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2.53469E-6 L -0.52847 -0.54826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-274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3.17607E-6 L -0.46389 0.36571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4" y="1828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-1.43694E-6 L -0.16562 0.52575 " pathEditMode="relative" rAng="0" ptsTypes="AA">
                                      <p:cBhvr>
                                        <p:cTn id="6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2627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94444E-6 2.36201E-6 L 0.49844 -0.10885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-5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-2.15233E-6 L 0.33525 0.42091 " pathEditMode="relative" rAng="0" ptsTypes="AA">
                                      <p:cBhvr>
                                        <p:cTn id="7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2103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16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 animBg="1"/>
      <p:bldP spid="34" grpId="1" animBg="1"/>
      <p:bldP spid="3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" name="直接连接符 1023"/>
          <p:cNvCxnSpPr/>
          <p:nvPr/>
        </p:nvCxnSpPr>
        <p:spPr>
          <a:xfrm>
            <a:off x="996043" y="3054350"/>
            <a:ext cx="7151914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60463" y="1947863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60463" y="3148013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2103152" y="1621065"/>
            <a:ext cx="4937696" cy="1901372"/>
          </a:xfrm>
          <a:prstGeom prst="roundRect">
            <a:avLst>
              <a:gd name="adj" fmla="val 738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064" y="1956857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rgbClr val="FFF097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3000" b="1" dirty="0">
              <a:ln w="3175">
                <a:solidFill>
                  <a:srgbClr val="FFF09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007" y="2564569"/>
            <a:ext cx="3877986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500">
                <a:ln w="0">
                  <a:noFill/>
                </a:ln>
                <a:solidFill>
                  <a:schemeClr val="bg1"/>
                </a:solidFill>
                <a:latin typeface="Walkway Black" pitchFamily="2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3150" dirty="0">
                <a:ln w="3175">
                  <a:solidFill>
                    <a:srgbClr val="FFF097"/>
                  </a:solidFill>
                </a:ln>
                <a:solidFill>
                  <a:schemeClr val="tx1"/>
                </a:solidFill>
              </a:rPr>
              <a:t>PowerPoint Template</a:t>
            </a:r>
            <a:endParaRPr lang="en-US" sz="3150" dirty="0">
              <a:ln w="3175">
                <a:solidFill>
                  <a:srgbClr val="FFF09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436563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组合 36"/>
          <p:cNvGrpSpPr/>
          <p:nvPr/>
        </p:nvGrpSpPr>
        <p:grpSpPr bwMode="auto">
          <a:xfrm>
            <a:off x="82550" y="4635500"/>
            <a:ext cx="454025" cy="423863"/>
            <a:chOff x="-2441575" y="2146300"/>
            <a:chExt cx="1196975" cy="1114425"/>
          </a:xfrm>
        </p:grpSpPr>
        <p:sp>
          <p:nvSpPr>
            <p:cNvPr id="13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48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315029" y="2571750"/>
            <a:ext cx="4513943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28663" y="1271588"/>
            <a:ext cx="7686675" cy="3324225"/>
            <a:chOff x="728138" y="1271445"/>
            <a:chExt cx="7687725" cy="3323772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728138" y="1271445"/>
              <a:ext cx="7687725" cy="3323772"/>
            </a:xfrm>
            <a:prstGeom prst="roundRect">
              <a:avLst>
                <a:gd name="adj" fmla="val 269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95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</a:gradFill>
            <a:ln w="19050" algn="ctr">
              <a:solidFill>
                <a:srgbClr val="FFF097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6043" y="3047615"/>
              <a:ext cx="7151914" cy="0"/>
            </a:xfrm>
            <a:prstGeom prst="lin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95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</a:gradFill>
            <a:ln w="6350" algn="ctr">
              <a:solidFill>
                <a:srgbClr val="FFF097"/>
              </a:solidFill>
              <a:prstDash val="sysDash"/>
              <a:round/>
            </a:ln>
            <a:effectLst/>
          </p:spPr>
        </p:cxnSp>
        <p:sp>
          <p:nvSpPr>
            <p:cNvPr id="11291" name="Text Box 11"/>
            <p:cNvSpPr txBox="1">
              <a:spLocks noChangeArrowheads="1"/>
            </p:cNvSpPr>
            <p:nvPr/>
          </p:nvSpPr>
          <p:spPr bwMode="auto">
            <a:xfrm>
              <a:off x="1160462" y="1947636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92" name="矩形 14"/>
            <p:cNvSpPr>
              <a:spLocks noChangeArrowheads="1"/>
            </p:cNvSpPr>
            <p:nvPr/>
          </p:nvSpPr>
          <p:spPr bwMode="auto">
            <a:xfrm>
              <a:off x="1160462" y="3147786"/>
              <a:ext cx="6823075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gray">
          <a:xfrm>
            <a:off x="1643063" y="1477925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1643063" y="2293584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gray">
          <a:xfrm>
            <a:off x="1643063" y="3109243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1643063" y="3924902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66"/>
          <p:cNvSpPr>
            <a:spLocks noChangeArrowheads="1"/>
          </p:cNvSpPr>
          <p:nvPr/>
        </p:nvSpPr>
        <p:spPr bwMode="auto">
          <a:xfrm>
            <a:off x="4252913" y="1538288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8" name="矩形 66"/>
          <p:cNvSpPr>
            <a:spLocks noChangeArrowheads="1"/>
          </p:cNvSpPr>
          <p:nvPr/>
        </p:nvSpPr>
        <p:spPr bwMode="auto">
          <a:xfrm>
            <a:off x="4252913" y="23415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9" name="矩形 66"/>
          <p:cNvSpPr>
            <a:spLocks noChangeArrowheads="1"/>
          </p:cNvSpPr>
          <p:nvPr/>
        </p:nvSpPr>
        <p:spPr bwMode="auto">
          <a:xfrm>
            <a:off x="4252913" y="31670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0" name="矩形 66"/>
          <p:cNvSpPr>
            <a:spLocks noChangeArrowheads="1"/>
          </p:cNvSpPr>
          <p:nvPr/>
        </p:nvSpPr>
        <p:spPr bwMode="auto">
          <a:xfrm>
            <a:off x="4252913" y="39798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6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1643063" y="2656327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66"/>
          <p:cNvSpPr>
            <a:spLocks noChangeArrowheads="1"/>
          </p:cNvSpPr>
          <p:nvPr/>
        </p:nvSpPr>
        <p:spPr bwMode="auto">
          <a:xfrm>
            <a:off x="4252913" y="2705100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643063" y="1477925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643063" y="2293584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643063" y="3109243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643063" y="3924902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4252913" y="1538288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" name="矩形 66"/>
          <p:cNvSpPr>
            <a:spLocks noChangeArrowheads="1"/>
          </p:cNvSpPr>
          <p:nvPr/>
        </p:nvSpPr>
        <p:spPr bwMode="auto">
          <a:xfrm>
            <a:off x="4252913" y="23415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252913" y="31670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3" name="矩形 66"/>
          <p:cNvSpPr>
            <a:spLocks noChangeArrowheads="1"/>
          </p:cNvSpPr>
          <p:nvPr/>
        </p:nvSpPr>
        <p:spPr bwMode="auto">
          <a:xfrm>
            <a:off x="4252913" y="39798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66"/>
          <p:cNvSpPr>
            <a:spLocks noChangeArrowheads="1"/>
          </p:cNvSpPr>
          <p:nvPr/>
        </p:nvSpPr>
        <p:spPr bwMode="auto">
          <a:xfrm>
            <a:off x="3992563" y="2703513"/>
            <a:ext cx="11588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643063" y="2656327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4252913" y="2705100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0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6" name="组合 9"/>
          <p:cNvGrpSpPr/>
          <p:nvPr/>
        </p:nvGrpSpPr>
        <p:grpSpPr bwMode="auto">
          <a:xfrm>
            <a:off x="1393825" y="2028825"/>
            <a:ext cx="6378575" cy="1965325"/>
            <a:chOff x="865197" y="2325688"/>
            <a:chExt cx="7324716" cy="3467144"/>
          </a:xfrm>
        </p:grpSpPr>
        <p:sp>
          <p:nvSpPr>
            <p:cNvPr id="17419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7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7433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34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7440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35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7438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9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43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3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28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30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32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31" name="矩形 66"/>
          <p:cNvSpPr>
            <a:spLocks noChangeArrowheads="1"/>
          </p:cNvSpPr>
          <p:nvPr/>
        </p:nvSpPr>
        <p:spPr bwMode="auto">
          <a:xfrm>
            <a:off x="3992563" y="2703513"/>
            <a:ext cx="11588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4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1026" name="Picture 2" descr="E:\101546124267403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62100"/>
            <a:ext cx="279876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66"/>
          <p:cNvSpPr>
            <a:spLocks noChangeArrowheads="1"/>
          </p:cNvSpPr>
          <p:nvPr/>
        </p:nvSpPr>
        <p:spPr bwMode="auto">
          <a:xfrm>
            <a:off x="5487988" y="2703513"/>
            <a:ext cx="11588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7" name="组合 9"/>
          <p:cNvGrpSpPr/>
          <p:nvPr/>
        </p:nvGrpSpPr>
        <p:grpSpPr bwMode="auto">
          <a:xfrm>
            <a:off x="1393825" y="2028825"/>
            <a:ext cx="6378575" cy="1965325"/>
            <a:chOff x="865197" y="2325688"/>
            <a:chExt cx="7324716" cy="3467144"/>
          </a:xfrm>
        </p:grpSpPr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6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9482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83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9489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0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484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9487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9485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77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9480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9481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598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AutoShape 3"/>
          <p:cNvSpPr>
            <a:spLocks noChangeArrowheads="1"/>
          </p:cNvSpPr>
          <p:nvPr/>
        </p:nvSpPr>
        <p:spPr bwMode="gray">
          <a:xfrm>
            <a:off x="2103152" y="1621065"/>
            <a:ext cx="4937696" cy="1901372"/>
          </a:xfrm>
          <a:prstGeom prst="roundRect">
            <a:avLst>
              <a:gd name="adj" fmla="val 738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226" y="1956857"/>
            <a:ext cx="17235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rgbClr val="FFF097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sz="3000" b="1" dirty="0">
              <a:ln w="3175">
                <a:solidFill>
                  <a:srgbClr val="FFF09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008" y="2564569"/>
            <a:ext cx="387798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500">
                <a:ln w="0">
                  <a:noFill/>
                </a:ln>
                <a:solidFill>
                  <a:schemeClr val="bg1"/>
                </a:solidFill>
                <a:latin typeface="Walkway Black" pitchFamily="2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3150" dirty="0">
                <a:ln w="3175">
                  <a:solidFill>
                    <a:srgbClr val="FFF097"/>
                  </a:solidFill>
                </a:ln>
                <a:solidFill>
                  <a:schemeClr val="tx1"/>
                </a:solidFill>
              </a:rPr>
              <a:t>PowerPoint Template</a:t>
            </a:r>
            <a:endParaRPr lang="en-US" sz="3150" dirty="0">
              <a:ln w="3175">
                <a:solidFill>
                  <a:srgbClr val="FFF09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36563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组合 36"/>
          <p:cNvGrpSpPr/>
          <p:nvPr/>
        </p:nvGrpSpPr>
        <p:grpSpPr bwMode="auto">
          <a:xfrm>
            <a:off x="82550" y="4635500"/>
            <a:ext cx="454025" cy="423863"/>
            <a:chOff x="-2441575" y="2146300"/>
            <a:chExt cx="1196975" cy="1114425"/>
          </a:xfrm>
        </p:grpSpPr>
        <p:sp>
          <p:nvSpPr>
            <p:cNvPr id="1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541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24" name="直接连接符 1023"/>
          <p:cNvCxnSpPr/>
          <p:nvPr/>
        </p:nvCxnSpPr>
        <p:spPr>
          <a:xfrm>
            <a:off x="2315029" y="2571750"/>
            <a:ext cx="4513943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  <p:sp>
        <p:nvSpPr>
          <p:cNvPr id="5" name="Freeform 10"/>
          <p:cNvSpPr/>
          <p:nvPr/>
        </p:nvSpPr>
        <p:spPr bwMode="auto">
          <a:xfrm>
            <a:off x="3756025" y="977900"/>
            <a:ext cx="1627188" cy="2708275"/>
          </a:xfrm>
          <a:custGeom>
            <a:avLst/>
            <a:gdLst>
              <a:gd name="T0" fmla="*/ 0 w 661"/>
              <a:gd name="T1" fmla="*/ 2147483646 h 1099"/>
              <a:gd name="T2" fmla="*/ 2147483646 w 661"/>
              <a:gd name="T3" fmla="*/ 0 h 1099"/>
              <a:gd name="T4" fmla="*/ 2147483646 w 661"/>
              <a:gd name="T5" fmla="*/ 2147483646 h 1099"/>
              <a:gd name="T6" fmla="*/ 2147483646 w 661"/>
              <a:gd name="T7" fmla="*/ 2147483646 h 10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1" h="1099">
                <a:moveTo>
                  <a:pt x="0" y="579"/>
                </a:moveTo>
                <a:cubicBezTo>
                  <a:pt x="0" y="190"/>
                  <a:pt x="321" y="0"/>
                  <a:pt x="321" y="0"/>
                </a:cubicBezTo>
                <a:cubicBezTo>
                  <a:pt x="321" y="0"/>
                  <a:pt x="661" y="168"/>
                  <a:pt x="661" y="603"/>
                </a:cubicBezTo>
                <a:cubicBezTo>
                  <a:pt x="661" y="805"/>
                  <a:pt x="526" y="1013"/>
                  <a:pt x="409" y="1099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4002088" y="1376363"/>
            <a:ext cx="1106487" cy="2163762"/>
          </a:xfrm>
          <a:custGeom>
            <a:avLst/>
            <a:gdLst>
              <a:gd name="T0" fmla="*/ 0 w 449"/>
              <a:gd name="T1" fmla="*/ 2147483646 h 878"/>
              <a:gd name="T2" fmla="*/ 2147483646 w 449"/>
              <a:gd name="T3" fmla="*/ 0 h 878"/>
              <a:gd name="T4" fmla="*/ 2147483646 w 449"/>
              <a:gd name="T5" fmla="*/ 2147483646 h 878"/>
              <a:gd name="T6" fmla="*/ 2147483646 w 449"/>
              <a:gd name="T7" fmla="*/ 2147483646 h 8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9" h="878">
                <a:moveTo>
                  <a:pt x="0" y="377"/>
                </a:moveTo>
                <a:cubicBezTo>
                  <a:pt x="26" y="102"/>
                  <a:pt x="222" y="0"/>
                  <a:pt x="222" y="0"/>
                </a:cubicBezTo>
                <a:cubicBezTo>
                  <a:pt x="222" y="0"/>
                  <a:pt x="449" y="118"/>
                  <a:pt x="449" y="426"/>
                </a:cubicBezTo>
                <a:cubicBezTo>
                  <a:pt x="449" y="609"/>
                  <a:pt x="335" y="783"/>
                  <a:pt x="225" y="878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2863850" y="1812925"/>
            <a:ext cx="2235200" cy="2530475"/>
          </a:xfrm>
          <a:custGeom>
            <a:avLst/>
            <a:gdLst>
              <a:gd name="T0" fmla="*/ 2147483646 w 908"/>
              <a:gd name="T1" fmla="*/ 2147483646 h 1027"/>
              <a:gd name="T2" fmla="*/ 0 w 908"/>
              <a:gd name="T3" fmla="*/ 2147483646 h 1027"/>
              <a:gd name="T4" fmla="*/ 2147483646 w 908"/>
              <a:gd name="T5" fmla="*/ 2147483646 h 10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8" h="1027">
                <a:moveTo>
                  <a:pt x="908" y="183"/>
                </a:moveTo>
                <a:cubicBezTo>
                  <a:pt x="908" y="183"/>
                  <a:pt x="127" y="0"/>
                  <a:pt x="0" y="783"/>
                </a:cubicBezTo>
                <a:cubicBezTo>
                  <a:pt x="0" y="783"/>
                  <a:pt x="283" y="1027"/>
                  <a:pt x="678" y="827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3173413" y="2159000"/>
            <a:ext cx="1925637" cy="1838325"/>
          </a:xfrm>
          <a:custGeom>
            <a:avLst/>
            <a:gdLst>
              <a:gd name="T0" fmla="*/ 2147483646 w 782"/>
              <a:gd name="T1" fmla="*/ 2147483646 h 746"/>
              <a:gd name="T2" fmla="*/ 0 w 782"/>
              <a:gd name="T3" fmla="*/ 2147483646 h 746"/>
              <a:gd name="T4" fmla="*/ 2147483646 w 782"/>
              <a:gd name="T5" fmla="*/ 2147483646 h 7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2" h="746">
                <a:moveTo>
                  <a:pt x="782" y="159"/>
                </a:moveTo>
                <a:cubicBezTo>
                  <a:pt x="782" y="159"/>
                  <a:pt x="105" y="0"/>
                  <a:pt x="0" y="605"/>
                </a:cubicBezTo>
                <a:cubicBezTo>
                  <a:pt x="0" y="605"/>
                  <a:pt x="190" y="746"/>
                  <a:pt x="460" y="615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3802063" y="2333625"/>
            <a:ext cx="2584450" cy="2330450"/>
          </a:xfrm>
          <a:custGeom>
            <a:avLst/>
            <a:gdLst>
              <a:gd name="T0" fmla="*/ 0 w 1049"/>
              <a:gd name="T1" fmla="*/ 2147483646 h 946"/>
              <a:gd name="T2" fmla="*/ 2147483646 w 1049"/>
              <a:gd name="T3" fmla="*/ 2147483646 h 946"/>
              <a:gd name="T4" fmla="*/ 2147483646 w 1049"/>
              <a:gd name="T5" fmla="*/ 0 h 9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9" h="946">
                <a:moveTo>
                  <a:pt x="0" y="147"/>
                </a:moveTo>
                <a:cubicBezTo>
                  <a:pt x="0" y="147"/>
                  <a:pt x="111" y="946"/>
                  <a:pt x="1014" y="631"/>
                </a:cubicBezTo>
                <a:cubicBezTo>
                  <a:pt x="1014" y="631"/>
                  <a:pt x="1049" y="232"/>
                  <a:pt x="640" y="0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024313" y="2597150"/>
            <a:ext cx="2012950" cy="1738313"/>
          </a:xfrm>
          <a:custGeom>
            <a:avLst/>
            <a:gdLst>
              <a:gd name="T0" fmla="*/ 0 w 817"/>
              <a:gd name="T1" fmla="*/ 0 h 706"/>
              <a:gd name="T2" fmla="*/ 2147483646 w 817"/>
              <a:gd name="T3" fmla="*/ 2147483646 h 706"/>
              <a:gd name="T4" fmla="*/ 2147483646 w 817"/>
              <a:gd name="T5" fmla="*/ 2147483646 h 7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7" h="706">
                <a:moveTo>
                  <a:pt x="0" y="0"/>
                </a:moveTo>
                <a:cubicBezTo>
                  <a:pt x="0" y="0"/>
                  <a:pt x="134" y="706"/>
                  <a:pt x="817" y="436"/>
                </a:cubicBezTo>
                <a:cubicBezTo>
                  <a:pt x="817" y="436"/>
                  <a:pt x="781" y="168"/>
                  <a:pt x="545" y="24"/>
                </a:cubicBezTo>
              </a:path>
            </a:pathLst>
          </a:custGeom>
          <a:noFill/>
          <a:ln w="76200" cap="flat">
            <a:solidFill>
              <a:srgbClr val="C4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2863850" y="981075"/>
            <a:ext cx="3522663" cy="3684588"/>
            <a:chOff x="3016245" y="1130807"/>
            <a:chExt cx="3522435" cy="3685404"/>
          </a:xfrm>
        </p:grpSpPr>
        <p:sp>
          <p:nvSpPr>
            <p:cNvPr id="21523" name="Freeform 10"/>
            <p:cNvSpPr/>
            <p:nvPr/>
          </p:nvSpPr>
          <p:spPr bwMode="auto">
            <a:xfrm>
              <a:off x="3908290" y="1130807"/>
              <a:ext cx="1626839" cy="2707585"/>
            </a:xfrm>
            <a:custGeom>
              <a:avLst/>
              <a:gdLst>
                <a:gd name="T0" fmla="*/ 0 w 661"/>
                <a:gd name="T1" fmla="*/ 2147483646 h 1099"/>
                <a:gd name="T2" fmla="*/ 2147483646 w 661"/>
                <a:gd name="T3" fmla="*/ 0 h 1099"/>
                <a:gd name="T4" fmla="*/ 2147483646 w 661"/>
                <a:gd name="T5" fmla="*/ 2147483646 h 1099"/>
                <a:gd name="T6" fmla="*/ 2147483646 w 661"/>
                <a:gd name="T7" fmla="*/ 2147483646 h 10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1" h="1099">
                  <a:moveTo>
                    <a:pt x="0" y="579"/>
                  </a:moveTo>
                  <a:cubicBezTo>
                    <a:pt x="0" y="190"/>
                    <a:pt x="321" y="0"/>
                    <a:pt x="321" y="0"/>
                  </a:cubicBezTo>
                  <a:cubicBezTo>
                    <a:pt x="321" y="0"/>
                    <a:pt x="661" y="168"/>
                    <a:pt x="661" y="603"/>
                  </a:cubicBezTo>
                  <a:cubicBezTo>
                    <a:pt x="661" y="805"/>
                    <a:pt x="526" y="1013"/>
                    <a:pt x="409" y="1099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Freeform 11"/>
            <p:cNvSpPr/>
            <p:nvPr/>
          </p:nvSpPr>
          <p:spPr bwMode="auto">
            <a:xfrm>
              <a:off x="4154174" y="1528224"/>
              <a:ext cx="1106479" cy="2164353"/>
            </a:xfrm>
            <a:custGeom>
              <a:avLst/>
              <a:gdLst>
                <a:gd name="T0" fmla="*/ 0 w 449"/>
                <a:gd name="T1" fmla="*/ 2147483646 h 878"/>
                <a:gd name="T2" fmla="*/ 2147483646 w 449"/>
                <a:gd name="T3" fmla="*/ 0 h 878"/>
                <a:gd name="T4" fmla="*/ 2147483646 w 449"/>
                <a:gd name="T5" fmla="*/ 2147483646 h 878"/>
                <a:gd name="T6" fmla="*/ 2147483646 w 449"/>
                <a:gd name="T7" fmla="*/ 2147483646 h 8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9" h="878">
                  <a:moveTo>
                    <a:pt x="0" y="377"/>
                  </a:moveTo>
                  <a:cubicBezTo>
                    <a:pt x="26" y="102"/>
                    <a:pt x="222" y="0"/>
                    <a:pt x="222" y="0"/>
                  </a:cubicBezTo>
                  <a:cubicBezTo>
                    <a:pt x="222" y="0"/>
                    <a:pt x="449" y="118"/>
                    <a:pt x="449" y="426"/>
                  </a:cubicBezTo>
                  <a:cubicBezTo>
                    <a:pt x="449" y="609"/>
                    <a:pt x="335" y="783"/>
                    <a:pt x="225" y="878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Freeform 12"/>
            <p:cNvSpPr/>
            <p:nvPr/>
          </p:nvSpPr>
          <p:spPr bwMode="auto">
            <a:xfrm>
              <a:off x="3016245" y="1965670"/>
              <a:ext cx="2235831" cy="2530320"/>
            </a:xfrm>
            <a:custGeom>
              <a:avLst/>
              <a:gdLst>
                <a:gd name="T0" fmla="*/ 2147483646 w 908"/>
                <a:gd name="T1" fmla="*/ 2147483646 h 1027"/>
                <a:gd name="T2" fmla="*/ 0 w 908"/>
                <a:gd name="T3" fmla="*/ 2147483646 h 1027"/>
                <a:gd name="T4" fmla="*/ 2147483646 w 908"/>
                <a:gd name="T5" fmla="*/ 2147483646 h 1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8" h="1027">
                  <a:moveTo>
                    <a:pt x="908" y="183"/>
                  </a:moveTo>
                  <a:cubicBezTo>
                    <a:pt x="908" y="183"/>
                    <a:pt x="127" y="0"/>
                    <a:pt x="0" y="783"/>
                  </a:cubicBezTo>
                  <a:cubicBezTo>
                    <a:pt x="0" y="783"/>
                    <a:pt x="283" y="1027"/>
                    <a:pt x="678" y="827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Freeform 13"/>
            <p:cNvSpPr/>
            <p:nvPr/>
          </p:nvSpPr>
          <p:spPr bwMode="auto">
            <a:xfrm>
              <a:off x="3325030" y="2311623"/>
              <a:ext cx="1927046" cy="1838413"/>
            </a:xfrm>
            <a:custGeom>
              <a:avLst/>
              <a:gdLst>
                <a:gd name="T0" fmla="*/ 2147483646 w 782"/>
                <a:gd name="T1" fmla="*/ 2147483646 h 746"/>
                <a:gd name="T2" fmla="*/ 0 w 782"/>
                <a:gd name="T3" fmla="*/ 2147483646 h 746"/>
                <a:gd name="T4" fmla="*/ 2147483646 w 782"/>
                <a:gd name="T5" fmla="*/ 2147483646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2" h="746">
                  <a:moveTo>
                    <a:pt x="782" y="159"/>
                  </a:moveTo>
                  <a:cubicBezTo>
                    <a:pt x="782" y="159"/>
                    <a:pt x="105" y="0"/>
                    <a:pt x="0" y="605"/>
                  </a:cubicBezTo>
                  <a:cubicBezTo>
                    <a:pt x="0" y="605"/>
                    <a:pt x="190" y="746"/>
                    <a:pt x="460" y="615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Freeform 14"/>
            <p:cNvSpPr/>
            <p:nvPr/>
          </p:nvSpPr>
          <p:spPr bwMode="auto">
            <a:xfrm>
              <a:off x="3954036" y="2486029"/>
              <a:ext cx="2584644" cy="2330182"/>
            </a:xfrm>
            <a:custGeom>
              <a:avLst/>
              <a:gdLst>
                <a:gd name="T0" fmla="*/ 0 w 1049"/>
                <a:gd name="T1" fmla="*/ 2147483646 h 946"/>
                <a:gd name="T2" fmla="*/ 2147483646 w 1049"/>
                <a:gd name="T3" fmla="*/ 2147483646 h 946"/>
                <a:gd name="T4" fmla="*/ 2147483646 w 1049"/>
                <a:gd name="T5" fmla="*/ 0 h 9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9" h="946">
                  <a:moveTo>
                    <a:pt x="0" y="147"/>
                  </a:moveTo>
                  <a:cubicBezTo>
                    <a:pt x="0" y="147"/>
                    <a:pt x="111" y="946"/>
                    <a:pt x="1014" y="631"/>
                  </a:cubicBezTo>
                  <a:cubicBezTo>
                    <a:pt x="1014" y="631"/>
                    <a:pt x="1049" y="232"/>
                    <a:pt x="640" y="0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15"/>
            <p:cNvSpPr/>
            <p:nvPr/>
          </p:nvSpPr>
          <p:spPr bwMode="auto">
            <a:xfrm>
              <a:off x="4177047" y="2749068"/>
              <a:ext cx="2012820" cy="1738344"/>
            </a:xfrm>
            <a:custGeom>
              <a:avLst/>
              <a:gdLst>
                <a:gd name="T0" fmla="*/ 0 w 817"/>
                <a:gd name="T1" fmla="*/ 0 h 706"/>
                <a:gd name="T2" fmla="*/ 2147483646 w 817"/>
                <a:gd name="T3" fmla="*/ 2147483646 h 706"/>
                <a:gd name="T4" fmla="*/ 2147483646 w 817"/>
                <a:gd name="T5" fmla="*/ 2147483646 h 7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706">
                  <a:moveTo>
                    <a:pt x="0" y="0"/>
                  </a:moveTo>
                  <a:cubicBezTo>
                    <a:pt x="0" y="0"/>
                    <a:pt x="134" y="706"/>
                    <a:pt x="817" y="436"/>
                  </a:cubicBezTo>
                  <a:cubicBezTo>
                    <a:pt x="817" y="436"/>
                    <a:pt x="781" y="168"/>
                    <a:pt x="545" y="24"/>
                  </a:cubicBezTo>
                </a:path>
              </a:pathLst>
            </a:custGeom>
            <a:noFill/>
            <a:ln w="76200" cap="flat">
              <a:solidFill>
                <a:srgbClr val="C4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3671888" y="2994025"/>
            <a:ext cx="179387" cy="177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path" presetSubtype="0" repeatCount="2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146 4.5679E-6 C -0.01146 0.00277 -0.00903 0.00555 -0.0059 0.00555 C -0.00243 0.00555 -0.00104 0.00277 -0.00052 0.00092 L 8.33333E-7 -0.00124 C 0.00069 -0.00278 0.00208 -0.00556 0.00608 -0.00556 C 0.00868 -0.00556 0.0118 -0.0034 0.0118 4.5679E-6 C 0.0118 0.00277 0.00868 0.00555 0.00608 0.00555 C 0.00208 0.00555 0.00069 0.00277 8.33333E-7 0.00092 L -0.00052 -0.00124 C -0.00104 -0.00278 -0.00243 -0.00556 -0.0059 -0.00556 C -0.00903 -0.00556 -0.01146 -0.0034 -0.01146 4.5679E-6 Z " pathEditMode="relative" rAng="0" ptsTypes="ffFffffFfff">
                                      <p:cBhvr>
                                        <p:cTn id="5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5658 -0.58549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929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2.53469E-6 L -0.52847 -0.54826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-274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3.17607E-6 L -0.46389 0.36571 " pathEditMode="relative" rAng="0" ptsTypes="AA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4" y="1828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-1.43694E-6 L -0.16562 0.52575 " pathEditMode="relative" rAng="0" ptsTypes="AA">
                                      <p:cBhvr>
                                        <p:cTn id="6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2627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94444E-6 2.36201E-6 L 0.49844 -0.10885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-5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-2.15233E-6 L 0.33525 0.42091 " pathEditMode="relative" rAng="0" ptsTypes="AA">
                                      <p:cBhvr>
                                        <p:cTn id="7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2103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0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16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4" grpId="0" animBg="1"/>
      <p:bldP spid="34" grpId="1" animBg="1"/>
      <p:bldP spid="34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全屏显示(16:9)</PresentationFormat>
  <Paragraphs>102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Walkway Black</vt:lpstr>
      <vt:lpstr>方正粗倩简体</vt:lpstr>
      <vt:lpstr>A bite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30</cp:revision>
  <dcterms:created xsi:type="dcterms:W3CDTF">2011-04-20T01:51:00Z</dcterms:created>
  <dcterms:modified xsi:type="dcterms:W3CDTF">2018-08-22T10:19:35Z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