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方正细圆简体" panose="03000509000000000000" pitchFamily="65" charset="-122"/>
      <p:regular r:id="rId21"/>
    </p:embeddedFont>
    <p:embeddedFont>
      <p:font typeface="方正细倩简体" panose="03000509000000000000" pitchFamily="65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96F0FA"/>
    <a:srgbClr val="293AC6"/>
    <a:srgbClr val="283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0360FC-75AA-4CF8-9F53-EA988BF36E3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E07CA5-0292-4495-81D6-0EA1D92346D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383B5F-72B0-4779-99AB-A6EA6623B7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8B9C1D-F875-45BE-8D41-7E904F34F3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2AF-53E1-4C24-9B60-6B9A10FF14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AA429-46A5-4E50-8FCB-869FF0C5AE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0477-945C-4C70-976D-E6931F26A2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E956A-5EDF-476F-AFE7-BED25976C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46455-8791-466E-8BDF-B2424CEE5A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4F93F-D20F-4527-91C4-57CCF5DC3E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chemeClr val="tx1"/>
              </a:gs>
              <a:gs pos="71000">
                <a:srgbClr val="2A0000"/>
              </a:gs>
              <a:gs pos="11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 flipH="1">
            <a:off x="4415317" y="-4236784"/>
            <a:ext cx="313363" cy="9144001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3" descr="F:\新开\1DJ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9538"/>
            <a:ext cx="190817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2700000" flipH="1">
            <a:off x="8701532" y="223223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2700000" flipH="1">
            <a:off x="8409101" y="177759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2700000" flipH="1">
            <a:off x="7525440" y="290022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 flipH="1">
            <a:off x="9489219" y="16994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2700000" flipH="1">
            <a:off x="8985163" y="161801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 flipH="1">
            <a:off x="8701532" y="72831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2700000" flipH="1">
            <a:off x="9569326" y="-941324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2700000" flipH="1">
            <a:off x="8036945" y="81546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700000" flipH="1">
            <a:off x="9464205" y="374095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2700000" flipH="1">
            <a:off x="8985163" y="11409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05D2-3D9C-4C4B-B38F-AAFC8FCAAE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AE0-F20D-44D9-9689-0BA13C519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EB0C2-2F85-40BF-A921-A2E61D9BA05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8DBB-EFB1-4A60-8BDE-01E35B1AF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618BB-66B0-4B39-AD0D-ADDBA632D3A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3967A-B504-4F33-A1E7-ED23E1AFF9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EDF53-ABF6-4F0D-ACCF-50036EF2017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D45E6-7045-4334-BC9D-C8E2F6629C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FA80-18F2-42BE-B460-1C28599F886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D0779-FB5D-4E0F-85E2-162E8E5192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74F9-1246-425A-A43D-20086F5A31B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CC3D1-3B45-4E4F-AC07-ACD7B3E8FA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247F-9DA4-4D49-9D83-6A91C9B89F4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2B074-FF8B-4BA2-B1BA-0013B54B7D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4EFFB6-181B-443F-A31B-2F0DA24130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358829-DBD4-4027-A4E0-CBB28E44CD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98000">
                <a:srgbClr val="C00000"/>
              </a:gs>
              <a:gs pos="0">
                <a:schemeClr val="tx1"/>
              </a:gs>
              <a:gs pos="84000">
                <a:srgbClr val="2A0000"/>
              </a:gs>
              <a:gs pos="45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 flipH="1">
            <a:off x="3045233" y="-71398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Picture 4" descr="F:\新开\GTDT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55" y="1130003"/>
            <a:ext cx="6223665" cy="26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 rot="2700000" flipH="1">
            <a:off x="1565390" y="953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 flipH="1">
            <a:off x="5154640" y="-93864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 flipH="1">
            <a:off x="3451054" y="117764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 flipH="1">
            <a:off x="5016490" y="239397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 flipH="1">
            <a:off x="5860069" y="239396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00000" flipH="1">
            <a:off x="2852369" y="111265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00000" flipH="1">
            <a:off x="3284417" y="-16006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 flipH="1">
            <a:off x="2439141" y="113233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3"/>
          <p:cNvSpPr txBox="1">
            <a:spLocks noChangeArrowheads="1"/>
          </p:cNvSpPr>
          <p:nvPr/>
        </p:nvSpPr>
        <p:spPr bwMode="auto">
          <a:xfrm>
            <a:off x="7002463" y="192088"/>
            <a:ext cx="18780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新开\1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66421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161"/>
          <p:cNvGrpSpPr/>
          <p:nvPr/>
        </p:nvGrpSpPr>
        <p:grpSpPr bwMode="auto">
          <a:xfrm>
            <a:off x="73025" y="115888"/>
            <a:ext cx="1274763" cy="338137"/>
            <a:chOff x="2554177" y="1995686"/>
            <a:chExt cx="1275718" cy="338137"/>
          </a:xfrm>
        </p:grpSpPr>
        <p:sp>
          <p:nvSpPr>
            <p:cNvPr id="26" name="TextBox 35"/>
            <p:cNvSpPr txBox="1">
              <a:spLocks noChangeArrowheads="1"/>
            </p:cNvSpPr>
            <p:nvPr/>
          </p:nvSpPr>
          <p:spPr bwMode="auto">
            <a:xfrm>
              <a:off x="2838553" y="2022673"/>
              <a:ext cx="99134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6237" name="组合 36"/>
            <p:cNvGrpSpPr/>
            <p:nvPr/>
          </p:nvGrpSpPr>
          <p:grpSpPr bwMode="auto">
            <a:xfrm>
              <a:off x="2554177" y="1995686"/>
              <a:ext cx="361950" cy="338137"/>
              <a:chOff x="-2441575" y="2146300"/>
              <a:chExt cx="1196975" cy="1114425"/>
            </a:xfrm>
          </p:grpSpPr>
          <p:sp>
            <p:nvSpPr>
              <p:cNvPr id="28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0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250" name="Freeform 52"/>
              <p:cNvSpPr/>
              <p:nvPr/>
            </p:nvSpPr>
            <p:spPr bwMode="auto">
              <a:xfrm>
                <a:off x="-1979613" y="2435225"/>
                <a:ext cx="427038" cy="434975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​​ 42"/>
          <p:cNvSpPr>
            <a:spLocks noChangeArrowheads="1"/>
          </p:cNvSpPr>
          <p:nvPr/>
        </p:nvSpPr>
        <p:spPr bwMode="auto">
          <a:xfrm>
            <a:off x="4488195" y="2697540"/>
            <a:ext cx="4549666" cy="146694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PowerPoint</a:t>
            </a:r>
            <a:endParaRPr lang="zh-CN" altLang="en-US" sz="66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805238" y="515938"/>
            <a:ext cx="1593850" cy="3883025"/>
          </a:xfrm>
          <a:prstGeom prst="upArrow">
            <a:avLst>
              <a:gd name="adj1" fmla="val 59299"/>
              <a:gd name="adj2" fmla="val 81771"/>
            </a:avLst>
          </a:prstGeom>
          <a:gradFill>
            <a:gsLst>
              <a:gs pos="100000">
                <a:srgbClr val="C00000"/>
              </a:gs>
              <a:gs pos="8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7345" y="171629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6425" y="1504117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65505" y="123607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34585" y="1093751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03665" y="123607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72745" y="1480147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41825" y="1727990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8634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100321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32165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82333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24698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598815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960813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66070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170417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418746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743309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4414E-6 L 0.08993 -0.3640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-1821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27497E-7 L 0.06059 -0.3227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161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81134E-6 L 0.03108 -0.24291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1214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1134E-6 L -0.02778 -0.2429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1214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19359E-6 L -0.05712 -0.3181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59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143E-6 L -0.08663 -0.3662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-1831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3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3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3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3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3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5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chemeClr val="tx1"/>
              </a:gs>
              <a:gs pos="71000">
                <a:srgbClr val="2A0000"/>
              </a:gs>
              <a:gs pos="11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0" y="119063"/>
            <a:ext cx="9144000" cy="460375"/>
            <a:chOff x="-2" y="118325"/>
            <a:chExt cx="9144001" cy="461665"/>
          </a:xfrm>
        </p:grpSpPr>
        <p:sp>
          <p:nvSpPr>
            <p:cNvPr id="5" name="矩形 4"/>
            <p:cNvSpPr/>
            <p:nvPr/>
          </p:nvSpPr>
          <p:spPr>
            <a:xfrm rot="5400000" flipH="1">
              <a:off x="4415317" y="-4236784"/>
              <a:ext cx="313363" cy="9144001"/>
            </a:xfrm>
            <a:prstGeom prst="rect">
              <a:avLst/>
            </a:prstGeom>
            <a:gradFill>
              <a:gsLst>
                <a:gs pos="100000">
                  <a:srgbClr val="FF0000"/>
                </a:gs>
                <a:gs pos="12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14" name="TextBox 5"/>
            <p:cNvSpPr txBox="1">
              <a:spLocks noChangeArrowheads="1"/>
            </p:cNvSpPr>
            <p:nvPr/>
          </p:nvSpPr>
          <p:spPr bwMode="auto">
            <a:xfrm>
              <a:off x="1166913" y="118325"/>
              <a:ext cx="11008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前言</a:t>
              </a:r>
              <a:endPara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10244" name="Picture 3" descr="F:\新开\1DJ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9538"/>
            <a:ext cx="190817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2700000" flipH="1">
            <a:off x="8701532" y="223223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 flipH="1">
            <a:off x="8409101" y="177759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 flipH="1">
            <a:off x="7525440" y="290022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 flipH="1">
            <a:off x="9489219" y="16994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 flipH="1">
            <a:off x="8985163" y="161801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00000" flipH="1">
            <a:off x="8701532" y="72831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 flipH="1">
            <a:off x="9569326" y="-941324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2700000" flipH="1">
            <a:off x="8036945" y="81546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 flipH="1">
            <a:off x="9464205" y="374095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 flipH="1">
            <a:off x="8985163" y="11409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 flipH="1">
            <a:off x="1565390" y="953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 flipH="1">
            <a:off x="5154640" y="-93864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700000" flipH="1">
            <a:off x="3451054" y="117764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 flipH="1">
            <a:off x="5016490" y="239397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 flipH="1">
            <a:off x="5860069" y="239396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700000" flipH="1">
            <a:off x="2852369" y="111265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 flipH="1">
            <a:off x="3284417" y="-16006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 flipH="1">
            <a:off x="2439141" y="113233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2" name="Picture 3" descr="F:\新开\1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66421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1217613" y="1419225"/>
            <a:ext cx="6708775" cy="2305050"/>
            <a:chOff x="1217613" y="1408113"/>
            <a:chExt cx="6708775" cy="2305050"/>
          </a:xfrm>
        </p:grpSpPr>
        <p:grpSp>
          <p:nvGrpSpPr>
            <p:cNvPr id="10303" name="组合 11"/>
            <p:cNvGrpSpPr/>
            <p:nvPr/>
          </p:nvGrpSpPr>
          <p:grpSpPr bwMode="auto">
            <a:xfrm>
              <a:off x="1217613" y="1408113"/>
              <a:ext cx="6708775" cy="2305050"/>
              <a:chOff x="1217613" y="1408113"/>
              <a:chExt cx="6708775" cy="230505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39000">
                    <a:schemeClr val="tx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" name="矩形​​ 57"/>
            <p:cNvSpPr/>
            <p:nvPr/>
          </p:nvSpPr>
          <p:spPr bwMode="auto">
            <a:xfrm>
              <a:off x="1585913" y="1620838"/>
              <a:ext cx="5972175" cy="1858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上海锐普广告有限公司是中国第一家精品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设计机构。拥有国内顶尖的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制作技术、顶级的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展示效果，让您的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创造卓越价值。</a:t>
              </a:r>
              <a:endParaRPr lang="en-US" altLang="zh-CN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的设计理念：杜绝平庸、专做精品！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专业；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尽心；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创意。</a:t>
              </a:r>
              <a:endParaRPr lang="zh-CN" altLang="en-US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服务领域：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公共模板设计；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个性模板设计；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稿件制作</a:t>
              </a:r>
              <a:endParaRPr lang="zh-CN" altLang="en-US" sz="14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33" name="矩形​​ 42"/>
          <p:cNvSpPr>
            <a:spLocks noChangeArrowheads="1"/>
          </p:cNvSpPr>
          <p:nvPr/>
        </p:nvSpPr>
        <p:spPr bwMode="auto">
          <a:xfrm>
            <a:off x="4488195" y="2697540"/>
            <a:ext cx="4549666" cy="146694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PowerPoint</a:t>
            </a:r>
            <a:endParaRPr lang="zh-CN" altLang="en-US" sz="66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4" name="矩形​​ 38"/>
          <p:cNvSpPr>
            <a:spLocks noChangeArrowheads="1"/>
          </p:cNvSpPr>
          <p:nvPr/>
        </p:nvSpPr>
        <p:spPr bwMode="auto">
          <a:xfrm>
            <a:off x="6227763" y="3946525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上海锐普广告有限公司</a:t>
            </a:r>
            <a:endParaRPr lang="en-US" altLang="zh-CN" sz="2000">
              <a:solidFill>
                <a:srgbClr val="FF0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1217613" y="1419225"/>
            <a:ext cx="6708775" cy="2305050"/>
            <a:chOff x="1217613" y="1408113"/>
            <a:chExt cx="6708775" cy="2305050"/>
          </a:xfrm>
        </p:grpSpPr>
        <p:grpSp>
          <p:nvGrpSpPr>
            <p:cNvPr id="11308" name="组合 11"/>
            <p:cNvGrpSpPr/>
            <p:nvPr/>
          </p:nvGrpSpPr>
          <p:grpSpPr bwMode="auto">
            <a:xfrm>
              <a:off x="1217613" y="1408113"/>
              <a:ext cx="6708775" cy="2305050"/>
              <a:chOff x="1217613" y="1408113"/>
              <a:chExt cx="6708775" cy="2305050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39000">
                    <a:schemeClr val="tx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2" name="矩形​​ 57"/>
            <p:cNvSpPr/>
            <p:nvPr/>
          </p:nvSpPr>
          <p:spPr bwMode="auto">
            <a:xfrm>
              <a:off x="1585913" y="1620838"/>
              <a:ext cx="5972175" cy="1858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上海锐普广告有限公司是中国第一家精品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设计机构。拥有国内顶尖的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制作技术、顶级的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展示效果，让您的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创造卓越价值。</a:t>
              </a:r>
              <a:endParaRPr lang="en-US" altLang="zh-CN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的设计理念：杜绝平庸、专做精品！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专业；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尽心；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100%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创意。</a:t>
              </a:r>
              <a:endParaRPr lang="zh-CN" altLang="en-US" sz="1400" spc="-1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锐普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服务领域：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公共模板设计；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个性模板设计；</a:t>
              </a:r>
              <a:r>
                <a:rPr lang="en-US" altLang="zh-CN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稿件制作</a:t>
              </a:r>
              <a:endParaRPr lang="zh-CN" altLang="en-US" sz="1400" dirty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1101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目录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217613" y="1419225"/>
            <a:ext cx="6708775" cy="468313"/>
            <a:chOff x="1217613" y="1629891"/>
            <a:chExt cx="6708775" cy="468754"/>
          </a:xfrm>
        </p:grpSpPr>
        <p:grpSp>
          <p:nvGrpSpPr>
            <p:cNvPr id="11299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00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301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255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217613" y="2030413"/>
            <a:ext cx="6708775" cy="468312"/>
            <a:chOff x="1217613" y="1629891"/>
            <a:chExt cx="6708775" cy="469189"/>
          </a:xfrm>
        </p:grpSpPr>
        <p:grpSp>
          <p:nvGrpSpPr>
            <p:cNvPr id="11290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91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92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137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1217613" y="2641600"/>
            <a:ext cx="6708775" cy="469900"/>
            <a:chOff x="1217613" y="1629891"/>
            <a:chExt cx="6708775" cy="469189"/>
          </a:xfrm>
        </p:grpSpPr>
        <p:grpSp>
          <p:nvGrpSpPr>
            <p:cNvPr id="11281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82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83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618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217613" y="3254375"/>
            <a:ext cx="6708775" cy="468313"/>
            <a:chOff x="1217613" y="1629891"/>
            <a:chExt cx="6708775" cy="469189"/>
          </a:xfrm>
        </p:grpSpPr>
        <p:grpSp>
          <p:nvGrpSpPr>
            <p:cNvPr id="11272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273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274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62600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 bwMode="auto">
          <a:xfrm>
            <a:off x="1217613" y="2030413"/>
            <a:ext cx="6708775" cy="468312"/>
            <a:chOff x="1217613" y="1629891"/>
            <a:chExt cx="6708775" cy="469189"/>
          </a:xfrm>
        </p:grpSpPr>
        <p:grpSp>
          <p:nvGrpSpPr>
            <p:cNvPr id="12332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33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334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137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217613" y="2641600"/>
            <a:ext cx="6708775" cy="469900"/>
            <a:chOff x="1217613" y="1629891"/>
            <a:chExt cx="6708775" cy="469189"/>
          </a:xfrm>
        </p:grpSpPr>
        <p:grpSp>
          <p:nvGrpSpPr>
            <p:cNvPr id="12323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24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325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56188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217613" y="3254375"/>
            <a:ext cx="6708775" cy="468313"/>
            <a:chOff x="1217613" y="1629891"/>
            <a:chExt cx="6708775" cy="469189"/>
          </a:xfrm>
        </p:grpSpPr>
        <p:grpSp>
          <p:nvGrpSpPr>
            <p:cNvPr id="12314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5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316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362600" cy="4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217613" y="1419225"/>
            <a:ext cx="6708775" cy="468313"/>
            <a:chOff x="1217613" y="1629891"/>
            <a:chExt cx="6708775" cy="468754"/>
          </a:xfrm>
        </p:grpSpPr>
        <p:grpSp>
          <p:nvGrpSpPr>
            <p:cNvPr id="12305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6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307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255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1101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17613" y="2338388"/>
            <a:ext cx="6708775" cy="466725"/>
            <a:chOff x="1217613" y="1629891"/>
            <a:chExt cx="6708775" cy="468754"/>
          </a:xfrm>
        </p:grpSpPr>
        <p:grpSp>
          <p:nvGrpSpPr>
            <p:cNvPr id="12296" name="组合 9"/>
            <p:cNvGrpSpPr/>
            <p:nvPr/>
          </p:nvGrpSpPr>
          <p:grpSpPr bwMode="auto">
            <a:xfrm>
              <a:off x="1217613" y="1629891"/>
              <a:ext cx="6708775" cy="443557"/>
              <a:chOff x="1217613" y="1408113"/>
              <a:chExt cx="6708775" cy="2305050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7" name="TextBox 10"/>
            <p:cNvSpPr txBox="1">
              <a:spLocks noChangeArrowheads="1"/>
            </p:cNvSpPr>
            <p:nvPr/>
          </p:nvSpPr>
          <p:spPr bwMode="auto">
            <a:xfrm>
              <a:off x="3864114" y="168239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298" name="TextBox 11"/>
            <p:cNvSpPr txBox="1">
              <a:spLocks noChangeArrowheads="1"/>
            </p:cNvSpPr>
            <p:nvPr/>
          </p:nvSpPr>
          <p:spPr bwMode="auto">
            <a:xfrm>
              <a:off x="1769018" y="1636980"/>
              <a:ext cx="255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17613" y="1408113"/>
            <a:ext cx="6708775" cy="2747962"/>
            <a:chOff x="1217613" y="1408113"/>
            <a:chExt cx="6708775" cy="2305050"/>
          </a:xfrm>
        </p:grpSpPr>
        <p:sp>
          <p:nvSpPr>
            <p:cNvPr id="4" name="矩形 3"/>
            <p:cNvSpPr/>
            <p:nvPr/>
          </p:nvSpPr>
          <p:spPr bwMode="auto">
            <a:xfrm>
              <a:off x="1217613" y="1408113"/>
              <a:ext cx="6708775" cy="2305050"/>
            </a:xfrm>
            <a:prstGeom prst="rect">
              <a:avLst/>
            </a:prstGeom>
            <a:gradFill>
              <a:gsLst>
                <a:gs pos="100000">
                  <a:srgbClr val="C00000"/>
                </a:gs>
                <a:gs pos="66000">
                  <a:schemeClr val="bg1">
                    <a:alpha val="0"/>
                  </a:schemeClr>
                </a:gs>
              </a:gsLst>
              <a:lin ang="5400000" scaled="0"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10"/>
            <p:cNvSpPr/>
            <p:nvPr/>
          </p:nvSpPr>
          <p:spPr>
            <a:xfrm>
              <a:off x="1217613" y="1408113"/>
              <a:ext cx="6708775" cy="789966"/>
            </a:xfrm>
            <a:custGeom>
              <a:avLst/>
              <a:gdLst/>
              <a:ahLst/>
              <a:cxnLst/>
              <a:rect l="l" t="t" r="r" b="b"/>
              <a:pathLst>
                <a:path w="6708775" h="789966">
                  <a:moveTo>
                    <a:pt x="0" y="0"/>
                  </a:moveTo>
                  <a:lnTo>
                    <a:pt x="6708775" y="0"/>
                  </a:lnTo>
                  <a:lnTo>
                    <a:pt x="6708775" y="149710"/>
                  </a:lnTo>
                  <a:cubicBezTo>
                    <a:pt x="6151658" y="431608"/>
                    <a:pt x="4796926" y="679729"/>
                    <a:pt x="3205063" y="762204"/>
                  </a:cubicBezTo>
                  <a:cubicBezTo>
                    <a:pt x="1871060" y="831319"/>
                    <a:pt x="690674" y="767518"/>
                    <a:pt x="0" y="613806"/>
                  </a:cubicBezTo>
                  <a:close/>
                </a:path>
              </a:pathLst>
            </a:custGeom>
            <a:gradFill>
              <a:gsLst>
                <a:gs pos="38000">
                  <a:schemeClr val="bg1">
                    <a:alpha val="20000"/>
                  </a:schemeClr>
                </a:gs>
                <a:gs pos="0">
                  <a:schemeClr val="bg1">
                    <a:alpha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​​ 8"/>
          <p:cNvCxnSpPr/>
          <p:nvPr/>
        </p:nvCxnSpPr>
        <p:spPr>
          <a:xfrm flipV="1">
            <a:off x="3165475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4379913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586413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819900" y="2089150"/>
            <a:ext cx="0" cy="15144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900238" y="1851025"/>
            <a:ext cx="12700" cy="17668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070100" y="3689350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308350" y="3689350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51363" y="368935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780088" y="368935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5038" y="2573338"/>
            <a:ext cx="288925" cy="1027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46350" y="2809875"/>
            <a:ext cx="288925" cy="7905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40113" y="2952750"/>
            <a:ext cx="287337" cy="6477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81425" y="2305050"/>
            <a:ext cx="287338" cy="1295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05338" y="2460625"/>
            <a:ext cx="287337" cy="11398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650" y="2089150"/>
            <a:ext cx="287338" cy="15113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0263" y="2573338"/>
            <a:ext cx="288925" cy="1027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51575" y="2809875"/>
            <a:ext cx="288925" cy="7905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rot="-5400000">
            <a:off x="4595813" y="900112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78175" y="4443413"/>
            <a:ext cx="287338" cy="21431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92000">
                <a:schemeClr val="tx1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92675" y="4476750"/>
            <a:ext cx="287338" cy="18097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3489325" y="439737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5203825" y="44132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4339" name="组合 1"/>
          <p:cNvGrpSpPr/>
          <p:nvPr/>
        </p:nvGrpSpPr>
        <p:grpSpPr bwMode="auto">
          <a:xfrm>
            <a:off x="1217613" y="1408113"/>
            <a:ext cx="6708775" cy="2747962"/>
            <a:chOff x="1217613" y="1408113"/>
            <a:chExt cx="6708775" cy="2305050"/>
          </a:xfrm>
        </p:grpSpPr>
        <p:sp>
          <p:nvSpPr>
            <p:cNvPr id="4" name="矩形 3"/>
            <p:cNvSpPr/>
            <p:nvPr/>
          </p:nvSpPr>
          <p:spPr bwMode="auto">
            <a:xfrm>
              <a:off x="1217613" y="1408113"/>
              <a:ext cx="6708775" cy="2305050"/>
            </a:xfrm>
            <a:prstGeom prst="rect">
              <a:avLst/>
            </a:prstGeom>
            <a:gradFill>
              <a:gsLst>
                <a:gs pos="100000">
                  <a:srgbClr val="C00000"/>
                </a:gs>
                <a:gs pos="66000">
                  <a:schemeClr val="bg1">
                    <a:alpha val="0"/>
                  </a:schemeClr>
                </a:gs>
              </a:gsLst>
              <a:lin ang="5400000" scaled="0"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10"/>
            <p:cNvSpPr/>
            <p:nvPr/>
          </p:nvSpPr>
          <p:spPr>
            <a:xfrm>
              <a:off x="1217613" y="1408113"/>
              <a:ext cx="6708775" cy="789966"/>
            </a:xfrm>
            <a:custGeom>
              <a:avLst/>
              <a:gdLst/>
              <a:ahLst/>
              <a:cxnLst/>
              <a:rect l="l" t="t" r="r" b="b"/>
              <a:pathLst>
                <a:path w="6708775" h="789966">
                  <a:moveTo>
                    <a:pt x="0" y="0"/>
                  </a:moveTo>
                  <a:lnTo>
                    <a:pt x="6708775" y="0"/>
                  </a:lnTo>
                  <a:lnTo>
                    <a:pt x="6708775" y="149710"/>
                  </a:lnTo>
                  <a:cubicBezTo>
                    <a:pt x="6151658" y="431608"/>
                    <a:pt x="4796926" y="679729"/>
                    <a:pt x="3205063" y="762204"/>
                  </a:cubicBezTo>
                  <a:cubicBezTo>
                    <a:pt x="1871060" y="831319"/>
                    <a:pt x="690674" y="767518"/>
                    <a:pt x="0" y="613806"/>
                  </a:cubicBezTo>
                  <a:close/>
                </a:path>
              </a:pathLst>
            </a:custGeom>
            <a:gradFill>
              <a:gsLst>
                <a:gs pos="38000">
                  <a:schemeClr val="bg1">
                    <a:alpha val="20000"/>
                  </a:schemeClr>
                </a:gs>
                <a:gs pos="0">
                  <a:schemeClr val="bg1">
                    <a:alpha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​​ 8"/>
          <p:cNvCxnSpPr/>
          <p:nvPr/>
        </p:nvCxnSpPr>
        <p:spPr>
          <a:xfrm flipV="1">
            <a:off x="303053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 9"/>
          <p:cNvCxnSpPr/>
          <p:nvPr/>
        </p:nvCxnSpPr>
        <p:spPr>
          <a:xfrm flipV="1">
            <a:off x="424338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10"/>
          <p:cNvCxnSpPr/>
          <p:nvPr/>
        </p:nvCxnSpPr>
        <p:spPr>
          <a:xfrm flipV="1">
            <a:off x="5449888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1"/>
          <p:cNvCxnSpPr/>
          <p:nvPr/>
        </p:nvCxnSpPr>
        <p:spPr>
          <a:xfrm flipV="1">
            <a:off x="6684963" y="1916113"/>
            <a:ext cx="0" cy="17922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765300" y="1844675"/>
            <a:ext cx="14288" cy="18764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rot="-5400000">
            <a:off x="4460876" y="1004887"/>
            <a:ext cx="0" cy="54070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32"/>
          <p:cNvSpPr/>
          <p:nvPr/>
        </p:nvSpPr>
        <p:spPr bwMode="auto">
          <a:xfrm>
            <a:off x="1768475" y="2420938"/>
            <a:ext cx="4953000" cy="976312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1736725" y="2570163"/>
            <a:ext cx="53975" cy="4286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3013075" y="3282950"/>
            <a:ext cx="53975" cy="428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5426075" y="2987675"/>
            <a:ext cx="53975" cy="4286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6678613" y="2586038"/>
            <a:ext cx="53975" cy="4286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Freeform 59"/>
          <p:cNvSpPr/>
          <p:nvPr/>
        </p:nvSpPr>
        <p:spPr bwMode="auto">
          <a:xfrm>
            <a:off x="1774825" y="2044700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1727200" y="2974975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3003550" y="2701925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5424488" y="2068513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6669088" y="2847975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Rectangle 82"/>
          <p:cNvSpPr>
            <a:spLocks noChangeAspect="1" noChangeArrowheads="1"/>
          </p:cNvSpPr>
          <p:nvPr/>
        </p:nvSpPr>
        <p:spPr bwMode="auto">
          <a:xfrm>
            <a:off x="1719263" y="3308350"/>
            <a:ext cx="90487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Rectangle 87"/>
          <p:cNvSpPr>
            <a:spLocks noChangeAspect="1" noChangeArrowheads="1"/>
          </p:cNvSpPr>
          <p:nvPr/>
        </p:nvSpPr>
        <p:spPr bwMode="auto">
          <a:xfrm>
            <a:off x="2995613" y="3078163"/>
            <a:ext cx="904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Rectangle 92"/>
          <p:cNvSpPr>
            <a:spLocks noChangeAspect="1" noChangeArrowheads="1"/>
          </p:cNvSpPr>
          <p:nvPr/>
        </p:nvSpPr>
        <p:spPr bwMode="auto">
          <a:xfrm>
            <a:off x="5407025" y="1844675"/>
            <a:ext cx="904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Rectangle 97"/>
          <p:cNvSpPr>
            <a:spLocks noChangeAspect="1" noChangeArrowheads="1"/>
          </p:cNvSpPr>
          <p:nvPr/>
        </p:nvSpPr>
        <p:spPr bwMode="auto">
          <a:xfrm>
            <a:off x="6650038" y="2728913"/>
            <a:ext cx="90487" cy="71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Freeform 80"/>
          <p:cNvSpPr/>
          <p:nvPr/>
        </p:nvSpPr>
        <p:spPr bwMode="auto">
          <a:xfrm>
            <a:off x="1790700" y="1712913"/>
            <a:ext cx="4935538" cy="16430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4132263" y="2368550"/>
            <a:ext cx="223837" cy="177800"/>
            <a:chOff x="4132263" y="2368550"/>
            <a:chExt cx="223837" cy="177800"/>
          </a:xfrm>
        </p:grpSpPr>
        <p:sp>
          <p:nvSpPr>
            <p:cNvPr id="14373" name="Oval 8"/>
            <p:cNvSpPr>
              <a:spLocks noChangeArrowheads="1"/>
            </p:cNvSpPr>
            <p:nvPr/>
          </p:nvSpPr>
          <p:spPr bwMode="gray">
            <a:xfrm>
              <a:off x="4132263" y="2368550"/>
              <a:ext cx="223837" cy="177800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74" name="Rectangle 121"/>
            <p:cNvSpPr>
              <a:spLocks noChangeAspect="1" noChangeArrowheads="1"/>
            </p:cNvSpPr>
            <p:nvPr/>
          </p:nvSpPr>
          <p:spPr bwMode="auto">
            <a:xfrm>
              <a:off x="4205288" y="2420938"/>
              <a:ext cx="90487" cy="714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362" name="Text Box 9"/>
          <p:cNvSpPr txBox="1">
            <a:spLocks noChangeArrowheads="1"/>
          </p:cNvSpPr>
          <p:nvPr/>
        </p:nvSpPr>
        <p:spPr bwMode="auto">
          <a:xfrm>
            <a:off x="1933575" y="3787775"/>
            <a:ext cx="944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3" name="Text Box 9"/>
          <p:cNvSpPr txBox="1">
            <a:spLocks noChangeArrowheads="1"/>
          </p:cNvSpPr>
          <p:nvPr/>
        </p:nvSpPr>
        <p:spPr bwMode="auto">
          <a:xfrm>
            <a:off x="3171825" y="3787775"/>
            <a:ext cx="946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4" name="Text Box 9"/>
          <p:cNvSpPr txBox="1">
            <a:spLocks noChangeArrowheads="1"/>
          </p:cNvSpPr>
          <p:nvPr/>
        </p:nvSpPr>
        <p:spPr bwMode="auto">
          <a:xfrm>
            <a:off x="4414838" y="3787775"/>
            <a:ext cx="9445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365" name="Text Box 9"/>
          <p:cNvSpPr txBox="1">
            <a:spLocks noChangeArrowheads="1"/>
          </p:cNvSpPr>
          <p:nvPr/>
        </p:nvSpPr>
        <p:spPr bwMode="auto">
          <a:xfrm>
            <a:off x="5643563" y="3787775"/>
            <a:ext cx="9445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2228850" y="2017713"/>
            <a:ext cx="1957388" cy="338137"/>
            <a:chOff x="2228850" y="2017713"/>
            <a:chExt cx="1957388" cy="338137"/>
          </a:xfrm>
        </p:grpSpPr>
        <p:sp>
          <p:nvSpPr>
            <p:cNvPr id="14368" name="AutoShape 14"/>
            <p:cNvSpPr/>
            <p:nvPr/>
          </p:nvSpPr>
          <p:spPr bwMode="auto">
            <a:xfrm>
              <a:off x="2228850" y="2046288"/>
              <a:ext cx="1620838" cy="258762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69" name="Rectangle 133"/>
            <p:cNvSpPr>
              <a:spLocks noChangeArrowheads="1"/>
            </p:cNvSpPr>
            <p:nvPr/>
          </p:nvSpPr>
          <p:spPr bwMode="auto">
            <a:xfrm>
              <a:off x="2427288" y="2017713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0" name="组合 146"/>
            <p:cNvGrpSpPr/>
            <p:nvPr/>
          </p:nvGrpSpPr>
          <p:grpSpPr bwMode="auto">
            <a:xfrm>
              <a:off x="3875088" y="2057400"/>
              <a:ext cx="311150" cy="298450"/>
              <a:chOff x="3587750" y="3263900"/>
              <a:chExt cx="266700" cy="374650"/>
            </a:xfrm>
          </p:grpSpPr>
          <p:sp>
            <p:nvSpPr>
              <p:cNvPr id="14371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solidFill>
                <a:schemeClr val="bg1"/>
              </a:solidFill>
              <a:ln w="19050" algn="ctr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122"/>
          <p:cNvGrpSpPr/>
          <p:nvPr/>
        </p:nvGrpSpPr>
        <p:grpSpPr bwMode="auto">
          <a:xfrm>
            <a:off x="6376954" y="503715"/>
            <a:ext cx="1294496" cy="886480"/>
            <a:chOff x="6838346" y="3431170"/>
            <a:chExt cx="1293916" cy="886888"/>
          </a:xfrm>
          <a:noFill/>
        </p:grpSpPr>
        <p:grpSp>
          <p:nvGrpSpPr>
            <p:cNvPr id="41" name="Group 136"/>
            <p:cNvGrpSpPr/>
            <p:nvPr/>
          </p:nvGrpSpPr>
          <p:grpSpPr bwMode="auto">
            <a:xfrm>
              <a:off x="6838347" y="4152898"/>
              <a:ext cx="259322" cy="54400"/>
              <a:chOff x="4522" y="2507"/>
              <a:chExt cx="162" cy="34"/>
            </a:xfrm>
            <a:grpFill/>
          </p:grpSpPr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solidFill>
                <a:srgbClr val="002060"/>
              </a:solidFill>
              <a:ln w="12700">
                <a:solidFill>
                  <a:srgbClr val="C0000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4586" y="2507"/>
                <a:ext cx="34" cy="34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Group 137"/>
            <p:cNvGrpSpPr/>
            <p:nvPr/>
          </p:nvGrpSpPr>
          <p:grpSpPr bwMode="auto">
            <a:xfrm>
              <a:off x="6838346" y="3833615"/>
              <a:ext cx="777966" cy="112070"/>
              <a:chOff x="4522" y="2367"/>
              <a:chExt cx="486" cy="70"/>
            </a:xfrm>
            <a:grpFill/>
          </p:grpSpPr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grpSp>
            <p:nvGrpSpPr>
              <p:cNvPr id="50" name="Group 101"/>
              <p:cNvGrpSpPr/>
              <p:nvPr/>
            </p:nvGrpSpPr>
            <p:grpSpPr bwMode="auto">
              <a:xfrm>
                <a:off x="4587" y="2367"/>
                <a:ext cx="421" cy="70"/>
                <a:chOff x="854" y="2696"/>
                <a:chExt cx="542" cy="90"/>
              </a:xfrm>
              <a:grpFill/>
            </p:grpSpPr>
            <p:sp>
              <p:nvSpPr>
                <p:cNvPr id="51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4" y="2696"/>
                  <a:ext cx="58" cy="5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2" name="Group 103"/>
                <p:cNvGrpSpPr/>
                <p:nvPr/>
              </p:nvGrpSpPr>
              <p:grpSpPr bwMode="auto">
                <a:xfrm>
                  <a:off x="1328" y="2736"/>
                  <a:ext cx="68" cy="50"/>
                  <a:chOff x="1774" y="3890"/>
                  <a:chExt cx="68" cy="68"/>
                </a:xfrm>
                <a:grpFill/>
              </p:grpSpPr>
              <p:sp>
                <p:nvSpPr>
                  <p:cNvPr id="5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54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808" y="3890"/>
                    <a:ext cx="0" cy="68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43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  <a:grpFill/>
          </p:grpSpPr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6" cy="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7016457" y="3431170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7016457" y="3738517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22630" y="4041059"/>
              <a:ext cx="1109632" cy="27699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rPr>
                <a:t>点击添加文本</a:t>
              </a:r>
              <a:endParaRPr lang="zh-CN" altLang="en-US" sz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843213" y="1408113"/>
            <a:ext cx="5083175" cy="2747962"/>
            <a:chOff x="2843808" y="1408112"/>
            <a:chExt cx="5082580" cy="2747813"/>
          </a:xfrm>
        </p:grpSpPr>
        <p:grpSp>
          <p:nvGrpSpPr>
            <p:cNvPr id="15365" name="组合 2"/>
            <p:cNvGrpSpPr/>
            <p:nvPr/>
          </p:nvGrpSpPr>
          <p:grpSpPr bwMode="auto">
            <a:xfrm>
              <a:off x="2843808" y="1408112"/>
              <a:ext cx="5082580" cy="2747813"/>
              <a:chOff x="1217613" y="1408113"/>
              <a:chExt cx="6708775" cy="230505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217613" y="1408113"/>
                <a:ext cx="6708775" cy="2305050"/>
              </a:xfrm>
              <a:prstGeom prst="rect">
                <a:avLst/>
              </a:prstGeom>
              <a:gradFill>
                <a:gsLst>
                  <a:gs pos="100000">
                    <a:srgbClr val="C00000"/>
                  </a:gs>
                  <a:gs pos="66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1217613" y="1408113"/>
                <a:ext cx="6708775" cy="789966"/>
              </a:xfrm>
              <a:custGeom>
                <a:avLst/>
                <a:gdLst/>
                <a:ahLst/>
                <a:cxnLst/>
                <a:rect l="l" t="t" r="r" b="b"/>
                <a:pathLst>
                  <a:path w="6708775" h="789966">
                    <a:moveTo>
                      <a:pt x="0" y="0"/>
                    </a:moveTo>
                    <a:lnTo>
                      <a:pt x="6708775" y="0"/>
                    </a:lnTo>
                    <a:lnTo>
                      <a:pt x="6708775" y="149710"/>
                    </a:lnTo>
                    <a:cubicBezTo>
                      <a:pt x="6151658" y="431608"/>
                      <a:pt x="4796926" y="679729"/>
                      <a:pt x="3205063" y="762204"/>
                    </a:cubicBezTo>
                    <a:cubicBezTo>
                      <a:pt x="1871060" y="831319"/>
                      <a:pt x="690674" y="767518"/>
                      <a:pt x="0" y="613806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bg1">
                      <a:alpha val="20000"/>
                    </a:schemeClr>
                  </a:gs>
                  <a:gs pos="0">
                    <a:schemeClr val="bg1">
                      <a:alpha val="1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" name="矩形​​ 2"/>
            <p:cNvSpPr/>
            <p:nvPr/>
          </p:nvSpPr>
          <p:spPr bwMode="auto">
            <a:xfrm>
              <a:off x="4572393" y="2012916"/>
              <a:ext cx="3139707" cy="16429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 descr="F:\商务图片\Fotolia_6981836_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58950"/>
            <a:ext cx="2925763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1166813" y="119063"/>
            <a:ext cx="2684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98000">
                <a:srgbClr val="C00000"/>
              </a:gs>
              <a:gs pos="0">
                <a:schemeClr val="tx1"/>
              </a:gs>
              <a:gs pos="84000">
                <a:srgbClr val="2A0000"/>
              </a:gs>
              <a:gs pos="45000">
                <a:srgbClr val="2A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 flipH="1">
            <a:off x="3045233" y="-713983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Picture 4" descr="F:\新开\GTDT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55" y="1130003"/>
            <a:ext cx="6223665" cy="26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 rot="2700000" flipH="1">
            <a:off x="1565390" y="95381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 flipH="1">
            <a:off x="5154640" y="-93864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 flipH="1">
            <a:off x="3451054" y="117764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 flipH="1">
            <a:off x="5016490" y="239397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 flipH="1">
            <a:off x="5860069" y="239396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00000" flipH="1">
            <a:off x="2852369" y="1112658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00000" flipH="1">
            <a:off x="3284417" y="-160062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 flipH="1">
            <a:off x="2439141" y="1132330"/>
            <a:ext cx="45719" cy="4727549"/>
          </a:xfrm>
          <a:prstGeom prst="rect">
            <a:avLst/>
          </a:prstGeom>
          <a:gradFill>
            <a:gsLst>
              <a:gs pos="100000">
                <a:srgbClr val="FF0000"/>
              </a:gs>
              <a:gs pos="12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7" name="Picture 3" descr="F:\新开\1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66421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​​ 42"/>
          <p:cNvSpPr>
            <a:spLocks noChangeArrowheads="1"/>
          </p:cNvSpPr>
          <p:nvPr/>
        </p:nvSpPr>
        <p:spPr bwMode="auto">
          <a:xfrm>
            <a:off x="4488195" y="2697540"/>
            <a:ext cx="4549666" cy="1466940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6151563" y="4008438"/>
            <a:ext cx="2786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en-US" altLang="zh-CN" sz="2000">
              <a:solidFill>
                <a:srgbClr val="FF0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805238" y="515938"/>
            <a:ext cx="1593850" cy="3883025"/>
          </a:xfrm>
          <a:prstGeom prst="upArrow">
            <a:avLst>
              <a:gd name="adj1" fmla="val 59299"/>
              <a:gd name="adj2" fmla="val 81771"/>
            </a:avLst>
          </a:prstGeom>
          <a:gradFill>
            <a:gsLst>
              <a:gs pos="100000">
                <a:srgbClr val="C00000"/>
              </a:gs>
              <a:gs pos="8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7345" y="171629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6425" y="1504117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65505" y="123607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34585" y="1093751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03665" y="123607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72745" y="1480147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41825" y="1727990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8634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100321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32165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82333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24698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598815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960813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66070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170417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418746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743309" y="-3105762"/>
            <a:ext cx="45719" cy="3877311"/>
          </a:xfrm>
          <a:prstGeom prst="rect">
            <a:avLst/>
          </a:prstGeom>
          <a:gradFill>
            <a:gsLst>
              <a:gs pos="100000">
                <a:srgbClr val="C00000">
                  <a:alpha val="0"/>
                </a:srgbClr>
              </a:gs>
              <a:gs pos="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4414E-6 L 0.08993 -0.3640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-1821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27497E-7 L 0.06059 -0.3227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161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81134E-6 L 0.03108 -0.24291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1214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1134E-6 L -0.02778 -0.2429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1214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19359E-6 L -0.05712 -0.3181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59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143E-6 L -0.08663 -0.3662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-1831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repeatCount="3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repeatCount="3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repeatCount="3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repeatCount="3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repeatCount="3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repeatCount="3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全屏显示(16:9)</PresentationFormat>
  <Paragraphs>100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方正粗倩简体</vt:lpstr>
      <vt:lpstr>Kozuka Gothic Pro L</vt:lpstr>
      <vt:lpstr>方正细圆简体</vt:lpstr>
      <vt:lpstr>方正细倩简体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12</cp:revision>
  <dcterms:created xsi:type="dcterms:W3CDTF">2011-02-28T02:10:00Z</dcterms:created>
  <dcterms:modified xsi:type="dcterms:W3CDTF">2018-08-28T08:34:15Z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