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67" r:id="rId3"/>
    <p:sldId id="268" r:id="rId4"/>
    <p:sldId id="260" r:id="rId6"/>
    <p:sldId id="261" r:id="rId7"/>
    <p:sldId id="262" r:id="rId8"/>
    <p:sldId id="263" r:id="rId9"/>
    <p:sldId id="264" r:id="rId10"/>
    <p:sldId id="265" r:id="rId11"/>
    <p:sldId id="269" r:id="rId12"/>
  </p:sldIdLst>
  <p:sldSz cx="9144000" cy="5715000" type="screen16x1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262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66" y="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2"/>
    </p:cViewPr>
  </p:sorterViewPr>
  <p:notesViewPr>
    <p:cSldViewPr snapToGrid="0" showGuides="1">
      <p:cViewPr varScale="1">
        <p:scale>
          <a:sx n="66" d="100"/>
          <a:sy n="66" d="100"/>
        </p:scale>
        <p:origin x="-208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6CA349-B9F9-4C4F-B5E8-FEE46AB861F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47351D7-F18D-4966-A602-519068364E5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75DDCC-393C-41EA-8CAD-C911F7AF76B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8703EED-31E1-43CF-8231-E0C84DF3691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42D4E2-0951-47E9-9329-8F4DDEABEB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EC24B-30FF-4C54-B566-E8392B63816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2F325-5955-40E7-802A-C2E7FD5D7C4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0CADF-346B-407C-B13C-5CB0DDAA58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BFCDB-092F-462B-B224-0E1FA17BC6C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B431A-F430-473F-A910-5EEA24864B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03BA8-A99D-411F-8347-2EA4714D05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333500"/>
            <a:ext cx="8229600" cy="3771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2E61-1211-436C-8B8A-95790CA831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2C276-512F-43A8-818C-6CE2FB8B819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0"/>
          <p:cNvGrpSpPr/>
          <p:nvPr userDrawn="1"/>
        </p:nvGrpSpPr>
        <p:grpSpPr bwMode="auto">
          <a:xfrm>
            <a:off x="7762875" y="5229225"/>
            <a:ext cx="1254125" cy="427038"/>
            <a:chOff x="2153649" y="4892382"/>
            <a:chExt cx="1254654" cy="426450"/>
          </a:xfrm>
        </p:grpSpPr>
        <p:sp>
          <p:nvSpPr>
            <p:cNvPr id="4" name="TextBox 8"/>
            <p:cNvSpPr txBox="1">
              <a:spLocks noChangeArrowheads="1"/>
            </p:cNvSpPr>
            <p:nvPr userDrawn="1"/>
          </p:nvSpPr>
          <p:spPr bwMode="auto">
            <a:xfrm>
              <a:off x="2166354" y="4892382"/>
              <a:ext cx="1241949" cy="337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>
                  <a:solidFill>
                    <a:srgbClr val="C00000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rPr>
                <a:t>BUSINESS</a:t>
              </a:r>
              <a:endParaRPr lang="zh-CN" altLang="en-US" sz="1600" b="1">
                <a:solidFill>
                  <a:srgbClr val="C00000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endParaRPr>
            </a:p>
          </p:txBody>
        </p:sp>
        <p:sp>
          <p:nvSpPr>
            <p:cNvPr id="5" name="TextBox 9"/>
            <p:cNvSpPr txBox="1">
              <a:spLocks noChangeArrowheads="1"/>
            </p:cNvSpPr>
            <p:nvPr userDrawn="1"/>
          </p:nvSpPr>
          <p:spPr bwMode="auto">
            <a:xfrm>
              <a:off x="2153649" y="5103229"/>
              <a:ext cx="1254654" cy="21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800">
                  <a:solidFill>
                    <a:srgbClr val="C00000"/>
                  </a:solidFill>
                  <a:latin typeface="Calibri" panose="020F0502020204030204" pitchFamily="34" charset="0"/>
                </a:rPr>
                <a:t>Competitive    advantage</a:t>
              </a:r>
              <a:endParaRPr lang="zh-CN" altLang="en-US" sz="80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39210-3A94-4CBE-AC03-2621A0A1D7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CF584-F329-4725-8D07-23A180ACEF9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1A953-6058-40AF-A806-62DCA97A81A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5A4A3-1202-4E71-A71E-60B93F799EA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27E98-2EE3-4BAE-A0E7-09EB92D5787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ED1F7-8FB2-4FC8-B670-33EA8934C1A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F6ACC-D549-4B59-860C-B2DA684B1FB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57172-35CF-4BDF-9A71-37C0F04BC7F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0EE79-C0CF-4684-A293-64A9D63CA9B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80E7-F6BA-49E6-8A68-27A3AEB499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D5525-40DD-473A-A93D-07F06790A74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9F06-B56D-432F-9013-C6AA1B2804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6A4BA-DEA4-4148-987E-4A9D77D42D5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B2568-C5C9-4991-B505-8A2A9637648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06A62B-5B17-47E1-8180-673D28A1AC0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FEECA6-A26A-4885-A853-B3AA6D0324A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9"/>
          <p:cNvGrpSpPr/>
          <p:nvPr/>
        </p:nvGrpSpPr>
        <p:grpSpPr bwMode="auto">
          <a:xfrm>
            <a:off x="3170238" y="673100"/>
            <a:ext cx="2803525" cy="2803525"/>
            <a:chOff x="3170321" y="673768"/>
            <a:chExt cx="2803358" cy="2803358"/>
          </a:xfrm>
        </p:grpSpPr>
        <p:grpSp>
          <p:nvGrpSpPr>
            <p:cNvPr id="5131" name="组合 13"/>
            <p:cNvGrpSpPr/>
            <p:nvPr/>
          </p:nvGrpSpPr>
          <p:grpSpPr bwMode="auto">
            <a:xfrm>
              <a:off x="3170321" y="673768"/>
              <a:ext cx="2803358" cy="2803358"/>
              <a:chOff x="3236195" y="673768"/>
              <a:chExt cx="2803358" cy="2803358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236195" y="673768"/>
                <a:ext cx="2803358" cy="2803358"/>
              </a:xfrm>
              <a:prstGeom prst="ellipse">
                <a:avLst/>
              </a:prstGeom>
              <a:solidFill>
                <a:srgbClr val="6362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grpSp>
            <p:nvGrpSpPr>
              <p:cNvPr id="5139" name="组合 9"/>
              <p:cNvGrpSpPr/>
              <p:nvPr/>
            </p:nvGrpSpPr>
            <p:grpSpPr bwMode="auto">
              <a:xfrm>
                <a:off x="4576914" y="850231"/>
                <a:ext cx="121920" cy="2465271"/>
                <a:chOff x="4444867" y="850231"/>
                <a:chExt cx="121920" cy="2465271"/>
              </a:xfrm>
            </p:grpSpPr>
            <p:pic>
              <p:nvPicPr>
                <p:cNvPr id="5143" name="图片 6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074" t="17886" r="79657" b="75504"/>
                <a:stretch>
                  <a:fillRect/>
                </a:stretch>
              </p:blipFill>
              <p:spPr bwMode="auto">
                <a:xfrm>
                  <a:off x="4444867" y="3064042"/>
                  <a:ext cx="121920" cy="2514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4" name="图片 8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074" t="17886" r="79657" b="75504"/>
                <a:stretch>
                  <a:fillRect/>
                </a:stretch>
              </p:blipFill>
              <p:spPr bwMode="auto">
                <a:xfrm>
                  <a:off x="4444867" y="850231"/>
                  <a:ext cx="121920" cy="2514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0" name="组合 10"/>
              <p:cNvGrpSpPr/>
              <p:nvPr/>
            </p:nvGrpSpPr>
            <p:grpSpPr bwMode="auto">
              <a:xfrm rot="5400000">
                <a:off x="4576914" y="850231"/>
                <a:ext cx="121920" cy="2465271"/>
                <a:chOff x="4444867" y="850231"/>
                <a:chExt cx="121920" cy="2465271"/>
              </a:xfrm>
            </p:grpSpPr>
            <p:pic>
              <p:nvPicPr>
                <p:cNvPr id="5141" name="图片 11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074" t="17886" r="79657" b="75504"/>
                <a:stretch>
                  <a:fillRect/>
                </a:stretch>
              </p:blipFill>
              <p:spPr bwMode="auto">
                <a:xfrm>
                  <a:off x="4444867" y="3064042"/>
                  <a:ext cx="121920" cy="2514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2" name="图片 12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074" t="17886" r="79657" b="75504"/>
                <a:stretch>
                  <a:fillRect/>
                </a:stretch>
              </p:blipFill>
              <p:spPr bwMode="auto">
                <a:xfrm>
                  <a:off x="4444867" y="850231"/>
                  <a:ext cx="121920" cy="2514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32" name="组合 15"/>
            <p:cNvGrpSpPr/>
            <p:nvPr/>
          </p:nvGrpSpPr>
          <p:grpSpPr bwMode="auto">
            <a:xfrm>
              <a:off x="3724977" y="1350343"/>
              <a:ext cx="1624664" cy="1556888"/>
              <a:chOff x="3724977" y="1350343"/>
              <a:chExt cx="1624664" cy="1556888"/>
            </a:xfrm>
          </p:grpSpPr>
          <p:pic>
            <p:nvPicPr>
              <p:cNvPr id="5136" name="图片 7" descr="1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93" t="6248" r="83614" b="90147"/>
              <a:stretch>
                <a:fillRect/>
              </a:stretch>
            </p:blipFill>
            <p:spPr bwMode="auto">
              <a:xfrm>
                <a:off x="3724977" y="1350343"/>
                <a:ext cx="144780" cy="137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7" name="图片 14" descr="1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93" t="6248" r="83614" b="90147"/>
              <a:stretch>
                <a:fillRect/>
              </a:stretch>
            </p:blipFill>
            <p:spPr bwMode="auto">
              <a:xfrm>
                <a:off x="5204861" y="2770071"/>
                <a:ext cx="144780" cy="137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133" name="组合 16"/>
            <p:cNvGrpSpPr/>
            <p:nvPr/>
          </p:nvGrpSpPr>
          <p:grpSpPr bwMode="auto">
            <a:xfrm flipH="1">
              <a:off x="3749033" y="1350343"/>
              <a:ext cx="1624664" cy="1556888"/>
              <a:chOff x="3724977" y="1350343"/>
              <a:chExt cx="1624664" cy="1556888"/>
            </a:xfrm>
          </p:grpSpPr>
          <p:pic>
            <p:nvPicPr>
              <p:cNvPr id="5134" name="图片 17" descr="1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93" t="6248" r="83614" b="90147"/>
              <a:stretch>
                <a:fillRect/>
              </a:stretch>
            </p:blipFill>
            <p:spPr bwMode="auto">
              <a:xfrm>
                <a:off x="3724977" y="1350343"/>
                <a:ext cx="144780" cy="137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5" name="图片 18" descr="1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93" t="6248" r="83614" b="90147"/>
              <a:stretch>
                <a:fillRect/>
              </a:stretch>
            </p:blipFill>
            <p:spPr bwMode="auto">
              <a:xfrm>
                <a:off x="5204861" y="2770071"/>
                <a:ext cx="144780" cy="137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" name="组合 22"/>
          <p:cNvGrpSpPr/>
          <p:nvPr/>
        </p:nvGrpSpPr>
        <p:grpSpPr bwMode="auto">
          <a:xfrm>
            <a:off x="4535488" y="1179513"/>
            <a:ext cx="73025" cy="1882775"/>
            <a:chOff x="4535905" y="1179094"/>
            <a:chExt cx="72190" cy="1883444"/>
          </a:xfrm>
        </p:grpSpPr>
        <p:sp>
          <p:nvSpPr>
            <p:cNvPr id="21" name="圆角矩形 20"/>
            <p:cNvSpPr/>
            <p:nvPr/>
          </p:nvSpPr>
          <p:spPr>
            <a:xfrm>
              <a:off x="4535905" y="1179094"/>
              <a:ext cx="72190" cy="9448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535905" y="2117639"/>
              <a:ext cx="72190" cy="944899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0" name="组合 23"/>
          <p:cNvGrpSpPr/>
          <p:nvPr/>
        </p:nvGrpSpPr>
        <p:grpSpPr bwMode="auto">
          <a:xfrm rot="5400000">
            <a:off x="4536282" y="1527969"/>
            <a:ext cx="71437" cy="1171575"/>
            <a:chOff x="4535905" y="1179094"/>
            <a:chExt cx="72190" cy="1883444"/>
          </a:xfrm>
        </p:grpSpPr>
        <p:sp>
          <p:nvSpPr>
            <p:cNvPr id="25" name="圆角矩形 24"/>
            <p:cNvSpPr/>
            <p:nvPr/>
          </p:nvSpPr>
          <p:spPr>
            <a:xfrm>
              <a:off x="4535905" y="1179094"/>
              <a:ext cx="72190" cy="9442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535905" y="2118264"/>
              <a:ext cx="72190" cy="944274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pic>
        <p:nvPicPr>
          <p:cNvPr id="5126" name="图片 26" descr="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255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19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500000">
                                      <p:cBhvr>
                                        <p:cTn id="21" dur="1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7"/>
          <p:cNvGrpSpPr/>
          <p:nvPr/>
        </p:nvGrpSpPr>
        <p:grpSpPr bwMode="auto">
          <a:xfrm>
            <a:off x="3170238" y="673100"/>
            <a:ext cx="2803525" cy="2803525"/>
            <a:chOff x="3170321" y="673768"/>
            <a:chExt cx="2803358" cy="2803358"/>
          </a:xfrm>
        </p:grpSpPr>
        <p:grpSp>
          <p:nvGrpSpPr>
            <p:cNvPr id="8217" name="组合 19"/>
            <p:cNvGrpSpPr/>
            <p:nvPr/>
          </p:nvGrpSpPr>
          <p:grpSpPr bwMode="auto">
            <a:xfrm>
              <a:off x="3170321" y="673768"/>
              <a:ext cx="2803358" cy="2803358"/>
              <a:chOff x="3170321" y="673768"/>
              <a:chExt cx="2803358" cy="2803358"/>
            </a:xfrm>
          </p:grpSpPr>
          <p:grpSp>
            <p:nvGrpSpPr>
              <p:cNvPr id="8224" name="组合 13"/>
              <p:cNvGrpSpPr/>
              <p:nvPr/>
            </p:nvGrpSpPr>
            <p:grpSpPr bwMode="auto">
              <a:xfrm>
                <a:off x="3170321" y="673768"/>
                <a:ext cx="2803358" cy="2803358"/>
                <a:chOff x="3236195" y="673768"/>
                <a:chExt cx="2803358" cy="280335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236195" y="673768"/>
                  <a:ext cx="2803358" cy="2803358"/>
                </a:xfrm>
                <a:prstGeom prst="ellipse">
                  <a:avLst/>
                </a:prstGeom>
                <a:solidFill>
                  <a:srgbClr val="63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grpSp>
              <p:nvGrpSpPr>
                <p:cNvPr id="8232" name="组合 9"/>
                <p:cNvGrpSpPr/>
                <p:nvPr/>
              </p:nvGrpSpPr>
              <p:grpSpPr bwMode="auto">
                <a:xfrm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8236" name="图片 6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237" name="图片 8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8233" name="组合 10"/>
                <p:cNvGrpSpPr/>
                <p:nvPr/>
              </p:nvGrpSpPr>
              <p:grpSpPr bwMode="auto">
                <a:xfrm rot="5400000"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8234" name="图片 11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235" name="图片 12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8225" name="组合 15"/>
              <p:cNvGrpSpPr/>
              <p:nvPr/>
            </p:nvGrpSpPr>
            <p:grpSpPr bwMode="auto">
              <a:xfrm>
                <a:off x="3724977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8229" name="图片 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230" name="图片 14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8226" name="组合 16"/>
              <p:cNvGrpSpPr/>
              <p:nvPr/>
            </p:nvGrpSpPr>
            <p:grpSpPr bwMode="auto">
              <a:xfrm flipH="1">
                <a:off x="3749033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8227" name="图片 1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228" name="图片 18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8218" name="组合 22"/>
            <p:cNvGrpSpPr/>
            <p:nvPr/>
          </p:nvGrpSpPr>
          <p:grpSpPr bwMode="auto">
            <a:xfrm>
              <a:off x="4535905" y="1179094"/>
              <a:ext cx="72190" cy="1883444"/>
              <a:chOff x="4535905" y="1179094"/>
              <a:chExt cx="72190" cy="188344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4535490" y="1178563"/>
                <a:ext cx="73021" cy="9460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535490" y="2116720"/>
                <a:ext cx="73021" cy="94609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8219" name="组合 23"/>
            <p:cNvGrpSpPr/>
            <p:nvPr/>
          </p:nvGrpSpPr>
          <p:grpSpPr bwMode="auto">
            <a:xfrm rot="5400000">
              <a:off x="4535529" y="1528262"/>
              <a:ext cx="72190" cy="1170822"/>
              <a:chOff x="4535905" y="1179094"/>
              <a:chExt cx="72190" cy="188344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4535361" y="1177939"/>
                <a:ext cx="73021" cy="9448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535361" y="2117657"/>
                <a:ext cx="73021" cy="94482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</p:grpSp>
      <p:grpSp>
        <p:nvGrpSpPr>
          <p:cNvPr id="12" name="组合 47"/>
          <p:cNvGrpSpPr/>
          <p:nvPr/>
        </p:nvGrpSpPr>
        <p:grpSpPr bwMode="auto">
          <a:xfrm>
            <a:off x="5219700" y="1003300"/>
            <a:ext cx="3690938" cy="3830638"/>
            <a:chOff x="5219978" y="1003300"/>
            <a:chExt cx="3691039" cy="3830323"/>
          </a:xfrm>
        </p:grpSpPr>
        <p:pic>
          <p:nvPicPr>
            <p:cNvPr id="8214" name="图片 40" descr="1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978" y="1003300"/>
              <a:ext cx="3691039" cy="383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5" name="图片 41" descr="1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67" y="3543300"/>
              <a:ext cx="1242230" cy="53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6" name="图片 46" descr="16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419" y="3634231"/>
              <a:ext cx="822962" cy="40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7" name="图片 26" descr="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255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 descr="1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t="71843"/>
          <a:stretch>
            <a:fillRect/>
          </a:stretch>
        </p:blipFill>
        <p:spPr bwMode="auto">
          <a:xfrm>
            <a:off x="4203700" y="3587750"/>
            <a:ext cx="958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0425" b="71019"/>
          <a:stretch>
            <a:fillRect/>
          </a:stretch>
        </p:blipFill>
        <p:spPr bwMode="auto">
          <a:xfrm>
            <a:off x="763588" y="1177925"/>
            <a:ext cx="1063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 descr="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1" r="46791" b="71431"/>
          <a:stretch>
            <a:fillRect/>
          </a:stretch>
        </p:blipFill>
        <p:spPr bwMode="auto">
          <a:xfrm>
            <a:off x="1952625" y="1177925"/>
            <a:ext cx="9937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 descr="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6" r="23157" b="72255"/>
          <a:stretch>
            <a:fillRect/>
          </a:stretch>
        </p:blipFill>
        <p:spPr bwMode="auto">
          <a:xfrm>
            <a:off x="3084513" y="1177925"/>
            <a:ext cx="9810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 descr="4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b="71843"/>
          <a:stretch>
            <a:fillRect/>
          </a:stretch>
        </p:blipFill>
        <p:spPr bwMode="auto">
          <a:xfrm>
            <a:off x="4203700" y="1177925"/>
            <a:ext cx="9588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2" r="80345" b="36400"/>
          <a:stretch>
            <a:fillRect/>
          </a:stretch>
        </p:blipFill>
        <p:spPr bwMode="auto">
          <a:xfrm>
            <a:off x="427038" y="2357438"/>
            <a:ext cx="930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6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8" t="35162" r="57002" b="36400"/>
          <a:stretch>
            <a:fillRect/>
          </a:stretch>
        </p:blipFill>
        <p:spPr bwMode="auto">
          <a:xfrm>
            <a:off x="1538288" y="2357438"/>
            <a:ext cx="925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7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3" t="35574" r="33076" b="36400"/>
          <a:stretch>
            <a:fillRect/>
          </a:stretch>
        </p:blipFill>
        <p:spPr bwMode="auto">
          <a:xfrm>
            <a:off x="2657475" y="2371725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 descr="8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5" t="34750" r="9151" b="36400"/>
          <a:stretch>
            <a:fillRect/>
          </a:stretch>
        </p:blipFill>
        <p:spPr bwMode="auto">
          <a:xfrm>
            <a:off x="3762375" y="2343150"/>
            <a:ext cx="96678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 descr="9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71431" r="70717"/>
          <a:stretch>
            <a:fillRect/>
          </a:stretch>
        </p:blipFill>
        <p:spPr bwMode="auto">
          <a:xfrm>
            <a:off x="819150" y="3573463"/>
            <a:ext cx="99536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 descr="10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4" t="71843" r="47374"/>
          <a:stretch>
            <a:fillRect/>
          </a:stretch>
        </p:blipFill>
        <p:spPr bwMode="auto">
          <a:xfrm>
            <a:off x="1965325" y="3587750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 descr="1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71843" r="23448"/>
          <a:stretch>
            <a:fillRect/>
          </a:stretch>
        </p:blipFill>
        <p:spPr bwMode="auto">
          <a:xfrm>
            <a:off x="3098800" y="3587750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5"/>
          <p:cNvGrpSpPr/>
          <p:nvPr/>
        </p:nvGrpSpPr>
        <p:grpSpPr bwMode="auto">
          <a:xfrm>
            <a:off x="5635625" y="2130425"/>
            <a:ext cx="2847975" cy="977900"/>
            <a:chOff x="0" y="619460"/>
            <a:chExt cx="2848255" cy="977625"/>
          </a:xfrm>
        </p:grpSpPr>
        <p:sp>
          <p:nvSpPr>
            <p:cNvPr id="44" name="TextBox 6"/>
            <p:cNvSpPr txBox="1">
              <a:spLocks noChangeArrowheads="1"/>
            </p:cNvSpPr>
            <p:nvPr/>
          </p:nvSpPr>
          <p:spPr bwMode="auto">
            <a:xfrm>
              <a:off x="0" y="619460"/>
              <a:ext cx="2848255" cy="769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r" eaLnBrk="1" hangingPunct="1">
                <a:lnSpc>
                  <a:spcPct val="110000"/>
                </a:lnSpc>
                <a:defRPr/>
              </a:pPr>
              <a:r>
                <a:rPr lang="zh-CN" altLang="en-US" sz="20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 </a:t>
              </a:r>
              <a:endParaRPr lang="en-US" altLang="zh-CN" sz="20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lnSpc>
                  <a:spcPct val="110000"/>
                </a:lnSpc>
                <a:defRPr/>
              </a:pPr>
              <a:r>
                <a:rPr lang="en-US" altLang="zh-CN" sz="20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r>
                <a:rPr lang="zh-CN" altLang="en-US" sz="20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endParaRPr lang="zh-CN" altLang="en-US" sz="20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3" name="Text Box 7"/>
            <p:cNvSpPr txBox="1">
              <a:spLocks noChangeArrowheads="1"/>
            </p:cNvSpPr>
            <p:nvPr/>
          </p:nvSpPr>
          <p:spPr bwMode="auto">
            <a:xfrm>
              <a:off x="320707" y="1320147"/>
              <a:ext cx="2527548" cy="27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适用于商务、抽象及相关演示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34722 -0.10222 " pathEditMode="relative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6515100" y="63500"/>
            <a:ext cx="247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5"/>
          <p:cNvGrpSpPr/>
          <p:nvPr/>
        </p:nvGrpSpPr>
        <p:grpSpPr bwMode="auto">
          <a:xfrm>
            <a:off x="2252663" y="1390650"/>
            <a:ext cx="4638675" cy="477838"/>
            <a:chOff x="1465263" y="1783951"/>
            <a:chExt cx="6228000" cy="792960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5"/>
          <p:cNvGrpSpPr/>
          <p:nvPr/>
        </p:nvGrpSpPr>
        <p:grpSpPr bwMode="auto">
          <a:xfrm>
            <a:off x="2252663" y="2117725"/>
            <a:ext cx="4638675" cy="477838"/>
            <a:chOff x="1465263" y="1783951"/>
            <a:chExt cx="6228000" cy="7929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5"/>
          <p:cNvGrpSpPr/>
          <p:nvPr/>
        </p:nvGrpSpPr>
        <p:grpSpPr bwMode="auto">
          <a:xfrm>
            <a:off x="2252663" y="2846388"/>
            <a:ext cx="4638675" cy="476250"/>
            <a:chOff x="1465263" y="1783951"/>
            <a:chExt cx="6228000" cy="792960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5"/>
          <p:cNvGrpSpPr/>
          <p:nvPr/>
        </p:nvGrpSpPr>
        <p:grpSpPr bwMode="auto">
          <a:xfrm>
            <a:off x="2252663" y="3573463"/>
            <a:ext cx="4638675" cy="477837"/>
            <a:chOff x="1465263" y="1783951"/>
            <a:chExt cx="6228000" cy="792960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 bwMode="auto">
          <a:xfrm>
            <a:off x="2252663" y="2417763"/>
            <a:ext cx="4638675" cy="476250"/>
            <a:chOff x="1465263" y="1783951"/>
            <a:chExt cx="6228000" cy="792960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b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9200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6515100" y="63500"/>
            <a:ext cx="247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 bwMode="auto">
          <a:xfrm>
            <a:off x="882650" y="1712913"/>
            <a:ext cx="7715250" cy="2365375"/>
            <a:chOff x="714375" y="2174802"/>
            <a:chExt cx="7715250" cy="2838620"/>
          </a:xfrm>
        </p:grpSpPr>
        <p:grpSp>
          <p:nvGrpSpPr>
            <p:cNvPr id="12292" name="组合 3"/>
            <p:cNvGrpSpPr/>
            <p:nvPr/>
          </p:nvGrpSpPr>
          <p:grpSpPr bwMode="auto">
            <a:xfrm>
              <a:off x="714375" y="2174802"/>
              <a:ext cx="7715250" cy="2838620"/>
              <a:chOff x="500034" y="2237737"/>
              <a:chExt cx="8143932" cy="3141871"/>
            </a:xfrm>
          </p:grpSpPr>
          <p:sp>
            <p:nvSpPr>
              <p:cNvPr id="5" name="AutoShape 3"/>
              <p:cNvSpPr>
                <a:spLocks noChangeArrowheads="1"/>
              </p:cNvSpPr>
              <p:nvPr/>
            </p:nvSpPr>
            <p:spPr bwMode="auto">
              <a:xfrm>
                <a:off x="500034" y="2237737"/>
                <a:ext cx="8143932" cy="3141871"/>
              </a:xfrm>
              <a:prstGeom prst="roundRect">
                <a:avLst>
                  <a:gd name="adj" fmla="val 2451"/>
                </a:avLst>
              </a:prstGeom>
              <a:solidFill>
                <a:srgbClr val="C00000"/>
              </a:solidFill>
              <a:ln w="9525" algn="ctr">
                <a:solidFill>
                  <a:srgbClr val="9200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AutoShape 3"/>
              <p:cNvSpPr>
                <a:spLocks noChangeArrowheads="1"/>
              </p:cNvSpPr>
              <p:nvPr/>
            </p:nvSpPr>
            <p:spPr bwMode="gray">
              <a:xfrm>
                <a:off x="503209" y="2402385"/>
                <a:ext cx="8137582" cy="2801466"/>
              </a:xfrm>
              <a:prstGeom prst="roundRect">
                <a:avLst>
                  <a:gd name="adj" fmla="val 2731"/>
                </a:avLst>
              </a:prstGeom>
              <a:solidFill>
                <a:schemeClr val="bg1"/>
              </a:solidFill>
              <a:ln w="9525" algn="ctr">
                <a:solidFill>
                  <a:schemeClr val="accent6">
                    <a:lumMod val="50000"/>
                  </a:schemeClr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293" name="Text Box 11"/>
            <p:cNvSpPr txBox="1">
              <a:spLocks noChangeArrowheads="1"/>
            </p:cNvSpPr>
            <p:nvPr/>
          </p:nvSpPr>
          <p:spPr bwMode="auto">
            <a:xfrm>
              <a:off x="982000" y="2559708"/>
              <a:ext cx="7235564" cy="2031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上海锐普广告有限公司是中国第一家精品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6515100" y="63500"/>
            <a:ext cx="247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8"/>
          <p:cNvGrpSpPr/>
          <p:nvPr/>
        </p:nvGrpSpPr>
        <p:grpSpPr bwMode="auto">
          <a:xfrm>
            <a:off x="4032250" y="2335213"/>
            <a:ext cx="1503363" cy="1458912"/>
            <a:chOff x="3912186" y="2206077"/>
            <a:chExt cx="1502821" cy="1539153"/>
          </a:xfrm>
        </p:grpSpPr>
        <p:grpSp>
          <p:nvGrpSpPr>
            <p:cNvPr id="13403" name="组合 31"/>
            <p:cNvGrpSpPr>
              <a:grpSpLocks noChangeAspect="1"/>
            </p:cNvGrpSpPr>
            <p:nvPr/>
          </p:nvGrpSpPr>
          <p:grpSpPr bwMode="auto">
            <a:xfrm>
              <a:off x="3912186" y="2206077"/>
              <a:ext cx="1502821" cy="1539153"/>
              <a:chOff x="3783343" y="1838185"/>
              <a:chExt cx="1444904" cy="1444905"/>
            </a:xfrm>
          </p:grpSpPr>
          <p:sp>
            <p:nvSpPr>
              <p:cNvPr id="69" name="Oval 93"/>
              <p:cNvSpPr>
                <a:spLocks noChangeArrowheads="1"/>
              </p:cNvSpPr>
              <p:nvPr/>
            </p:nvSpPr>
            <p:spPr bwMode="auto">
              <a:xfrm>
                <a:off x="3783343" y="1838185"/>
                <a:ext cx="1444904" cy="1444905"/>
              </a:xfrm>
              <a:prstGeom prst="ellipse">
                <a:avLst/>
              </a:prstGeom>
              <a:solidFill>
                <a:srgbClr val="C00000"/>
              </a:solidFill>
              <a:ln w="9525" algn="ctr">
                <a:solidFill>
                  <a:srgbClr val="9200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b="1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Oval 94"/>
              <p:cNvSpPr>
                <a:spLocks noChangeAspect="1" noChangeArrowheads="1"/>
              </p:cNvSpPr>
              <p:nvPr/>
            </p:nvSpPr>
            <p:spPr bwMode="auto">
              <a:xfrm>
                <a:off x="3841321" y="1885901"/>
                <a:ext cx="1245028" cy="1245093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accent6">
                    <a:lumMod val="50000"/>
                  </a:schemeClr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b="1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04" name="Text Box 18"/>
            <p:cNvSpPr txBox="1">
              <a:spLocks noChangeArrowheads="1"/>
            </p:cNvSpPr>
            <p:nvPr/>
          </p:nvSpPr>
          <p:spPr bwMode="gray">
            <a:xfrm>
              <a:off x="3987205" y="2608262"/>
              <a:ext cx="1194989" cy="849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67"/>
          <p:cNvGrpSpPr/>
          <p:nvPr/>
        </p:nvGrpSpPr>
        <p:grpSpPr bwMode="auto">
          <a:xfrm>
            <a:off x="2022475" y="1390650"/>
            <a:ext cx="2657475" cy="1009650"/>
            <a:chOff x="1901635" y="1285875"/>
            <a:chExt cx="2657252" cy="1065383"/>
          </a:xfrm>
        </p:grpSpPr>
        <p:grpSp>
          <p:nvGrpSpPr>
            <p:cNvPr id="13390" name="组合 8"/>
            <p:cNvGrpSpPr/>
            <p:nvPr/>
          </p:nvGrpSpPr>
          <p:grpSpPr bwMode="auto">
            <a:xfrm>
              <a:off x="1901635" y="1285875"/>
              <a:ext cx="2657252" cy="1065383"/>
              <a:chOff x="1560897" y="1866174"/>
              <a:chExt cx="2864440" cy="1121344"/>
            </a:xfrm>
          </p:grpSpPr>
          <p:grpSp>
            <p:nvGrpSpPr>
              <p:cNvPr id="13393" name="组合 76"/>
              <p:cNvGrpSpPr/>
              <p:nvPr/>
            </p:nvGrpSpPr>
            <p:grpSpPr bwMode="auto">
              <a:xfrm>
                <a:off x="1560897" y="1866174"/>
                <a:ext cx="2864440" cy="1121344"/>
                <a:chOff x="1560897" y="1866174"/>
                <a:chExt cx="2864440" cy="1121344"/>
              </a:xfrm>
            </p:grpSpPr>
            <p:sp>
              <p:nvSpPr>
                <p:cNvPr id="65" name="AutoShape 73"/>
                <p:cNvSpPr>
                  <a:spLocks noChangeArrowheads="1"/>
                </p:cNvSpPr>
                <p:nvPr/>
              </p:nvSpPr>
              <p:spPr bwMode="auto">
                <a:xfrm rot="2700000">
                  <a:off x="3478867" y="2041049"/>
                  <a:ext cx="826902" cy="1066037"/>
                </a:xfrm>
                <a:prstGeom prst="rightArrow">
                  <a:avLst>
                    <a:gd name="adj1" fmla="val 70389"/>
                    <a:gd name="adj2" fmla="val 63769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66" name="圆角矩形 14"/>
                <p:cNvSpPr>
                  <a:spLocks noChangeArrowheads="1"/>
                </p:cNvSpPr>
                <p:nvPr/>
              </p:nvSpPr>
              <p:spPr bwMode="auto">
                <a:xfrm>
                  <a:off x="1560897" y="1866174"/>
                  <a:ext cx="1979784" cy="754615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3394" name="组合 28"/>
              <p:cNvGrpSpPr>
                <a:grpSpLocks noChangeAspect="1"/>
              </p:cNvGrpSpPr>
              <p:nvPr/>
            </p:nvGrpSpPr>
            <p:grpSpPr bwMode="auto">
              <a:xfrm>
                <a:off x="3186022" y="1866174"/>
                <a:ext cx="756872" cy="756000"/>
                <a:chOff x="2759075" y="2003425"/>
                <a:chExt cx="1376363" cy="1374775"/>
              </a:xfrm>
            </p:grpSpPr>
            <p:sp>
              <p:nvSpPr>
                <p:cNvPr id="63" name="椭圆 11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rgbClr val="01FFF9"/>
                </a:solidFill>
                <a:ln w="9525" algn="ctr">
                  <a:solidFill>
                    <a:srgbClr val="069A96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b="1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椭圆 117"/>
                <p:cNvSpPr>
                  <a:spLocks noChangeAspect="1"/>
                </p:cNvSpPr>
                <p:nvPr/>
              </p:nvSpPr>
              <p:spPr bwMode="auto">
                <a:xfrm>
                  <a:off x="2803462" y="2042931"/>
                  <a:ext cx="1176214" cy="117608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69A96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b="1"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3391" name="Text Box 18"/>
            <p:cNvSpPr txBox="1">
              <a:spLocks noChangeArrowheads="1"/>
            </p:cNvSpPr>
            <p:nvPr/>
          </p:nvSpPr>
          <p:spPr bwMode="gray">
            <a:xfrm>
              <a:off x="1982140" y="1484182"/>
              <a:ext cx="1444695" cy="40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92" name="Rectangle 26"/>
            <p:cNvSpPr>
              <a:spLocks noChangeArrowheads="1"/>
            </p:cNvSpPr>
            <p:nvPr/>
          </p:nvSpPr>
          <p:spPr bwMode="auto">
            <a:xfrm>
              <a:off x="3470930" y="1476496"/>
              <a:ext cx="543693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69"/>
          <p:cNvGrpSpPr/>
          <p:nvPr/>
        </p:nvGrpSpPr>
        <p:grpSpPr bwMode="auto">
          <a:xfrm>
            <a:off x="4997450" y="1395413"/>
            <a:ext cx="2522538" cy="1116012"/>
            <a:chOff x="4877108" y="1285875"/>
            <a:chExt cx="2522792" cy="1178215"/>
          </a:xfrm>
        </p:grpSpPr>
        <p:grpSp>
          <p:nvGrpSpPr>
            <p:cNvPr id="13376" name="组合 62"/>
            <p:cNvGrpSpPr/>
            <p:nvPr/>
          </p:nvGrpSpPr>
          <p:grpSpPr bwMode="auto">
            <a:xfrm>
              <a:off x="4877108" y="1285875"/>
              <a:ext cx="2522792" cy="1178215"/>
              <a:chOff x="4877108" y="1285875"/>
              <a:chExt cx="2522792" cy="1178215"/>
            </a:xfrm>
          </p:grpSpPr>
          <p:grpSp>
            <p:nvGrpSpPr>
              <p:cNvPr id="13378" name="组合 48"/>
              <p:cNvGrpSpPr/>
              <p:nvPr/>
            </p:nvGrpSpPr>
            <p:grpSpPr bwMode="auto">
              <a:xfrm>
                <a:off x="4877108" y="1285875"/>
                <a:ext cx="2522792" cy="1178215"/>
                <a:chOff x="4768369" y="1866173"/>
                <a:chExt cx="2719496" cy="1240102"/>
              </a:xfrm>
            </p:grpSpPr>
            <p:grpSp>
              <p:nvGrpSpPr>
                <p:cNvPr id="13380" name="组合 74"/>
                <p:cNvGrpSpPr/>
                <p:nvPr/>
              </p:nvGrpSpPr>
              <p:grpSpPr bwMode="auto">
                <a:xfrm>
                  <a:off x="4768369" y="1866173"/>
                  <a:ext cx="2719496" cy="1240102"/>
                  <a:chOff x="4768369" y="1866173"/>
                  <a:chExt cx="2719496" cy="1240102"/>
                </a:xfrm>
              </p:grpSpPr>
              <p:sp>
                <p:nvSpPr>
                  <p:cNvPr id="56" name="AutoShape 67"/>
                  <p:cNvSpPr>
                    <a:spLocks noChangeArrowheads="1"/>
                  </p:cNvSpPr>
                  <p:nvPr/>
                </p:nvSpPr>
                <p:spPr bwMode="auto">
                  <a:xfrm rot="18900000" flipH="1">
                    <a:off x="4768879" y="2042163"/>
                    <a:ext cx="827324" cy="1064522"/>
                  </a:xfrm>
                  <a:prstGeom prst="rightArrow">
                    <a:avLst>
                      <a:gd name="adj1" fmla="val 70389"/>
                      <a:gd name="adj2" fmla="val 63769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57" name="圆角矩形 54"/>
                  <p:cNvSpPr>
                    <a:spLocks noChangeArrowheads="1"/>
                  </p:cNvSpPr>
                  <p:nvPr/>
                </p:nvSpPr>
                <p:spPr bwMode="auto">
                  <a:xfrm>
                    <a:off x="5507716" y="1866173"/>
                    <a:ext cx="1980149" cy="754998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3381" name="组合 44"/>
                <p:cNvGrpSpPr>
                  <a:grpSpLocks noChangeAspect="1"/>
                </p:cNvGrpSpPr>
                <p:nvPr/>
              </p:nvGrpSpPr>
              <p:grpSpPr bwMode="auto">
                <a:xfrm>
                  <a:off x="5107419" y="1866174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54" name="椭圆 51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rgbClr val="01FFF9"/>
                  </a:solidFill>
                  <a:ln w="9525" algn="ctr">
                    <a:solidFill>
                      <a:srgbClr val="069A96"/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b="1">
                      <a:solidFill>
                        <a:srgbClr val="C00000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1242" y="2042927"/>
                    <a:ext cx="1179841" cy="117603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rgbClr val="069A96"/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b="1"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3379" name="Rectangle 26"/>
              <p:cNvSpPr>
                <a:spLocks noChangeArrowheads="1"/>
              </p:cNvSpPr>
              <p:nvPr/>
            </p:nvSpPr>
            <p:spPr bwMode="auto">
              <a:xfrm>
                <a:off x="5264089" y="1476496"/>
                <a:ext cx="543794" cy="369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377" name="Text Box 18"/>
            <p:cNvSpPr txBox="1">
              <a:spLocks noChangeArrowheads="1"/>
            </p:cNvSpPr>
            <p:nvPr/>
          </p:nvSpPr>
          <p:spPr bwMode="gray">
            <a:xfrm>
              <a:off x="5940165" y="1484182"/>
              <a:ext cx="1444695" cy="406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70"/>
          <p:cNvGrpSpPr/>
          <p:nvPr/>
        </p:nvGrpSpPr>
        <p:grpSpPr bwMode="auto">
          <a:xfrm>
            <a:off x="5581650" y="2519363"/>
            <a:ext cx="2636838" cy="958850"/>
            <a:chOff x="5460733" y="2469628"/>
            <a:chExt cx="2637102" cy="1012052"/>
          </a:xfrm>
        </p:grpSpPr>
        <p:grpSp>
          <p:nvGrpSpPr>
            <p:cNvPr id="13362" name="组合 63"/>
            <p:cNvGrpSpPr/>
            <p:nvPr/>
          </p:nvGrpSpPr>
          <p:grpSpPr bwMode="auto">
            <a:xfrm>
              <a:off x="5460733" y="2469628"/>
              <a:ext cx="2637102" cy="1012052"/>
              <a:chOff x="5460733" y="2469628"/>
              <a:chExt cx="2637102" cy="1012052"/>
            </a:xfrm>
          </p:grpSpPr>
          <p:grpSp>
            <p:nvGrpSpPr>
              <p:cNvPr id="13364" name="组合 39"/>
              <p:cNvGrpSpPr/>
              <p:nvPr/>
            </p:nvGrpSpPr>
            <p:grpSpPr bwMode="auto">
              <a:xfrm>
                <a:off x="5460733" y="2469628"/>
                <a:ext cx="2637102" cy="1012052"/>
                <a:chOff x="5397500" y="3112105"/>
                <a:chExt cx="2842718" cy="1065211"/>
              </a:xfrm>
            </p:grpSpPr>
            <p:grpSp>
              <p:nvGrpSpPr>
                <p:cNvPr id="13366" name="组合 60"/>
                <p:cNvGrpSpPr/>
                <p:nvPr/>
              </p:nvGrpSpPr>
              <p:grpSpPr bwMode="auto">
                <a:xfrm>
                  <a:off x="5397500" y="3112105"/>
                  <a:ext cx="2842718" cy="1065211"/>
                  <a:chOff x="5397500" y="3112105"/>
                  <a:chExt cx="2842718" cy="1065211"/>
                </a:xfrm>
              </p:grpSpPr>
              <p:sp>
                <p:nvSpPr>
                  <p:cNvPr id="46" name="AutoShape 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397500" y="3112105"/>
                    <a:ext cx="828342" cy="1065211"/>
                  </a:xfrm>
                  <a:prstGeom prst="rightArrow">
                    <a:avLst>
                      <a:gd name="adj1" fmla="val 70389"/>
                      <a:gd name="adj2" fmla="val 68255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47" name="圆角矩形 47"/>
                  <p:cNvSpPr>
                    <a:spLocks noChangeArrowheads="1"/>
                  </p:cNvSpPr>
                  <p:nvPr/>
                </p:nvSpPr>
                <p:spPr bwMode="auto">
                  <a:xfrm>
                    <a:off x="6260070" y="3265537"/>
                    <a:ext cx="1980148" cy="758346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3367" name="组合 41"/>
                <p:cNvGrpSpPr>
                  <a:grpSpLocks noChangeAspect="1"/>
                </p:cNvGrpSpPr>
                <p:nvPr/>
              </p:nvGrpSpPr>
              <p:grpSpPr bwMode="auto">
                <a:xfrm>
                  <a:off x="5871348" y="3266711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44" name="椭圆 42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rgbClr val="01FFF9"/>
                  </a:solidFill>
                  <a:ln w="9525" algn="ctr">
                    <a:solidFill>
                      <a:srgbClr val="069A96"/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b="1">
                      <a:solidFill>
                        <a:srgbClr val="C00000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5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3054" y="2041573"/>
                    <a:ext cx="1176430" cy="117988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rgbClr val="069A96"/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b="1"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3365" name="Rectangle 26"/>
              <p:cNvSpPr>
                <a:spLocks noChangeArrowheads="1"/>
              </p:cNvSpPr>
              <p:nvPr/>
            </p:nvSpPr>
            <p:spPr bwMode="auto">
              <a:xfrm>
                <a:off x="5962026" y="2796143"/>
                <a:ext cx="543793" cy="3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363" name="Text Box 18"/>
            <p:cNvSpPr txBox="1">
              <a:spLocks noChangeArrowheads="1"/>
            </p:cNvSpPr>
            <p:nvPr/>
          </p:nvSpPr>
          <p:spPr bwMode="gray">
            <a:xfrm>
              <a:off x="6610343" y="2814824"/>
              <a:ext cx="1444695" cy="406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66"/>
          <p:cNvGrpSpPr/>
          <p:nvPr/>
        </p:nvGrpSpPr>
        <p:grpSpPr bwMode="auto">
          <a:xfrm>
            <a:off x="1335088" y="2519363"/>
            <a:ext cx="2647950" cy="958850"/>
            <a:chOff x="1214438" y="2469628"/>
            <a:chExt cx="2648248" cy="1012052"/>
          </a:xfrm>
        </p:grpSpPr>
        <p:grpSp>
          <p:nvGrpSpPr>
            <p:cNvPr id="13349" name="组合 15"/>
            <p:cNvGrpSpPr/>
            <p:nvPr/>
          </p:nvGrpSpPr>
          <p:grpSpPr bwMode="auto">
            <a:xfrm>
              <a:off x="1214438" y="2469628"/>
              <a:ext cx="2648248" cy="1012052"/>
              <a:chOff x="820118" y="3112105"/>
              <a:chExt cx="2854732" cy="1065211"/>
            </a:xfrm>
          </p:grpSpPr>
          <p:grpSp>
            <p:nvGrpSpPr>
              <p:cNvPr id="13352" name="组合 57"/>
              <p:cNvGrpSpPr/>
              <p:nvPr/>
            </p:nvGrpSpPr>
            <p:grpSpPr bwMode="auto">
              <a:xfrm>
                <a:off x="820118" y="3112105"/>
                <a:ext cx="2854732" cy="1065211"/>
                <a:chOff x="820118" y="3112105"/>
                <a:chExt cx="2854732" cy="1065211"/>
              </a:xfrm>
            </p:grpSpPr>
            <p:sp>
              <p:nvSpPr>
                <p:cNvPr id="36" name="AutoShape 71"/>
                <p:cNvSpPr>
                  <a:spLocks noChangeArrowheads="1"/>
                </p:cNvSpPr>
                <p:nvPr/>
              </p:nvSpPr>
              <p:spPr bwMode="auto">
                <a:xfrm>
                  <a:off x="2846499" y="3112105"/>
                  <a:ext cx="828351" cy="1065211"/>
                </a:xfrm>
                <a:prstGeom prst="rightArrow">
                  <a:avLst>
                    <a:gd name="adj1" fmla="val 70389"/>
                    <a:gd name="adj2" fmla="val 62116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37" name="圆角矩形 21"/>
                <p:cNvSpPr>
                  <a:spLocks noChangeArrowheads="1"/>
                </p:cNvSpPr>
                <p:nvPr/>
              </p:nvSpPr>
              <p:spPr bwMode="auto">
                <a:xfrm>
                  <a:off x="820118" y="3265537"/>
                  <a:ext cx="1980170" cy="758346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3353" name="组合 24"/>
              <p:cNvGrpSpPr>
                <a:grpSpLocks noChangeAspect="1"/>
              </p:cNvGrpSpPr>
              <p:nvPr/>
            </p:nvGrpSpPr>
            <p:grpSpPr bwMode="auto">
              <a:xfrm>
                <a:off x="2445242" y="3266711"/>
                <a:ext cx="756872" cy="756000"/>
                <a:chOff x="2759075" y="2003425"/>
                <a:chExt cx="1376363" cy="1374775"/>
              </a:xfrm>
            </p:grpSpPr>
            <p:sp>
              <p:nvSpPr>
                <p:cNvPr id="34" name="椭圆 18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rgbClr val="01FFF9"/>
                </a:solidFill>
                <a:ln w="9525" algn="ctr">
                  <a:solidFill>
                    <a:srgbClr val="069A96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b="1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椭圆 117"/>
                <p:cNvSpPr>
                  <a:spLocks noChangeAspect="1"/>
                </p:cNvSpPr>
                <p:nvPr/>
              </p:nvSpPr>
              <p:spPr bwMode="auto">
                <a:xfrm>
                  <a:off x="2804053" y="2041573"/>
                  <a:ext cx="1176445" cy="1179880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69A96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b="1"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3350" name="Text Box 18"/>
            <p:cNvSpPr txBox="1">
              <a:spLocks noChangeArrowheads="1"/>
            </p:cNvSpPr>
            <p:nvPr/>
          </p:nvSpPr>
          <p:spPr bwMode="gray">
            <a:xfrm>
              <a:off x="1327244" y="2814824"/>
              <a:ext cx="1458938" cy="406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1" name="Rectangle 26"/>
            <p:cNvSpPr>
              <a:spLocks noChangeArrowheads="1"/>
            </p:cNvSpPr>
            <p:nvPr/>
          </p:nvSpPr>
          <p:spPr bwMode="auto">
            <a:xfrm>
              <a:off x="2783732" y="2796143"/>
              <a:ext cx="543800" cy="3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65"/>
          <p:cNvGrpSpPr/>
          <p:nvPr/>
        </p:nvGrpSpPr>
        <p:grpSpPr bwMode="auto">
          <a:xfrm>
            <a:off x="2022475" y="3621088"/>
            <a:ext cx="2541588" cy="1101725"/>
            <a:chOff x="1901637" y="3479571"/>
            <a:chExt cx="2542375" cy="1163867"/>
          </a:xfrm>
        </p:grpSpPr>
        <p:grpSp>
          <p:nvGrpSpPr>
            <p:cNvPr id="13336" name="组合 22"/>
            <p:cNvGrpSpPr/>
            <p:nvPr/>
          </p:nvGrpSpPr>
          <p:grpSpPr bwMode="auto">
            <a:xfrm>
              <a:off x="1901637" y="3479571"/>
              <a:ext cx="2542375" cy="1163867"/>
              <a:chOff x="1560898" y="4175097"/>
              <a:chExt cx="2740606" cy="1225001"/>
            </a:xfrm>
          </p:grpSpPr>
          <p:grpSp>
            <p:nvGrpSpPr>
              <p:cNvPr id="13339" name="组合 78"/>
              <p:cNvGrpSpPr/>
              <p:nvPr/>
            </p:nvGrpSpPr>
            <p:grpSpPr bwMode="auto">
              <a:xfrm>
                <a:off x="1560898" y="4175097"/>
                <a:ext cx="2740606" cy="1225001"/>
                <a:chOff x="1560898" y="4175097"/>
                <a:chExt cx="2740606" cy="1225001"/>
              </a:xfrm>
            </p:grpSpPr>
            <p:sp>
              <p:nvSpPr>
                <p:cNvPr id="27" name="AutoShape 75"/>
                <p:cNvSpPr>
                  <a:spLocks noChangeArrowheads="1"/>
                </p:cNvSpPr>
                <p:nvPr/>
              </p:nvSpPr>
              <p:spPr bwMode="auto">
                <a:xfrm rot="-2700000">
                  <a:off x="3472989" y="4175097"/>
                  <a:ext cx="828515" cy="1080260"/>
                </a:xfrm>
                <a:prstGeom prst="rightArrow">
                  <a:avLst>
                    <a:gd name="adj1" fmla="val 70389"/>
                    <a:gd name="adj2" fmla="val 65694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28" name="圆角矩形 31"/>
                <p:cNvSpPr>
                  <a:spLocks noChangeArrowheads="1"/>
                </p:cNvSpPr>
                <p:nvPr/>
              </p:nvSpPr>
              <p:spPr bwMode="auto">
                <a:xfrm>
                  <a:off x="1560898" y="4644622"/>
                  <a:ext cx="1980563" cy="755476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3340" name="组合 35"/>
              <p:cNvGrpSpPr>
                <a:grpSpLocks noChangeAspect="1"/>
              </p:cNvGrpSpPr>
              <p:nvPr/>
            </p:nvGrpSpPr>
            <p:grpSpPr bwMode="auto">
              <a:xfrm>
                <a:off x="3186022" y="4644098"/>
                <a:ext cx="756872" cy="756000"/>
                <a:chOff x="2759075" y="2003425"/>
                <a:chExt cx="1376363" cy="1374775"/>
              </a:xfrm>
            </p:grpSpPr>
            <p:sp>
              <p:nvSpPr>
                <p:cNvPr id="25" name="椭圆 26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rgbClr val="01FFF9"/>
                </a:solidFill>
                <a:ln w="9525" algn="ctr">
                  <a:solidFill>
                    <a:srgbClr val="069A96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b="1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椭圆 117"/>
                <p:cNvSpPr>
                  <a:spLocks noChangeAspect="1"/>
                </p:cNvSpPr>
                <p:nvPr/>
              </p:nvSpPr>
              <p:spPr bwMode="auto">
                <a:xfrm>
                  <a:off x="2801534" y="2044044"/>
                  <a:ext cx="1179790" cy="117612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69A96"/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b="1"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3337" name="Text Box 18"/>
            <p:cNvSpPr txBox="1">
              <a:spLocks noChangeArrowheads="1"/>
            </p:cNvSpPr>
            <p:nvPr/>
          </p:nvSpPr>
          <p:spPr bwMode="gray">
            <a:xfrm>
              <a:off x="1933409" y="4123473"/>
              <a:ext cx="1451561" cy="406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3470930" y="4104791"/>
              <a:ext cx="543907" cy="369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71"/>
          <p:cNvGrpSpPr/>
          <p:nvPr/>
        </p:nvGrpSpPr>
        <p:grpSpPr bwMode="auto">
          <a:xfrm>
            <a:off x="4886325" y="3713163"/>
            <a:ext cx="2633663" cy="990600"/>
            <a:chOff x="4765720" y="3597619"/>
            <a:chExt cx="2634183" cy="1045820"/>
          </a:xfrm>
        </p:grpSpPr>
        <p:grpSp>
          <p:nvGrpSpPr>
            <p:cNvPr id="13322" name="组合 64"/>
            <p:cNvGrpSpPr/>
            <p:nvPr/>
          </p:nvGrpSpPr>
          <p:grpSpPr bwMode="auto">
            <a:xfrm>
              <a:off x="4765720" y="3597619"/>
              <a:ext cx="2634183" cy="1045820"/>
              <a:chOff x="4765720" y="3597619"/>
              <a:chExt cx="2634183" cy="1045820"/>
            </a:xfrm>
          </p:grpSpPr>
          <p:grpSp>
            <p:nvGrpSpPr>
              <p:cNvPr id="13324" name="组合 32"/>
              <p:cNvGrpSpPr/>
              <p:nvPr/>
            </p:nvGrpSpPr>
            <p:grpSpPr bwMode="auto">
              <a:xfrm>
                <a:off x="4765720" y="3597619"/>
                <a:ext cx="2634183" cy="1045820"/>
                <a:chOff x="4648293" y="4299345"/>
                <a:chExt cx="2839571" cy="1100753"/>
              </a:xfrm>
            </p:grpSpPr>
            <p:grpSp>
              <p:nvGrpSpPr>
                <p:cNvPr id="13326" name="组合 72"/>
                <p:cNvGrpSpPr/>
                <p:nvPr/>
              </p:nvGrpSpPr>
              <p:grpSpPr bwMode="auto">
                <a:xfrm>
                  <a:off x="4648293" y="4299345"/>
                  <a:ext cx="2839571" cy="1100753"/>
                  <a:chOff x="4648293" y="4299345"/>
                  <a:chExt cx="2839571" cy="1100753"/>
                </a:xfrm>
              </p:grpSpPr>
              <p:sp>
                <p:nvSpPr>
                  <p:cNvPr id="18" name="AutoShape 69"/>
                  <p:cNvSpPr>
                    <a:spLocks noChangeArrowheads="1"/>
                  </p:cNvSpPr>
                  <p:nvPr/>
                </p:nvSpPr>
                <p:spPr bwMode="auto">
                  <a:xfrm rot="2700000" flipH="1">
                    <a:off x="4766395" y="4181155"/>
                    <a:ext cx="828422" cy="1065472"/>
                  </a:xfrm>
                  <a:prstGeom prst="rightArrow">
                    <a:avLst>
                      <a:gd name="adj1" fmla="val 70389"/>
                      <a:gd name="adj2" fmla="val 64583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19" name="圆角矩形 38"/>
                  <p:cNvSpPr>
                    <a:spLocks noChangeArrowheads="1"/>
                  </p:cNvSpPr>
                  <p:nvPr/>
                </p:nvSpPr>
                <p:spPr bwMode="auto">
                  <a:xfrm>
                    <a:off x="5507524" y="4643330"/>
                    <a:ext cx="1980340" cy="756768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3327" name="组合 38"/>
                <p:cNvGrpSpPr>
                  <a:grpSpLocks noChangeAspect="1"/>
                </p:cNvGrpSpPr>
                <p:nvPr/>
              </p:nvGrpSpPr>
              <p:grpSpPr bwMode="auto">
                <a:xfrm>
                  <a:off x="5107419" y="4644098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16" name="椭圆 35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rgbClr val="01FFF9"/>
                  </a:solidFill>
                  <a:ln w="9525" algn="ctr">
                    <a:solidFill>
                      <a:srgbClr val="069A96"/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b="1">
                      <a:solidFill>
                        <a:srgbClr val="C00000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3089" y="2041418"/>
                    <a:ext cx="1176219" cy="117879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rgbClr val="069A96"/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endParaRPr lang="zh-CN" altLang="en-US" b="1"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3325" name="Rectangle 26"/>
              <p:cNvSpPr>
                <a:spLocks noChangeArrowheads="1"/>
              </p:cNvSpPr>
              <p:nvPr/>
            </p:nvSpPr>
            <p:spPr bwMode="auto">
              <a:xfrm>
                <a:off x="5253351" y="4104791"/>
                <a:ext cx="543846" cy="369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323" name="Text Box 18"/>
            <p:cNvSpPr txBox="1">
              <a:spLocks noChangeArrowheads="1"/>
            </p:cNvSpPr>
            <p:nvPr/>
          </p:nvSpPr>
          <p:spPr bwMode="gray">
            <a:xfrm>
              <a:off x="5844128" y="4123473"/>
              <a:ext cx="1513954" cy="406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21" name="TextBox 4"/>
          <p:cNvSpPr txBox="1">
            <a:spLocks noChangeArrowheads="1"/>
          </p:cNvSpPr>
          <p:nvPr/>
        </p:nvSpPr>
        <p:spPr bwMode="auto">
          <a:xfrm>
            <a:off x="6515100" y="63500"/>
            <a:ext cx="247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/>
          <p:nvPr/>
        </p:nvGrpSpPr>
        <p:grpSpPr bwMode="auto">
          <a:xfrm>
            <a:off x="949325" y="1425575"/>
            <a:ext cx="7408863" cy="3495675"/>
            <a:chOff x="949325" y="2066925"/>
            <a:chExt cx="7408863" cy="3833813"/>
          </a:xfrm>
        </p:grpSpPr>
        <p:grpSp>
          <p:nvGrpSpPr>
            <p:cNvPr id="14349" name="组合 35"/>
            <p:cNvGrpSpPr/>
            <p:nvPr/>
          </p:nvGrpSpPr>
          <p:grpSpPr bwMode="auto">
            <a:xfrm>
              <a:off x="949325" y="2066925"/>
              <a:ext cx="7408863" cy="3833813"/>
              <a:chOff x="649288" y="1274932"/>
              <a:chExt cx="7826375" cy="3749505"/>
            </a:xfrm>
          </p:grpSpPr>
          <p:sp>
            <p:nvSpPr>
              <p:cNvPr id="37" name="AutoShape 5"/>
              <p:cNvSpPr>
                <a:spLocks noChangeArrowheads="1"/>
              </p:cNvSpPr>
              <p:nvPr/>
            </p:nvSpPr>
            <p:spPr bwMode="auto">
              <a:xfrm>
                <a:off x="649288" y="1274932"/>
                <a:ext cx="7826375" cy="3749505"/>
              </a:xfrm>
              <a:prstGeom prst="roundRect">
                <a:avLst>
                  <a:gd name="adj" fmla="val 3231"/>
                </a:avLst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  <a:round/>
              </a:ln>
            </p:spPr>
            <p:txBody>
              <a:bodyPr wrap="none" lIns="91425" tIns="45713" rIns="91425" bIns="45713" anchor="ctr"/>
              <a:lstStyle/>
              <a:p>
                <a:pPr algn="ctr" eaLnBrk="1" fontAlgn="auto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/>
                </a:pPr>
                <a:endParaRPr lang="zh-CN" altLang="en-US" sz="8800" b="1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  <p:sp>
            <p:nvSpPr>
              <p:cNvPr id="14377" name="Rectangle 9"/>
              <p:cNvSpPr>
                <a:spLocks noChangeArrowheads="1"/>
              </p:cNvSpPr>
              <p:nvPr/>
            </p:nvSpPr>
            <p:spPr bwMode="auto">
              <a:xfrm>
                <a:off x="777875" y="1387474"/>
                <a:ext cx="7569200" cy="3524250"/>
              </a:xfrm>
              <a:prstGeom prst="roundRect">
                <a:avLst>
                  <a:gd name="adj" fmla="val 3486"/>
                </a:avLst>
              </a:prstGeom>
              <a:solidFill>
                <a:schemeClr val="tx1">
                  <a:alpha val="1098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14350" name="组合 36"/>
            <p:cNvGrpSpPr/>
            <p:nvPr/>
          </p:nvGrpSpPr>
          <p:grpSpPr bwMode="auto">
            <a:xfrm>
              <a:off x="1376124" y="2704666"/>
              <a:ext cx="6475616" cy="2933580"/>
              <a:chOff x="1100138" y="1898650"/>
              <a:chExt cx="6840537" cy="2869068"/>
            </a:xfrm>
          </p:grpSpPr>
          <p:sp>
            <p:nvSpPr>
              <p:cNvPr id="14351" name="Line 11"/>
              <p:cNvSpPr>
                <a:spLocks noChangeShapeType="1"/>
              </p:cNvSpPr>
              <p:nvPr/>
            </p:nvSpPr>
            <p:spPr bwMode="auto">
              <a:xfrm>
                <a:off x="2798763" y="2319338"/>
                <a:ext cx="1587" cy="20399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2" name="Line 12"/>
              <p:cNvSpPr>
                <a:spLocks noChangeShapeType="1"/>
              </p:cNvSpPr>
              <p:nvPr/>
            </p:nvSpPr>
            <p:spPr bwMode="auto">
              <a:xfrm>
                <a:off x="4552950" y="2319338"/>
                <a:ext cx="1588" cy="20399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3" name="Line 13"/>
              <p:cNvSpPr>
                <a:spLocks noChangeShapeType="1"/>
              </p:cNvSpPr>
              <p:nvPr/>
            </p:nvSpPr>
            <p:spPr bwMode="auto">
              <a:xfrm>
                <a:off x="6296025" y="2319338"/>
                <a:ext cx="3175" cy="20399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56"/>
              <p:cNvSpPr txBox="1">
                <a:spLocks noChangeArrowheads="1"/>
              </p:cNvSpPr>
              <p:nvPr/>
            </p:nvSpPr>
            <p:spPr bwMode="auto">
              <a:xfrm>
                <a:off x="1464290" y="4406331"/>
                <a:ext cx="954191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 Box 57"/>
              <p:cNvSpPr txBox="1">
                <a:spLocks noChangeArrowheads="1"/>
              </p:cNvSpPr>
              <p:nvPr/>
            </p:nvSpPr>
            <p:spPr bwMode="auto">
              <a:xfrm>
                <a:off x="3216715" y="4406331"/>
                <a:ext cx="954190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 Box 58"/>
              <p:cNvSpPr txBox="1">
                <a:spLocks noChangeArrowheads="1"/>
              </p:cNvSpPr>
              <p:nvPr/>
            </p:nvSpPr>
            <p:spPr bwMode="auto">
              <a:xfrm>
                <a:off x="4972492" y="4406331"/>
                <a:ext cx="954191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 Box 59"/>
              <p:cNvSpPr txBox="1">
                <a:spLocks noChangeArrowheads="1"/>
              </p:cNvSpPr>
              <p:nvPr/>
            </p:nvSpPr>
            <p:spPr bwMode="auto">
              <a:xfrm>
                <a:off x="6734978" y="4406331"/>
                <a:ext cx="954190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358" name="AutoShape 25"/>
              <p:cNvSpPr>
                <a:spLocks noChangeArrowheads="1"/>
              </p:cNvSpPr>
              <p:nvPr/>
            </p:nvSpPr>
            <p:spPr bwMode="auto">
              <a:xfrm>
                <a:off x="1419013" y="4235723"/>
                <a:ext cx="506442" cy="128864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B0F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359" name="AutoShape 26"/>
              <p:cNvSpPr>
                <a:spLocks noChangeArrowheads="1"/>
              </p:cNvSpPr>
              <p:nvPr/>
            </p:nvSpPr>
            <p:spPr bwMode="auto">
              <a:xfrm>
                <a:off x="3166406" y="3940730"/>
                <a:ext cx="503088" cy="423857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B0F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360" name="AutoShape 27"/>
              <p:cNvSpPr>
                <a:spLocks noChangeArrowheads="1"/>
              </p:cNvSpPr>
              <p:nvPr/>
            </p:nvSpPr>
            <p:spPr bwMode="auto">
              <a:xfrm>
                <a:off x="4920507" y="3526189"/>
                <a:ext cx="506442" cy="838398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B0F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361" name="AutoShape 28"/>
              <p:cNvSpPr>
                <a:spLocks noChangeArrowheads="1"/>
              </p:cNvSpPr>
              <p:nvPr/>
            </p:nvSpPr>
            <p:spPr bwMode="auto">
              <a:xfrm>
                <a:off x="6664546" y="3400429"/>
                <a:ext cx="504765" cy="964158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B0F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362" name="AutoShape 29"/>
              <p:cNvSpPr>
                <a:spLocks noChangeArrowheads="1"/>
              </p:cNvSpPr>
              <p:nvPr/>
            </p:nvSpPr>
            <p:spPr bwMode="auto">
              <a:xfrm>
                <a:off x="1925638" y="3317875"/>
                <a:ext cx="492125" cy="1046162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 w="12700" algn="ctr">
                <a:solidFill>
                  <a:srgbClr val="FF000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63" name="AutoShape 30"/>
              <p:cNvSpPr>
                <a:spLocks noChangeArrowheads="1"/>
              </p:cNvSpPr>
              <p:nvPr/>
            </p:nvSpPr>
            <p:spPr bwMode="auto">
              <a:xfrm>
                <a:off x="3668713" y="3482975"/>
                <a:ext cx="506412" cy="881062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 w="12700" algn="ctr">
                <a:solidFill>
                  <a:srgbClr val="FF000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64" name="AutoShape 31"/>
              <p:cNvSpPr>
                <a:spLocks noChangeArrowheads="1"/>
              </p:cNvSpPr>
              <p:nvPr/>
            </p:nvSpPr>
            <p:spPr bwMode="auto">
              <a:xfrm>
                <a:off x="5426075" y="2976562"/>
                <a:ext cx="492125" cy="1387475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 w="12700" algn="ctr">
                <a:solidFill>
                  <a:srgbClr val="FF000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4365" name="AutoShape 32"/>
              <p:cNvSpPr>
                <a:spLocks noChangeArrowheads="1"/>
              </p:cNvSpPr>
              <p:nvPr/>
            </p:nvSpPr>
            <p:spPr bwMode="auto">
              <a:xfrm>
                <a:off x="7169150" y="3228975"/>
                <a:ext cx="495300" cy="1135062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 w="12700" algn="ctr">
                <a:solidFill>
                  <a:srgbClr val="FF000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3" name="Text Box 56"/>
              <p:cNvSpPr txBox="1">
                <a:spLocks noChangeArrowheads="1"/>
              </p:cNvSpPr>
              <p:nvPr/>
            </p:nvSpPr>
            <p:spPr bwMode="auto">
              <a:xfrm>
                <a:off x="1891916" y="3039005"/>
                <a:ext cx="575197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 Box 56"/>
              <p:cNvSpPr txBox="1">
                <a:spLocks noChangeArrowheads="1"/>
              </p:cNvSpPr>
              <p:nvPr/>
            </p:nvSpPr>
            <p:spPr bwMode="auto">
              <a:xfrm>
                <a:off x="1397212" y="3958502"/>
                <a:ext cx="575198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 Box 56"/>
              <p:cNvSpPr txBox="1">
                <a:spLocks noChangeArrowheads="1"/>
              </p:cNvSpPr>
              <p:nvPr/>
            </p:nvSpPr>
            <p:spPr bwMode="auto">
              <a:xfrm>
                <a:off x="3495090" y="3188849"/>
                <a:ext cx="845188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 Box 56"/>
              <p:cNvSpPr txBox="1">
                <a:spLocks noChangeArrowheads="1"/>
              </p:cNvSpPr>
              <p:nvPr/>
            </p:nvSpPr>
            <p:spPr bwMode="auto">
              <a:xfrm>
                <a:off x="3137897" y="3655408"/>
                <a:ext cx="575198" cy="3626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 Box 56"/>
              <p:cNvSpPr txBox="1">
                <a:spLocks noChangeArrowheads="1"/>
              </p:cNvSpPr>
              <p:nvPr/>
            </p:nvSpPr>
            <p:spPr bwMode="auto">
              <a:xfrm>
                <a:off x="5306207" y="2659288"/>
                <a:ext cx="764694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 Box 56"/>
              <p:cNvSpPr txBox="1">
                <a:spLocks noChangeArrowheads="1"/>
              </p:cNvSpPr>
              <p:nvPr/>
            </p:nvSpPr>
            <p:spPr bwMode="auto">
              <a:xfrm>
                <a:off x="4876906" y="3243338"/>
                <a:ext cx="575197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 Box 56"/>
              <p:cNvSpPr txBox="1">
                <a:spLocks noChangeArrowheads="1"/>
              </p:cNvSpPr>
              <p:nvPr/>
            </p:nvSpPr>
            <p:spPr bwMode="auto">
              <a:xfrm>
                <a:off x="7137448" y="2962381"/>
                <a:ext cx="659045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 Box 56"/>
              <p:cNvSpPr txBox="1">
                <a:spLocks noChangeArrowheads="1"/>
              </p:cNvSpPr>
              <p:nvPr/>
            </p:nvSpPr>
            <p:spPr bwMode="auto">
              <a:xfrm>
                <a:off x="6629329" y="3117333"/>
                <a:ext cx="575198" cy="360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374" name="Line 8"/>
              <p:cNvSpPr>
                <a:spLocks noChangeShapeType="1"/>
              </p:cNvSpPr>
              <p:nvPr/>
            </p:nvSpPr>
            <p:spPr bwMode="auto">
              <a:xfrm>
                <a:off x="1109663" y="1898650"/>
                <a:ext cx="0" cy="24606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Line 8"/>
              <p:cNvSpPr>
                <a:spLocks noChangeShapeType="1"/>
              </p:cNvSpPr>
              <p:nvPr/>
            </p:nvSpPr>
            <p:spPr bwMode="auto">
              <a:xfrm rot="-5400000">
                <a:off x="4520407" y="939006"/>
                <a:ext cx="0" cy="68405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34"/>
          <p:cNvGrpSpPr/>
          <p:nvPr/>
        </p:nvGrpSpPr>
        <p:grpSpPr bwMode="auto">
          <a:xfrm>
            <a:off x="1627188" y="1119188"/>
            <a:ext cx="6100762" cy="541337"/>
            <a:chOff x="1365250" y="1000125"/>
            <a:chExt cx="6445250" cy="548501"/>
          </a:xfrm>
        </p:grpSpPr>
        <p:grpSp>
          <p:nvGrpSpPr>
            <p:cNvPr id="14341" name="组合 53"/>
            <p:cNvGrpSpPr/>
            <p:nvPr/>
          </p:nvGrpSpPr>
          <p:grpSpPr bwMode="auto">
            <a:xfrm>
              <a:off x="1365250" y="1000125"/>
              <a:ext cx="6445250" cy="541337"/>
              <a:chOff x="1465263" y="1820863"/>
              <a:chExt cx="4762541" cy="719137"/>
            </a:xfrm>
          </p:grpSpPr>
          <p:sp>
            <p:nvSpPr>
              <p:cNvPr id="35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62541" cy="719137"/>
              </a:xfrm>
              <a:prstGeom prst="roundRect">
                <a:avLst>
                  <a:gd name="adj" fmla="val 16667"/>
                </a:avLst>
              </a:prstGeom>
              <a:solidFill>
                <a:srgbClr val="C00000"/>
              </a:solidFill>
              <a:ln w="9525" algn="ctr">
                <a:solidFill>
                  <a:srgbClr val="9200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AutoShape 3"/>
              <p:cNvSpPr>
                <a:spLocks noChangeArrowheads="1"/>
              </p:cNvSpPr>
              <p:nvPr/>
            </p:nvSpPr>
            <p:spPr bwMode="gray">
              <a:xfrm>
                <a:off x="1465337" y="1930176"/>
                <a:ext cx="4760791" cy="50119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accent6">
                    <a:lumMod val="50000"/>
                  </a:schemeClr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342" name="Rectangle 13"/>
            <p:cNvSpPr>
              <a:spLocks noChangeArrowheads="1"/>
            </p:cNvSpPr>
            <p:nvPr/>
          </p:nvSpPr>
          <p:spPr bwMode="auto">
            <a:xfrm>
              <a:off x="3725863" y="1079500"/>
              <a:ext cx="1820872" cy="46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515100" y="63500"/>
            <a:ext cx="247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768475" y="4149725"/>
            <a:ext cx="58594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Documents and Settings\Administrator\My Documents\My Pictures\无标题10.bmp"/>
          <p:cNvPicPr>
            <a:picLocks noChangeAspect="1" noChangeArrowheads="1"/>
          </p:cNvPicPr>
          <p:nvPr/>
        </p:nvPicPr>
        <p:blipFill>
          <a:blip r:embed="rId1"/>
          <a:srcRect l="8869"/>
          <a:stretch>
            <a:fillRect/>
          </a:stretch>
        </p:blipFill>
        <p:spPr bwMode="auto">
          <a:xfrm>
            <a:off x="1930400" y="938465"/>
            <a:ext cx="5384801" cy="30800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515100" y="63500"/>
            <a:ext cx="247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3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7"/>
          <p:cNvGrpSpPr/>
          <p:nvPr/>
        </p:nvGrpSpPr>
        <p:grpSpPr bwMode="auto">
          <a:xfrm>
            <a:off x="3170238" y="673100"/>
            <a:ext cx="2803525" cy="2803525"/>
            <a:chOff x="3170321" y="673768"/>
            <a:chExt cx="2803358" cy="2803358"/>
          </a:xfrm>
        </p:grpSpPr>
        <p:grpSp>
          <p:nvGrpSpPr>
            <p:cNvPr id="16409" name="组合 19"/>
            <p:cNvGrpSpPr/>
            <p:nvPr/>
          </p:nvGrpSpPr>
          <p:grpSpPr bwMode="auto">
            <a:xfrm>
              <a:off x="3170321" y="673768"/>
              <a:ext cx="2803358" cy="2803358"/>
              <a:chOff x="3170321" y="673768"/>
              <a:chExt cx="2803358" cy="2803358"/>
            </a:xfrm>
          </p:grpSpPr>
          <p:grpSp>
            <p:nvGrpSpPr>
              <p:cNvPr id="16416" name="组合 13"/>
              <p:cNvGrpSpPr/>
              <p:nvPr/>
            </p:nvGrpSpPr>
            <p:grpSpPr bwMode="auto">
              <a:xfrm>
                <a:off x="3170321" y="673768"/>
                <a:ext cx="2803358" cy="2803358"/>
                <a:chOff x="3236195" y="673768"/>
                <a:chExt cx="2803358" cy="280335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3236195" y="673768"/>
                  <a:ext cx="2803358" cy="2803358"/>
                </a:xfrm>
                <a:prstGeom prst="ellipse">
                  <a:avLst/>
                </a:prstGeom>
                <a:solidFill>
                  <a:srgbClr val="63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grpSp>
              <p:nvGrpSpPr>
                <p:cNvPr id="16424" name="组合 9"/>
                <p:cNvGrpSpPr/>
                <p:nvPr/>
              </p:nvGrpSpPr>
              <p:grpSpPr bwMode="auto">
                <a:xfrm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16428" name="图片 6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6429" name="图片 8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6425" name="组合 10"/>
                <p:cNvGrpSpPr/>
                <p:nvPr/>
              </p:nvGrpSpPr>
              <p:grpSpPr bwMode="auto">
                <a:xfrm rot="5400000">
                  <a:off x="4576914" y="850231"/>
                  <a:ext cx="121920" cy="2465271"/>
                  <a:chOff x="4444867" y="850231"/>
                  <a:chExt cx="121920" cy="2465271"/>
                </a:xfrm>
              </p:grpSpPr>
              <p:pic>
                <p:nvPicPr>
                  <p:cNvPr id="16426" name="图片 11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3064042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6427" name="图片 12" descr="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074" t="17886" r="79657" b="75504"/>
                  <a:stretch>
                    <a:fillRect/>
                  </a:stretch>
                </p:blipFill>
                <p:spPr bwMode="auto">
                  <a:xfrm>
                    <a:off x="4444867" y="850231"/>
                    <a:ext cx="121920" cy="2514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6417" name="组合 15"/>
              <p:cNvGrpSpPr/>
              <p:nvPr/>
            </p:nvGrpSpPr>
            <p:grpSpPr bwMode="auto">
              <a:xfrm>
                <a:off x="3724977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16421" name="图片 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422" name="图片 14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6418" name="组合 16"/>
              <p:cNvGrpSpPr/>
              <p:nvPr/>
            </p:nvGrpSpPr>
            <p:grpSpPr bwMode="auto">
              <a:xfrm flipH="1">
                <a:off x="3749033" y="1350343"/>
                <a:ext cx="1624664" cy="1556888"/>
                <a:chOff x="3724977" y="1350343"/>
                <a:chExt cx="1624664" cy="1556888"/>
              </a:xfrm>
            </p:grpSpPr>
            <p:pic>
              <p:nvPicPr>
                <p:cNvPr id="16419" name="图片 17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3724977" y="1350343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420" name="图片 18" descr="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693" t="6248" r="83614" b="90147"/>
                <a:stretch>
                  <a:fillRect/>
                </a:stretch>
              </p:blipFill>
              <p:spPr bwMode="auto">
                <a:xfrm>
                  <a:off x="5204861" y="2770071"/>
                  <a:ext cx="144780" cy="137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6410" name="组合 22"/>
            <p:cNvGrpSpPr/>
            <p:nvPr/>
          </p:nvGrpSpPr>
          <p:grpSpPr bwMode="auto">
            <a:xfrm>
              <a:off x="4535905" y="1179094"/>
              <a:ext cx="72190" cy="1883444"/>
              <a:chOff x="4535905" y="1179094"/>
              <a:chExt cx="72190" cy="1883444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4535490" y="1178563"/>
                <a:ext cx="73021" cy="9460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535490" y="2116720"/>
                <a:ext cx="73021" cy="94609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16411" name="组合 23"/>
            <p:cNvGrpSpPr/>
            <p:nvPr/>
          </p:nvGrpSpPr>
          <p:grpSpPr bwMode="auto">
            <a:xfrm rot="5400000">
              <a:off x="4535529" y="1528262"/>
              <a:ext cx="72190" cy="1170822"/>
              <a:chOff x="4535905" y="1179094"/>
              <a:chExt cx="72190" cy="1883444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4535361" y="1177939"/>
                <a:ext cx="73021" cy="9448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535361" y="2117657"/>
                <a:ext cx="73021" cy="944825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</p:grpSp>
      <p:grpSp>
        <p:nvGrpSpPr>
          <p:cNvPr id="12" name="组合 47"/>
          <p:cNvGrpSpPr/>
          <p:nvPr/>
        </p:nvGrpSpPr>
        <p:grpSpPr bwMode="auto">
          <a:xfrm>
            <a:off x="5219700" y="1003300"/>
            <a:ext cx="3690938" cy="3830638"/>
            <a:chOff x="5219978" y="1003300"/>
            <a:chExt cx="3691039" cy="3830323"/>
          </a:xfrm>
        </p:grpSpPr>
        <p:pic>
          <p:nvPicPr>
            <p:cNvPr id="16406" name="图片 40" descr="1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978" y="1003300"/>
              <a:ext cx="3691039" cy="383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7" name="图片 41" descr="1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67" y="3543300"/>
              <a:ext cx="1242230" cy="532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8" name="图片 46" descr="16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419" y="3634231"/>
              <a:ext cx="822962" cy="40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389" name="图片 26" descr="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255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 descr="1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t="71843"/>
          <a:stretch>
            <a:fillRect/>
          </a:stretch>
        </p:blipFill>
        <p:spPr bwMode="auto">
          <a:xfrm>
            <a:off x="4203700" y="3587750"/>
            <a:ext cx="958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0425" b="71019"/>
          <a:stretch>
            <a:fillRect/>
          </a:stretch>
        </p:blipFill>
        <p:spPr bwMode="auto">
          <a:xfrm>
            <a:off x="763588" y="1177925"/>
            <a:ext cx="10636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 descr="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1" r="46791" b="71431"/>
          <a:stretch>
            <a:fillRect/>
          </a:stretch>
        </p:blipFill>
        <p:spPr bwMode="auto">
          <a:xfrm>
            <a:off x="1952625" y="1177925"/>
            <a:ext cx="9937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 descr="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6" r="23157" b="72255"/>
          <a:stretch>
            <a:fillRect/>
          </a:stretch>
        </p:blipFill>
        <p:spPr bwMode="auto">
          <a:xfrm>
            <a:off x="3084513" y="1177925"/>
            <a:ext cx="9810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 descr="4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2" b="71843"/>
          <a:stretch>
            <a:fillRect/>
          </a:stretch>
        </p:blipFill>
        <p:spPr bwMode="auto">
          <a:xfrm>
            <a:off x="4203700" y="1177925"/>
            <a:ext cx="9588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2" r="80345" b="36400"/>
          <a:stretch>
            <a:fillRect/>
          </a:stretch>
        </p:blipFill>
        <p:spPr bwMode="auto">
          <a:xfrm>
            <a:off x="427038" y="2357438"/>
            <a:ext cx="930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6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8" t="35162" r="57002" b="36400"/>
          <a:stretch>
            <a:fillRect/>
          </a:stretch>
        </p:blipFill>
        <p:spPr bwMode="auto">
          <a:xfrm>
            <a:off x="1538288" y="2357438"/>
            <a:ext cx="9255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7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3" t="35574" r="33076" b="36400"/>
          <a:stretch>
            <a:fillRect/>
          </a:stretch>
        </p:blipFill>
        <p:spPr bwMode="auto">
          <a:xfrm>
            <a:off x="2657475" y="2371725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 descr="8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5" t="34750" r="9151" b="36400"/>
          <a:stretch>
            <a:fillRect/>
          </a:stretch>
        </p:blipFill>
        <p:spPr bwMode="auto">
          <a:xfrm>
            <a:off x="3762375" y="2343150"/>
            <a:ext cx="96678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 descr="9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71431" r="70717"/>
          <a:stretch>
            <a:fillRect/>
          </a:stretch>
        </p:blipFill>
        <p:spPr bwMode="auto">
          <a:xfrm>
            <a:off x="819150" y="3573463"/>
            <a:ext cx="99536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 descr="10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4" t="71843" r="47374"/>
          <a:stretch>
            <a:fillRect/>
          </a:stretch>
        </p:blipFill>
        <p:spPr bwMode="auto">
          <a:xfrm>
            <a:off x="1965325" y="3587750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 descr="1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9" t="71843" r="23448"/>
          <a:stretch>
            <a:fillRect/>
          </a:stretch>
        </p:blipFill>
        <p:spPr bwMode="auto">
          <a:xfrm>
            <a:off x="3098800" y="3587750"/>
            <a:ext cx="9540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5"/>
          <p:cNvGrpSpPr/>
          <p:nvPr/>
        </p:nvGrpSpPr>
        <p:grpSpPr bwMode="auto">
          <a:xfrm>
            <a:off x="5635625" y="2105025"/>
            <a:ext cx="2847975" cy="1003300"/>
            <a:chOff x="0" y="594066"/>
            <a:chExt cx="2848255" cy="1003019"/>
          </a:xfrm>
        </p:grpSpPr>
        <p:sp>
          <p:nvSpPr>
            <p:cNvPr id="44" name="TextBox 6"/>
            <p:cNvSpPr txBox="1">
              <a:spLocks noChangeArrowheads="1"/>
            </p:cNvSpPr>
            <p:nvPr/>
          </p:nvSpPr>
          <p:spPr bwMode="auto">
            <a:xfrm>
              <a:off x="0" y="594066"/>
              <a:ext cx="2606931" cy="904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r" eaLnBrk="1" hangingPunct="1">
                <a:lnSpc>
                  <a:spcPct val="110000"/>
                </a:lnSpc>
                <a:defRPr/>
              </a:pPr>
              <a:r>
                <a:rPr lang="zh-CN" altLang="en-US" sz="24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  </a:t>
              </a:r>
              <a:r>
                <a:rPr lang="en-US" altLang="zh-CN" sz="2400" b="1" spc="5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THANKS!</a:t>
              </a:r>
              <a:endParaRPr lang="zh-CN" altLang="en-US" sz="24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320707" y="1320147"/>
              <a:ext cx="2527548" cy="2769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 eaLnBrk="1" hangingPunct="1">
                <a:defRPr/>
              </a:pPr>
              <a:r>
                <a:rPr lang="zh-CN" altLang="en-US" sz="120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适用于商务、抽象及相关演示</a:t>
              </a:r>
              <a:endParaRPr lang="zh-CN" altLang="en-US" sz="12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34722 -0.10222 " pathEditMode="relative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>全屏显示(16:10)</PresentationFormat>
  <Paragraphs>89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方正综艺简体</vt:lpstr>
      <vt:lpstr>微软雅黑</vt:lpstr>
      <vt:lpstr>Times New Roman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5</cp:revision>
  <dcterms:created xsi:type="dcterms:W3CDTF">2009-08-11T06:30:00Z</dcterms:created>
  <dcterms:modified xsi:type="dcterms:W3CDTF">2018-08-28T09:08:37Z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