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492"/>
    <a:srgbClr val="4BD4FF"/>
    <a:srgbClr val="009FC4"/>
    <a:srgbClr val="012A5B"/>
    <a:srgbClr val="163280"/>
    <a:srgbClr val="71E4FF"/>
    <a:srgbClr val="01E1FF"/>
    <a:srgbClr val="000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552" y="45"/>
      </p:cViewPr>
      <p:guideLst>
        <p:guide orient="horz" pos="432"/>
        <p:guide pos="3792"/>
        <p:guide pos="20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506471-F3E8-4555-8157-4B07281B26F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AF9542-08E9-44E8-A830-E695A9F4F3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272BB5-DDBE-4C64-95F8-7BC5A96272BB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AD6CF-B739-4896-81AF-241B42668F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814E9-F67C-46BE-A30C-7789796CA3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5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90047-6E27-4496-BCFC-60F18CEC64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93D2E-872A-46B3-A328-3B15ECEA08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蓝色城市\未标题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work\第二\蓝色城市\未标题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B0806-9C9A-495F-B414-48D4C91874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43562-1785-4DC0-9680-D4B146B42D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B6CE3-8E29-42E3-A1CD-CC9B6E8E56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CFC70-EFA6-4A1A-A13A-2833570B04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73D33-2DE6-44C8-BD0F-9D94FCB6FE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73397-5A7C-47DC-8C85-A432688AEC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049893B-873D-43B3-A975-D3CBAA6150C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F:\work\第二\蓝色城市\未标题-3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5" descr="F:\work\第二\蓝色城市\未标题-4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F:\work\第二\蓝色城市\未标题-5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7" descr="F:\work\第二\蓝色城市\未标题-6副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3" b="4837"/>
          <a:stretch>
            <a:fillRect/>
          </a:stretch>
        </p:blipFill>
        <p:spPr bwMode="auto">
          <a:xfrm>
            <a:off x="0" y="2819400"/>
            <a:ext cx="9145588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8" descr="F:\work\第二\蓝色城市\未标题-7副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70" b="2060"/>
          <a:stretch>
            <a:fillRect/>
          </a:stretch>
        </p:blipFill>
        <p:spPr bwMode="auto">
          <a:xfrm>
            <a:off x="0" y="6350000"/>
            <a:ext cx="9145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9" descr="F:\work\第二\蓝色城市\未标题-8副本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35" b="55751"/>
          <a:stretch>
            <a:fillRect/>
          </a:stretch>
        </p:blipFill>
        <p:spPr bwMode="auto">
          <a:xfrm>
            <a:off x="0" y="2705100"/>
            <a:ext cx="91455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0" y="3260732"/>
            <a:ext cx="4834978" cy="677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8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POWERPOINT</a:t>
            </a:r>
            <a:r>
              <a:rPr lang="zh-CN" altLang="en-US" sz="38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模板</a:t>
            </a:r>
            <a:endParaRPr lang="zh-CN" altLang="en-US" sz="3800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38100" y="4175125"/>
            <a:ext cx="1825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商务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等类别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6"/>
          <p:cNvSpPr txBox="1">
            <a:spLocks noChangeArrowheads="1"/>
          </p:cNvSpPr>
          <p:nvPr/>
        </p:nvSpPr>
        <p:spPr bwMode="auto">
          <a:xfrm>
            <a:off x="7488238" y="193675"/>
            <a:ext cx="16557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Text Box 11"/>
          <p:cNvSpPr txBox="1">
            <a:spLocks noChangeArrowheads="1"/>
          </p:cNvSpPr>
          <p:nvPr/>
        </p:nvSpPr>
        <p:spPr bwMode="auto">
          <a:xfrm>
            <a:off x="1042988" y="2286000"/>
            <a:ext cx="70564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在很久很久以前、上帝创造了地球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所有东西是美丽和完美的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有大海、山谷、河流、和清新的空气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到处是花草树木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动物没有仇恨和平的生活着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 bwMode="auto">
          <a:xfrm>
            <a:off x="1457325" y="1828800"/>
            <a:ext cx="6229350" cy="719138"/>
            <a:chOff x="1458000" y="1357298"/>
            <a:chExt cx="6228000" cy="719137"/>
          </a:xfrm>
        </p:grpSpPr>
        <p:sp>
          <p:nvSpPr>
            <p:cNvPr id="12305" name="AutoShape 3"/>
            <p:cNvSpPr>
              <a:spLocks noChangeArrowheads="1"/>
            </p:cNvSpPr>
            <p:nvPr/>
          </p:nvSpPr>
          <p:spPr bwMode="auto">
            <a:xfrm>
              <a:off x="1458913" y="1357298"/>
              <a:ext cx="6226175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4492"/>
                </a:gs>
                <a:gs pos="100000">
                  <a:srgbClr val="012A5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458000" y="1446198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172" name="Rectangle 13"/>
          <p:cNvSpPr>
            <a:spLocks noChangeArrowheads="1"/>
          </p:cNvSpPr>
          <p:nvPr/>
        </p:nvSpPr>
        <p:spPr bwMode="auto">
          <a:xfrm>
            <a:off x="3209925" y="2003425"/>
            <a:ext cx="2744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5"/>
          <p:cNvGrpSpPr/>
          <p:nvPr/>
        </p:nvGrpSpPr>
        <p:grpSpPr bwMode="auto">
          <a:xfrm>
            <a:off x="1457325" y="2763838"/>
            <a:ext cx="6229350" cy="719137"/>
            <a:chOff x="1458000" y="2292683"/>
            <a:chExt cx="6228000" cy="719138"/>
          </a:xfrm>
        </p:grpSpPr>
        <p:sp>
          <p:nvSpPr>
            <p:cNvPr id="12303" name="AutoShape 3"/>
            <p:cNvSpPr>
              <a:spLocks noChangeArrowheads="1"/>
            </p:cNvSpPr>
            <p:nvPr/>
          </p:nvSpPr>
          <p:spPr bwMode="auto">
            <a:xfrm>
              <a:off x="1458000" y="2292683"/>
              <a:ext cx="62280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7184" name="AutoShape 3"/>
            <p:cNvSpPr>
              <a:spLocks noChangeArrowheads="1"/>
            </p:cNvSpPr>
            <p:nvPr/>
          </p:nvSpPr>
          <p:spPr bwMode="gray">
            <a:xfrm>
              <a:off x="1458000" y="2381583"/>
              <a:ext cx="622800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174" name="Rectangle 16"/>
          <p:cNvSpPr>
            <a:spLocks noChangeArrowheads="1"/>
          </p:cNvSpPr>
          <p:nvPr/>
        </p:nvSpPr>
        <p:spPr bwMode="auto">
          <a:xfrm>
            <a:off x="3209925" y="2938463"/>
            <a:ext cx="2744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24"/>
          <p:cNvGrpSpPr/>
          <p:nvPr/>
        </p:nvGrpSpPr>
        <p:grpSpPr bwMode="auto">
          <a:xfrm>
            <a:off x="1458913" y="3744913"/>
            <a:ext cx="6226175" cy="719137"/>
            <a:chOff x="1458575" y="3274106"/>
            <a:chExt cx="6226850" cy="719138"/>
          </a:xfrm>
        </p:grpSpPr>
        <p:sp>
          <p:nvSpPr>
            <p:cNvPr id="12301" name="AutoShape 3"/>
            <p:cNvSpPr>
              <a:spLocks noChangeArrowheads="1"/>
            </p:cNvSpPr>
            <p:nvPr/>
          </p:nvSpPr>
          <p:spPr bwMode="auto">
            <a:xfrm>
              <a:off x="1458913" y="3274106"/>
              <a:ext cx="6226175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4492"/>
                </a:gs>
                <a:gs pos="100000">
                  <a:srgbClr val="012A5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gray">
            <a:xfrm>
              <a:off x="1458575" y="3363006"/>
              <a:ext cx="6226850" cy="54133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176" name="Rectangle 19"/>
          <p:cNvSpPr>
            <a:spLocks noChangeArrowheads="1"/>
          </p:cNvSpPr>
          <p:nvPr/>
        </p:nvSpPr>
        <p:spPr bwMode="auto">
          <a:xfrm>
            <a:off x="3209925" y="3921125"/>
            <a:ext cx="2744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23"/>
          <p:cNvGrpSpPr/>
          <p:nvPr/>
        </p:nvGrpSpPr>
        <p:grpSpPr bwMode="auto">
          <a:xfrm>
            <a:off x="1457325" y="4751388"/>
            <a:ext cx="6229350" cy="719137"/>
            <a:chOff x="1458000" y="4279342"/>
            <a:chExt cx="6228000" cy="719137"/>
          </a:xfrm>
        </p:grpSpPr>
        <p:sp>
          <p:nvSpPr>
            <p:cNvPr id="12299" name="AutoShape 3"/>
            <p:cNvSpPr>
              <a:spLocks noChangeArrowheads="1"/>
            </p:cNvSpPr>
            <p:nvPr/>
          </p:nvSpPr>
          <p:spPr bwMode="auto">
            <a:xfrm>
              <a:off x="1458000" y="4279342"/>
              <a:ext cx="6226413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7180" name="AutoShape 3"/>
            <p:cNvSpPr>
              <a:spLocks noChangeArrowheads="1"/>
            </p:cNvSpPr>
            <p:nvPr/>
          </p:nvSpPr>
          <p:spPr bwMode="gray">
            <a:xfrm>
              <a:off x="1458000" y="4368242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178" name="Rectangle 22"/>
          <p:cNvSpPr>
            <a:spLocks noChangeArrowheads="1"/>
          </p:cNvSpPr>
          <p:nvPr/>
        </p:nvSpPr>
        <p:spPr bwMode="auto">
          <a:xfrm>
            <a:off x="3209925" y="4926013"/>
            <a:ext cx="2744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7486650" y="193675"/>
            <a:ext cx="16557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4" grpId="0"/>
      <p:bldP spid="7176" grpId="0"/>
      <p:bldP spid="717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 bwMode="auto">
          <a:xfrm>
            <a:off x="1457325" y="3014663"/>
            <a:ext cx="6229350" cy="719137"/>
            <a:chOff x="1458000" y="1357298"/>
            <a:chExt cx="6228000" cy="719137"/>
          </a:xfrm>
        </p:grpSpPr>
        <p:sp>
          <p:nvSpPr>
            <p:cNvPr id="13317" name="AutoShape 3"/>
            <p:cNvSpPr>
              <a:spLocks noChangeArrowheads="1"/>
            </p:cNvSpPr>
            <p:nvPr/>
          </p:nvSpPr>
          <p:spPr bwMode="auto">
            <a:xfrm>
              <a:off x="1458913" y="1357298"/>
              <a:ext cx="6226175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1458000" y="1446198"/>
              <a:ext cx="6228000" cy="5413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195" name="Rectangle 13"/>
          <p:cNvSpPr>
            <a:spLocks noChangeArrowheads="1"/>
          </p:cNvSpPr>
          <p:nvPr/>
        </p:nvSpPr>
        <p:spPr bwMode="auto">
          <a:xfrm>
            <a:off x="3209925" y="3189288"/>
            <a:ext cx="2744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7488238" y="193675"/>
            <a:ext cx="16557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07"/>
          <p:cNvSpPr>
            <a:spLocks noChangeArrowheads="1"/>
          </p:cNvSpPr>
          <p:nvPr/>
        </p:nvSpPr>
        <p:spPr bwMode="auto">
          <a:xfrm>
            <a:off x="720725" y="1998663"/>
            <a:ext cx="7702550" cy="3792537"/>
          </a:xfrm>
          <a:prstGeom prst="roundRect">
            <a:avLst>
              <a:gd name="adj" fmla="val 4019"/>
            </a:avLst>
          </a:prstGeom>
          <a:noFill/>
          <a:ln w="25400">
            <a:solidFill>
              <a:srgbClr val="00003A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5" tIns="45713" rIns="91425" bIns="4571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zh-CN" sz="8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30"/>
          <p:cNvGrpSpPr/>
          <p:nvPr/>
        </p:nvGrpSpPr>
        <p:grpSpPr bwMode="auto">
          <a:xfrm>
            <a:off x="2214563" y="1636713"/>
            <a:ext cx="4751387" cy="719137"/>
            <a:chOff x="2214563" y="1636713"/>
            <a:chExt cx="4751387" cy="719137"/>
          </a:xfrm>
        </p:grpSpPr>
        <p:grpSp>
          <p:nvGrpSpPr>
            <p:cNvPr id="14365" name="组合 11"/>
            <p:cNvGrpSpPr/>
            <p:nvPr/>
          </p:nvGrpSpPr>
          <p:grpSpPr bwMode="auto">
            <a:xfrm>
              <a:off x="2214563" y="1636713"/>
              <a:ext cx="4751387" cy="719137"/>
              <a:chOff x="1465263" y="1820863"/>
              <a:chExt cx="4752000" cy="719137"/>
            </a:xfrm>
          </p:grpSpPr>
          <p:sp>
            <p:nvSpPr>
              <p:cNvPr id="14367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52000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044492"/>
                  </a:gs>
                  <a:gs pos="100000">
                    <a:srgbClr val="012A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244" name="AutoShape 3"/>
              <p:cNvSpPr>
                <a:spLocks noChangeArrowheads="1"/>
              </p:cNvSpPr>
              <p:nvPr/>
            </p:nvSpPr>
            <p:spPr bwMode="gray">
              <a:xfrm>
                <a:off x="1465263" y="1909763"/>
                <a:ext cx="4752000" cy="5413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366" name="Rectangle 13"/>
            <p:cNvSpPr>
              <a:spLocks noChangeArrowheads="1"/>
            </p:cNvSpPr>
            <p:nvPr/>
          </p:nvSpPr>
          <p:spPr bwMode="auto">
            <a:xfrm>
              <a:off x="3733800" y="1795463"/>
              <a:ext cx="172402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34"/>
          <p:cNvGrpSpPr/>
          <p:nvPr/>
        </p:nvGrpSpPr>
        <p:grpSpPr bwMode="auto">
          <a:xfrm>
            <a:off x="923925" y="2616200"/>
            <a:ext cx="2305050" cy="2962275"/>
            <a:chOff x="923925" y="2616200"/>
            <a:chExt cx="2305050" cy="2962275"/>
          </a:xfrm>
        </p:grpSpPr>
        <p:sp>
          <p:nvSpPr>
            <p:cNvPr id="4" name="AutoShape 196"/>
            <p:cNvSpPr>
              <a:spLocks noChangeArrowheads="1"/>
            </p:cNvSpPr>
            <p:nvPr/>
          </p:nvSpPr>
          <p:spPr bwMode="auto">
            <a:xfrm>
              <a:off x="1017588" y="3382963"/>
              <a:ext cx="2117725" cy="2195512"/>
            </a:xfrm>
            <a:prstGeom prst="roundRect">
              <a:avLst>
                <a:gd name="adj" fmla="val 3727"/>
              </a:avLst>
            </a:prstGeom>
            <a:solidFill>
              <a:schemeClr val="bg2">
                <a:lumMod val="40000"/>
                <a:lumOff val="60000"/>
                <a:alpha val="51000"/>
              </a:schemeClr>
            </a:solidFill>
            <a:ln w="12700" algn="ctr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9" name="Text Box 228"/>
            <p:cNvSpPr txBox="1">
              <a:spLocks noChangeArrowheads="1"/>
            </p:cNvSpPr>
            <p:nvPr/>
          </p:nvSpPr>
          <p:spPr bwMode="auto">
            <a:xfrm>
              <a:off x="1290638" y="397668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0" name="Text Box 229"/>
            <p:cNvSpPr txBox="1">
              <a:spLocks noChangeArrowheads="1"/>
            </p:cNvSpPr>
            <p:nvPr/>
          </p:nvSpPr>
          <p:spPr bwMode="auto">
            <a:xfrm>
              <a:off x="1290638" y="44370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1" name="AutoShape 3"/>
            <p:cNvSpPr>
              <a:spLocks noChangeArrowheads="1"/>
            </p:cNvSpPr>
            <p:nvPr/>
          </p:nvSpPr>
          <p:spPr bwMode="auto">
            <a:xfrm>
              <a:off x="923925" y="2616200"/>
              <a:ext cx="2305050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923925" y="2706688"/>
              <a:ext cx="2305050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363" name="Text Box 229"/>
            <p:cNvSpPr txBox="1">
              <a:spLocks noChangeArrowheads="1"/>
            </p:cNvSpPr>
            <p:nvPr/>
          </p:nvSpPr>
          <p:spPr bwMode="auto">
            <a:xfrm>
              <a:off x="1384300" y="2838450"/>
              <a:ext cx="13843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utoShape 222"/>
            <p:cNvSpPr>
              <a:spLocks noChangeArrowheads="1"/>
            </p:cNvSpPr>
            <p:nvPr/>
          </p:nvSpPr>
          <p:spPr bwMode="auto">
            <a:xfrm>
              <a:off x="996950" y="3317875"/>
              <a:ext cx="2159000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FC4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33"/>
          <p:cNvGrpSpPr/>
          <p:nvPr/>
        </p:nvGrpSpPr>
        <p:grpSpPr bwMode="auto">
          <a:xfrm>
            <a:off x="3408363" y="2616200"/>
            <a:ext cx="2303462" cy="2962275"/>
            <a:chOff x="3408363" y="2616200"/>
            <a:chExt cx="2303462" cy="2962275"/>
          </a:xfrm>
        </p:grpSpPr>
        <p:sp>
          <p:nvSpPr>
            <p:cNvPr id="17" name="AutoShape 196"/>
            <p:cNvSpPr>
              <a:spLocks noChangeArrowheads="1"/>
            </p:cNvSpPr>
            <p:nvPr/>
          </p:nvSpPr>
          <p:spPr bwMode="auto">
            <a:xfrm>
              <a:off x="3500438" y="3382963"/>
              <a:ext cx="2119312" cy="2195512"/>
            </a:xfrm>
            <a:prstGeom prst="roundRect">
              <a:avLst>
                <a:gd name="adj" fmla="val 3727"/>
              </a:avLst>
            </a:prstGeom>
            <a:solidFill>
              <a:schemeClr val="bg2">
                <a:lumMod val="40000"/>
                <a:lumOff val="60000"/>
                <a:alpha val="51000"/>
              </a:schemeClr>
            </a:solidFill>
            <a:ln w="12700" algn="ctr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2" name="Text Box 228"/>
            <p:cNvSpPr txBox="1">
              <a:spLocks noChangeArrowheads="1"/>
            </p:cNvSpPr>
            <p:nvPr/>
          </p:nvSpPr>
          <p:spPr bwMode="auto">
            <a:xfrm>
              <a:off x="3775075" y="3976688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3" name="Text Box 229"/>
            <p:cNvSpPr txBox="1">
              <a:spLocks noChangeArrowheads="1"/>
            </p:cNvSpPr>
            <p:nvPr/>
          </p:nvSpPr>
          <p:spPr bwMode="auto">
            <a:xfrm>
              <a:off x="3775075" y="4437063"/>
              <a:ext cx="15700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4" name="AutoShape 3"/>
            <p:cNvSpPr>
              <a:spLocks noChangeArrowheads="1"/>
            </p:cNvSpPr>
            <p:nvPr/>
          </p:nvSpPr>
          <p:spPr bwMode="auto">
            <a:xfrm>
              <a:off x="3408363" y="2616200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2" name="AutoShape 3"/>
            <p:cNvSpPr>
              <a:spLocks noChangeArrowheads="1"/>
            </p:cNvSpPr>
            <p:nvPr/>
          </p:nvSpPr>
          <p:spPr bwMode="gray">
            <a:xfrm>
              <a:off x="3408363" y="2706688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356" name="Text Box 229"/>
            <p:cNvSpPr txBox="1">
              <a:spLocks noChangeArrowheads="1"/>
            </p:cNvSpPr>
            <p:nvPr/>
          </p:nvSpPr>
          <p:spPr bwMode="auto">
            <a:xfrm>
              <a:off x="3867150" y="2838450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222"/>
            <p:cNvSpPr>
              <a:spLocks noChangeArrowheads="1"/>
            </p:cNvSpPr>
            <p:nvPr/>
          </p:nvSpPr>
          <p:spPr bwMode="auto">
            <a:xfrm>
              <a:off x="3479800" y="3317875"/>
              <a:ext cx="2160588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FC4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32"/>
          <p:cNvGrpSpPr/>
          <p:nvPr/>
        </p:nvGrpSpPr>
        <p:grpSpPr bwMode="auto">
          <a:xfrm>
            <a:off x="5916613" y="2616200"/>
            <a:ext cx="2303462" cy="2962275"/>
            <a:chOff x="5916613" y="2616200"/>
            <a:chExt cx="2303462" cy="2962275"/>
          </a:xfrm>
        </p:grpSpPr>
        <p:sp>
          <p:nvSpPr>
            <p:cNvPr id="25" name="AutoShape 196"/>
            <p:cNvSpPr>
              <a:spLocks noChangeArrowheads="1"/>
            </p:cNvSpPr>
            <p:nvPr/>
          </p:nvSpPr>
          <p:spPr bwMode="auto">
            <a:xfrm>
              <a:off x="6010275" y="3382963"/>
              <a:ext cx="2117725" cy="2195512"/>
            </a:xfrm>
            <a:prstGeom prst="roundRect">
              <a:avLst>
                <a:gd name="adj" fmla="val 3727"/>
              </a:avLst>
            </a:prstGeom>
            <a:solidFill>
              <a:schemeClr val="bg2">
                <a:lumMod val="40000"/>
                <a:lumOff val="60000"/>
                <a:alpha val="51000"/>
              </a:schemeClr>
            </a:solidFill>
            <a:ln w="12700" algn="ctr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algn="ctr">
                <a:lnSpc>
                  <a:spcPct val="140000"/>
                </a:lnSpc>
                <a:buClr>
                  <a:schemeClr val="bg1"/>
                </a:buClr>
                <a:defRPr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Text Box 228"/>
            <p:cNvSpPr txBox="1">
              <a:spLocks noChangeArrowheads="1"/>
            </p:cNvSpPr>
            <p:nvPr/>
          </p:nvSpPr>
          <p:spPr bwMode="auto">
            <a:xfrm>
              <a:off x="6283325" y="3976688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6" name="Text Box 229"/>
            <p:cNvSpPr txBox="1">
              <a:spLocks noChangeArrowheads="1"/>
            </p:cNvSpPr>
            <p:nvPr/>
          </p:nvSpPr>
          <p:spPr bwMode="auto">
            <a:xfrm>
              <a:off x="6283325" y="4437063"/>
              <a:ext cx="1571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ko-KR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7" name="AutoShape 3"/>
            <p:cNvSpPr>
              <a:spLocks noChangeArrowheads="1"/>
            </p:cNvSpPr>
            <p:nvPr/>
          </p:nvSpPr>
          <p:spPr bwMode="auto">
            <a:xfrm>
              <a:off x="5916613" y="2616200"/>
              <a:ext cx="2303462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1E4FF"/>
                </a:gs>
                <a:gs pos="100000">
                  <a:srgbClr val="009FC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30" name="AutoShape 3"/>
            <p:cNvSpPr>
              <a:spLocks noChangeArrowheads="1"/>
            </p:cNvSpPr>
            <p:nvPr/>
          </p:nvSpPr>
          <p:spPr bwMode="gray">
            <a:xfrm>
              <a:off x="5916613" y="2706688"/>
              <a:ext cx="2303462" cy="5397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349" name="Text Box 229"/>
            <p:cNvSpPr txBox="1">
              <a:spLocks noChangeArrowheads="1"/>
            </p:cNvSpPr>
            <p:nvPr/>
          </p:nvSpPr>
          <p:spPr bwMode="auto">
            <a:xfrm>
              <a:off x="6375400" y="2838450"/>
              <a:ext cx="138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ko-KR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222"/>
            <p:cNvSpPr>
              <a:spLocks noChangeArrowheads="1"/>
            </p:cNvSpPr>
            <p:nvPr/>
          </p:nvSpPr>
          <p:spPr bwMode="auto">
            <a:xfrm>
              <a:off x="5988050" y="3317875"/>
              <a:ext cx="2160588" cy="74613"/>
            </a:xfrm>
            <a:custGeom>
              <a:avLst/>
              <a:gdLst>
                <a:gd name="T0" fmla="*/ 2370872 w 21600"/>
                <a:gd name="T1" fmla="*/ 35719 h 21600"/>
                <a:gd name="T2" fmla="*/ 1208088 w 21600"/>
                <a:gd name="T3" fmla="*/ 71437 h 21600"/>
                <a:gd name="T4" fmla="*/ 45303 w 21600"/>
                <a:gd name="T5" fmla="*/ 35719 h 21600"/>
                <a:gd name="T6" fmla="*/ 120808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205 w 21600"/>
                <a:gd name="T13" fmla="*/ 2205 h 21600"/>
                <a:gd name="T14" fmla="*/ 19395 w 21600"/>
                <a:gd name="T15" fmla="*/ 193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10" y="21600"/>
                  </a:lnTo>
                  <a:lnTo>
                    <a:pt x="2079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9FC4"/>
                </a:gs>
                <a:gs pos="100000">
                  <a:schemeClr val="tx2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324600" y="193675"/>
            <a:ext cx="28178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5"/>
          <p:cNvGrpSpPr/>
          <p:nvPr/>
        </p:nvGrpSpPr>
        <p:grpSpPr bwMode="auto">
          <a:xfrm>
            <a:off x="649288" y="1700213"/>
            <a:ext cx="7826375" cy="4500562"/>
            <a:chOff x="649288" y="1700213"/>
            <a:chExt cx="7826375" cy="4500562"/>
          </a:xfrm>
        </p:grpSpPr>
        <p:sp>
          <p:nvSpPr>
            <p:cNvPr id="15369" name="AutoShape 5"/>
            <p:cNvSpPr>
              <a:spLocks noChangeArrowheads="1"/>
            </p:cNvSpPr>
            <p:nvPr/>
          </p:nvSpPr>
          <p:spPr bwMode="auto">
            <a:xfrm>
              <a:off x="649288" y="1700213"/>
              <a:ext cx="7826375" cy="4500562"/>
            </a:xfrm>
            <a:prstGeom prst="roundRect">
              <a:avLst>
                <a:gd name="adj" fmla="val 3231"/>
              </a:avLst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>
                  <a:schemeClr val="bg1"/>
                </a:buClr>
                <a:buFontTx/>
                <a:buNone/>
              </a:pPr>
              <a:endParaRPr lang="zh-CN" altLang="en-US" sz="8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777875" y="1836738"/>
              <a:ext cx="7569200" cy="4229100"/>
            </a:xfrm>
            <a:prstGeom prst="roundRect">
              <a:avLst>
                <a:gd name="adj" fmla="val 3486"/>
              </a:avLst>
            </a:prstGeom>
            <a:solidFill>
              <a:schemeClr val="bg1">
                <a:alpha val="34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2798763" y="2954338"/>
              <a:ext cx="1587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4552950" y="2954338"/>
              <a:ext cx="1588" cy="2447925"/>
            </a:xfrm>
            <a:prstGeom prst="line">
              <a:avLst/>
            </a:prstGeom>
            <a:noFill/>
            <a:ln w="15875">
              <a:solidFill>
                <a:srgbClr val="00003A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6296025" y="2954338"/>
              <a:ext cx="3175" cy="2447925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25" tIns="45713" rIns="91425" bIns="45713" anchor="ctr"/>
            <a:lstStyle/>
            <a:p>
              <a:endParaRPr lang="zh-CN" altLang="en-US"/>
            </a:p>
          </p:txBody>
        </p:sp>
        <p:sp>
          <p:nvSpPr>
            <p:cNvPr id="8" name="Text Box 56"/>
            <p:cNvSpPr txBox="1">
              <a:spLocks noChangeArrowheads="1"/>
            </p:cNvSpPr>
            <p:nvPr/>
          </p:nvSpPr>
          <p:spPr bwMode="auto">
            <a:xfrm>
              <a:off x="1463675" y="5459413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57"/>
            <p:cNvSpPr txBox="1">
              <a:spLocks noChangeArrowheads="1"/>
            </p:cNvSpPr>
            <p:nvPr/>
          </p:nvSpPr>
          <p:spPr bwMode="auto">
            <a:xfrm>
              <a:off x="3216275" y="5459413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58"/>
            <p:cNvSpPr txBox="1">
              <a:spLocks noChangeArrowheads="1"/>
            </p:cNvSpPr>
            <p:nvPr/>
          </p:nvSpPr>
          <p:spPr bwMode="auto">
            <a:xfrm>
              <a:off x="4972050" y="5459413"/>
              <a:ext cx="901700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59"/>
            <p:cNvSpPr txBox="1">
              <a:spLocks noChangeArrowheads="1"/>
            </p:cNvSpPr>
            <p:nvPr/>
          </p:nvSpPr>
          <p:spPr bwMode="auto">
            <a:xfrm>
              <a:off x="6734175" y="5459413"/>
              <a:ext cx="903288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添加文本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1419225" y="5249863"/>
              <a:ext cx="506413" cy="152400"/>
            </a:xfrm>
            <a:prstGeom prst="rect">
              <a:avLst/>
            </a:prstGeom>
            <a:solidFill>
              <a:srgbClr val="4BD4FF">
                <a:alpha val="7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3165475" y="4894263"/>
              <a:ext cx="503238" cy="508000"/>
            </a:xfrm>
            <a:prstGeom prst="rect">
              <a:avLst/>
            </a:prstGeom>
            <a:solidFill>
              <a:srgbClr val="4BD4FF">
                <a:alpha val="7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4919663" y="4395788"/>
              <a:ext cx="506412" cy="1006475"/>
            </a:xfrm>
            <a:prstGeom prst="rect">
              <a:avLst/>
            </a:prstGeom>
            <a:solidFill>
              <a:srgbClr val="4BD4FF">
                <a:alpha val="7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AutoShape 28"/>
            <p:cNvSpPr>
              <a:spLocks noChangeArrowheads="1"/>
            </p:cNvSpPr>
            <p:nvPr/>
          </p:nvSpPr>
          <p:spPr bwMode="auto">
            <a:xfrm>
              <a:off x="6664325" y="4244975"/>
              <a:ext cx="504825" cy="1157288"/>
            </a:xfrm>
            <a:prstGeom prst="rect">
              <a:avLst/>
            </a:prstGeom>
            <a:solidFill>
              <a:srgbClr val="4BD4FF">
                <a:alpha val="7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AutoShape 29"/>
            <p:cNvSpPr>
              <a:spLocks noChangeArrowheads="1"/>
            </p:cNvSpPr>
            <p:nvPr/>
          </p:nvSpPr>
          <p:spPr bwMode="auto">
            <a:xfrm>
              <a:off x="1925638" y="4146550"/>
              <a:ext cx="492125" cy="1255713"/>
            </a:xfrm>
            <a:prstGeom prst="rect">
              <a:avLst/>
            </a:prstGeom>
            <a:solidFill>
              <a:srgbClr val="044492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383" name="AutoShape 30"/>
            <p:cNvSpPr>
              <a:spLocks noChangeArrowheads="1"/>
            </p:cNvSpPr>
            <p:nvPr/>
          </p:nvSpPr>
          <p:spPr bwMode="auto">
            <a:xfrm>
              <a:off x="3668713" y="4343400"/>
              <a:ext cx="506412" cy="1058863"/>
            </a:xfrm>
            <a:prstGeom prst="rect">
              <a:avLst/>
            </a:prstGeom>
            <a:solidFill>
              <a:srgbClr val="044492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384" name="AutoShape 31"/>
            <p:cNvSpPr>
              <a:spLocks noChangeArrowheads="1"/>
            </p:cNvSpPr>
            <p:nvPr/>
          </p:nvSpPr>
          <p:spPr bwMode="auto">
            <a:xfrm>
              <a:off x="5426075" y="3736975"/>
              <a:ext cx="492125" cy="1665288"/>
            </a:xfrm>
            <a:prstGeom prst="rect">
              <a:avLst/>
            </a:prstGeom>
            <a:solidFill>
              <a:srgbClr val="044492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385" name="AutoShape 32"/>
            <p:cNvSpPr>
              <a:spLocks noChangeArrowheads="1"/>
            </p:cNvSpPr>
            <p:nvPr/>
          </p:nvSpPr>
          <p:spPr bwMode="auto">
            <a:xfrm>
              <a:off x="7169150" y="4040188"/>
              <a:ext cx="495300" cy="1362075"/>
            </a:xfrm>
            <a:prstGeom prst="rect">
              <a:avLst/>
            </a:prstGeom>
            <a:solidFill>
              <a:srgbClr val="044492"/>
            </a:solidFill>
            <a:ln w="12700" algn="ctr">
              <a:solidFill>
                <a:srgbClr val="00003A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" name="Text Box 56"/>
            <p:cNvSpPr txBox="1">
              <a:spLocks noChangeArrowheads="1"/>
            </p:cNvSpPr>
            <p:nvPr/>
          </p:nvSpPr>
          <p:spPr bwMode="auto">
            <a:xfrm>
              <a:off x="1892300" y="3817938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1397000" y="4924425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3632200" y="4013200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56"/>
            <p:cNvSpPr txBox="1">
              <a:spLocks noChangeArrowheads="1"/>
            </p:cNvSpPr>
            <p:nvPr/>
          </p:nvSpPr>
          <p:spPr bwMode="auto">
            <a:xfrm>
              <a:off x="3136900" y="4557713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5372100" y="3402013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56"/>
            <p:cNvSpPr txBox="1">
              <a:spLocks noChangeArrowheads="1"/>
            </p:cNvSpPr>
            <p:nvPr/>
          </p:nvSpPr>
          <p:spPr bwMode="auto">
            <a:xfrm>
              <a:off x="4876800" y="4062413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56"/>
            <p:cNvSpPr txBox="1">
              <a:spLocks noChangeArrowheads="1"/>
            </p:cNvSpPr>
            <p:nvPr/>
          </p:nvSpPr>
          <p:spPr bwMode="auto">
            <a:xfrm>
              <a:off x="7137400" y="3709988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6629400" y="3911600"/>
              <a:ext cx="544513" cy="307975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文本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394" name="Line 8"/>
            <p:cNvSpPr>
              <a:spLocks noChangeShapeType="1"/>
            </p:cNvSpPr>
            <p:nvPr/>
          </p:nvSpPr>
          <p:spPr bwMode="auto">
            <a:xfrm>
              <a:off x="1109663" y="2449513"/>
              <a:ext cx="0" cy="2952750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8"/>
            <p:cNvSpPr>
              <a:spLocks noChangeShapeType="1"/>
            </p:cNvSpPr>
            <p:nvPr/>
          </p:nvSpPr>
          <p:spPr bwMode="auto">
            <a:xfrm rot="-5400000">
              <a:off x="4520407" y="1981994"/>
              <a:ext cx="0" cy="6840537"/>
            </a:xfrm>
            <a:prstGeom prst="line">
              <a:avLst/>
            </a:prstGeom>
            <a:noFill/>
            <a:ln w="25400">
              <a:solidFill>
                <a:srgbClr val="00003A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33"/>
          <p:cNvGrpSpPr/>
          <p:nvPr/>
        </p:nvGrpSpPr>
        <p:grpSpPr bwMode="auto">
          <a:xfrm>
            <a:off x="1365250" y="1371600"/>
            <a:ext cx="6445250" cy="647700"/>
            <a:chOff x="1365250" y="1371600"/>
            <a:chExt cx="6445250" cy="647700"/>
          </a:xfrm>
        </p:grpSpPr>
        <p:grpSp>
          <p:nvGrpSpPr>
            <p:cNvPr id="15365" name="组合 53"/>
            <p:cNvGrpSpPr/>
            <p:nvPr/>
          </p:nvGrpSpPr>
          <p:grpSpPr bwMode="auto">
            <a:xfrm>
              <a:off x="1365250" y="1371600"/>
              <a:ext cx="6445250" cy="647700"/>
              <a:chOff x="1465263" y="1820863"/>
              <a:chExt cx="4762541" cy="719137"/>
            </a:xfrm>
          </p:grpSpPr>
          <p:sp>
            <p:nvSpPr>
              <p:cNvPr id="15367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044492"/>
                  </a:gs>
                  <a:gs pos="100000">
                    <a:srgbClr val="012A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273" name="AutoShape 3"/>
              <p:cNvSpPr>
                <a:spLocks noChangeArrowheads="1"/>
              </p:cNvSpPr>
              <p:nvPr/>
            </p:nvSpPr>
            <p:spPr bwMode="gray">
              <a:xfrm>
                <a:off x="1465263" y="1930144"/>
                <a:ext cx="4761368" cy="50057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66" name="Rectangle 13"/>
            <p:cNvSpPr>
              <a:spLocks noChangeArrowheads="1"/>
            </p:cNvSpPr>
            <p:nvPr/>
          </p:nvSpPr>
          <p:spPr bwMode="auto">
            <a:xfrm>
              <a:off x="3725863" y="1495425"/>
              <a:ext cx="1724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6324600" y="193675"/>
            <a:ext cx="28178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6"/>
          <p:cNvSpPr>
            <a:spLocks noChangeArrowheads="1"/>
          </p:cNvSpPr>
          <p:nvPr/>
        </p:nvSpPr>
        <p:spPr bwMode="auto">
          <a:xfrm>
            <a:off x="4953000" y="1676400"/>
            <a:ext cx="3429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某一天、上帝又创造了人类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自从这个特别的日子开始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可爱的地球开始遭受他们的破坏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她的海域和空气受到了污染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汽车的尾气排入了空气里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油污和垃圾被倒入了河流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他们不断向海洋倾倒着“毒素” </a:t>
            </a: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谋杀了无数的鱼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6326188" y="193675"/>
            <a:ext cx="28178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F:\work\第二\自然\Desktopography_2008_p1_019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233488"/>
            <a:ext cx="3370263" cy="50149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:\work\第二\蓝色城市\未标题-3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F:\work\第二\蓝色城市\未标题-4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F:\work\第二\蓝色城市\未标题-5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7" descr="F:\work\第二\蓝色城市\未标题-6副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3" b="4837"/>
          <a:stretch>
            <a:fillRect/>
          </a:stretch>
        </p:blipFill>
        <p:spPr bwMode="auto">
          <a:xfrm>
            <a:off x="0" y="2819400"/>
            <a:ext cx="9145588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8" descr="F:\work\第二\蓝色城市\未标题-7副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70" b="2060"/>
          <a:stretch>
            <a:fillRect/>
          </a:stretch>
        </p:blipFill>
        <p:spPr bwMode="auto">
          <a:xfrm>
            <a:off x="0" y="6350000"/>
            <a:ext cx="9145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9" descr="F:\work\第二\蓝色城市\未标题-8副本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35" b="55751"/>
          <a:stretch>
            <a:fillRect/>
          </a:stretch>
        </p:blipFill>
        <p:spPr bwMode="auto">
          <a:xfrm>
            <a:off x="0" y="2705100"/>
            <a:ext cx="91455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0" y="3276600"/>
            <a:ext cx="2481770" cy="677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800" dirty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THANKS</a:t>
            </a:r>
            <a:endParaRPr lang="zh-CN" altLang="en-US" sz="3800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0" y="298132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演示</Application>
  <PresentationFormat>全屏显示(4:3)</PresentationFormat>
  <Paragraphs>84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方正超粗黑简体</vt:lpstr>
      <vt:lpstr>微软雅黑</vt:lpstr>
      <vt:lpstr>Calibri</vt:lpstr>
      <vt:lpstr>Times New Roman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39</cp:revision>
  <cp:lastPrinted>2113-01-01T00:00:00Z</cp:lastPrinted>
  <dcterms:created xsi:type="dcterms:W3CDTF">2113-01-01T00:00:00Z</dcterms:created>
  <dcterms:modified xsi:type="dcterms:W3CDTF">2018-08-28T09:04:42Z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2052-11.1.0.7764</vt:lpwstr>
  </property>
</Properties>
</file>