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26416-D422-4A06-8B26-036BBDB0A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B241-DB15-4965-92B2-FE3902F292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428E-93C2-4D7C-AC59-31D8EBEA5B3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4909438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 userDrawn="1"/>
        </p:nvSpPr>
        <p:spPr>
          <a:xfrm flipV="1">
            <a:off x="-6806" y="4804540"/>
            <a:ext cx="915080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8616909" y="4909438"/>
            <a:ext cx="531963" cy="2340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-6806" y="190850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90500" y="190850"/>
            <a:ext cx="727428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 userDrawn="1"/>
        </p:nvSpPr>
        <p:spPr>
          <a:xfrm flipV="1">
            <a:off x="3355838" y="664538"/>
            <a:ext cx="5788161" cy="4902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8" Type="http://schemas.openxmlformats.org/officeDocument/2006/relationships/notesSlide" Target="../notesSlides/notesSlide28.x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9.png"/><Relationship Id="rId25" Type="http://schemas.openxmlformats.org/officeDocument/2006/relationships/image" Target="../media/image48.png"/><Relationship Id="rId24" Type="http://schemas.openxmlformats.org/officeDocument/2006/relationships/image" Target="../media/image47.emf"/><Relationship Id="rId23" Type="http://schemas.openxmlformats.org/officeDocument/2006/relationships/image" Target="../media/image46.emf"/><Relationship Id="rId22" Type="http://schemas.openxmlformats.org/officeDocument/2006/relationships/image" Target="../media/image45.emf"/><Relationship Id="rId21" Type="http://schemas.openxmlformats.org/officeDocument/2006/relationships/image" Target="../media/image44.emf"/><Relationship Id="rId20" Type="http://schemas.openxmlformats.org/officeDocument/2006/relationships/image" Target="../media/image43.emf"/><Relationship Id="rId2" Type="http://schemas.openxmlformats.org/officeDocument/2006/relationships/image" Target="../media/image25.jpe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emf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65312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0" y="0"/>
            <a:ext cx="91653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52525" y="0"/>
            <a:ext cx="4712787" cy="5143500"/>
          </a:xfrm>
          <a:custGeom>
            <a:avLst/>
            <a:gdLst>
              <a:gd name="connsiteX0" fmla="*/ 0 w 4712787"/>
              <a:gd name="connsiteY0" fmla="*/ 0 h 5143500"/>
              <a:gd name="connsiteX1" fmla="*/ 4712787 w 4712787"/>
              <a:gd name="connsiteY1" fmla="*/ 0 h 5143500"/>
              <a:gd name="connsiteX2" fmla="*/ 4712787 w 4712787"/>
              <a:gd name="connsiteY2" fmla="*/ 5143500 h 5143500"/>
              <a:gd name="connsiteX3" fmla="*/ 0 w 4712787"/>
              <a:gd name="connsiteY3" fmla="*/ 5143500 h 5143500"/>
              <a:gd name="connsiteX4" fmla="*/ 0 w 4712787"/>
              <a:gd name="connsiteY4" fmla="*/ 0 h 5143500"/>
              <a:gd name="connsiteX0-1" fmla="*/ 3683000 w 4712787"/>
              <a:gd name="connsiteY0-2" fmla="*/ 0 h 5143500"/>
              <a:gd name="connsiteX1-3" fmla="*/ 4712787 w 4712787"/>
              <a:gd name="connsiteY1-4" fmla="*/ 0 h 5143500"/>
              <a:gd name="connsiteX2-5" fmla="*/ 4712787 w 4712787"/>
              <a:gd name="connsiteY2-6" fmla="*/ 5143500 h 5143500"/>
              <a:gd name="connsiteX3-7" fmla="*/ 0 w 4712787"/>
              <a:gd name="connsiteY3-8" fmla="*/ 5143500 h 5143500"/>
              <a:gd name="connsiteX4-9" fmla="*/ 3683000 w 4712787"/>
              <a:gd name="connsiteY4-10" fmla="*/ 0 h 5143500"/>
              <a:gd name="connsiteX0-11" fmla="*/ 3657600 w 4712787"/>
              <a:gd name="connsiteY0-12" fmla="*/ 0 h 5156200"/>
              <a:gd name="connsiteX1-13" fmla="*/ 4712787 w 4712787"/>
              <a:gd name="connsiteY1-14" fmla="*/ 12700 h 5156200"/>
              <a:gd name="connsiteX2-15" fmla="*/ 4712787 w 4712787"/>
              <a:gd name="connsiteY2-16" fmla="*/ 5156200 h 5156200"/>
              <a:gd name="connsiteX3-17" fmla="*/ 0 w 4712787"/>
              <a:gd name="connsiteY3-18" fmla="*/ 5156200 h 5156200"/>
              <a:gd name="connsiteX4-19" fmla="*/ 3657600 w 4712787"/>
              <a:gd name="connsiteY4-20" fmla="*/ 0 h 5156200"/>
              <a:gd name="connsiteX0-21" fmla="*/ 3657600 w 4712787"/>
              <a:gd name="connsiteY0-22" fmla="*/ 0 h 5156200"/>
              <a:gd name="connsiteX1-23" fmla="*/ 4712787 w 4712787"/>
              <a:gd name="connsiteY1-24" fmla="*/ 12700 h 5156200"/>
              <a:gd name="connsiteX2-25" fmla="*/ 4712787 w 4712787"/>
              <a:gd name="connsiteY2-26" fmla="*/ 5156200 h 5156200"/>
              <a:gd name="connsiteX3-27" fmla="*/ 0 w 4712787"/>
              <a:gd name="connsiteY3-28" fmla="*/ 5156200 h 5156200"/>
              <a:gd name="connsiteX4-29" fmla="*/ 3657600 w 4712787"/>
              <a:gd name="connsiteY4-30" fmla="*/ 0 h 5156200"/>
              <a:gd name="connsiteX0-31" fmla="*/ 3616960 w 4712787"/>
              <a:gd name="connsiteY0-32" fmla="*/ 847 h 5143500"/>
              <a:gd name="connsiteX1-33" fmla="*/ 4712787 w 4712787"/>
              <a:gd name="connsiteY1-34" fmla="*/ 0 h 5143500"/>
              <a:gd name="connsiteX2-35" fmla="*/ 4712787 w 4712787"/>
              <a:gd name="connsiteY2-36" fmla="*/ 5143500 h 5143500"/>
              <a:gd name="connsiteX3-37" fmla="*/ 0 w 4712787"/>
              <a:gd name="connsiteY3-38" fmla="*/ 5143500 h 5143500"/>
              <a:gd name="connsiteX4-39" fmla="*/ 3616960 w 4712787"/>
              <a:gd name="connsiteY4-40" fmla="*/ 847 h 5143500"/>
              <a:gd name="connsiteX0-41" fmla="*/ 3616960 w 4712787"/>
              <a:gd name="connsiteY0-42" fmla="*/ 847 h 5143500"/>
              <a:gd name="connsiteX1-43" fmla="*/ 4712787 w 4712787"/>
              <a:gd name="connsiteY1-44" fmla="*/ 0 h 5143500"/>
              <a:gd name="connsiteX2-45" fmla="*/ 4712787 w 4712787"/>
              <a:gd name="connsiteY2-46" fmla="*/ 5143500 h 5143500"/>
              <a:gd name="connsiteX3-47" fmla="*/ 0 w 4712787"/>
              <a:gd name="connsiteY3-48" fmla="*/ 5143500 h 5143500"/>
              <a:gd name="connsiteX4-49" fmla="*/ 2130308 w 4712787"/>
              <a:gd name="connsiteY4-50" fmla="*/ 2120053 h 5143500"/>
              <a:gd name="connsiteX5" fmla="*/ 3616960 w 4712787"/>
              <a:gd name="connsiteY5" fmla="*/ 847 h 5143500"/>
              <a:gd name="connsiteX0-51" fmla="*/ 3616960 w 4712787"/>
              <a:gd name="connsiteY0-52" fmla="*/ 847 h 5143500"/>
              <a:gd name="connsiteX1-53" fmla="*/ 4712787 w 4712787"/>
              <a:gd name="connsiteY1-54" fmla="*/ 0 h 5143500"/>
              <a:gd name="connsiteX2-55" fmla="*/ 4712787 w 4712787"/>
              <a:gd name="connsiteY2-56" fmla="*/ 5143500 h 5143500"/>
              <a:gd name="connsiteX3-57" fmla="*/ 0 w 4712787"/>
              <a:gd name="connsiteY3-58" fmla="*/ 5143500 h 5143500"/>
              <a:gd name="connsiteX4-59" fmla="*/ 3186948 w 4712787"/>
              <a:gd name="connsiteY4-60" fmla="*/ 2079413 h 5143500"/>
              <a:gd name="connsiteX5-61" fmla="*/ 3616960 w 4712787"/>
              <a:gd name="connsiteY5-62" fmla="*/ 847 h 5143500"/>
              <a:gd name="connsiteX0-63" fmla="*/ 3616960 w 4712787"/>
              <a:gd name="connsiteY0-64" fmla="*/ 847 h 5143500"/>
              <a:gd name="connsiteX1-65" fmla="*/ 4712787 w 4712787"/>
              <a:gd name="connsiteY1-66" fmla="*/ 0 h 5143500"/>
              <a:gd name="connsiteX2-67" fmla="*/ 4712787 w 4712787"/>
              <a:gd name="connsiteY2-68" fmla="*/ 5143500 h 5143500"/>
              <a:gd name="connsiteX3-69" fmla="*/ 0 w 4712787"/>
              <a:gd name="connsiteY3-70" fmla="*/ 5143500 h 5143500"/>
              <a:gd name="connsiteX4-71" fmla="*/ 1466522 w 4712787"/>
              <a:gd name="connsiteY4-72" fmla="*/ 3711787 h 5143500"/>
              <a:gd name="connsiteX5-73" fmla="*/ 3186948 w 4712787"/>
              <a:gd name="connsiteY5-74" fmla="*/ 2079413 h 5143500"/>
              <a:gd name="connsiteX6" fmla="*/ 3616960 w 4712787"/>
              <a:gd name="connsiteY6" fmla="*/ 847 h 5143500"/>
              <a:gd name="connsiteX0-75" fmla="*/ 3616960 w 4712787"/>
              <a:gd name="connsiteY0-76" fmla="*/ 847 h 5143500"/>
              <a:gd name="connsiteX1-77" fmla="*/ 4712787 w 4712787"/>
              <a:gd name="connsiteY1-78" fmla="*/ 0 h 5143500"/>
              <a:gd name="connsiteX2-79" fmla="*/ 4712787 w 4712787"/>
              <a:gd name="connsiteY2-80" fmla="*/ 5143500 h 5143500"/>
              <a:gd name="connsiteX3-81" fmla="*/ 0 w 4712787"/>
              <a:gd name="connsiteY3-82" fmla="*/ 5143500 h 5143500"/>
              <a:gd name="connsiteX4-83" fmla="*/ 1175269 w 4712787"/>
              <a:gd name="connsiteY4-84" fmla="*/ 3339254 h 5143500"/>
              <a:gd name="connsiteX5-85" fmla="*/ 3186948 w 4712787"/>
              <a:gd name="connsiteY5-86" fmla="*/ 2079413 h 5143500"/>
              <a:gd name="connsiteX6-87" fmla="*/ 3616960 w 4712787"/>
              <a:gd name="connsiteY6-88" fmla="*/ 847 h 5143500"/>
              <a:gd name="connsiteX0-89" fmla="*/ 3616960 w 4712787"/>
              <a:gd name="connsiteY0-90" fmla="*/ 847 h 5143500"/>
              <a:gd name="connsiteX1-91" fmla="*/ 4712787 w 4712787"/>
              <a:gd name="connsiteY1-92" fmla="*/ 0 h 5143500"/>
              <a:gd name="connsiteX2-93" fmla="*/ 4712787 w 4712787"/>
              <a:gd name="connsiteY2-94" fmla="*/ 5143500 h 5143500"/>
              <a:gd name="connsiteX3-95" fmla="*/ 0 w 4712787"/>
              <a:gd name="connsiteY3-96" fmla="*/ 5143500 h 5143500"/>
              <a:gd name="connsiteX4-97" fmla="*/ 1805189 w 4712787"/>
              <a:gd name="connsiteY4-98" fmla="*/ 2838027 h 5143500"/>
              <a:gd name="connsiteX5-99" fmla="*/ 3186948 w 4712787"/>
              <a:gd name="connsiteY5-100" fmla="*/ 2079413 h 5143500"/>
              <a:gd name="connsiteX6-101" fmla="*/ 3616960 w 4712787"/>
              <a:gd name="connsiteY6-102" fmla="*/ 847 h 5143500"/>
              <a:gd name="connsiteX0-103" fmla="*/ 3616960 w 4712787"/>
              <a:gd name="connsiteY0-104" fmla="*/ 847 h 5143500"/>
              <a:gd name="connsiteX1-105" fmla="*/ 4712787 w 4712787"/>
              <a:gd name="connsiteY1-106" fmla="*/ 0 h 5143500"/>
              <a:gd name="connsiteX2-107" fmla="*/ 4712787 w 4712787"/>
              <a:gd name="connsiteY2-108" fmla="*/ 5143500 h 5143500"/>
              <a:gd name="connsiteX3-109" fmla="*/ 0 w 4712787"/>
              <a:gd name="connsiteY3-110" fmla="*/ 5143500 h 5143500"/>
              <a:gd name="connsiteX4-111" fmla="*/ 1906789 w 4712787"/>
              <a:gd name="connsiteY4-112" fmla="*/ 2858347 h 5143500"/>
              <a:gd name="connsiteX5-113" fmla="*/ 3186948 w 4712787"/>
              <a:gd name="connsiteY5-114" fmla="*/ 2079413 h 5143500"/>
              <a:gd name="connsiteX6-115" fmla="*/ 3616960 w 4712787"/>
              <a:gd name="connsiteY6-116" fmla="*/ 847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  <a:cxn ang="0">
                <a:pos x="connsiteX6-87" y="connsiteY6-88"/>
              </a:cxn>
            </a:cxnLst>
            <a:rect l="l" t="t" r="r" b="b"/>
            <a:pathLst>
              <a:path w="4712787" h="5143500">
                <a:moveTo>
                  <a:pt x="3616960" y="847"/>
                </a:moveTo>
                <a:lnTo>
                  <a:pt x="4712787" y="0"/>
                </a:lnTo>
                <a:lnTo>
                  <a:pt x="4712787" y="5143500"/>
                </a:lnTo>
                <a:lnTo>
                  <a:pt x="0" y="5143500"/>
                </a:lnTo>
                <a:lnTo>
                  <a:pt x="1906789" y="2858347"/>
                </a:lnTo>
                <a:lnTo>
                  <a:pt x="3186948" y="2079413"/>
                </a:lnTo>
                <a:lnTo>
                  <a:pt x="3616960" y="847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87543" y="-8377"/>
            <a:ext cx="1895808" cy="3057113"/>
            <a:chOff x="6887543" y="-8377"/>
            <a:chExt cx="1895808" cy="3057113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9"/>
            <p:cNvSpPr/>
            <p:nvPr/>
          </p:nvSpPr>
          <p:spPr>
            <a:xfrm>
              <a:off x="6887543" y="725736"/>
              <a:ext cx="1330103" cy="2323000"/>
            </a:xfrm>
            <a:custGeom>
              <a:avLst/>
              <a:gdLst>
                <a:gd name="connsiteX0" fmla="*/ 576262 w 1014412"/>
                <a:gd name="connsiteY0" fmla="*/ 0 h 1771651"/>
                <a:gd name="connsiteX1" fmla="*/ 1014412 w 1014412"/>
                <a:gd name="connsiteY1" fmla="*/ 9525 h 1771651"/>
                <a:gd name="connsiteX2" fmla="*/ 871537 w 1014412"/>
                <a:gd name="connsiteY2" fmla="*/ 1771651 h 1771651"/>
                <a:gd name="connsiteX3" fmla="*/ 0 w 1014412"/>
                <a:gd name="connsiteY3" fmla="*/ 1676401 h 1771651"/>
                <a:gd name="connsiteX4" fmla="*/ 576262 w 1014412"/>
                <a:gd name="connsiteY4" fmla="*/ 0 h 17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12" h="1771651">
                  <a:moveTo>
                    <a:pt x="576262" y="0"/>
                  </a:moveTo>
                  <a:lnTo>
                    <a:pt x="1014412" y="9525"/>
                  </a:lnTo>
                  <a:lnTo>
                    <a:pt x="871537" y="1771651"/>
                  </a:lnTo>
                  <a:lnTo>
                    <a:pt x="0" y="1676401"/>
                  </a:lnTo>
                  <a:lnTo>
                    <a:pt x="576262" y="0"/>
                  </a:lnTo>
                  <a:close/>
                </a:path>
              </a:pathLst>
            </a:cu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88959">
              <a:off x="7213695" y="-8377"/>
              <a:ext cx="1569656" cy="806050"/>
            </a:xfrm>
            <a:prstGeom prst="triangl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9165312" cy="516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8" name="TextBox 164"/>
          <p:cNvSpPr txBox="1">
            <a:spLocks noChangeArrowheads="1"/>
          </p:cNvSpPr>
          <p:nvPr/>
        </p:nvSpPr>
        <p:spPr bwMode="auto">
          <a:xfrm>
            <a:off x="616798" y="691065"/>
            <a:ext cx="5154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5400" b="1" spc="169" dirty="0">
                <a:solidFill>
                  <a:srgbClr val="414141"/>
                </a:solidFill>
                <a:latin typeface="MEllan HKS Xbold" panose="00000800000000000000" pitchFamily="2" charset="-120"/>
                <a:ea typeface="MEllan HKS Xbold" panose="00000800000000000000" pitchFamily="2" charset="-120"/>
                <a:cs typeface="Miriam" panose="020B0502050101010101" pitchFamily="34" charset="-79"/>
              </a:rPr>
              <a:t>POWERPOINT</a:t>
            </a:r>
            <a:endParaRPr lang="zh-CN" altLang="en-US" sz="5400" b="1" spc="169" dirty="0">
              <a:solidFill>
                <a:srgbClr val="414141"/>
              </a:solidFill>
              <a:latin typeface="MEllan HKS Xbold" panose="00000800000000000000" pitchFamily="2" charset="-120"/>
              <a:ea typeface="MEllan HKS Xbold" panose="00000800000000000000" pitchFamily="2" charset="-120"/>
              <a:cs typeface="Miriam" panose="020B0502050101010101" pitchFamily="34" charset="-79"/>
            </a:endParaRPr>
          </a:p>
        </p:txBody>
      </p:sp>
      <p:sp>
        <p:nvSpPr>
          <p:cNvPr id="109" name="TextBox 22"/>
          <p:cNvSpPr txBox="1">
            <a:spLocks noChangeArrowheads="1"/>
          </p:cNvSpPr>
          <p:nvPr/>
        </p:nvSpPr>
        <p:spPr bwMode="auto">
          <a:xfrm>
            <a:off x="649564" y="1475896"/>
            <a:ext cx="3254298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200" kern="150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上海锐普广告有限公司</a:t>
            </a:r>
            <a:endParaRPr lang="en-US" altLang="zh-CN" sz="12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651992" y="1685752"/>
            <a:ext cx="32315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60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SHANGHAI RAPIDESIGN ADVERTISING CO.,LTD</a:t>
            </a:r>
            <a:endParaRPr lang="zh-CN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793404" y="3048736"/>
            <a:ext cx="328613" cy="309563"/>
          </a:xfrm>
          <a:custGeom>
            <a:avLst/>
            <a:gdLst>
              <a:gd name="T0" fmla="*/ 37 w 97"/>
              <a:gd name="T1" fmla="*/ 66 h 91"/>
              <a:gd name="T2" fmla="*/ 30 w 97"/>
              <a:gd name="T3" fmla="*/ 84 h 91"/>
              <a:gd name="T4" fmla="*/ 32 w 97"/>
              <a:gd name="T5" fmla="*/ 62 h 91"/>
              <a:gd name="T6" fmla="*/ 91 w 97"/>
              <a:gd name="T7" fmla="*/ 0 h 91"/>
              <a:gd name="T8" fmla="*/ 97 w 97"/>
              <a:gd name="T9" fmla="*/ 41 h 91"/>
              <a:gd name="T10" fmla="*/ 95 w 97"/>
              <a:gd name="T11" fmla="*/ 46 h 91"/>
              <a:gd name="T12" fmla="*/ 57 w 97"/>
              <a:gd name="T13" fmla="*/ 55 h 91"/>
              <a:gd name="T14" fmla="*/ 55 w 97"/>
              <a:gd name="T15" fmla="*/ 48 h 91"/>
              <a:gd name="T16" fmla="*/ 73 w 97"/>
              <a:gd name="T17" fmla="*/ 38 h 91"/>
              <a:gd name="T18" fmla="*/ 91 w 97"/>
              <a:gd name="T19" fmla="*/ 45 h 91"/>
              <a:gd name="T20" fmla="*/ 94 w 97"/>
              <a:gd name="T21" fmla="*/ 41 h 91"/>
              <a:gd name="T22" fmla="*/ 91 w 97"/>
              <a:gd name="T23" fmla="*/ 3 h 91"/>
              <a:gd name="T24" fmla="*/ 31 w 97"/>
              <a:gd name="T25" fmla="*/ 6 h 91"/>
              <a:gd name="T26" fmla="*/ 28 w 97"/>
              <a:gd name="T27" fmla="*/ 6 h 91"/>
              <a:gd name="T28" fmla="*/ 34 w 97"/>
              <a:gd name="T29" fmla="*/ 0 h 91"/>
              <a:gd name="T30" fmla="*/ 88 w 97"/>
              <a:gd name="T31" fmla="*/ 29 h 91"/>
              <a:gd name="T32" fmla="*/ 61 w 97"/>
              <a:gd name="T33" fmla="*/ 26 h 91"/>
              <a:gd name="T34" fmla="*/ 72 w 97"/>
              <a:gd name="T35" fmla="*/ 26 h 91"/>
              <a:gd name="T36" fmla="*/ 81 w 97"/>
              <a:gd name="T37" fmla="*/ 21 h 91"/>
              <a:gd name="T38" fmla="*/ 81 w 97"/>
              <a:gd name="T39" fmla="*/ 18 h 91"/>
              <a:gd name="T40" fmla="*/ 78 w 97"/>
              <a:gd name="T41" fmla="*/ 21 h 91"/>
              <a:gd name="T42" fmla="*/ 68 w 97"/>
              <a:gd name="T43" fmla="*/ 18 h 91"/>
              <a:gd name="T44" fmla="*/ 73 w 97"/>
              <a:gd name="T45" fmla="*/ 18 h 91"/>
              <a:gd name="T46" fmla="*/ 61 w 97"/>
              <a:gd name="T47" fmla="*/ 21 h 91"/>
              <a:gd name="T48" fmla="*/ 61 w 97"/>
              <a:gd name="T49" fmla="*/ 18 h 91"/>
              <a:gd name="T50" fmla="*/ 88 w 97"/>
              <a:gd name="T51" fmla="*/ 13 h 91"/>
              <a:gd name="T52" fmla="*/ 54 w 97"/>
              <a:gd name="T53" fmla="*/ 32 h 91"/>
              <a:gd name="T54" fmla="*/ 16 w 97"/>
              <a:gd name="T55" fmla="*/ 31 h 91"/>
              <a:gd name="T56" fmla="*/ 14 w 97"/>
              <a:gd name="T57" fmla="*/ 34 h 91"/>
              <a:gd name="T58" fmla="*/ 24 w 97"/>
              <a:gd name="T59" fmla="*/ 55 h 91"/>
              <a:gd name="T60" fmla="*/ 35 w 97"/>
              <a:gd name="T61" fmla="*/ 60 h 91"/>
              <a:gd name="T62" fmla="*/ 54 w 97"/>
              <a:gd name="T63" fmla="*/ 40 h 91"/>
              <a:gd name="T64" fmla="*/ 54 w 97"/>
              <a:gd name="T65" fmla="*/ 32 h 91"/>
              <a:gd name="T66" fmla="*/ 19 w 97"/>
              <a:gd name="T67" fmla="*/ 38 h 91"/>
              <a:gd name="T68" fmla="*/ 21 w 97"/>
              <a:gd name="T69" fmla="*/ 41 h 91"/>
              <a:gd name="T70" fmla="*/ 43 w 97"/>
              <a:gd name="T71" fmla="*/ 52 h 91"/>
              <a:gd name="T72" fmla="*/ 49 w 97"/>
              <a:gd name="T73" fmla="*/ 40 h 91"/>
              <a:gd name="T74" fmla="*/ 49 w 97"/>
              <a:gd name="T75" fmla="*/ 35 h 91"/>
              <a:gd name="T76" fmla="*/ 48 w 97"/>
              <a:gd name="T77" fmla="*/ 33 h 91"/>
              <a:gd name="T78" fmla="*/ 42 w 97"/>
              <a:gd name="T79" fmla="*/ 30 h 91"/>
              <a:gd name="T80" fmla="*/ 39 w 97"/>
              <a:gd name="T81" fmla="*/ 31 h 91"/>
              <a:gd name="T82" fmla="*/ 39 w 97"/>
              <a:gd name="T83" fmla="*/ 28 h 91"/>
              <a:gd name="T84" fmla="*/ 21 w 97"/>
              <a:gd name="T85" fmla="*/ 34 h 91"/>
              <a:gd name="T86" fmla="*/ 20 w 97"/>
              <a:gd name="T87" fmla="*/ 35 h 91"/>
              <a:gd name="T88" fmla="*/ 11 w 97"/>
              <a:gd name="T89" fmla="*/ 60 h 91"/>
              <a:gd name="T90" fmla="*/ 0 w 97"/>
              <a:gd name="T91" fmla="*/ 89 h 91"/>
              <a:gd name="T92" fmla="*/ 67 w 97"/>
              <a:gd name="T93" fmla="*/ 91 h 91"/>
              <a:gd name="T94" fmla="*/ 67 w 97"/>
              <a:gd name="T95" fmla="*/ 73 h 91"/>
              <a:gd name="T96" fmla="*/ 58 w 97"/>
              <a:gd name="T97" fmla="*/ 59 h 91"/>
              <a:gd name="T98" fmla="*/ 57 w 97"/>
              <a:gd name="T99" fmla="*/ 64 h 91"/>
              <a:gd name="T100" fmla="*/ 4 w 97"/>
              <a:gd name="T101" fmla="*/ 87 h 91"/>
              <a:gd name="T102" fmla="*/ 21 w 97"/>
              <a:gd name="T103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1">
                <a:moveTo>
                  <a:pt x="38" y="62"/>
                </a:moveTo>
                <a:cubicBezTo>
                  <a:pt x="38" y="64"/>
                  <a:pt x="38" y="64"/>
                  <a:pt x="38" y="64"/>
                </a:cubicBezTo>
                <a:cubicBezTo>
                  <a:pt x="37" y="66"/>
                  <a:pt x="37" y="66"/>
                  <a:pt x="37" y="66"/>
                </a:cubicBezTo>
                <a:cubicBezTo>
                  <a:pt x="41" y="84"/>
                  <a:pt x="41" y="84"/>
                  <a:pt x="41" y="84"/>
                </a:cubicBezTo>
                <a:cubicBezTo>
                  <a:pt x="35" y="87"/>
                  <a:pt x="35" y="87"/>
                  <a:pt x="35" y="87"/>
                </a:cubicBezTo>
                <a:cubicBezTo>
                  <a:pt x="30" y="84"/>
                  <a:pt x="30" y="84"/>
                  <a:pt x="30" y="84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2"/>
                  <a:pt x="32" y="62"/>
                  <a:pt x="32" y="62"/>
                </a:cubicBezTo>
                <a:cubicBezTo>
                  <a:pt x="35" y="61"/>
                  <a:pt x="36" y="61"/>
                  <a:pt x="38" y="62"/>
                </a:cubicBezTo>
                <a:close/>
                <a:moveTo>
                  <a:pt x="34" y="0"/>
                </a:move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96" y="3"/>
                  <a:pt x="97" y="4"/>
                  <a:pt x="97" y="6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3"/>
                  <a:pt x="96" y="45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4" y="47"/>
                  <a:pt x="92" y="48"/>
                  <a:pt x="91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57" y="55"/>
                  <a:pt x="57" y="55"/>
                  <a:pt x="57" y="55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48"/>
                  <a:pt x="55" y="48"/>
                  <a:pt x="55" y="48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41"/>
                  <a:pt x="75" y="41"/>
                  <a:pt x="75" y="41"/>
                </a:cubicBezTo>
                <a:cubicBezTo>
                  <a:pt x="70" y="45"/>
                  <a:pt x="70" y="45"/>
                  <a:pt x="70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5"/>
                  <a:pt x="92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4" y="43"/>
                  <a:pt x="94" y="42"/>
                  <a:pt x="94" y="4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5"/>
                  <a:pt x="94" y="4"/>
                  <a:pt x="93" y="4"/>
                </a:cubicBezTo>
                <a:cubicBezTo>
                  <a:pt x="92" y="3"/>
                  <a:pt x="92" y="3"/>
                  <a:pt x="91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3"/>
                  <a:pt x="32" y="3"/>
                  <a:pt x="32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4"/>
                  <a:pt x="28" y="3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2" y="0"/>
                  <a:pt x="34" y="0"/>
                </a:cubicBezTo>
                <a:close/>
                <a:moveTo>
                  <a:pt x="74" y="26"/>
                </a:moveTo>
                <a:cubicBezTo>
                  <a:pt x="74" y="29"/>
                  <a:pt x="74" y="29"/>
                  <a:pt x="7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6"/>
                  <a:pt x="88" y="26"/>
                  <a:pt x="88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61" y="26"/>
                </a:moveTo>
                <a:cubicBezTo>
                  <a:pt x="61" y="29"/>
                  <a:pt x="61" y="29"/>
                  <a:pt x="61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6"/>
                  <a:pt x="72" y="26"/>
                  <a:pt x="72" y="26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81" y="18"/>
                </a:moveTo>
                <a:cubicBezTo>
                  <a:pt x="81" y="21"/>
                  <a:pt x="81" y="21"/>
                  <a:pt x="81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18"/>
                  <a:pt x="88" y="18"/>
                  <a:pt x="88" y="18"/>
                </a:cubicBezTo>
                <a:cubicBezTo>
                  <a:pt x="81" y="18"/>
                  <a:pt x="81" y="18"/>
                  <a:pt x="81" y="18"/>
                </a:cubicBezTo>
                <a:close/>
                <a:moveTo>
                  <a:pt x="76" y="18"/>
                </a:moveTo>
                <a:cubicBezTo>
                  <a:pt x="76" y="21"/>
                  <a:pt x="76" y="21"/>
                  <a:pt x="76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18"/>
                  <a:pt x="78" y="18"/>
                  <a:pt x="78" y="18"/>
                </a:cubicBezTo>
                <a:cubicBezTo>
                  <a:pt x="76" y="18"/>
                  <a:pt x="76" y="18"/>
                  <a:pt x="76" y="18"/>
                </a:cubicBezTo>
                <a:close/>
                <a:moveTo>
                  <a:pt x="68" y="18"/>
                </a:moveTo>
                <a:cubicBezTo>
                  <a:pt x="68" y="21"/>
                  <a:pt x="68" y="21"/>
                  <a:pt x="68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18"/>
                  <a:pt x="73" y="18"/>
                  <a:pt x="73" y="18"/>
                </a:cubicBezTo>
                <a:cubicBezTo>
                  <a:pt x="68" y="18"/>
                  <a:pt x="68" y="18"/>
                  <a:pt x="68" y="18"/>
                </a:cubicBezTo>
                <a:close/>
                <a:moveTo>
                  <a:pt x="61" y="18"/>
                </a:moveTo>
                <a:cubicBezTo>
                  <a:pt x="61" y="21"/>
                  <a:pt x="61" y="21"/>
                  <a:pt x="61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8"/>
                  <a:pt x="66" y="18"/>
                  <a:pt x="66" y="18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11"/>
                </a:moveTo>
                <a:cubicBezTo>
                  <a:pt x="61" y="13"/>
                  <a:pt x="61" y="13"/>
                  <a:pt x="61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1"/>
                  <a:pt x="88" y="11"/>
                  <a:pt x="88" y="11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54" y="32"/>
                </a:moveTo>
                <a:cubicBezTo>
                  <a:pt x="55" y="17"/>
                  <a:pt x="53" y="9"/>
                  <a:pt x="35" y="11"/>
                </a:cubicBezTo>
                <a:cubicBezTo>
                  <a:pt x="29" y="12"/>
                  <a:pt x="23" y="10"/>
                  <a:pt x="19" y="13"/>
                </a:cubicBezTo>
                <a:cubicBezTo>
                  <a:pt x="15" y="17"/>
                  <a:pt x="14" y="24"/>
                  <a:pt x="16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6"/>
                  <a:pt x="14" y="38"/>
                  <a:pt x="15" y="40"/>
                </a:cubicBezTo>
                <a:cubicBezTo>
                  <a:pt x="16" y="41"/>
                  <a:pt x="17" y="42"/>
                  <a:pt x="18" y="43"/>
                </a:cubicBezTo>
                <a:cubicBezTo>
                  <a:pt x="19" y="48"/>
                  <a:pt x="21" y="52"/>
                  <a:pt x="24" y="55"/>
                </a:cubicBezTo>
                <a:cubicBezTo>
                  <a:pt x="27" y="57"/>
                  <a:pt x="30" y="59"/>
                  <a:pt x="34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9" y="59"/>
                  <a:pt x="43" y="57"/>
                  <a:pt x="45" y="54"/>
                </a:cubicBezTo>
                <a:cubicBezTo>
                  <a:pt x="48" y="52"/>
                  <a:pt x="50" y="48"/>
                  <a:pt x="51" y="43"/>
                </a:cubicBezTo>
                <a:cubicBezTo>
                  <a:pt x="52" y="42"/>
                  <a:pt x="53" y="41"/>
                  <a:pt x="54" y="40"/>
                </a:cubicBezTo>
                <a:cubicBezTo>
                  <a:pt x="55" y="38"/>
                  <a:pt x="55" y="36"/>
                  <a:pt x="55" y="34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lose/>
                <a:moveTo>
                  <a:pt x="18" y="35"/>
                </a:moveTo>
                <a:cubicBezTo>
                  <a:pt x="18" y="37"/>
                  <a:pt x="18" y="38"/>
                  <a:pt x="19" y="38"/>
                </a:cubicBezTo>
                <a:cubicBezTo>
                  <a:pt x="19" y="39"/>
                  <a:pt x="19" y="40"/>
                  <a:pt x="2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6"/>
                  <a:pt x="24" y="49"/>
                  <a:pt x="27" y="52"/>
                </a:cubicBezTo>
                <a:cubicBezTo>
                  <a:pt x="29" y="54"/>
                  <a:pt x="32" y="55"/>
                  <a:pt x="34" y="56"/>
                </a:cubicBezTo>
                <a:cubicBezTo>
                  <a:pt x="38" y="55"/>
                  <a:pt x="41" y="54"/>
                  <a:pt x="43" y="52"/>
                </a:cubicBezTo>
                <a:cubicBezTo>
                  <a:pt x="45" y="49"/>
                  <a:pt x="47" y="46"/>
                  <a:pt x="48" y="41"/>
                </a:cubicBezTo>
                <a:cubicBezTo>
                  <a:pt x="48" y="40"/>
                  <a:pt x="48" y="40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0"/>
                  <a:pt x="50" y="39"/>
                  <a:pt x="50" y="38"/>
                </a:cubicBezTo>
                <a:cubicBezTo>
                  <a:pt x="51" y="38"/>
                  <a:pt x="51" y="37"/>
                  <a:pt x="51" y="35"/>
                </a:cubicBezTo>
                <a:cubicBezTo>
                  <a:pt x="50" y="35"/>
                  <a:pt x="50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0"/>
                  <a:pt x="47" y="29"/>
                </a:cubicBezTo>
                <a:cubicBezTo>
                  <a:pt x="46" y="30"/>
                  <a:pt x="44" y="29"/>
                  <a:pt x="42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3" y="33"/>
                  <a:pt x="26" y="33"/>
                  <a:pt x="22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1" y="32"/>
                  <a:pt x="21" y="33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8" y="35"/>
                </a:cubicBezTo>
                <a:close/>
                <a:moveTo>
                  <a:pt x="11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6" y="64"/>
                  <a:pt x="3" y="69"/>
                  <a:pt x="2" y="75"/>
                </a:cubicBezTo>
                <a:cubicBezTo>
                  <a:pt x="1" y="80"/>
                  <a:pt x="0" y="85"/>
                  <a:pt x="0" y="89"/>
                </a:cubicBezTo>
                <a:cubicBezTo>
                  <a:pt x="0" y="91"/>
                  <a:pt x="0" y="91"/>
                  <a:pt x="0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89"/>
                  <a:pt x="69" y="89"/>
                  <a:pt x="69" y="89"/>
                </a:cubicBezTo>
                <a:cubicBezTo>
                  <a:pt x="70" y="85"/>
                  <a:pt x="69" y="79"/>
                  <a:pt x="67" y="73"/>
                </a:cubicBezTo>
                <a:cubicBezTo>
                  <a:pt x="65" y="68"/>
                  <a:pt x="63" y="63"/>
                  <a:pt x="59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4"/>
                  <a:pt x="48" y="64"/>
                  <a:pt x="48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60" y="66"/>
                  <a:pt x="62" y="70"/>
                  <a:pt x="63" y="74"/>
                </a:cubicBezTo>
                <a:cubicBezTo>
                  <a:pt x="64" y="79"/>
                  <a:pt x="65" y="83"/>
                  <a:pt x="65" y="87"/>
                </a:cubicBezTo>
                <a:cubicBezTo>
                  <a:pt x="15" y="87"/>
                  <a:pt x="56" y="87"/>
                  <a:pt x="4" y="87"/>
                </a:cubicBezTo>
                <a:cubicBezTo>
                  <a:pt x="5" y="84"/>
                  <a:pt x="5" y="80"/>
                  <a:pt x="6" y="76"/>
                </a:cubicBezTo>
                <a:cubicBezTo>
                  <a:pt x="7" y="71"/>
                  <a:pt x="9" y="67"/>
                  <a:pt x="12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0"/>
                  <a:pt x="21" y="60"/>
                  <a:pt x="21" y="60"/>
                </a:cubicBezTo>
                <a:lnTo>
                  <a:pt x="11" y="6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787054" y="3555285"/>
            <a:ext cx="309563" cy="293688"/>
          </a:xfrm>
          <a:custGeom>
            <a:avLst/>
            <a:gdLst>
              <a:gd name="T0" fmla="*/ 74 w 91"/>
              <a:gd name="T1" fmla="*/ 3 h 86"/>
              <a:gd name="T2" fmla="*/ 62 w 91"/>
              <a:gd name="T3" fmla="*/ 5 h 86"/>
              <a:gd name="T4" fmla="*/ 71 w 91"/>
              <a:gd name="T5" fmla="*/ 53 h 86"/>
              <a:gd name="T6" fmla="*/ 87 w 91"/>
              <a:gd name="T7" fmla="*/ 49 h 86"/>
              <a:gd name="T8" fmla="*/ 74 w 91"/>
              <a:gd name="T9" fmla="*/ 3 h 86"/>
              <a:gd name="T10" fmla="*/ 17 w 91"/>
              <a:gd name="T11" fmla="*/ 59 h 86"/>
              <a:gd name="T12" fmla="*/ 57 w 91"/>
              <a:gd name="T13" fmla="*/ 59 h 86"/>
              <a:gd name="T14" fmla="*/ 57 w 91"/>
              <a:gd name="T15" fmla="*/ 62 h 86"/>
              <a:gd name="T16" fmla="*/ 17 w 91"/>
              <a:gd name="T17" fmla="*/ 62 h 86"/>
              <a:gd name="T18" fmla="*/ 17 w 91"/>
              <a:gd name="T19" fmla="*/ 59 h 86"/>
              <a:gd name="T20" fmla="*/ 71 w 91"/>
              <a:gd name="T21" fmla="*/ 70 h 86"/>
              <a:gd name="T22" fmla="*/ 74 w 91"/>
              <a:gd name="T23" fmla="*/ 78 h 86"/>
              <a:gd name="T24" fmla="*/ 3 w 91"/>
              <a:gd name="T25" fmla="*/ 78 h 86"/>
              <a:gd name="T26" fmla="*/ 0 w 91"/>
              <a:gd name="T27" fmla="*/ 78 h 86"/>
              <a:gd name="T28" fmla="*/ 0 w 91"/>
              <a:gd name="T29" fmla="*/ 74 h 86"/>
              <a:gd name="T30" fmla="*/ 0 w 91"/>
              <a:gd name="T31" fmla="*/ 29 h 86"/>
              <a:gd name="T32" fmla="*/ 0 w 91"/>
              <a:gd name="T33" fmla="*/ 27 h 86"/>
              <a:gd name="T34" fmla="*/ 1 w 91"/>
              <a:gd name="T35" fmla="*/ 26 h 86"/>
              <a:gd name="T36" fmla="*/ 15 w 91"/>
              <a:gd name="T37" fmla="*/ 12 h 86"/>
              <a:gd name="T38" fmla="*/ 16 w 91"/>
              <a:gd name="T39" fmla="*/ 11 h 86"/>
              <a:gd name="T40" fmla="*/ 18 w 91"/>
              <a:gd name="T41" fmla="*/ 11 h 86"/>
              <a:gd name="T42" fmla="*/ 57 w 91"/>
              <a:gd name="T43" fmla="*/ 11 h 86"/>
              <a:gd name="T44" fmla="*/ 58 w 91"/>
              <a:gd name="T45" fmla="*/ 18 h 86"/>
              <a:gd name="T46" fmla="*/ 22 w 91"/>
              <a:gd name="T47" fmla="*/ 18 h 86"/>
              <a:gd name="T48" fmla="*/ 23 w 91"/>
              <a:gd name="T49" fmla="*/ 31 h 86"/>
              <a:gd name="T50" fmla="*/ 23 w 91"/>
              <a:gd name="T51" fmla="*/ 33 h 86"/>
              <a:gd name="T52" fmla="*/ 21 w 91"/>
              <a:gd name="T53" fmla="*/ 33 h 86"/>
              <a:gd name="T54" fmla="*/ 7 w 91"/>
              <a:gd name="T55" fmla="*/ 32 h 86"/>
              <a:gd name="T56" fmla="*/ 7 w 91"/>
              <a:gd name="T57" fmla="*/ 70 h 86"/>
              <a:gd name="T58" fmla="*/ 71 w 91"/>
              <a:gd name="T59" fmla="*/ 70 h 86"/>
              <a:gd name="T60" fmla="*/ 9 w 91"/>
              <a:gd name="T61" fmla="*/ 28 h 86"/>
              <a:gd name="T62" fmla="*/ 19 w 91"/>
              <a:gd name="T63" fmla="*/ 29 h 86"/>
              <a:gd name="T64" fmla="*/ 18 w 91"/>
              <a:gd name="T65" fmla="*/ 20 h 86"/>
              <a:gd name="T66" fmla="*/ 9 w 91"/>
              <a:gd name="T67" fmla="*/ 28 h 86"/>
              <a:gd name="T68" fmla="*/ 57 w 91"/>
              <a:gd name="T69" fmla="*/ 47 h 86"/>
              <a:gd name="T70" fmla="*/ 17 w 91"/>
              <a:gd name="T71" fmla="*/ 47 h 86"/>
              <a:gd name="T72" fmla="*/ 17 w 91"/>
              <a:gd name="T73" fmla="*/ 50 h 86"/>
              <a:gd name="T74" fmla="*/ 57 w 91"/>
              <a:gd name="T75" fmla="*/ 50 h 86"/>
              <a:gd name="T76" fmla="*/ 57 w 91"/>
              <a:gd name="T77" fmla="*/ 47 h 86"/>
              <a:gd name="T78" fmla="*/ 57 w 91"/>
              <a:gd name="T79" fmla="*/ 36 h 86"/>
              <a:gd name="T80" fmla="*/ 33 w 91"/>
              <a:gd name="T81" fmla="*/ 36 h 86"/>
              <a:gd name="T82" fmla="*/ 33 w 91"/>
              <a:gd name="T83" fmla="*/ 39 h 86"/>
              <a:gd name="T84" fmla="*/ 57 w 91"/>
              <a:gd name="T85" fmla="*/ 39 h 86"/>
              <a:gd name="T86" fmla="*/ 57 w 91"/>
              <a:gd name="T87" fmla="*/ 36 h 86"/>
              <a:gd name="T88" fmla="*/ 57 w 91"/>
              <a:gd name="T89" fmla="*/ 24 h 86"/>
              <a:gd name="T90" fmla="*/ 33 w 91"/>
              <a:gd name="T91" fmla="*/ 24 h 86"/>
              <a:gd name="T92" fmla="*/ 33 w 91"/>
              <a:gd name="T93" fmla="*/ 27 h 86"/>
              <a:gd name="T94" fmla="*/ 57 w 91"/>
              <a:gd name="T95" fmla="*/ 27 h 86"/>
              <a:gd name="T96" fmla="*/ 57 w 91"/>
              <a:gd name="T97" fmla="*/ 24 h 86"/>
              <a:gd name="T98" fmla="*/ 88 w 91"/>
              <a:gd name="T99" fmla="*/ 72 h 86"/>
              <a:gd name="T100" fmla="*/ 81 w 91"/>
              <a:gd name="T101" fmla="*/ 74 h 86"/>
              <a:gd name="T102" fmla="*/ 81 w 91"/>
              <a:gd name="T103" fmla="*/ 81 h 86"/>
              <a:gd name="T104" fmla="*/ 86 w 91"/>
              <a:gd name="T105" fmla="*/ 86 h 86"/>
              <a:gd name="T106" fmla="*/ 89 w 91"/>
              <a:gd name="T107" fmla="*/ 85 h 86"/>
              <a:gd name="T108" fmla="*/ 91 w 91"/>
              <a:gd name="T109" fmla="*/ 78 h 86"/>
              <a:gd name="T110" fmla="*/ 88 w 91"/>
              <a:gd name="T111" fmla="*/ 72 h 86"/>
              <a:gd name="T112" fmla="*/ 87 w 91"/>
              <a:gd name="T113" fmla="*/ 52 h 86"/>
              <a:gd name="T114" fmla="*/ 89 w 91"/>
              <a:gd name="T115" fmla="*/ 70 h 86"/>
              <a:gd name="T116" fmla="*/ 79 w 91"/>
              <a:gd name="T117" fmla="*/ 73 h 86"/>
              <a:gd name="T118" fmla="*/ 73 w 91"/>
              <a:gd name="T119" fmla="*/ 56 h 86"/>
              <a:gd name="T120" fmla="*/ 87 w 91"/>
              <a:gd name="T121" fmla="*/ 5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" h="86">
                <a:moveTo>
                  <a:pt x="74" y="3"/>
                </a:moveTo>
                <a:cubicBezTo>
                  <a:pt x="69" y="0"/>
                  <a:pt x="65" y="2"/>
                  <a:pt x="62" y="5"/>
                </a:cubicBezTo>
                <a:cubicBezTo>
                  <a:pt x="64" y="23"/>
                  <a:pt x="67" y="38"/>
                  <a:pt x="71" y="53"/>
                </a:cubicBezTo>
                <a:cubicBezTo>
                  <a:pt x="76" y="52"/>
                  <a:pt x="82" y="50"/>
                  <a:pt x="87" y="49"/>
                </a:cubicBezTo>
                <a:cubicBezTo>
                  <a:pt x="85" y="32"/>
                  <a:pt x="81" y="17"/>
                  <a:pt x="74" y="3"/>
                </a:cubicBezTo>
                <a:close/>
                <a:moveTo>
                  <a:pt x="17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2"/>
                  <a:pt x="57" y="62"/>
                  <a:pt x="5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59"/>
                  <a:pt x="17" y="59"/>
                  <a:pt x="17" y="59"/>
                </a:cubicBezTo>
                <a:close/>
                <a:moveTo>
                  <a:pt x="71" y="70"/>
                </a:moveTo>
                <a:cubicBezTo>
                  <a:pt x="74" y="78"/>
                  <a:pt x="74" y="78"/>
                  <a:pt x="74" y="78"/>
                </a:cubicBezTo>
                <a:cubicBezTo>
                  <a:pt x="17" y="78"/>
                  <a:pt x="32" y="78"/>
                  <a:pt x="3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3"/>
                  <a:pt x="58" y="16"/>
                  <a:pt x="5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3"/>
                  <a:pt x="23" y="33"/>
                  <a:pt x="23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70"/>
                  <a:pt x="7" y="70"/>
                  <a:pt x="7" y="70"/>
                </a:cubicBezTo>
                <a:cubicBezTo>
                  <a:pt x="27" y="70"/>
                  <a:pt x="30" y="70"/>
                  <a:pt x="71" y="70"/>
                </a:cubicBezTo>
                <a:close/>
                <a:moveTo>
                  <a:pt x="9" y="28"/>
                </a:moveTo>
                <a:cubicBezTo>
                  <a:pt x="19" y="29"/>
                  <a:pt x="19" y="29"/>
                  <a:pt x="19" y="29"/>
                </a:cubicBezTo>
                <a:cubicBezTo>
                  <a:pt x="18" y="20"/>
                  <a:pt x="18" y="20"/>
                  <a:pt x="18" y="20"/>
                </a:cubicBezTo>
                <a:cubicBezTo>
                  <a:pt x="9" y="28"/>
                  <a:pt x="9" y="28"/>
                  <a:pt x="9" y="28"/>
                </a:cubicBezTo>
                <a:close/>
                <a:moveTo>
                  <a:pt x="57" y="47"/>
                </a:moveTo>
                <a:cubicBezTo>
                  <a:pt x="17" y="47"/>
                  <a:pt x="17" y="47"/>
                  <a:pt x="17" y="47"/>
                </a:cubicBezTo>
                <a:cubicBezTo>
                  <a:pt x="17" y="50"/>
                  <a:pt x="17" y="50"/>
                  <a:pt x="1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47"/>
                  <a:pt x="57" y="47"/>
                  <a:pt x="57" y="47"/>
                </a:cubicBezTo>
                <a:close/>
                <a:moveTo>
                  <a:pt x="57" y="36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9"/>
                  <a:pt x="33" y="39"/>
                  <a:pt x="33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36"/>
                  <a:pt x="57" y="36"/>
                  <a:pt x="57" y="36"/>
                </a:cubicBezTo>
                <a:close/>
                <a:moveTo>
                  <a:pt x="57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7"/>
                  <a:pt x="33" y="27"/>
                  <a:pt x="33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4"/>
                  <a:pt x="57" y="24"/>
                  <a:pt x="57" y="24"/>
                </a:cubicBezTo>
                <a:close/>
                <a:moveTo>
                  <a:pt x="88" y="72"/>
                </a:moveTo>
                <a:cubicBezTo>
                  <a:pt x="81" y="74"/>
                  <a:pt x="81" y="74"/>
                  <a:pt x="81" y="74"/>
                </a:cubicBezTo>
                <a:cubicBezTo>
                  <a:pt x="81" y="81"/>
                  <a:pt x="81" y="81"/>
                  <a:pt x="81" y="81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6"/>
                  <a:pt x="89" y="85"/>
                </a:cubicBezTo>
                <a:cubicBezTo>
                  <a:pt x="91" y="78"/>
                  <a:pt x="91" y="78"/>
                  <a:pt x="91" y="78"/>
                </a:cubicBezTo>
                <a:cubicBezTo>
                  <a:pt x="88" y="72"/>
                  <a:pt x="88" y="72"/>
                  <a:pt x="88" y="72"/>
                </a:cubicBezTo>
                <a:close/>
                <a:moveTo>
                  <a:pt x="87" y="52"/>
                </a:moveTo>
                <a:cubicBezTo>
                  <a:pt x="88" y="58"/>
                  <a:pt x="88" y="64"/>
                  <a:pt x="89" y="70"/>
                </a:cubicBezTo>
                <a:cubicBezTo>
                  <a:pt x="86" y="71"/>
                  <a:pt x="82" y="72"/>
                  <a:pt x="79" y="73"/>
                </a:cubicBezTo>
                <a:cubicBezTo>
                  <a:pt x="77" y="67"/>
                  <a:pt x="75" y="61"/>
                  <a:pt x="73" y="56"/>
                </a:cubicBezTo>
                <a:cubicBezTo>
                  <a:pt x="77" y="55"/>
                  <a:pt x="82" y="54"/>
                  <a:pt x="87" y="52"/>
                </a:cubicBez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779117" y="4044901"/>
            <a:ext cx="339725" cy="339725"/>
          </a:xfrm>
          <a:custGeom>
            <a:avLst/>
            <a:gdLst>
              <a:gd name="T0" fmla="*/ 0 w 100"/>
              <a:gd name="T1" fmla="*/ 0 h 100"/>
              <a:gd name="T2" fmla="*/ 10 w 100"/>
              <a:gd name="T3" fmla="*/ 0 h 100"/>
              <a:gd name="T4" fmla="*/ 10 w 100"/>
              <a:gd name="T5" fmla="*/ 90 h 100"/>
              <a:gd name="T6" fmla="*/ 100 w 100"/>
              <a:gd name="T7" fmla="*/ 90 h 100"/>
              <a:gd name="T8" fmla="*/ 100 w 100"/>
              <a:gd name="T9" fmla="*/ 100 h 100"/>
              <a:gd name="T10" fmla="*/ 10 w 100"/>
              <a:gd name="T11" fmla="*/ 100 h 100"/>
              <a:gd name="T12" fmla="*/ 0 w 100"/>
              <a:gd name="T13" fmla="*/ 100 h 100"/>
              <a:gd name="T14" fmla="*/ 0 w 100"/>
              <a:gd name="T15" fmla="*/ 90 h 100"/>
              <a:gd name="T16" fmla="*/ 0 w 100"/>
              <a:gd name="T17" fmla="*/ 0 h 100"/>
              <a:gd name="T18" fmla="*/ 95 w 100"/>
              <a:gd name="T19" fmla="*/ 9 h 100"/>
              <a:gd name="T20" fmla="*/ 84 w 100"/>
              <a:gd name="T21" fmla="*/ 10 h 100"/>
              <a:gd name="T22" fmla="*/ 72 w 100"/>
              <a:gd name="T23" fmla="*/ 11 h 100"/>
              <a:gd name="T24" fmla="*/ 76 w 100"/>
              <a:gd name="T25" fmla="*/ 16 h 100"/>
              <a:gd name="T26" fmla="*/ 53 w 100"/>
              <a:gd name="T27" fmla="*/ 33 h 100"/>
              <a:gd name="T28" fmla="*/ 51 w 100"/>
              <a:gd name="T29" fmla="*/ 31 h 100"/>
              <a:gd name="T30" fmla="*/ 48 w 100"/>
              <a:gd name="T31" fmla="*/ 28 h 100"/>
              <a:gd name="T32" fmla="*/ 45 w 100"/>
              <a:gd name="T33" fmla="*/ 30 h 100"/>
              <a:gd name="T34" fmla="*/ 16 w 100"/>
              <a:gd name="T35" fmla="*/ 39 h 100"/>
              <a:gd name="T36" fmla="*/ 19 w 100"/>
              <a:gd name="T37" fmla="*/ 51 h 100"/>
              <a:gd name="T38" fmla="*/ 45 w 100"/>
              <a:gd name="T39" fmla="*/ 42 h 100"/>
              <a:gd name="T40" fmla="*/ 49 w 100"/>
              <a:gd name="T41" fmla="*/ 46 h 100"/>
              <a:gd name="T42" fmla="*/ 53 w 100"/>
              <a:gd name="T43" fmla="*/ 49 h 100"/>
              <a:gd name="T44" fmla="*/ 57 w 100"/>
              <a:gd name="T45" fmla="*/ 46 h 100"/>
              <a:gd name="T46" fmla="*/ 83 w 100"/>
              <a:gd name="T47" fmla="*/ 26 h 100"/>
              <a:gd name="T48" fmla="*/ 86 w 100"/>
              <a:gd name="T49" fmla="*/ 30 h 100"/>
              <a:gd name="T50" fmla="*/ 90 w 100"/>
              <a:gd name="T51" fmla="*/ 19 h 100"/>
              <a:gd name="T52" fmla="*/ 95 w 100"/>
              <a:gd name="T53" fmla="*/ 9 h 100"/>
              <a:gd name="T54" fmla="*/ 86 w 100"/>
              <a:gd name="T55" fmla="*/ 85 h 100"/>
              <a:gd name="T56" fmla="*/ 94 w 100"/>
              <a:gd name="T57" fmla="*/ 85 h 100"/>
              <a:gd name="T58" fmla="*/ 94 w 100"/>
              <a:gd name="T59" fmla="*/ 33 h 100"/>
              <a:gd name="T60" fmla="*/ 86 w 100"/>
              <a:gd name="T61" fmla="*/ 33 h 100"/>
              <a:gd name="T62" fmla="*/ 86 w 100"/>
              <a:gd name="T63" fmla="*/ 85 h 100"/>
              <a:gd name="T64" fmla="*/ 69 w 100"/>
              <a:gd name="T65" fmla="*/ 85 h 100"/>
              <a:gd name="T66" fmla="*/ 77 w 100"/>
              <a:gd name="T67" fmla="*/ 85 h 100"/>
              <a:gd name="T68" fmla="*/ 77 w 100"/>
              <a:gd name="T69" fmla="*/ 46 h 100"/>
              <a:gd name="T70" fmla="*/ 69 w 100"/>
              <a:gd name="T71" fmla="*/ 46 h 100"/>
              <a:gd name="T72" fmla="*/ 69 w 100"/>
              <a:gd name="T73" fmla="*/ 85 h 100"/>
              <a:gd name="T74" fmla="*/ 52 w 100"/>
              <a:gd name="T75" fmla="*/ 85 h 100"/>
              <a:gd name="T76" fmla="*/ 60 w 100"/>
              <a:gd name="T77" fmla="*/ 85 h 100"/>
              <a:gd name="T78" fmla="*/ 60 w 100"/>
              <a:gd name="T79" fmla="*/ 56 h 100"/>
              <a:gd name="T80" fmla="*/ 52 w 100"/>
              <a:gd name="T81" fmla="*/ 56 h 100"/>
              <a:gd name="T82" fmla="*/ 52 w 100"/>
              <a:gd name="T83" fmla="*/ 85 h 100"/>
              <a:gd name="T84" fmla="*/ 35 w 100"/>
              <a:gd name="T85" fmla="*/ 85 h 100"/>
              <a:gd name="T86" fmla="*/ 43 w 100"/>
              <a:gd name="T87" fmla="*/ 85 h 100"/>
              <a:gd name="T88" fmla="*/ 43 w 100"/>
              <a:gd name="T89" fmla="*/ 49 h 100"/>
              <a:gd name="T90" fmla="*/ 35 w 100"/>
              <a:gd name="T91" fmla="*/ 49 h 100"/>
              <a:gd name="T92" fmla="*/ 35 w 100"/>
              <a:gd name="T93" fmla="*/ 85 h 100"/>
              <a:gd name="T94" fmla="*/ 18 w 100"/>
              <a:gd name="T95" fmla="*/ 85 h 100"/>
              <a:gd name="T96" fmla="*/ 26 w 100"/>
              <a:gd name="T97" fmla="*/ 85 h 100"/>
              <a:gd name="T98" fmla="*/ 26 w 100"/>
              <a:gd name="T99" fmla="*/ 56 h 100"/>
              <a:gd name="T100" fmla="*/ 18 w 100"/>
              <a:gd name="T101" fmla="*/ 56 h 100"/>
              <a:gd name="T102" fmla="*/ 18 w 100"/>
              <a:gd name="T103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0" h="100">
                <a:moveTo>
                  <a:pt x="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9"/>
                </a:moveTo>
                <a:cubicBezTo>
                  <a:pt x="84" y="10"/>
                  <a:pt x="84" y="10"/>
                  <a:pt x="84" y="10"/>
                </a:cubicBezTo>
                <a:cubicBezTo>
                  <a:pt x="72" y="11"/>
                  <a:pt x="72" y="11"/>
                  <a:pt x="72" y="11"/>
                </a:cubicBezTo>
                <a:cubicBezTo>
                  <a:pt x="76" y="16"/>
                  <a:pt x="76" y="16"/>
                  <a:pt x="76" y="16"/>
                </a:cubicBezTo>
                <a:cubicBezTo>
                  <a:pt x="53" y="33"/>
                  <a:pt x="53" y="33"/>
                  <a:pt x="53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8" y="28"/>
                  <a:pt x="48" y="28"/>
                  <a:pt x="48" y="28"/>
                </a:cubicBezTo>
                <a:cubicBezTo>
                  <a:pt x="45" y="30"/>
                  <a:pt x="45" y="30"/>
                  <a:pt x="45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19" y="51"/>
                  <a:pt x="19" y="51"/>
                  <a:pt x="19" y="51"/>
                </a:cubicBezTo>
                <a:cubicBezTo>
                  <a:pt x="45" y="42"/>
                  <a:pt x="45" y="42"/>
                  <a:pt x="45" y="42"/>
                </a:cubicBezTo>
                <a:cubicBezTo>
                  <a:pt x="49" y="46"/>
                  <a:pt x="49" y="46"/>
                  <a:pt x="49" y="46"/>
                </a:cubicBezTo>
                <a:cubicBezTo>
                  <a:pt x="53" y="49"/>
                  <a:pt x="53" y="49"/>
                  <a:pt x="53" y="49"/>
                </a:cubicBezTo>
                <a:cubicBezTo>
                  <a:pt x="57" y="46"/>
                  <a:pt x="57" y="46"/>
                  <a:pt x="57" y="46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30"/>
                  <a:pt x="86" y="30"/>
                  <a:pt x="86" y="30"/>
                </a:cubicBezTo>
                <a:cubicBezTo>
                  <a:pt x="90" y="19"/>
                  <a:pt x="90" y="19"/>
                  <a:pt x="90" y="19"/>
                </a:cubicBezTo>
                <a:cubicBezTo>
                  <a:pt x="95" y="9"/>
                  <a:pt x="95" y="9"/>
                  <a:pt x="95" y="9"/>
                </a:cubicBezTo>
                <a:close/>
                <a:moveTo>
                  <a:pt x="86" y="85"/>
                </a:moveTo>
                <a:cubicBezTo>
                  <a:pt x="94" y="85"/>
                  <a:pt x="94" y="85"/>
                  <a:pt x="94" y="85"/>
                </a:cubicBezTo>
                <a:cubicBezTo>
                  <a:pt x="94" y="33"/>
                  <a:pt x="94" y="33"/>
                  <a:pt x="94" y="33"/>
                </a:cubicBezTo>
                <a:cubicBezTo>
                  <a:pt x="86" y="33"/>
                  <a:pt x="86" y="33"/>
                  <a:pt x="86" y="33"/>
                </a:cubicBezTo>
                <a:cubicBezTo>
                  <a:pt x="86" y="85"/>
                  <a:pt x="86" y="85"/>
                  <a:pt x="86" y="85"/>
                </a:cubicBezTo>
                <a:close/>
                <a:moveTo>
                  <a:pt x="69" y="85"/>
                </a:moveTo>
                <a:cubicBezTo>
                  <a:pt x="72" y="85"/>
                  <a:pt x="74" y="85"/>
                  <a:pt x="77" y="85"/>
                </a:cubicBezTo>
                <a:cubicBezTo>
                  <a:pt x="77" y="72"/>
                  <a:pt x="77" y="59"/>
                  <a:pt x="77" y="46"/>
                </a:cubicBezTo>
                <a:cubicBezTo>
                  <a:pt x="74" y="46"/>
                  <a:pt x="72" y="46"/>
                  <a:pt x="69" y="46"/>
                </a:cubicBezTo>
                <a:cubicBezTo>
                  <a:pt x="69" y="59"/>
                  <a:pt x="69" y="72"/>
                  <a:pt x="69" y="85"/>
                </a:cubicBezTo>
                <a:close/>
                <a:moveTo>
                  <a:pt x="52" y="85"/>
                </a:moveTo>
                <a:cubicBezTo>
                  <a:pt x="55" y="85"/>
                  <a:pt x="57" y="85"/>
                  <a:pt x="60" y="85"/>
                </a:cubicBezTo>
                <a:cubicBezTo>
                  <a:pt x="60" y="75"/>
                  <a:pt x="60" y="66"/>
                  <a:pt x="60" y="56"/>
                </a:cubicBezTo>
                <a:cubicBezTo>
                  <a:pt x="57" y="56"/>
                  <a:pt x="55" y="56"/>
                  <a:pt x="52" y="56"/>
                </a:cubicBezTo>
                <a:cubicBezTo>
                  <a:pt x="52" y="66"/>
                  <a:pt x="52" y="75"/>
                  <a:pt x="52" y="85"/>
                </a:cubicBezTo>
                <a:close/>
                <a:moveTo>
                  <a:pt x="35" y="85"/>
                </a:moveTo>
                <a:cubicBezTo>
                  <a:pt x="38" y="85"/>
                  <a:pt x="40" y="85"/>
                  <a:pt x="43" y="85"/>
                </a:cubicBezTo>
                <a:cubicBezTo>
                  <a:pt x="43" y="73"/>
                  <a:pt x="43" y="61"/>
                  <a:pt x="43" y="49"/>
                </a:cubicBezTo>
                <a:cubicBezTo>
                  <a:pt x="40" y="49"/>
                  <a:pt x="38" y="49"/>
                  <a:pt x="35" y="49"/>
                </a:cubicBezTo>
                <a:cubicBezTo>
                  <a:pt x="35" y="61"/>
                  <a:pt x="35" y="73"/>
                  <a:pt x="35" y="85"/>
                </a:cubicBezTo>
                <a:close/>
                <a:moveTo>
                  <a:pt x="18" y="85"/>
                </a:moveTo>
                <a:cubicBezTo>
                  <a:pt x="26" y="85"/>
                  <a:pt x="26" y="85"/>
                  <a:pt x="26" y="85"/>
                </a:cubicBezTo>
                <a:cubicBezTo>
                  <a:pt x="26" y="56"/>
                  <a:pt x="26" y="56"/>
                  <a:pt x="26" y="56"/>
                </a:cubicBezTo>
                <a:cubicBezTo>
                  <a:pt x="18" y="56"/>
                  <a:pt x="18" y="56"/>
                  <a:pt x="18" y="56"/>
                </a:cubicBezTo>
                <a:lnTo>
                  <a:pt x="18" y="85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3" name="TextBox 2703"/>
          <p:cNvSpPr txBox="1">
            <a:spLocks noChangeArrowheads="1"/>
          </p:cNvSpPr>
          <p:nvPr/>
        </p:nvSpPr>
        <p:spPr bwMode="auto">
          <a:xfrm>
            <a:off x="1282234" y="3130566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会议报告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2703"/>
          <p:cNvSpPr txBox="1">
            <a:spLocks noChangeArrowheads="1"/>
          </p:cNvSpPr>
          <p:nvPr/>
        </p:nvSpPr>
        <p:spPr bwMode="auto">
          <a:xfrm>
            <a:off x="1270321" y="3592707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总结提案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2703"/>
          <p:cNvSpPr txBox="1">
            <a:spLocks noChangeArrowheads="1"/>
          </p:cNvSpPr>
          <p:nvPr/>
        </p:nvSpPr>
        <p:spPr bwMode="auto">
          <a:xfrm>
            <a:off x="1269072" y="4119208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873874" y="3242320"/>
            <a:ext cx="4542409" cy="1923764"/>
          </a:xfrm>
          <a:custGeom>
            <a:avLst/>
            <a:gdLst>
              <a:gd name="connsiteX0" fmla="*/ 0 w 2423160"/>
              <a:gd name="connsiteY0" fmla="*/ 1447800 h 1463040"/>
              <a:gd name="connsiteX1" fmla="*/ 1424940 w 2423160"/>
              <a:gd name="connsiteY1" fmla="*/ 0 h 1463040"/>
              <a:gd name="connsiteX2" fmla="*/ 2423160 w 2423160"/>
              <a:gd name="connsiteY2" fmla="*/ 365760 h 1463040"/>
              <a:gd name="connsiteX3" fmla="*/ 1623060 w 2423160"/>
              <a:gd name="connsiteY3" fmla="*/ 1463040 h 1463040"/>
              <a:gd name="connsiteX4" fmla="*/ 0 w 2423160"/>
              <a:gd name="connsiteY4" fmla="*/ 1447800 h 1463040"/>
              <a:gd name="connsiteX0-1" fmla="*/ 0 w 2448560"/>
              <a:gd name="connsiteY0-2" fmla="*/ 1447800 h 1463040"/>
              <a:gd name="connsiteX1-3" fmla="*/ 1424940 w 2448560"/>
              <a:gd name="connsiteY1-4" fmla="*/ 0 h 1463040"/>
              <a:gd name="connsiteX2-5" fmla="*/ 2448560 w 2448560"/>
              <a:gd name="connsiteY2-6" fmla="*/ 375285 h 1463040"/>
              <a:gd name="connsiteX3-7" fmla="*/ 1623060 w 2448560"/>
              <a:gd name="connsiteY3-8" fmla="*/ 1463040 h 1463040"/>
              <a:gd name="connsiteX4-9" fmla="*/ 0 w 2448560"/>
              <a:gd name="connsiteY4-10" fmla="*/ 1447800 h 1463040"/>
              <a:gd name="connsiteX0-11" fmla="*/ 0 w 3580298"/>
              <a:gd name="connsiteY0-12" fmla="*/ 1447800 h 1463040"/>
              <a:gd name="connsiteX1-13" fmla="*/ 2556678 w 3580298"/>
              <a:gd name="connsiteY1-14" fmla="*/ 0 h 1463040"/>
              <a:gd name="connsiteX2-15" fmla="*/ 3580298 w 3580298"/>
              <a:gd name="connsiteY2-16" fmla="*/ 375285 h 1463040"/>
              <a:gd name="connsiteX3-17" fmla="*/ 2754798 w 3580298"/>
              <a:gd name="connsiteY3-18" fmla="*/ 1463040 h 1463040"/>
              <a:gd name="connsiteX4-19" fmla="*/ 0 w 3580298"/>
              <a:gd name="connsiteY4-20" fmla="*/ 1447800 h 1463040"/>
              <a:gd name="connsiteX0-21" fmla="*/ 0 w 3440083"/>
              <a:gd name="connsiteY0-22" fmla="*/ 1447800 h 1463040"/>
              <a:gd name="connsiteX1-23" fmla="*/ 2416463 w 3440083"/>
              <a:gd name="connsiteY1-24" fmla="*/ 0 h 1463040"/>
              <a:gd name="connsiteX2-25" fmla="*/ 3440083 w 3440083"/>
              <a:gd name="connsiteY2-26" fmla="*/ 375285 h 1463040"/>
              <a:gd name="connsiteX3-27" fmla="*/ 2614583 w 3440083"/>
              <a:gd name="connsiteY3-28" fmla="*/ 1463040 h 1463040"/>
              <a:gd name="connsiteX4-29" fmla="*/ 0 w 3440083"/>
              <a:gd name="connsiteY4-30" fmla="*/ 1447800 h 1463040"/>
              <a:gd name="connsiteX0-31" fmla="*/ 0 w 3464297"/>
              <a:gd name="connsiteY0-32" fmla="*/ 1467171 h 1467171"/>
              <a:gd name="connsiteX1-33" fmla="*/ 2440677 w 3464297"/>
              <a:gd name="connsiteY1-34" fmla="*/ 0 h 1467171"/>
              <a:gd name="connsiteX2-35" fmla="*/ 3464297 w 3464297"/>
              <a:gd name="connsiteY2-36" fmla="*/ 375285 h 1467171"/>
              <a:gd name="connsiteX3-37" fmla="*/ 2638797 w 3464297"/>
              <a:gd name="connsiteY3-38" fmla="*/ 1463040 h 1467171"/>
              <a:gd name="connsiteX4-39" fmla="*/ 0 w 3464297"/>
              <a:gd name="connsiteY4-40" fmla="*/ 1467171 h 1467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4297" h="1467171">
                <a:moveTo>
                  <a:pt x="0" y="1467171"/>
                </a:moveTo>
                <a:lnTo>
                  <a:pt x="2440677" y="0"/>
                </a:lnTo>
                <a:lnTo>
                  <a:pt x="3464297" y="375285"/>
                </a:lnTo>
                <a:lnTo>
                  <a:pt x="2638797" y="1463040"/>
                </a:lnTo>
                <a:lnTo>
                  <a:pt x="0" y="146717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127000" dir="6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075488" y="3050603"/>
            <a:ext cx="2347977" cy="975152"/>
          </a:xfrm>
          <a:custGeom>
            <a:avLst/>
            <a:gdLst>
              <a:gd name="connsiteX0" fmla="*/ 1082675 w 1790700"/>
              <a:gd name="connsiteY0" fmla="*/ 774700 h 774700"/>
              <a:gd name="connsiteX1" fmla="*/ 1790700 w 1790700"/>
              <a:gd name="connsiteY1" fmla="*/ 552450 h 774700"/>
              <a:gd name="connsiteX2" fmla="*/ 434975 w 1790700"/>
              <a:gd name="connsiteY2" fmla="*/ 0 h 774700"/>
              <a:gd name="connsiteX3" fmla="*/ 0 w 1790700"/>
              <a:gd name="connsiteY3" fmla="*/ 352425 h 774700"/>
              <a:gd name="connsiteX4" fmla="*/ 1082675 w 1790700"/>
              <a:gd name="connsiteY4" fmla="*/ 774700 h 774700"/>
              <a:gd name="connsiteX0-1" fmla="*/ 1082675 w 1790700"/>
              <a:gd name="connsiteY0-2" fmla="*/ 743706 h 743706"/>
              <a:gd name="connsiteX1-3" fmla="*/ 1790700 w 1790700"/>
              <a:gd name="connsiteY1-4" fmla="*/ 521456 h 743706"/>
              <a:gd name="connsiteX2-5" fmla="*/ 486633 w 1790700"/>
              <a:gd name="connsiteY2-6" fmla="*/ 0 h 743706"/>
              <a:gd name="connsiteX3-7" fmla="*/ 0 w 1790700"/>
              <a:gd name="connsiteY3-8" fmla="*/ 321431 h 743706"/>
              <a:gd name="connsiteX4-9" fmla="*/ 1082675 w 1790700"/>
              <a:gd name="connsiteY4-10" fmla="*/ 743706 h 743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90700" h="743706">
                <a:moveTo>
                  <a:pt x="1082675" y="743706"/>
                </a:moveTo>
                <a:lnTo>
                  <a:pt x="1790700" y="521456"/>
                </a:lnTo>
                <a:lnTo>
                  <a:pt x="486633" y="0"/>
                </a:lnTo>
                <a:lnTo>
                  <a:pt x="0" y="321431"/>
                </a:lnTo>
                <a:lnTo>
                  <a:pt x="1082675" y="743706"/>
                </a:lnTo>
                <a:close/>
              </a:path>
            </a:pathLst>
          </a:custGeom>
          <a:solidFill>
            <a:srgbClr val="760000"/>
          </a:solidFill>
          <a:ln>
            <a:noFill/>
          </a:ln>
          <a:effectLst>
            <a:outerShdw blurRad="50800" dist="63500" dir="204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737672" y="1980905"/>
            <a:ext cx="1292636" cy="1067831"/>
          </a:xfrm>
          <a:custGeom>
            <a:avLst/>
            <a:gdLst>
              <a:gd name="connsiteX0" fmla="*/ 0 w 985837"/>
              <a:gd name="connsiteY0" fmla="*/ 0 h 814388"/>
              <a:gd name="connsiteX1" fmla="*/ 823912 w 985837"/>
              <a:gd name="connsiteY1" fmla="*/ 290513 h 814388"/>
              <a:gd name="connsiteX2" fmla="*/ 985837 w 985837"/>
              <a:gd name="connsiteY2" fmla="*/ 814388 h 814388"/>
              <a:gd name="connsiteX3" fmla="*/ 623887 w 985837"/>
              <a:gd name="connsiteY3" fmla="*/ 771525 h 814388"/>
              <a:gd name="connsiteX4" fmla="*/ 0 w 985837"/>
              <a:gd name="connsiteY4" fmla="*/ 0 h 814388"/>
              <a:gd name="connsiteX0-1" fmla="*/ 0 w 985837"/>
              <a:gd name="connsiteY0-2" fmla="*/ 0 h 814388"/>
              <a:gd name="connsiteX1-3" fmla="*/ 823912 w 985837"/>
              <a:gd name="connsiteY1-4" fmla="*/ 290513 h 814388"/>
              <a:gd name="connsiteX2-5" fmla="*/ 985837 w 985837"/>
              <a:gd name="connsiteY2-6" fmla="*/ 814388 h 814388"/>
              <a:gd name="connsiteX3-7" fmla="*/ 114300 w 985837"/>
              <a:gd name="connsiteY3-8" fmla="*/ 719138 h 814388"/>
              <a:gd name="connsiteX4-9" fmla="*/ 0 w 985837"/>
              <a:gd name="connsiteY4-10" fmla="*/ 0 h 814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837" h="814388">
                <a:moveTo>
                  <a:pt x="0" y="0"/>
                </a:moveTo>
                <a:lnTo>
                  <a:pt x="823912" y="290513"/>
                </a:lnTo>
                <a:lnTo>
                  <a:pt x="985837" y="814388"/>
                </a:lnTo>
                <a:lnTo>
                  <a:pt x="114300" y="719138"/>
                </a:lnTo>
                <a:lnTo>
                  <a:pt x="0" y="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50800" dist="1016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733509" y="1972579"/>
            <a:ext cx="1078238" cy="1973300"/>
          </a:xfrm>
          <a:custGeom>
            <a:avLst/>
            <a:gdLst>
              <a:gd name="connsiteX0" fmla="*/ 3175 w 822325"/>
              <a:gd name="connsiteY0" fmla="*/ 0 h 1504950"/>
              <a:gd name="connsiteX1" fmla="*/ 822325 w 822325"/>
              <a:gd name="connsiteY1" fmla="*/ 292100 h 1504950"/>
              <a:gd name="connsiteX2" fmla="*/ 517525 w 822325"/>
              <a:gd name="connsiteY2" fmla="*/ 1504950 h 1504950"/>
              <a:gd name="connsiteX3" fmla="*/ 0 w 822325"/>
              <a:gd name="connsiteY3" fmla="*/ 1149350 h 1504950"/>
              <a:gd name="connsiteX4" fmla="*/ 3175 w 822325"/>
              <a:gd name="connsiteY4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1504950">
                <a:moveTo>
                  <a:pt x="3175" y="0"/>
                </a:moveTo>
                <a:lnTo>
                  <a:pt x="822325" y="292100"/>
                </a:lnTo>
                <a:lnTo>
                  <a:pt x="517525" y="1504950"/>
                </a:lnTo>
                <a:lnTo>
                  <a:pt x="0" y="1149350"/>
                </a:lnTo>
                <a:cubicBezTo>
                  <a:pt x="1058" y="766233"/>
                  <a:pt x="2117" y="383117"/>
                  <a:pt x="3175" y="0"/>
                </a:cubicBezTo>
                <a:close/>
              </a:path>
            </a:pathLst>
          </a:custGeom>
          <a:solidFill>
            <a:srgbClr val="FF4747"/>
          </a:solidFill>
          <a:ln>
            <a:noFill/>
          </a:ln>
          <a:effectLst>
            <a:outerShdw blurRad="50800" dist="1270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666719" y="2205712"/>
            <a:ext cx="1745372" cy="1739126"/>
          </a:xfrm>
          <a:custGeom>
            <a:avLst/>
            <a:gdLst>
              <a:gd name="connsiteX0" fmla="*/ 0 w 1331119"/>
              <a:gd name="connsiteY0" fmla="*/ 0 h 1326356"/>
              <a:gd name="connsiteX1" fmla="*/ 812006 w 1331119"/>
              <a:gd name="connsiteY1" fmla="*/ 973931 h 1326356"/>
              <a:gd name="connsiteX2" fmla="*/ 1331119 w 1331119"/>
              <a:gd name="connsiteY2" fmla="*/ 1326356 h 1326356"/>
              <a:gd name="connsiteX3" fmla="*/ 923925 w 1331119"/>
              <a:gd name="connsiteY3" fmla="*/ 311944 h 1326356"/>
              <a:gd name="connsiteX4" fmla="*/ 0 w 1331119"/>
              <a:gd name="connsiteY4" fmla="*/ 0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119" h="1326356">
                <a:moveTo>
                  <a:pt x="0" y="0"/>
                </a:moveTo>
                <a:lnTo>
                  <a:pt x="812006" y="973931"/>
                </a:lnTo>
                <a:lnTo>
                  <a:pt x="1331119" y="1326356"/>
                </a:lnTo>
                <a:lnTo>
                  <a:pt x="923925" y="311944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64974" y="2209875"/>
            <a:ext cx="2822568" cy="1823429"/>
          </a:xfrm>
          <a:custGeom>
            <a:avLst/>
            <a:gdLst>
              <a:gd name="connsiteX0" fmla="*/ 1222375 w 2152650"/>
              <a:gd name="connsiteY0" fmla="*/ 0 h 1390650"/>
              <a:gd name="connsiteX1" fmla="*/ 2152650 w 2152650"/>
              <a:gd name="connsiteY1" fmla="*/ 304800 h 1390650"/>
              <a:gd name="connsiteX2" fmla="*/ 1095375 w 2152650"/>
              <a:gd name="connsiteY2" fmla="*/ 1390650 h 1390650"/>
              <a:gd name="connsiteX3" fmla="*/ 0 w 2152650"/>
              <a:gd name="connsiteY3" fmla="*/ 974725 h 1390650"/>
              <a:gd name="connsiteX4" fmla="*/ 1222375 w 21526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390650">
                <a:moveTo>
                  <a:pt x="1222375" y="0"/>
                </a:moveTo>
                <a:lnTo>
                  <a:pt x="2152650" y="304800"/>
                </a:lnTo>
                <a:lnTo>
                  <a:pt x="1095375" y="1390650"/>
                </a:lnTo>
                <a:lnTo>
                  <a:pt x="0" y="974725"/>
                </a:lnTo>
                <a:lnTo>
                  <a:pt x="1222375" y="0"/>
                </a:lnTo>
                <a:close/>
              </a:path>
            </a:pathLst>
          </a:cu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8" grpId="0"/>
      <p:bldP spid="109" grpId="0"/>
      <p:bldP spid="284" grpId="0"/>
      <p:bldP spid="20" grpId="0" animBg="1"/>
      <p:bldP spid="24" grpId="0" animBg="1"/>
      <p:bldP spid="28" grpId="0" animBg="1"/>
      <p:bldP spid="123" grpId="0"/>
      <p:bldP spid="124" grpId="0"/>
      <p:bldP spid="125" grpId="0"/>
      <p:bldP spid="4" grpId="0" animBg="1"/>
      <p:bldP spid="5" grpId="0" animBg="1"/>
      <p:bldP spid="9" grpId="0" animBg="1"/>
      <p:bldP spid="8" grpId="0" animBg="1"/>
      <p:bldP spid="7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2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77371" y="-624114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77371" y="2916050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927276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806" y="2712549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18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14450" y="1471613"/>
            <a:ext cx="2852738" cy="1673225"/>
            <a:chOff x="1206501" y="1547434"/>
            <a:chExt cx="2852738" cy="1673225"/>
          </a:xfrm>
        </p:grpSpPr>
        <p:sp>
          <p:nvSpPr>
            <p:cNvPr id="3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11244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11244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415592 w 245"/>
                <a:gd name="T1" fmla="*/ 0 h 139"/>
                <a:gd name="T2" fmla="*/ 124408 w 245"/>
                <a:gd name="T3" fmla="*/ 0 h 139"/>
                <a:gd name="T4" fmla="*/ 0 w 245"/>
                <a:gd name="T5" fmla="*/ 114323 h 139"/>
                <a:gd name="T6" fmla="*/ 0 w 245"/>
                <a:gd name="T7" fmla="*/ 1330302 h 139"/>
                <a:gd name="T8" fmla="*/ 124408 w 245"/>
                <a:gd name="T9" fmla="*/ 1444625 h 139"/>
                <a:gd name="T10" fmla="*/ 2415592 w 245"/>
                <a:gd name="T11" fmla="*/ 1444625 h 139"/>
                <a:gd name="T12" fmla="*/ 2540000 w 245"/>
                <a:gd name="T13" fmla="*/ 1330302 h 139"/>
                <a:gd name="T14" fmla="*/ 2540000 w 245"/>
                <a:gd name="T15" fmla="*/ 114323 h 139"/>
                <a:gd name="T16" fmla="*/ 2415592 w 245"/>
                <a:gd name="T17" fmla="*/ 0 h 139"/>
                <a:gd name="T18" fmla="*/ 2415592 w 245"/>
                <a:gd name="T19" fmla="*/ 1340695 h 139"/>
                <a:gd name="T20" fmla="*/ 124408 w 245"/>
                <a:gd name="T21" fmla="*/ 1340695 h 139"/>
                <a:gd name="T22" fmla="*/ 124408 w 245"/>
                <a:gd name="T23" fmla="*/ 145502 h 139"/>
                <a:gd name="T24" fmla="*/ 2415592 w 245"/>
                <a:gd name="T25" fmla="*/ 145502 h 139"/>
                <a:gd name="T26" fmla="*/ 2415592 w 245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408172" y="1864065"/>
              <a:ext cx="24535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221288" y="1471613"/>
            <a:ext cx="2852737" cy="1673225"/>
            <a:chOff x="5084763" y="1547434"/>
            <a:chExt cx="2852738" cy="1673225"/>
          </a:xfrm>
          <a:solidFill>
            <a:schemeClr val="bg1"/>
          </a:solidFill>
        </p:grpSpPr>
        <p:sp>
          <p:nvSpPr>
            <p:cNvPr id="7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21617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21617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416396 w 244"/>
                <a:gd name="T1" fmla="*/ 0 h 139"/>
                <a:gd name="T2" fmla="*/ 114079 w 244"/>
                <a:gd name="T3" fmla="*/ 0 h 139"/>
                <a:gd name="T4" fmla="*/ 0 w 244"/>
                <a:gd name="T5" fmla="*/ 114323 h 139"/>
                <a:gd name="T6" fmla="*/ 0 w 244"/>
                <a:gd name="T7" fmla="*/ 1330302 h 139"/>
                <a:gd name="T8" fmla="*/ 114079 w 244"/>
                <a:gd name="T9" fmla="*/ 1444625 h 139"/>
                <a:gd name="T10" fmla="*/ 2416396 w 244"/>
                <a:gd name="T11" fmla="*/ 1444625 h 139"/>
                <a:gd name="T12" fmla="*/ 2530475 w 244"/>
                <a:gd name="T13" fmla="*/ 1330302 h 139"/>
                <a:gd name="T14" fmla="*/ 2530475 w 244"/>
                <a:gd name="T15" fmla="*/ 114323 h 139"/>
                <a:gd name="T16" fmla="*/ 2416396 w 244"/>
                <a:gd name="T17" fmla="*/ 0 h 139"/>
                <a:gd name="T18" fmla="*/ 2416396 w 244"/>
                <a:gd name="T19" fmla="*/ 1340695 h 139"/>
                <a:gd name="T20" fmla="*/ 114079 w 244"/>
                <a:gd name="T21" fmla="*/ 1340695 h 139"/>
                <a:gd name="T22" fmla="*/ 114079 w 244"/>
                <a:gd name="T23" fmla="*/ 145502 h 139"/>
                <a:gd name="T24" fmla="*/ 2416396 w 244"/>
                <a:gd name="T25" fmla="*/ 145502 h 139"/>
                <a:gd name="T26" fmla="*/ 2416396 w 244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594986" y="1864065"/>
              <a:ext cx="1843402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219386" y="3464878"/>
            <a:ext cx="6326951" cy="1017513"/>
            <a:chOff x="366789" y="3779682"/>
            <a:chExt cx="6327136" cy="10173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66789" y="3779682"/>
              <a:ext cx="632713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定位：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66789" y="4150821"/>
              <a:ext cx="6175556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领域：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</a:t>
              </a:r>
              <a:r>
                <a:rPr lang="zh-CN" altLang="zh-CN" sz="12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培训课件、婚庆礼仪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 bwMode="auto">
          <a:xfrm>
            <a:off x="3793490" y="1532488"/>
            <a:ext cx="5391804" cy="2387637"/>
            <a:chOff x="3779838" y="1481101"/>
            <a:chExt cx="5391804" cy="2387637"/>
          </a:xfrm>
          <a:effectLst/>
        </p:grpSpPr>
        <p:grpSp>
          <p:nvGrpSpPr>
            <p:cNvPr id="47" name="组合 37"/>
            <p:cNvGrpSpPr/>
            <p:nvPr/>
          </p:nvGrpSpPr>
          <p:grpSpPr bwMode="auto">
            <a:xfrm>
              <a:off x="3798889" y="1481101"/>
              <a:ext cx="5372753" cy="1147818"/>
              <a:chOff x="3798966" y="1481022"/>
              <a:chExt cx="5373329" cy="1147866"/>
            </a:xfrm>
          </p:grpSpPr>
          <p:sp>
            <p:nvSpPr>
              <p:cNvPr id="62" name="Freeform 6"/>
              <p:cNvSpPr/>
              <p:nvPr/>
            </p:nvSpPr>
            <p:spPr bwMode="auto">
              <a:xfrm>
                <a:off x="3798966" y="1481022"/>
                <a:ext cx="5373329" cy="1147866"/>
              </a:xfrm>
              <a:custGeom>
                <a:avLst/>
                <a:gdLst>
                  <a:gd name="T0" fmla="*/ 0 w 293"/>
                  <a:gd name="T1" fmla="*/ 0 h 67"/>
                  <a:gd name="T2" fmla="*/ 2147483646 w 293"/>
                  <a:gd name="T3" fmla="*/ 0 h 67"/>
                  <a:gd name="T4" fmla="*/ 2147483646 w 293"/>
                  <a:gd name="T5" fmla="*/ 2147483646 h 67"/>
                  <a:gd name="T6" fmla="*/ 2147483646 w 293"/>
                  <a:gd name="T7" fmla="*/ 2147483646 h 67"/>
                  <a:gd name="T8" fmla="*/ 2147483646 w 293"/>
                  <a:gd name="T9" fmla="*/ 2147483646 h 67"/>
                  <a:gd name="T10" fmla="*/ 2147483646 w 293"/>
                  <a:gd name="T11" fmla="*/ 2147483646 h 67"/>
                  <a:gd name="T12" fmla="*/ 2147483646 w 293"/>
                  <a:gd name="T13" fmla="*/ 2147483646 h 67"/>
                  <a:gd name="T14" fmla="*/ 0 w 293"/>
                  <a:gd name="T15" fmla="*/ 2147483646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866 h 10000"/>
                  <a:gd name="connsiteX3" fmla="*/ 9902 w 10000"/>
                  <a:gd name="connsiteY3" fmla="*/ 6949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5075 h 10000"/>
                  <a:gd name="connsiteX7" fmla="*/ 0 w 10000"/>
                  <a:gd name="connsiteY7" fmla="*/ 5075 h 10000"/>
                  <a:gd name="connsiteX8" fmla="*/ 0 w 10000"/>
                  <a:gd name="connsiteY8" fmla="*/ 0 h 10000"/>
                  <a:gd name="connsiteX0-1" fmla="*/ 0 w 9912"/>
                  <a:gd name="connsiteY0-2" fmla="*/ 0 h 10000"/>
                  <a:gd name="connsiteX1-3" fmla="*/ 6758 w 9912"/>
                  <a:gd name="connsiteY1-4" fmla="*/ 0 h 10000"/>
                  <a:gd name="connsiteX2-5" fmla="*/ 8396 w 9912"/>
                  <a:gd name="connsiteY2-6" fmla="*/ 6866 h 10000"/>
                  <a:gd name="connsiteX3-7" fmla="*/ 9902 w 9912"/>
                  <a:gd name="connsiteY3-8" fmla="*/ 6949 h 10000"/>
                  <a:gd name="connsiteX4-9" fmla="*/ 9911 w 9912"/>
                  <a:gd name="connsiteY4-10" fmla="*/ 10000 h 10000"/>
                  <a:gd name="connsiteX5-11" fmla="*/ 8396 w 9912"/>
                  <a:gd name="connsiteY5-12" fmla="*/ 10000 h 10000"/>
                  <a:gd name="connsiteX6-13" fmla="*/ 6758 w 9912"/>
                  <a:gd name="connsiteY6-14" fmla="*/ 5075 h 10000"/>
                  <a:gd name="connsiteX7-15" fmla="*/ 0 w 9912"/>
                  <a:gd name="connsiteY7-16" fmla="*/ 5075 h 10000"/>
                  <a:gd name="connsiteX8-17" fmla="*/ 0 w 9912"/>
                  <a:gd name="connsiteY8-18" fmla="*/ 0 h 10000"/>
                  <a:gd name="connsiteX0-19" fmla="*/ 0 w 9994"/>
                  <a:gd name="connsiteY0-20" fmla="*/ 0 h 10083"/>
                  <a:gd name="connsiteX1-21" fmla="*/ 6818 w 9994"/>
                  <a:gd name="connsiteY1-22" fmla="*/ 0 h 10083"/>
                  <a:gd name="connsiteX2-23" fmla="*/ 8471 w 9994"/>
                  <a:gd name="connsiteY2-24" fmla="*/ 6866 h 10083"/>
                  <a:gd name="connsiteX3-25" fmla="*/ 9990 w 9994"/>
                  <a:gd name="connsiteY3-26" fmla="*/ 6949 h 10083"/>
                  <a:gd name="connsiteX4-27" fmla="*/ 9883 w 9994"/>
                  <a:gd name="connsiteY4-28" fmla="*/ 10083 h 10083"/>
                  <a:gd name="connsiteX5-29" fmla="*/ 8471 w 9994"/>
                  <a:gd name="connsiteY5-30" fmla="*/ 10000 h 10083"/>
                  <a:gd name="connsiteX6-31" fmla="*/ 6818 w 9994"/>
                  <a:gd name="connsiteY6-32" fmla="*/ 5075 h 10083"/>
                  <a:gd name="connsiteX7-33" fmla="*/ 0 w 9994"/>
                  <a:gd name="connsiteY7-34" fmla="*/ 5075 h 10083"/>
                  <a:gd name="connsiteX8-35" fmla="*/ 0 w 9994"/>
                  <a:gd name="connsiteY8-36" fmla="*/ 0 h 10083"/>
                  <a:gd name="connsiteX0-37" fmla="*/ 0 w 10023"/>
                  <a:gd name="connsiteY0-38" fmla="*/ 0 h 9959"/>
                  <a:gd name="connsiteX1-39" fmla="*/ 6822 w 10023"/>
                  <a:gd name="connsiteY1-40" fmla="*/ 0 h 9959"/>
                  <a:gd name="connsiteX2-41" fmla="*/ 8476 w 10023"/>
                  <a:gd name="connsiteY2-42" fmla="*/ 6809 h 9959"/>
                  <a:gd name="connsiteX3-43" fmla="*/ 9996 w 10023"/>
                  <a:gd name="connsiteY3-44" fmla="*/ 6892 h 9959"/>
                  <a:gd name="connsiteX4-45" fmla="*/ 10023 w 10023"/>
                  <a:gd name="connsiteY4-46" fmla="*/ 9959 h 9959"/>
                  <a:gd name="connsiteX5-47" fmla="*/ 8476 w 10023"/>
                  <a:gd name="connsiteY5-48" fmla="*/ 9918 h 9959"/>
                  <a:gd name="connsiteX6-49" fmla="*/ 6822 w 10023"/>
                  <a:gd name="connsiteY6-50" fmla="*/ 5033 h 9959"/>
                  <a:gd name="connsiteX7-51" fmla="*/ 0 w 10023"/>
                  <a:gd name="connsiteY7-52" fmla="*/ 5033 h 9959"/>
                  <a:gd name="connsiteX8-53" fmla="*/ 0 w 10023"/>
                  <a:gd name="connsiteY8-54" fmla="*/ 0 h 9959"/>
                  <a:gd name="connsiteX0-55" fmla="*/ 0 w 10000"/>
                  <a:gd name="connsiteY0-56" fmla="*/ 0 h 10000"/>
                  <a:gd name="connsiteX1-57" fmla="*/ 6806 w 10000"/>
                  <a:gd name="connsiteY1-58" fmla="*/ 0 h 10000"/>
                  <a:gd name="connsiteX2-59" fmla="*/ 8457 w 10000"/>
                  <a:gd name="connsiteY2-60" fmla="*/ 6837 h 10000"/>
                  <a:gd name="connsiteX3-61" fmla="*/ 9973 w 10000"/>
                  <a:gd name="connsiteY3-62" fmla="*/ 6920 h 10000"/>
                  <a:gd name="connsiteX4-63" fmla="*/ 10000 w 10000"/>
                  <a:gd name="connsiteY4-64" fmla="*/ 10000 h 10000"/>
                  <a:gd name="connsiteX5-65" fmla="*/ 8457 w 10000"/>
                  <a:gd name="connsiteY5-66" fmla="*/ 9959 h 10000"/>
                  <a:gd name="connsiteX6-67" fmla="*/ 6806 w 10000"/>
                  <a:gd name="connsiteY6-68" fmla="*/ 5054 h 10000"/>
                  <a:gd name="connsiteX7-69" fmla="*/ 0 w 10000"/>
                  <a:gd name="connsiteY7-70" fmla="*/ 5054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806 w 10000"/>
                  <a:gd name="connsiteY1-76" fmla="*/ 0 h 10000"/>
                  <a:gd name="connsiteX2-77" fmla="*/ 8457 w 10000"/>
                  <a:gd name="connsiteY2-78" fmla="*/ 6837 h 10000"/>
                  <a:gd name="connsiteX3-79" fmla="*/ 9973 w 10000"/>
                  <a:gd name="connsiteY3-80" fmla="*/ 6920 h 10000"/>
                  <a:gd name="connsiteX4-81" fmla="*/ 10000 w 10000"/>
                  <a:gd name="connsiteY4-82" fmla="*/ 10000 h 10000"/>
                  <a:gd name="connsiteX5-83" fmla="*/ 8457 w 10000"/>
                  <a:gd name="connsiteY5-84" fmla="*/ 9959 h 10000"/>
                  <a:gd name="connsiteX6-85" fmla="*/ 6806 w 10000"/>
                  <a:gd name="connsiteY6-86" fmla="*/ 5054 h 10000"/>
                  <a:gd name="connsiteX7-87" fmla="*/ 0 w 10000"/>
                  <a:gd name="connsiteY7-88" fmla="*/ 5054 h 10000"/>
                  <a:gd name="connsiteX8-89" fmla="*/ 0 w 10000"/>
                  <a:gd name="connsiteY8-90" fmla="*/ 0 h 10000"/>
                  <a:gd name="connsiteX0-91" fmla="*/ 0 w 10067"/>
                  <a:gd name="connsiteY0-92" fmla="*/ 0 h 10000"/>
                  <a:gd name="connsiteX1-93" fmla="*/ 6806 w 10067"/>
                  <a:gd name="connsiteY1-94" fmla="*/ 0 h 10000"/>
                  <a:gd name="connsiteX2-95" fmla="*/ 8457 w 10067"/>
                  <a:gd name="connsiteY2-96" fmla="*/ 6837 h 10000"/>
                  <a:gd name="connsiteX3-97" fmla="*/ 9973 w 10067"/>
                  <a:gd name="connsiteY3-98" fmla="*/ 6920 h 10000"/>
                  <a:gd name="connsiteX4-99" fmla="*/ 10067 w 10067"/>
                  <a:gd name="connsiteY4-100" fmla="*/ 10000 h 10000"/>
                  <a:gd name="connsiteX5-101" fmla="*/ 8457 w 10067"/>
                  <a:gd name="connsiteY5-102" fmla="*/ 9959 h 10000"/>
                  <a:gd name="connsiteX6-103" fmla="*/ 6806 w 10067"/>
                  <a:gd name="connsiteY6-104" fmla="*/ 5054 h 10000"/>
                  <a:gd name="connsiteX7-105" fmla="*/ 0 w 10067"/>
                  <a:gd name="connsiteY7-106" fmla="*/ 5054 h 10000"/>
                  <a:gd name="connsiteX8-107" fmla="*/ 0 w 10067"/>
                  <a:gd name="connsiteY8-108" fmla="*/ 0 h 10000"/>
                  <a:gd name="connsiteX0-109" fmla="*/ 0 w 10085"/>
                  <a:gd name="connsiteY0-110" fmla="*/ 0 h 10000"/>
                  <a:gd name="connsiteX1-111" fmla="*/ 6806 w 10085"/>
                  <a:gd name="connsiteY1-112" fmla="*/ 0 h 10000"/>
                  <a:gd name="connsiteX2-113" fmla="*/ 8457 w 10085"/>
                  <a:gd name="connsiteY2-114" fmla="*/ 6837 h 10000"/>
                  <a:gd name="connsiteX3-115" fmla="*/ 10085 w 10085"/>
                  <a:gd name="connsiteY3-116" fmla="*/ 6879 h 10000"/>
                  <a:gd name="connsiteX4-117" fmla="*/ 10067 w 10085"/>
                  <a:gd name="connsiteY4-118" fmla="*/ 10000 h 10000"/>
                  <a:gd name="connsiteX5-119" fmla="*/ 8457 w 10085"/>
                  <a:gd name="connsiteY5-120" fmla="*/ 9959 h 10000"/>
                  <a:gd name="connsiteX6-121" fmla="*/ 6806 w 10085"/>
                  <a:gd name="connsiteY6-122" fmla="*/ 5054 h 10000"/>
                  <a:gd name="connsiteX7-123" fmla="*/ 0 w 10085"/>
                  <a:gd name="connsiteY7-124" fmla="*/ 5054 h 10000"/>
                  <a:gd name="connsiteX8-125" fmla="*/ 0 w 10085"/>
                  <a:gd name="connsiteY8-126" fmla="*/ 0 h 10000"/>
                  <a:gd name="connsiteX0-127" fmla="*/ 0 w 10103"/>
                  <a:gd name="connsiteY0-128" fmla="*/ 0 h 9959"/>
                  <a:gd name="connsiteX1-129" fmla="*/ 6806 w 10103"/>
                  <a:gd name="connsiteY1-130" fmla="*/ 0 h 9959"/>
                  <a:gd name="connsiteX2-131" fmla="*/ 8457 w 10103"/>
                  <a:gd name="connsiteY2-132" fmla="*/ 6837 h 9959"/>
                  <a:gd name="connsiteX3-133" fmla="*/ 10085 w 10103"/>
                  <a:gd name="connsiteY3-134" fmla="*/ 6879 h 9959"/>
                  <a:gd name="connsiteX4-135" fmla="*/ 10103 w 10103"/>
                  <a:gd name="connsiteY4-136" fmla="*/ 9897 h 9959"/>
                  <a:gd name="connsiteX5-137" fmla="*/ 8457 w 10103"/>
                  <a:gd name="connsiteY5-138" fmla="*/ 9959 h 9959"/>
                  <a:gd name="connsiteX6-139" fmla="*/ 6806 w 10103"/>
                  <a:gd name="connsiteY6-140" fmla="*/ 5054 h 9959"/>
                  <a:gd name="connsiteX7-141" fmla="*/ 0 w 10103"/>
                  <a:gd name="connsiteY7-142" fmla="*/ 5054 h 9959"/>
                  <a:gd name="connsiteX8-143" fmla="*/ 0 w 10103"/>
                  <a:gd name="connsiteY8-144" fmla="*/ 0 h 9959"/>
                  <a:gd name="connsiteX0-145" fmla="*/ 0 w 9983"/>
                  <a:gd name="connsiteY0-146" fmla="*/ 0 h 10000"/>
                  <a:gd name="connsiteX1-147" fmla="*/ 6737 w 9983"/>
                  <a:gd name="connsiteY1-148" fmla="*/ 0 h 10000"/>
                  <a:gd name="connsiteX2-149" fmla="*/ 8371 w 9983"/>
                  <a:gd name="connsiteY2-150" fmla="*/ 6865 h 10000"/>
                  <a:gd name="connsiteX3-151" fmla="*/ 9982 w 9983"/>
                  <a:gd name="connsiteY3-152" fmla="*/ 6907 h 10000"/>
                  <a:gd name="connsiteX4-153" fmla="*/ 9978 w 9983"/>
                  <a:gd name="connsiteY4-154" fmla="*/ 10000 h 10000"/>
                  <a:gd name="connsiteX5-155" fmla="*/ 8371 w 9983"/>
                  <a:gd name="connsiteY5-156" fmla="*/ 10000 h 10000"/>
                  <a:gd name="connsiteX6-157" fmla="*/ 6737 w 9983"/>
                  <a:gd name="connsiteY6-158" fmla="*/ 5075 h 10000"/>
                  <a:gd name="connsiteX7-159" fmla="*/ 0 w 9983"/>
                  <a:gd name="connsiteY7-160" fmla="*/ 5075 h 10000"/>
                  <a:gd name="connsiteX8-161" fmla="*/ 0 w 9983"/>
                  <a:gd name="connsiteY8-162" fmla="*/ 0 h 10000"/>
                  <a:gd name="connsiteX0-163" fmla="*/ 0 w 10002"/>
                  <a:gd name="connsiteY0-164" fmla="*/ 0 h 10000"/>
                  <a:gd name="connsiteX1-165" fmla="*/ 6748 w 10002"/>
                  <a:gd name="connsiteY1-166" fmla="*/ 0 h 10000"/>
                  <a:gd name="connsiteX2-167" fmla="*/ 8385 w 10002"/>
                  <a:gd name="connsiteY2-168" fmla="*/ 6865 h 10000"/>
                  <a:gd name="connsiteX3-169" fmla="*/ 9999 w 10002"/>
                  <a:gd name="connsiteY3-170" fmla="*/ 6907 h 10000"/>
                  <a:gd name="connsiteX4-171" fmla="*/ 9995 w 10002"/>
                  <a:gd name="connsiteY4-172" fmla="*/ 10000 h 10000"/>
                  <a:gd name="connsiteX5-173" fmla="*/ 8385 w 10002"/>
                  <a:gd name="connsiteY5-174" fmla="*/ 10000 h 10000"/>
                  <a:gd name="connsiteX6-175" fmla="*/ 6748 w 10002"/>
                  <a:gd name="connsiteY6-176" fmla="*/ 5075 h 10000"/>
                  <a:gd name="connsiteX7-177" fmla="*/ 0 w 10002"/>
                  <a:gd name="connsiteY7-178" fmla="*/ 5075 h 10000"/>
                  <a:gd name="connsiteX8-179" fmla="*/ 0 w 10002"/>
                  <a:gd name="connsiteY8-180" fmla="*/ 0 h 10000"/>
                  <a:gd name="connsiteX0-181" fmla="*/ 0 w 9999"/>
                  <a:gd name="connsiteY0-182" fmla="*/ 0 h 10000"/>
                  <a:gd name="connsiteX1-183" fmla="*/ 6748 w 9999"/>
                  <a:gd name="connsiteY1-184" fmla="*/ 0 h 10000"/>
                  <a:gd name="connsiteX2-185" fmla="*/ 8385 w 9999"/>
                  <a:gd name="connsiteY2-186" fmla="*/ 6865 h 10000"/>
                  <a:gd name="connsiteX3-187" fmla="*/ 9999 w 9999"/>
                  <a:gd name="connsiteY3-188" fmla="*/ 6907 h 10000"/>
                  <a:gd name="connsiteX4-189" fmla="*/ 9995 w 9999"/>
                  <a:gd name="connsiteY4-190" fmla="*/ 10000 h 10000"/>
                  <a:gd name="connsiteX5-191" fmla="*/ 8385 w 9999"/>
                  <a:gd name="connsiteY5-192" fmla="*/ 10000 h 10000"/>
                  <a:gd name="connsiteX6-193" fmla="*/ 6748 w 9999"/>
                  <a:gd name="connsiteY6-194" fmla="*/ 5075 h 10000"/>
                  <a:gd name="connsiteX7-195" fmla="*/ 0 w 9999"/>
                  <a:gd name="connsiteY7-196" fmla="*/ 5075 h 10000"/>
                  <a:gd name="connsiteX8-197" fmla="*/ 0 w 9999"/>
                  <a:gd name="connsiteY8-19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999" h="10000">
                    <a:moveTo>
                      <a:pt x="0" y="0"/>
                    </a:moveTo>
                    <a:lnTo>
                      <a:pt x="6748" y="0"/>
                    </a:lnTo>
                    <a:lnTo>
                      <a:pt x="8385" y="6865"/>
                    </a:lnTo>
                    <a:lnTo>
                      <a:pt x="9999" y="6907"/>
                    </a:lnTo>
                    <a:cubicBezTo>
                      <a:pt x="9992" y="9501"/>
                      <a:pt x="10002" y="8111"/>
                      <a:pt x="9995" y="10000"/>
                    </a:cubicBezTo>
                    <a:lnTo>
                      <a:pt x="8385" y="10000"/>
                    </a:lnTo>
                    <a:lnTo>
                      <a:pt x="6748" y="5075"/>
                    </a:lnTo>
                    <a:lnTo>
                      <a:pt x="0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</a:ln>
              <a:effectLst>
                <a:outerShdw blurRad="101600" dist="76200" dir="54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18"/>
              <p:cNvSpPr txBox="1">
                <a:spLocks noChangeArrowheads="1"/>
              </p:cNvSpPr>
              <p:nvPr/>
            </p:nvSpPr>
            <p:spPr bwMode="auto">
              <a:xfrm>
                <a:off x="4191782" y="1663393"/>
                <a:ext cx="1728192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5877224" y="1511184"/>
                <a:ext cx="1031986" cy="523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8" name="组合 35"/>
            <p:cNvGrpSpPr/>
            <p:nvPr/>
          </p:nvGrpSpPr>
          <p:grpSpPr bwMode="auto">
            <a:xfrm>
              <a:off x="3784601" y="2077720"/>
              <a:ext cx="5373108" cy="927895"/>
              <a:chOff x="3784676" y="2077498"/>
              <a:chExt cx="5373683" cy="927482"/>
            </a:xfrm>
          </p:grpSpPr>
          <p:sp>
            <p:nvSpPr>
              <p:cNvPr id="59" name="Freeform 7"/>
              <p:cNvSpPr/>
              <p:nvPr/>
            </p:nvSpPr>
            <p:spPr bwMode="auto">
              <a:xfrm>
                <a:off x="3784676" y="2077498"/>
                <a:ext cx="5373683" cy="927482"/>
              </a:xfrm>
              <a:custGeom>
                <a:avLst/>
                <a:gdLst>
                  <a:gd name="T0" fmla="*/ 0 w 293"/>
                  <a:gd name="T1" fmla="*/ 0 h 54"/>
                  <a:gd name="T2" fmla="*/ 2147483646 w 293"/>
                  <a:gd name="T3" fmla="*/ 0 h 54"/>
                  <a:gd name="T4" fmla="*/ 2147483646 w 293"/>
                  <a:gd name="T5" fmla="*/ 2147483646 h 54"/>
                  <a:gd name="T6" fmla="*/ 2147483646 w 293"/>
                  <a:gd name="T7" fmla="*/ 2147483646 h 54"/>
                  <a:gd name="T8" fmla="*/ 2147483646 w 293"/>
                  <a:gd name="T9" fmla="*/ 2147483646 h 54"/>
                  <a:gd name="T10" fmla="*/ 2147483646 w 293"/>
                  <a:gd name="T11" fmla="*/ 2147483646 h 54"/>
                  <a:gd name="T12" fmla="*/ 2147483646 w 293"/>
                  <a:gd name="T13" fmla="*/ 2147483646 h 54"/>
                  <a:gd name="T14" fmla="*/ 0 w 293"/>
                  <a:gd name="T15" fmla="*/ 2147483646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111 h 10000"/>
                  <a:gd name="connsiteX3" fmla="*/ 9947 w 10000"/>
                  <a:gd name="connsiteY3" fmla="*/ 6111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6296 h 10000"/>
                  <a:gd name="connsiteX7" fmla="*/ 0 w 10000"/>
                  <a:gd name="connsiteY7" fmla="*/ 6296 h 10000"/>
                  <a:gd name="connsiteX8" fmla="*/ 0 w 10000"/>
                  <a:gd name="connsiteY8" fmla="*/ 0 h 10000"/>
                  <a:gd name="connsiteX0-1" fmla="*/ 0 w 9950"/>
                  <a:gd name="connsiteY0-2" fmla="*/ 0 h 10051"/>
                  <a:gd name="connsiteX1-3" fmla="*/ 6758 w 9950"/>
                  <a:gd name="connsiteY1-4" fmla="*/ 0 h 10051"/>
                  <a:gd name="connsiteX2-5" fmla="*/ 8396 w 9950"/>
                  <a:gd name="connsiteY2-6" fmla="*/ 6111 h 10051"/>
                  <a:gd name="connsiteX3-7" fmla="*/ 9947 w 9950"/>
                  <a:gd name="connsiteY3-8" fmla="*/ 6111 h 10051"/>
                  <a:gd name="connsiteX4-9" fmla="*/ 9920 w 9950"/>
                  <a:gd name="connsiteY4-10" fmla="*/ 10051 h 10051"/>
                  <a:gd name="connsiteX5-11" fmla="*/ 8396 w 9950"/>
                  <a:gd name="connsiteY5-12" fmla="*/ 10000 h 10051"/>
                  <a:gd name="connsiteX6-13" fmla="*/ 6758 w 9950"/>
                  <a:gd name="connsiteY6-14" fmla="*/ 6296 h 10051"/>
                  <a:gd name="connsiteX7-15" fmla="*/ 0 w 9950"/>
                  <a:gd name="connsiteY7-16" fmla="*/ 6296 h 10051"/>
                  <a:gd name="connsiteX8-17" fmla="*/ 0 w 9950"/>
                  <a:gd name="connsiteY8-18" fmla="*/ 0 h 10051"/>
                  <a:gd name="connsiteX0-19" fmla="*/ 0 w 10006"/>
                  <a:gd name="connsiteY0-20" fmla="*/ 0 h 9949"/>
                  <a:gd name="connsiteX1-21" fmla="*/ 6792 w 10006"/>
                  <a:gd name="connsiteY1-22" fmla="*/ 0 h 9949"/>
                  <a:gd name="connsiteX2-23" fmla="*/ 8438 w 10006"/>
                  <a:gd name="connsiteY2-24" fmla="*/ 6080 h 9949"/>
                  <a:gd name="connsiteX3-25" fmla="*/ 9997 w 10006"/>
                  <a:gd name="connsiteY3-26" fmla="*/ 6080 h 9949"/>
                  <a:gd name="connsiteX4-27" fmla="*/ 10006 w 10006"/>
                  <a:gd name="connsiteY4-28" fmla="*/ 9949 h 9949"/>
                  <a:gd name="connsiteX5-29" fmla="*/ 8438 w 10006"/>
                  <a:gd name="connsiteY5-30" fmla="*/ 9949 h 9949"/>
                  <a:gd name="connsiteX6-31" fmla="*/ 6792 w 10006"/>
                  <a:gd name="connsiteY6-32" fmla="*/ 6264 h 9949"/>
                  <a:gd name="connsiteX7-33" fmla="*/ 0 w 10006"/>
                  <a:gd name="connsiteY7-34" fmla="*/ 6264 h 9949"/>
                  <a:gd name="connsiteX8-35" fmla="*/ 0 w 10006"/>
                  <a:gd name="connsiteY8-36" fmla="*/ 0 h 9949"/>
                  <a:gd name="connsiteX0-37" fmla="*/ 0 w 10000"/>
                  <a:gd name="connsiteY0-38" fmla="*/ 0 h 10000"/>
                  <a:gd name="connsiteX1-39" fmla="*/ 6788 w 10000"/>
                  <a:gd name="connsiteY1-40" fmla="*/ 0 h 10000"/>
                  <a:gd name="connsiteX2-41" fmla="*/ 8433 w 10000"/>
                  <a:gd name="connsiteY2-42" fmla="*/ 6111 h 10000"/>
                  <a:gd name="connsiteX3-43" fmla="*/ 9973 w 10000"/>
                  <a:gd name="connsiteY3-44" fmla="*/ 6060 h 10000"/>
                  <a:gd name="connsiteX4-45" fmla="*/ 10000 w 10000"/>
                  <a:gd name="connsiteY4-46" fmla="*/ 10000 h 10000"/>
                  <a:gd name="connsiteX5-47" fmla="*/ 8433 w 10000"/>
                  <a:gd name="connsiteY5-48" fmla="*/ 10000 h 10000"/>
                  <a:gd name="connsiteX6-49" fmla="*/ 6788 w 10000"/>
                  <a:gd name="connsiteY6-50" fmla="*/ 6296 h 10000"/>
                  <a:gd name="connsiteX7-51" fmla="*/ 0 w 10000"/>
                  <a:gd name="connsiteY7-52" fmla="*/ 6296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88 w 10000"/>
                  <a:gd name="connsiteY1-58" fmla="*/ 0 h 10000"/>
                  <a:gd name="connsiteX2-59" fmla="*/ 8433 w 10000"/>
                  <a:gd name="connsiteY2-60" fmla="*/ 6111 h 10000"/>
                  <a:gd name="connsiteX3-61" fmla="*/ 9973 w 10000"/>
                  <a:gd name="connsiteY3-62" fmla="*/ 6060 h 10000"/>
                  <a:gd name="connsiteX4-63" fmla="*/ 10000 w 10000"/>
                  <a:gd name="connsiteY4-64" fmla="*/ 10000 h 10000"/>
                  <a:gd name="connsiteX5-65" fmla="*/ 8433 w 10000"/>
                  <a:gd name="connsiteY5-66" fmla="*/ 10000 h 10000"/>
                  <a:gd name="connsiteX6-67" fmla="*/ 6788 w 10000"/>
                  <a:gd name="connsiteY6-68" fmla="*/ 6296 h 10000"/>
                  <a:gd name="connsiteX7-69" fmla="*/ 0 w 10000"/>
                  <a:gd name="connsiteY7-70" fmla="*/ 6296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88 w 10000"/>
                  <a:gd name="connsiteY1-76" fmla="*/ 0 h 10000"/>
                  <a:gd name="connsiteX2-77" fmla="*/ 8433 w 10000"/>
                  <a:gd name="connsiteY2-78" fmla="*/ 6111 h 10000"/>
                  <a:gd name="connsiteX3-79" fmla="*/ 9973 w 10000"/>
                  <a:gd name="connsiteY3-80" fmla="*/ 6060 h 10000"/>
                  <a:gd name="connsiteX4-81" fmla="*/ 10000 w 10000"/>
                  <a:gd name="connsiteY4-82" fmla="*/ 10000 h 10000"/>
                  <a:gd name="connsiteX5-83" fmla="*/ 8433 w 10000"/>
                  <a:gd name="connsiteY5-84" fmla="*/ 10000 h 10000"/>
                  <a:gd name="connsiteX6-85" fmla="*/ 6788 w 10000"/>
                  <a:gd name="connsiteY6-86" fmla="*/ 6296 h 10000"/>
                  <a:gd name="connsiteX7-87" fmla="*/ 0 w 10000"/>
                  <a:gd name="connsiteY7-88" fmla="*/ 6296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88 w 10000"/>
                  <a:gd name="connsiteY1-94" fmla="*/ 0 h 10000"/>
                  <a:gd name="connsiteX2-95" fmla="*/ 8433 w 10000"/>
                  <a:gd name="connsiteY2-96" fmla="*/ 6111 h 10000"/>
                  <a:gd name="connsiteX3-97" fmla="*/ 9973 w 10000"/>
                  <a:gd name="connsiteY3-98" fmla="*/ 6060 h 10000"/>
                  <a:gd name="connsiteX4-99" fmla="*/ 10000 w 10000"/>
                  <a:gd name="connsiteY4-100" fmla="*/ 10000 h 10000"/>
                  <a:gd name="connsiteX5-101" fmla="*/ 8433 w 10000"/>
                  <a:gd name="connsiteY5-102" fmla="*/ 10000 h 10000"/>
                  <a:gd name="connsiteX6-103" fmla="*/ 6788 w 10000"/>
                  <a:gd name="connsiteY6-104" fmla="*/ 6296 h 10000"/>
                  <a:gd name="connsiteX7-105" fmla="*/ 0 w 10000"/>
                  <a:gd name="connsiteY7-106" fmla="*/ 6296 h 10000"/>
                  <a:gd name="connsiteX8-107" fmla="*/ 0 w 10000"/>
                  <a:gd name="connsiteY8-108" fmla="*/ 0 h 10000"/>
                  <a:gd name="connsiteX0-109" fmla="*/ 0 w 10058"/>
                  <a:gd name="connsiteY0-110" fmla="*/ 0 h 10026"/>
                  <a:gd name="connsiteX1-111" fmla="*/ 6788 w 10058"/>
                  <a:gd name="connsiteY1-112" fmla="*/ 0 h 10026"/>
                  <a:gd name="connsiteX2-113" fmla="*/ 8433 w 10058"/>
                  <a:gd name="connsiteY2-114" fmla="*/ 6111 h 10026"/>
                  <a:gd name="connsiteX3-115" fmla="*/ 9973 w 10058"/>
                  <a:gd name="connsiteY3-116" fmla="*/ 6060 h 10026"/>
                  <a:gd name="connsiteX4-117" fmla="*/ 10058 w 10058"/>
                  <a:gd name="connsiteY4-118" fmla="*/ 10026 h 10026"/>
                  <a:gd name="connsiteX5-119" fmla="*/ 8433 w 10058"/>
                  <a:gd name="connsiteY5-120" fmla="*/ 10000 h 10026"/>
                  <a:gd name="connsiteX6-121" fmla="*/ 6788 w 10058"/>
                  <a:gd name="connsiteY6-122" fmla="*/ 6296 h 10026"/>
                  <a:gd name="connsiteX7-123" fmla="*/ 0 w 10058"/>
                  <a:gd name="connsiteY7-124" fmla="*/ 6296 h 10026"/>
                  <a:gd name="connsiteX8-125" fmla="*/ 0 w 10058"/>
                  <a:gd name="connsiteY8-126" fmla="*/ 0 h 10026"/>
                  <a:gd name="connsiteX0-127" fmla="*/ 0 w 10058"/>
                  <a:gd name="connsiteY0-128" fmla="*/ 0 h 10026"/>
                  <a:gd name="connsiteX1-129" fmla="*/ 6788 w 10058"/>
                  <a:gd name="connsiteY1-130" fmla="*/ 0 h 10026"/>
                  <a:gd name="connsiteX2-131" fmla="*/ 8433 w 10058"/>
                  <a:gd name="connsiteY2-132" fmla="*/ 6111 h 10026"/>
                  <a:gd name="connsiteX3-133" fmla="*/ 10053 w 10058"/>
                  <a:gd name="connsiteY3-134" fmla="*/ 6009 h 10026"/>
                  <a:gd name="connsiteX4-135" fmla="*/ 10058 w 10058"/>
                  <a:gd name="connsiteY4-136" fmla="*/ 10026 h 10026"/>
                  <a:gd name="connsiteX5-137" fmla="*/ 8433 w 10058"/>
                  <a:gd name="connsiteY5-138" fmla="*/ 10000 h 10026"/>
                  <a:gd name="connsiteX6-139" fmla="*/ 6788 w 10058"/>
                  <a:gd name="connsiteY6-140" fmla="*/ 6296 h 10026"/>
                  <a:gd name="connsiteX7-141" fmla="*/ 0 w 10058"/>
                  <a:gd name="connsiteY7-142" fmla="*/ 6296 h 10026"/>
                  <a:gd name="connsiteX8-143" fmla="*/ 0 w 10058"/>
                  <a:gd name="connsiteY8-144" fmla="*/ 0 h 10026"/>
                  <a:gd name="connsiteX0-145" fmla="*/ 0 w 10058"/>
                  <a:gd name="connsiteY0-146" fmla="*/ 0 h 10026"/>
                  <a:gd name="connsiteX1-147" fmla="*/ 6788 w 10058"/>
                  <a:gd name="connsiteY1-148" fmla="*/ 0 h 10026"/>
                  <a:gd name="connsiteX2-149" fmla="*/ 8433 w 10058"/>
                  <a:gd name="connsiteY2-150" fmla="*/ 6111 h 10026"/>
                  <a:gd name="connsiteX3-151" fmla="*/ 10053 w 10058"/>
                  <a:gd name="connsiteY3-152" fmla="*/ 6009 h 10026"/>
                  <a:gd name="connsiteX4-153" fmla="*/ 10058 w 10058"/>
                  <a:gd name="connsiteY4-154" fmla="*/ 10026 h 10026"/>
                  <a:gd name="connsiteX5-155" fmla="*/ 8433 w 10058"/>
                  <a:gd name="connsiteY5-156" fmla="*/ 10000 h 10026"/>
                  <a:gd name="connsiteX6-157" fmla="*/ 6788 w 10058"/>
                  <a:gd name="connsiteY6-158" fmla="*/ 6296 h 10026"/>
                  <a:gd name="connsiteX7-159" fmla="*/ 0 w 10058"/>
                  <a:gd name="connsiteY7-160" fmla="*/ 6296 h 10026"/>
                  <a:gd name="connsiteX8-161" fmla="*/ 0 w 10058"/>
                  <a:gd name="connsiteY8-162" fmla="*/ 0 h 10026"/>
                  <a:gd name="connsiteX0-163" fmla="*/ 0 w 10058"/>
                  <a:gd name="connsiteY0-164" fmla="*/ 0 h 10026"/>
                  <a:gd name="connsiteX1-165" fmla="*/ 6788 w 10058"/>
                  <a:gd name="connsiteY1-166" fmla="*/ 0 h 10026"/>
                  <a:gd name="connsiteX2-167" fmla="*/ 8433 w 10058"/>
                  <a:gd name="connsiteY2-168" fmla="*/ 6111 h 10026"/>
                  <a:gd name="connsiteX3-169" fmla="*/ 10053 w 10058"/>
                  <a:gd name="connsiteY3-170" fmla="*/ 6009 h 10026"/>
                  <a:gd name="connsiteX4-171" fmla="*/ 10058 w 10058"/>
                  <a:gd name="connsiteY4-172" fmla="*/ 10026 h 10026"/>
                  <a:gd name="connsiteX5-173" fmla="*/ 8433 w 10058"/>
                  <a:gd name="connsiteY5-174" fmla="*/ 10000 h 10026"/>
                  <a:gd name="connsiteX6-175" fmla="*/ 6788 w 10058"/>
                  <a:gd name="connsiteY6-176" fmla="*/ 6296 h 10026"/>
                  <a:gd name="connsiteX7-177" fmla="*/ 0 w 10058"/>
                  <a:gd name="connsiteY7-178" fmla="*/ 6296 h 10026"/>
                  <a:gd name="connsiteX8-179" fmla="*/ 0 w 10058"/>
                  <a:gd name="connsiteY8-180" fmla="*/ 0 h 100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58" h="10026">
                    <a:moveTo>
                      <a:pt x="0" y="0"/>
                    </a:moveTo>
                    <a:lnTo>
                      <a:pt x="6788" y="0"/>
                    </a:lnTo>
                    <a:lnTo>
                      <a:pt x="8433" y="6111"/>
                    </a:lnTo>
                    <a:lnTo>
                      <a:pt x="10053" y="6009"/>
                    </a:lnTo>
                    <a:cubicBezTo>
                      <a:pt x="10062" y="9363"/>
                      <a:pt x="10058" y="6955"/>
                      <a:pt x="10058" y="10026"/>
                    </a:cubicBezTo>
                    <a:lnTo>
                      <a:pt x="8433" y="10000"/>
                    </a:lnTo>
                    <a:lnTo>
                      <a:pt x="6788" y="6296"/>
                    </a:lnTo>
                    <a:lnTo>
                      <a:pt x="0" y="6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3175">
                <a:solidFill>
                  <a:srgbClr val="E7E7E7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21"/>
              <p:cNvSpPr txBox="1">
                <a:spLocks noChangeArrowheads="1"/>
              </p:cNvSpPr>
              <p:nvPr/>
            </p:nvSpPr>
            <p:spPr bwMode="auto">
              <a:xfrm>
                <a:off x="4206625" y="2250587"/>
                <a:ext cx="1728192" cy="27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1" name="TextBox 23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523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 bwMode="auto">
            <a:xfrm>
              <a:off x="3779838" y="2652708"/>
              <a:ext cx="5382343" cy="719113"/>
              <a:chOff x="3779912" y="2652351"/>
              <a:chExt cx="5382920" cy="719500"/>
            </a:xfrm>
          </p:grpSpPr>
          <p:sp>
            <p:nvSpPr>
              <p:cNvPr id="55" name="Freeform 8"/>
              <p:cNvSpPr/>
              <p:nvPr/>
            </p:nvSpPr>
            <p:spPr bwMode="auto">
              <a:xfrm>
                <a:off x="3779912" y="2652351"/>
                <a:ext cx="5382920" cy="719500"/>
              </a:xfrm>
              <a:custGeom>
                <a:avLst/>
                <a:gdLst>
                  <a:gd name="T0" fmla="*/ 0 w 293"/>
                  <a:gd name="T1" fmla="*/ 0 h 42"/>
                  <a:gd name="T2" fmla="*/ 2147483646 w 293"/>
                  <a:gd name="T3" fmla="*/ 0 h 42"/>
                  <a:gd name="T4" fmla="*/ 2147483646 w 293"/>
                  <a:gd name="T5" fmla="*/ 2147483646 h 42"/>
                  <a:gd name="T6" fmla="*/ 2147483646 w 293"/>
                  <a:gd name="T7" fmla="*/ 2147483646 h 42"/>
                  <a:gd name="T8" fmla="*/ 2147483646 w 293"/>
                  <a:gd name="T9" fmla="*/ 2147483646 h 42"/>
                  <a:gd name="T10" fmla="*/ 2147483646 w 293"/>
                  <a:gd name="T11" fmla="*/ 2147483646 h 42"/>
                  <a:gd name="T12" fmla="*/ 2147483646 w 293"/>
                  <a:gd name="T13" fmla="*/ 2147483646 h 42"/>
                  <a:gd name="T14" fmla="*/ 0 w 293"/>
                  <a:gd name="T15" fmla="*/ 2147483646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4524 h 10000"/>
                  <a:gd name="connsiteX3" fmla="*/ 9964 w 10000"/>
                  <a:gd name="connsiteY3" fmla="*/ 4524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8333 h 10000"/>
                  <a:gd name="connsiteX7" fmla="*/ 0 w 10000"/>
                  <a:gd name="connsiteY7" fmla="*/ 8333 h 10000"/>
                  <a:gd name="connsiteX8" fmla="*/ 0 w 10000"/>
                  <a:gd name="connsiteY8" fmla="*/ 0 h 10000"/>
                  <a:gd name="connsiteX0-1" fmla="*/ 0 w 9982"/>
                  <a:gd name="connsiteY0-2" fmla="*/ 0 h 10000"/>
                  <a:gd name="connsiteX1-3" fmla="*/ 6758 w 9982"/>
                  <a:gd name="connsiteY1-4" fmla="*/ 0 h 10000"/>
                  <a:gd name="connsiteX2-5" fmla="*/ 8396 w 9982"/>
                  <a:gd name="connsiteY2-6" fmla="*/ 4524 h 10000"/>
                  <a:gd name="connsiteX3-7" fmla="*/ 9964 w 9982"/>
                  <a:gd name="connsiteY3-8" fmla="*/ 4524 h 10000"/>
                  <a:gd name="connsiteX4-9" fmla="*/ 9982 w 9982"/>
                  <a:gd name="connsiteY4-10" fmla="*/ 10000 h 10000"/>
                  <a:gd name="connsiteX5-11" fmla="*/ 8396 w 9982"/>
                  <a:gd name="connsiteY5-12" fmla="*/ 10000 h 10000"/>
                  <a:gd name="connsiteX6-13" fmla="*/ 6758 w 9982"/>
                  <a:gd name="connsiteY6-14" fmla="*/ 8333 h 10000"/>
                  <a:gd name="connsiteX7-15" fmla="*/ 0 w 9982"/>
                  <a:gd name="connsiteY7-16" fmla="*/ 8333 h 10000"/>
                  <a:gd name="connsiteX8-17" fmla="*/ 0 w 9982"/>
                  <a:gd name="connsiteY8-18" fmla="*/ 0 h 10000"/>
                  <a:gd name="connsiteX0-19" fmla="*/ 0 w 10000"/>
                  <a:gd name="connsiteY0-20" fmla="*/ 0 h 10000"/>
                  <a:gd name="connsiteX1-21" fmla="*/ 6770 w 10000"/>
                  <a:gd name="connsiteY1-22" fmla="*/ 0 h 10000"/>
                  <a:gd name="connsiteX2-23" fmla="*/ 8411 w 10000"/>
                  <a:gd name="connsiteY2-24" fmla="*/ 4524 h 10000"/>
                  <a:gd name="connsiteX3-25" fmla="*/ 9982 w 10000"/>
                  <a:gd name="connsiteY3-26" fmla="*/ 4524 h 10000"/>
                  <a:gd name="connsiteX4-27" fmla="*/ 10000 w 10000"/>
                  <a:gd name="connsiteY4-28" fmla="*/ 10000 h 10000"/>
                  <a:gd name="connsiteX5-29" fmla="*/ 8411 w 10000"/>
                  <a:gd name="connsiteY5-30" fmla="*/ 10000 h 10000"/>
                  <a:gd name="connsiteX6-31" fmla="*/ 6770 w 10000"/>
                  <a:gd name="connsiteY6-32" fmla="*/ 8333 h 10000"/>
                  <a:gd name="connsiteX7-33" fmla="*/ 0 w 10000"/>
                  <a:gd name="connsiteY7-34" fmla="*/ 8333 h 10000"/>
                  <a:gd name="connsiteX8-35" fmla="*/ 0 w 10000"/>
                  <a:gd name="connsiteY8-36" fmla="*/ 0 h 10000"/>
                  <a:gd name="connsiteX0-37" fmla="*/ 0 w 10000"/>
                  <a:gd name="connsiteY0-38" fmla="*/ 0 h 10000"/>
                  <a:gd name="connsiteX1-39" fmla="*/ 6770 w 10000"/>
                  <a:gd name="connsiteY1-40" fmla="*/ 0 h 10000"/>
                  <a:gd name="connsiteX2-41" fmla="*/ 8411 w 10000"/>
                  <a:gd name="connsiteY2-42" fmla="*/ 4524 h 10000"/>
                  <a:gd name="connsiteX3-43" fmla="*/ 9982 w 10000"/>
                  <a:gd name="connsiteY3-44" fmla="*/ 4524 h 10000"/>
                  <a:gd name="connsiteX4-45" fmla="*/ 10000 w 10000"/>
                  <a:gd name="connsiteY4-46" fmla="*/ 10000 h 10000"/>
                  <a:gd name="connsiteX5-47" fmla="*/ 8411 w 10000"/>
                  <a:gd name="connsiteY5-48" fmla="*/ 10000 h 10000"/>
                  <a:gd name="connsiteX6-49" fmla="*/ 6770 w 10000"/>
                  <a:gd name="connsiteY6-50" fmla="*/ 8333 h 10000"/>
                  <a:gd name="connsiteX7-51" fmla="*/ 0 w 10000"/>
                  <a:gd name="connsiteY7-52" fmla="*/ 8333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70 w 10000"/>
                  <a:gd name="connsiteY1-58" fmla="*/ 0 h 10000"/>
                  <a:gd name="connsiteX2-59" fmla="*/ 8411 w 10000"/>
                  <a:gd name="connsiteY2-60" fmla="*/ 4524 h 10000"/>
                  <a:gd name="connsiteX3-61" fmla="*/ 9982 w 10000"/>
                  <a:gd name="connsiteY3-62" fmla="*/ 4524 h 10000"/>
                  <a:gd name="connsiteX4-63" fmla="*/ 10000 w 10000"/>
                  <a:gd name="connsiteY4-64" fmla="*/ 10000 h 10000"/>
                  <a:gd name="connsiteX5-65" fmla="*/ 8411 w 10000"/>
                  <a:gd name="connsiteY5-66" fmla="*/ 10000 h 10000"/>
                  <a:gd name="connsiteX6-67" fmla="*/ 6770 w 10000"/>
                  <a:gd name="connsiteY6-68" fmla="*/ 8333 h 10000"/>
                  <a:gd name="connsiteX7-69" fmla="*/ 0 w 10000"/>
                  <a:gd name="connsiteY7-70" fmla="*/ 8333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70 w 10000"/>
                  <a:gd name="connsiteY1-76" fmla="*/ 0 h 10000"/>
                  <a:gd name="connsiteX2-77" fmla="*/ 8411 w 10000"/>
                  <a:gd name="connsiteY2-78" fmla="*/ 4524 h 10000"/>
                  <a:gd name="connsiteX3-79" fmla="*/ 9982 w 10000"/>
                  <a:gd name="connsiteY3-80" fmla="*/ 4524 h 10000"/>
                  <a:gd name="connsiteX4-81" fmla="*/ 10000 w 10000"/>
                  <a:gd name="connsiteY4-82" fmla="*/ 10000 h 10000"/>
                  <a:gd name="connsiteX5-83" fmla="*/ 8411 w 10000"/>
                  <a:gd name="connsiteY5-84" fmla="*/ 10000 h 10000"/>
                  <a:gd name="connsiteX6-85" fmla="*/ 6770 w 10000"/>
                  <a:gd name="connsiteY6-86" fmla="*/ 8333 h 10000"/>
                  <a:gd name="connsiteX7-87" fmla="*/ 0 w 10000"/>
                  <a:gd name="connsiteY7-88" fmla="*/ 8333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70 w 10000"/>
                  <a:gd name="connsiteY1-94" fmla="*/ 0 h 10000"/>
                  <a:gd name="connsiteX2-95" fmla="*/ 8411 w 10000"/>
                  <a:gd name="connsiteY2-96" fmla="*/ 4524 h 10000"/>
                  <a:gd name="connsiteX3-97" fmla="*/ 9969 w 10000"/>
                  <a:gd name="connsiteY3-98" fmla="*/ 4524 h 10000"/>
                  <a:gd name="connsiteX4-99" fmla="*/ 10000 w 10000"/>
                  <a:gd name="connsiteY4-100" fmla="*/ 10000 h 10000"/>
                  <a:gd name="connsiteX5-101" fmla="*/ 8411 w 10000"/>
                  <a:gd name="connsiteY5-102" fmla="*/ 10000 h 10000"/>
                  <a:gd name="connsiteX6-103" fmla="*/ 6770 w 10000"/>
                  <a:gd name="connsiteY6-104" fmla="*/ 8333 h 10000"/>
                  <a:gd name="connsiteX7-105" fmla="*/ 0 w 10000"/>
                  <a:gd name="connsiteY7-106" fmla="*/ 8333 h 10000"/>
                  <a:gd name="connsiteX8-107" fmla="*/ 0 w 10000"/>
                  <a:gd name="connsiteY8-108" fmla="*/ 0 h 10000"/>
                  <a:gd name="connsiteX0-109" fmla="*/ 0 w 9982"/>
                  <a:gd name="connsiteY0-110" fmla="*/ 0 h 10066"/>
                  <a:gd name="connsiteX1-111" fmla="*/ 6770 w 9982"/>
                  <a:gd name="connsiteY1-112" fmla="*/ 0 h 10066"/>
                  <a:gd name="connsiteX2-113" fmla="*/ 8411 w 9982"/>
                  <a:gd name="connsiteY2-114" fmla="*/ 4524 h 10066"/>
                  <a:gd name="connsiteX3-115" fmla="*/ 9969 w 9982"/>
                  <a:gd name="connsiteY3-116" fmla="*/ 4524 h 10066"/>
                  <a:gd name="connsiteX4-117" fmla="*/ 9982 w 9982"/>
                  <a:gd name="connsiteY4-118" fmla="*/ 10066 h 10066"/>
                  <a:gd name="connsiteX5-119" fmla="*/ 8411 w 9982"/>
                  <a:gd name="connsiteY5-120" fmla="*/ 10000 h 10066"/>
                  <a:gd name="connsiteX6-121" fmla="*/ 6770 w 9982"/>
                  <a:gd name="connsiteY6-122" fmla="*/ 8333 h 10066"/>
                  <a:gd name="connsiteX7-123" fmla="*/ 0 w 9982"/>
                  <a:gd name="connsiteY7-124" fmla="*/ 8333 h 10066"/>
                  <a:gd name="connsiteX8-125" fmla="*/ 0 w 9982"/>
                  <a:gd name="connsiteY8-126" fmla="*/ 0 h 10066"/>
                  <a:gd name="connsiteX0-127" fmla="*/ 0 w 10009"/>
                  <a:gd name="connsiteY0-128" fmla="*/ 0 h 9967"/>
                  <a:gd name="connsiteX1-129" fmla="*/ 6782 w 10009"/>
                  <a:gd name="connsiteY1-130" fmla="*/ 0 h 9967"/>
                  <a:gd name="connsiteX2-131" fmla="*/ 8426 w 10009"/>
                  <a:gd name="connsiteY2-132" fmla="*/ 4494 h 9967"/>
                  <a:gd name="connsiteX3-133" fmla="*/ 9987 w 10009"/>
                  <a:gd name="connsiteY3-134" fmla="*/ 4494 h 9967"/>
                  <a:gd name="connsiteX4-135" fmla="*/ 10009 w 10009"/>
                  <a:gd name="connsiteY4-136" fmla="*/ 9967 h 9967"/>
                  <a:gd name="connsiteX5-137" fmla="*/ 8426 w 10009"/>
                  <a:gd name="connsiteY5-138" fmla="*/ 9934 h 9967"/>
                  <a:gd name="connsiteX6-139" fmla="*/ 6782 w 10009"/>
                  <a:gd name="connsiteY6-140" fmla="*/ 8278 h 9967"/>
                  <a:gd name="connsiteX7-141" fmla="*/ 0 w 10009"/>
                  <a:gd name="connsiteY7-142" fmla="*/ 8278 h 9967"/>
                  <a:gd name="connsiteX8-143" fmla="*/ 0 w 10009"/>
                  <a:gd name="connsiteY8-144" fmla="*/ 0 h 9967"/>
                  <a:gd name="connsiteX0-145" fmla="*/ 0 w 10000"/>
                  <a:gd name="connsiteY0-146" fmla="*/ 0 h 10000"/>
                  <a:gd name="connsiteX1-147" fmla="*/ 6776 w 10000"/>
                  <a:gd name="connsiteY1-148" fmla="*/ 0 h 10000"/>
                  <a:gd name="connsiteX2-149" fmla="*/ 8418 w 10000"/>
                  <a:gd name="connsiteY2-150" fmla="*/ 4509 h 10000"/>
                  <a:gd name="connsiteX3-151" fmla="*/ 9978 w 10000"/>
                  <a:gd name="connsiteY3-152" fmla="*/ 4509 h 10000"/>
                  <a:gd name="connsiteX4-153" fmla="*/ 10000 w 10000"/>
                  <a:gd name="connsiteY4-154" fmla="*/ 10000 h 10000"/>
                  <a:gd name="connsiteX5-155" fmla="*/ 8418 w 10000"/>
                  <a:gd name="connsiteY5-156" fmla="*/ 9967 h 10000"/>
                  <a:gd name="connsiteX6-157" fmla="*/ 6776 w 10000"/>
                  <a:gd name="connsiteY6-158" fmla="*/ 8305 h 10000"/>
                  <a:gd name="connsiteX7-159" fmla="*/ 0 w 10000"/>
                  <a:gd name="connsiteY7-160" fmla="*/ 8305 h 10000"/>
                  <a:gd name="connsiteX8-161" fmla="*/ 0 w 10000"/>
                  <a:gd name="connsiteY8-162" fmla="*/ 0 h 10000"/>
                  <a:gd name="connsiteX0-163" fmla="*/ 0 w 10000"/>
                  <a:gd name="connsiteY0-164" fmla="*/ 0 h 10000"/>
                  <a:gd name="connsiteX1-165" fmla="*/ 6776 w 10000"/>
                  <a:gd name="connsiteY1-166" fmla="*/ 0 h 10000"/>
                  <a:gd name="connsiteX2-167" fmla="*/ 8418 w 10000"/>
                  <a:gd name="connsiteY2-168" fmla="*/ 4509 h 10000"/>
                  <a:gd name="connsiteX3-169" fmla="*/ 9978 w 10000"/>
                  <a:gd name="connsiteY3-170" fmla="*/ 4509 h 10000"/>
                  <a:gd name="connsiteX4-171" fmla="*/ 10000 w 10000"/>
                  <a:gd name="connsiteY4-172" fmla="*/ 10000 h 10000"/>
                  <a:gd name="connsiteX5-173" fmla="*/ 8418 w 10000"/>
                  <a:gd name="connsiteY5-174" fmla="*/ 9967 h 10000"/>
                  <a:gd name="connsiteX6-175" fmla="*/ 6776 w 10000"/>
                  <a:gd name="connsiteY6-176" fmla="*/ 8305 h 10000"/>
                  <a:gd name="connsiteX7-177" fmla="*/ 0 w 10000"/>
                  <a:gd name="connsiteY7-178" fmla="*/ 8305 h 10000"/>
                  <a:gd name="connsiteX8-179" fmla="*/ 0 w 10000"/>
                  <a:gd name="connsiteY8-180" fmla="*/ 0 h 10000"/>
                  <a:gd name="connsiteX0-181" fmla="*/ 0 w 10000"/>
                  <a:gd name="connsiteY0-182" fmla="*/ 0 h 10000"/>
                  <a:gd name="connsiteX1-183" fmla="*/ 6776 w 10000"/>
                  <a:gd name="connsiteY1-184" fmla="*/ 0 h 10000"/>
                  <a:gd name="connsiteX2-185" fmla="*/ 8418 w 10000"/>
                  <a:gd name="connsiteY2-186" fmla="*/ 4509 h 10000"/>
                  <a:gd name="connsiteX3-187" fmla="*/ 9987 w 10000"/>
                  <a:gd name="connsiteY3-188" fmla="*/ 4509 h 10000"/>
                  <a:gd name="connsiteX4-189" fmla="*/ 10000 w 10000"/>
                  <a:gd name="connsiteY4-190" fmla="*/ 10000 h 10000"/>
                  <a:gd name="connsiteX5-191" fmla="*/ 8418 w 10000"/>
                  <a:gd name="connsiteY5-192" fmla="*/ 9967 h 10000"/>
                  <a:gd name="connsiteX6-193" fmla="*/ 6776 w 10000"/>
                  <a:gd name="connsiteY6-194" fmla="*/ 8305 h 10000"/>
                  <a:gd name="connsiteX7-195" fmla="*/ 0 w 10000"/>
                  <a:gd name="connsiteY7-196" fmla="*/ 8305 h 10000"/>
                  <a:gd name="connsiteX8-197" fmla="*/ 0 w 10000"/>
                  <a:gd name="connsiteY8-198" fmla="*/ 0 h 10000"/>
                  <a:gd name="connsiteX0-199" fmla="*/ 0 w 10000"/>
                  <a:gd name="connsiteY0-200" fmla="*/ 0 h 10000"/>
                  <a:gd name="connsiteX1-201" fmla="*/ 6776 w 10000"/>
                  <a:gd name="connsiteY1-202" fmla="*/ 0 h 10000"/>
                  <a:gd name="connsiteX2-203" fmla="*/ 8418 w 10000"/>
                  <a:gd name="connsiteY2-204" fmla="*/ 4509 h 10000"/>
                  <a:gd name="connsiteX3-205" fmla="*/ 9978 w 10000"/>
                  <a:gd name="connsiteY3-206" fmla="*/ 4509 h 10000"/>
                  <a:gd name="connsiteX4-207" fmla="*/ 10000 w 10000"/>
                  <a:gd name="connsiteY4-208" fmla="*/ 10000 h 10000"/>
                  <a:gd name="connsiteX5-209" fmla="*/ 8418 w 10000"/>
                  <a:gd name="connsiteY5-210" fmla="*/ 9967 h 10000"/>
                  <a:gd name="connsiteX6-211" fmla="*/ 6776 w 10000"/>
                  <a:gd name="connsiteY6-212" fmla="*/ 8305 h 10000"/>
                  <a:gd name="connsiteX7-213" fmla="*/ 0 w 10000"/>
                  <a:gd name="connsiteY7-214" fmla="*/ 8305 h 10000"/>
                  <a:gd name="connsiteX8-215" fmla="*/ 0 w 10000"/>
                  <a:gd name="connsiteY8-216" fmla="*/ 0 h 10000"/>
                  <a:gd name="connsiteX0-217" fmla="*/ 0 w 10036"/>
                  <a:gd name="connsiteY0-218" fmla="*/ 0 h 9967"/>
                  <a:gd name="connsiteX1-219" fmla="*/ 6776 w 10036"/>
                  <a:gd name="connsiteY1-220" fmla="*/ 0 h 9967"/>
                  <a:gd name="connsiteX2-221" fmla="*/ 8418 w 10036"/>
                  <a:gd name="connsiteY2-222" fmla="*/ 4509 h 9967"/>
                  <a:gd name="connsiteX3-223" fmla="*/ 9978 w 10036"/>
                  <a:gd name="connsiteY3-224" fmla="*/ 4509 h 9967"/>
                  <a:gd name="connsiteX4-225" fmla="*/ 10036 w 10036"/>
                  <a:gd name="connsiteY4-226" fmla="*/ 9967 h 9967"/>
                  <a:gd name="connsiteX5-227" fmla="*/ 8418 w 10036"/>
                  <a:gd name="connsiteY5-228" fmla="*/ 9967 h 9967"/>
                  <a:gd name="connsiteX6-229" fmla="*/ 6776 w 10036"/>
                  <a:gd name="connsiteY6-230" fmla="*/ 8305 h 9967"/>
                  <a:gd name="connsiteX7-231" fmla="*/ 0 w 10036"/>
                  <a:gd name="connsiteY7-232" fmla="*/ 8305 h 9967"/>
                  <a:gd name="connsiteX8-233" fmla="*/ 0 w 10036"/>
                  <a:gd name="connsiteY8-234" fmla="*/ 0 h 9967"/>
                  <a:gd name="connsiteX0-235" fmla="*/ 0 w 10008"/>
                  <a:gd name="connsiteY0-236" fmla="*/ 0 h 10000"/>
                  <a:gd name="connsiteX1-237" fmla="*/ 6752 w 10008"/>
                  <a:gd name="connsiteY1-238" fmla="*/ 0 h 10000"/>
                  <a:gd name="connsiteX2-239" fmla="*/ 8388 w 10008"/>
                  <a:gd name="connsiteY2-240" fmla="*/ 4524 h 10000"/>
                  <a:gd name="connsiteX3-241" fmla="*/ 10004 w 10008"/>
                  <a:gd name="connsiteY3-242" fmla="*/ 4524 h 10000"/>
                  <a:gd name="connsiteX4-243" fmla="*/ 10000 w 10008"/>
                  <a:gd name="connsiteY4-244" fmla="*/ 10000 h 10000"/>
                  <a:gd name="connsiteX5-245" fmla="*/ 8388 w 10008"/>
                  <a:gd name="connsiteY5-246" fmla="*/ 10000 h 10000"/>
                  <a:gd name="connsiteX6-247" fmla="*/ 6752 w 10008"/>
                  <a:gd name="connsiteY6-248" fmla="*/ 8332 h 10000"/>
                  <a:gd name="connsiteX7-249" fmla="*/ 0 w 10008"/>
                  <a:gd name="connsiteY7-250" fmla="*/ 8332 h 10000"/>
                  <a:gd name="connsiteX8-251" fmla="*/ 0 w 10008"/>
                  <a:gd name="connsiteY8-252" fmla="*/ 0 h 10000"/>
                  <a:gd name="connsiteX0-253" fmla="*/ 0 w 10004"/>
                  <a:gd name="connsiteY0-254" fmla="*/ 0 h 10000"/>
                  <a:gd name="connsiteX1-255" fmla="*/ 6752 w 10004"/>
                  <a:gd name="connsiteY1-256" fmla="*/ 0 h 10000"/>
                  <a:gd name="connsiteX2-257" fmla="*/ 8388 w 10004"/>
                  <a:gd name="connsiteY2-258" fmla="*/ 4524 h 10000"/>
                  <a:gd name="connsiteX3-259" fmla="*/ 10004 w 10004"/>
                  <a:gd name="connsiteY3-260" fmla="*/ 4524 h 10000"/>
                  <a:gd name="connsiteX4-261" fmla="*/ 10000 w 10004"/>
                  <a:gd name="connsiteY4-262" fmla="*/ 10000 h 10000"/>
                  <a:gd name="connsiteX5-263" fmla="*/ 8388 w 10004"/>
                  <a:gd name="connsiteY5-264" fmla="*/ 10000 h 10000"/>
                  <a:gd name="connsiteX6-265" fmla="*/ 6752 w 10004"/>
                  <a:gd name="connsiteY6-266" fmla="*/ 8332 h 10000"/>
                  <a:gd name="connsiteX7-267" fmla="*/ 0 w 10004"/>
                  <a:gd name="connsiteY7-268" fmla="*/ 8332 h 10000"/>
                  <a:gd name="connsiteX8-269" fmla="*/ 0 w 10004"/>
                  <a:gd name="connsiteY8-270" fmla="*/ 0 h 10000"/>
                  <a:gd name="connsiteX0-271" fmla="*/ 0 w 10004"/>
                  <a:gd name="connsiteY0-272" fmla="*/ 0 h 10000"/>
                  <a:gd name="connsiteX1-273" fmla="*/ 6752 w 10004"/>
                  <a:gd name="connsiteY1-274" fmla="*/ 0 h 10000"/>
                  <a:gd name="connsiteX2-275" fmla="*/ 8388 w 10004"/>
                  <a:gd name="connsiteY2-276" fmla="*/ 4524 h 10000"/>
                  <a:gd name="connsiteX3-277" fmla="*/ 10004 w 10004"/>
                  <a:gd name="connsiteY3-278" fmla="*/ 4524 h 10000"/>
                  <a:gd name="connsiteX4-279" fmla="*/ 10000 w 10004"/>
                  <a:gd name="connsiteY4-280" fmla="*/ 10000 h 10000"/>
                  <a:gd name="connsiteX5-281" fmla="*/ 8388 w 10004"/>
                  <a:gd name="connsiteY5-282" fmla="*/ 10000 h 10000"/>
                  <a:gd name="connsiteX6-283" fmla="*/ 6752 w 10004"/>
                  <a:gd name="connsiteY6-284" fmla="*/ 8332 h 10000"/>
                  <a:gd name="connsiteX7-285" fmla="*/ 0 w 10004"/>
                  <a:gd name="connsiteY7-286" fmla="*/ 8332 h 10000"/>
                  <a:gd name="connsiteX8-287" fmla="*/ 0 w 10004"/>
                  <a:gd name="connsiteY8-288" fmla="*/ 0 h 10000"/>
                  <a:gd name="connsiteX0-289" fmla="*/ 0 w 10004"/>
                  <a:gd name="connsiteY0-290" fmla="*/ 0 h 10000"/>
                  <a:gd name="connsiteX1-291" fmla="*/ 6752 w 10004"/>
                  <a:gd name="connsiteY1-292" fmla="*/ 0 h 10000"/>
                  <a:gd name="connsiteX2-293" fmla="*/ 8388 w 10004"/>
                  <a:gd name="connsiteY2-294" fmla="*/ 4524 h 10000"/>
                  <a:gd name="connsiteX3-295" fmla="*/ 10004 w 10004"/>
                  <a:gd name="connsiteY3-296" fmla="*/ 4524 h 10000"/>
                  <a:gd name="connsiteX4-297" fmla="*/ 10000 w 10004"/>
                  <a:gd name="connsiteY4-298" fmla="*/ 10000 h 10000"/>
                  <a:gd name="connsiteX5-299" fmla="*/ 8388 w 10004"/>
                  <a:gd name="connsiteY5-300" fmla="*/ 10000 h 10000"/>
                  <a:gd name="connsiteX6-301" fmla="*/ 6752 w 10004"/>
                  <a:gd name="connsiteY6-302" fmla="*/ 8332 h 10000"/>
                  <a:gd name="connsiteX7-303" fmla="*/ 0 w 10004"/>
                  <a:gd name="connsiteY7-304" fmla="*/ 8332 h 10000"/>
                  <a:gd name="connsiteX8-305" fmla="*/ 0 w 10004"/>
                  <a:gd name="connsiteY8-306" fmla="*/ 0 h 10000"/>
                  <a:gd name="connsiteX0-307" fmla="*/ 0 w 10004"/>
                  <a:gd name="connsiteY0-308" fmla="*/ 0 h 10000"/>
                  <a:gd name="connsiteX1-309" fmla="*/ 6752 w 10004"/>
                  <a:gd name="connsiteY1-310" fmla="*/ 0 h 10000"/>
                  <a:gd name="connsiteX2-311" fmla="*/ 8388 w 10004"/>
                  <a:gd name="connsiteY2-312" fmla="*/ 4524 h 10000"/>
                  <a:gd name="connsiteX3-313" fmla="*/ 10004 w 10004"/>
                  <a:gd name="connsiteY3-314" fmla="*/ 4524 h 10000"/>
                  <a:gd name="connsiteX4-315" fmla="*/ 10000 w 10004"/>
                  <a:gd name="connsiteY4-316" fmla="*/ 10000 h 10000"/>
                  <a:gd name="connsiteX5-317" fmla="*/ 8388 w 10004"/>
                  <a:gd name="connsiteY5-318" fmla="*/ 10000 h 10000"/>
                  <a:gd name="connsiteX6-319" fmla="*/ 6752 w 10004"/>
                  <a:gd name="connsiteY6-320" fmla="*/ 8332 h 10000"/>
                  <a:gd name="connsiteX7-321" fmla="*/ 0 w 10004"/>
                  <a:gd name="connsiteY7-322" fmla="*/ 8332 h 10000"/>
                  <a:gd name="connsiteX8-323" fmla="*/ 0 w 10004"/>
                  <a:gd name="connsiteY8-324" fmla="*/ 0 h 10000"/>
                  <a:gd name="connsiteX0-325" fmla="*/ 0 w 10022"/>
                  <a:gd name="connsiteY0-326" fmla="*/ 0 h 10000"/>
                  <a:gd name="connsiteX1-327" fmla="*/ 6752 w 10022"/>
                  <a:gd name="connsiteY1-328" fmla="*/ 0 h 10000"/>
                  <a:gd name="connsiteX2-329" fmla="*/ 8388 w 10022"/>
                  <a:gd name="connsiteY2-330" fmla="*/ 4524 h 10000"/>
                  <a:gd name="connsiteX3-331" fmla="*/ 10022 w 10022"/>
                  <a:gd name="connsiteY3-332" fmla="*/ 4966 h 10000"/>
                  <a:gd name="connsiteX4-333" fmla="*/ 10000 w 10022"/>
                  <a:gd name="connsiteY4-334" fmla="*/ 10000 h 10000"/>
                  <a:gd name="connsiteX5-335" fmla="*/ 8388 w 10022"/>
                  <a:gd name="connsiteY5-336" fmla="*/ 10000 h 10000"/>
                  <a:gd name="connsiteX6-337" fmla="*/ 6752 w 10022"/>
                  <a:gd name="connsiteY6-338" fmla="*/ 8332 h 10000"/>
                  <a:gd name="connsiteX7-339" fmla="*/ 0 w 10022"/>
                  <a:gd name="connsiteY7-340" fmla="*/ 8332 h 10000"/>
                  <a:gd name="connsiteX8-341" fmla="*/ 0 w 10022"/>
                  <a:gd name="connsiteY8-342" fmla="*/ 0 h 10000"/>
                  <a:gd name="connsiteX0-343" fmla="*/ 0 w 10022"/>
                  <a:gd name="connsiteY0-344" fmla="*/ 0 h 10000"/>
                  <a:gd name="connsiteX1-345" fmla="*/ 6752 w 10022"/>
                  <a:gd name="connsiteY1-346" fmla="*/ 0 h 10000"/>
                  <a:gd name="connsiteX2-347" fmla="*/ 8406 w 10022"/>
                  <a:gd name="connsiteY2-348" fmla="*/ 4921 h 10000"/>
                  <a:gd name="connsiteX3-349" fmla="*/ 10022 w 10022"/>
                  <a:gd name="connsiteY3-350" fmla="*/ 4966 h 10000"/>
                  <a:gd name="connsiteX4-351" fmla="*/ 10000 w 10022"/>
                  <a:gd name="connsiteY4-352" fmla="*/ 10000 h 10000"/>
                  <a:gd name="connsiteX5-353" fmla="*/ 8388 w 10022"/>
                  <a:gd name="connsiteY5-354" fmla="*/ 10000 h 10000"/>
                  <a:gd name="connsiteX6-355" fmla="*/ 6752 w 10022"/>
                  <a:gd name="connsiteY6-356" fmla="*/ 8332 h 10000"/>
                  <a:gd name="connsiteX7-357" fmla="*/ 0 w 10022"/>
                  <a:gd name="connsiteY7-358" fmla="*/ 8332 h 10000"/>
                  <a:gd name="connsiteX8-359" fmla="*/ 0 w 10022"/>
                  <a:gd name="connsiteY8-360" fmla="*/ 0 h 10000"/>
                  <a:gd name="connsiteX0-361" fmla="*/ 0 w 10022"/>
                  <a:gd name="connsiteY0-362" fmla="*/ 0 h 10000"/>
                  <a:gd name="connsiteX1-363" fmla="*/ 6752 w 10022"/>
                  <a:gd name="connsiteY1-364" fmla="*/ 0 h 10000"/>
                  <a:gd name="connsiteX2-365" fmla="*/ 8406 w 10022"/>
                  <a:gd name="connsiteY2-366" fmla="*/ 4921 h 10000"/>
                  <a:gd name="connsiteX3-367" fmla="*/ 10022 w 10022"/>
                  <a:gd name="connsiteY3-368" fmla="*/ 4966 h 10000"/>
                  <a:gd name="connsiteX4-369" fmla="*/ 10000 w 10022"/>
                  <a:gd name="connsiteY4-370" fmla="*/ 10000 h 10000"/>
                  <a:gd name="connsiteX5-371" fmla="*/ 8388 w 10022"/>
                  <a:gd name="connsiteY5-372" fmla="*/ 10000 h 10000"/>
                  <a:gd name="connsiteX6-373" fmla="*/ 6752 w 10022"/>
                  <a:gd name="connsiteY6-374" fmla="*/ 8332 h 10000"/>
                  <a:gd name="connsiteX7-375" fmla="*/ 0 w 10022"/>
                  <a:gd name="connsiteY7-376" fmla="*/ 8332 h 10000"/>
                  <a:gd name="connsiteX8-377" fmla="*/ 0 w 10022"/>
                  <a:gd name="connsiteY8-378" fmla="*/ 0 h 10000"/>
                  <a:gd name="connsiteX0-379" fmla="*/ 0 w 10022"/>
                  <a:gd name="connsiteY0-380" fmla="*/ 0 h 10000"/>
                  <a:gd name="connsiteX1-381" fmla="*/ 6752 w 10022"/>
                  <a:gd name="connsiteY1-382" fmla="*/ 0 h 10000"/>
                  <a:gd name="connsiteX2-383" fmla="*/ 8406 w 10022"/>
                  <a:gd name="connsiteY2-384" fmla="*/ 4921 h 10000"/>
                  <a:gd name="connsiteX3-385" fmla="*/ 10022 w 10022"/>
                  <a:gd name="connsiteY3-386" fmla="*/ 4966 h 10000"/>
                  <a:gd name="connsiteX4-387" fmla="*/ 10000 w 10022"/>
                  <a:gd name="connsiteY4-388" fmla="*/ 10000 h 10000"/>
                  <a:gd name="connsiteX5-389" fmla="*/ 8388 w 10022"/>
                  <a:gd name="connsiteY5-390" fmla="*/ 10000 h 10000"/>
                  <a:gd name="connsiteX6-391" fmla="*/ 6752 w 10022"/>
                  <a:gd name="connsiteY6-392" fmla="*/ 8332 h 10000"/>
                  <a:gd name="connsiteX7-393" fmla="*/ 0 w 10022"/>
                  <a:gd name="connsiteY7-394" fmla="*/ 8332 h 10000"/>
                  <a:gd name="connsiteX8-395" fmla="*/ 0 w 10022"/>
                  <a:gd name="connsiteY8-396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22" h="10000">
                    <a:moveTo>
                      <a:pt x="0" y="0"/>
                    </a:moveTo>
                    <a:lnTo>
                      <a:pt x="6752" y="0"/>
                    </a:lnTo>
                    <a:lnTo>
                      <a:pt x="8406" y="4921"/>
                    </a:lnTo>
                    <a:cubicBezTo>
                      <a:pt x="9010" y="4921"/>
                      <a:pt x="9483" y="4966"/>
                      <a:pt x="10022" y="4966"/>
                    </a:cubicBezTo>
                    <a:cubicBezTo>
                      <a:pt x="10014" y="9749"/>
                      <a:pt x="10005" y="6089"/>
                      <a:pt x="10000" y="10000"/>
                    </a:cubicBezTo>
                    <a:lnTo>
                      <a:pt x="8388" y="10000"/>
                    </a:lnTo>
                    <a:lnTo>
                      <a:pt x="6752" y="8332"/>
                    </a:lnTo>
                    <a:lnTo>
                      <a:pt x="0" y="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3175">
                <a:solidFill>
                  <a:srgbClr val="E7E7E7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组合 34"/>
              <p:cNvGrpSpPr/>
              <p:nvPr/>
            </p:nvGrpSpPr>
            <p:grpSpPr bwMode="auto">
              <a:xfrm>
                <a:off x="4206624" y="2695237"/>
                <a:ext cx="2716874" cy="522569"/>
                <a:chOff x="4206624" y="2695237"/>
                <a:chExt cx="2716874" cy="522569"/>
              </a:xfrm>
            </p:grpSpPr>
            <p:sp>
              <p:nvSpPr>
                <p:cNvPr id="5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206624" y="2814499"/>
                  <a:ext cx="1728192" cy="277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5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522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latin typeface="汉仪细圆简" panose="02010609000101010101" pitchFamily="49" charset="-122"/>
                      <a:ea typeface="汉仪细圆简" panose="02010609000101010101" pitchFamily="49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endParaRPr>
                </a:p>
              </p:txBody>
            </p:sp>
          </p:grpSp>
        </p:grpSp>
        <p:grpSp>
          <p:nvGrpSpPr>
            <p:cNvPr id="50" name="组合 38"/>
            <p:cNvGrpSpPr/>
            <p:nvPr/>
          </p:nvGrpSpPr>
          <p:grpSpPr bwMode="auto">
            <a:xfrm>
              <a:off x="3779838" y="3251200"/>
              <a:ext cx="5369506" cy="617538"/>
              <a:chOff x="3779910" y="3251954"/>
              <a:chExt cx="5370079" cy="616734"/>
            </a:xfrm>
          </p:grpSpPr>
          <p:grpSp>
            <p:nvGrpSpPr>
              <p:cNvPr id="51" name="组合 32"/>
              <p:cNvGrpSpPr/>
              <p:nvPr/>
            </p:nvGrpSpPr>
            <p:grpSpPr bwMode="auto">
              <a:xfrm>
                <a:off x="3779910" y="3251954"/>
                <a:ext cx="5370079" cy="616734"/>
                <a:chOff x="3779912" y="3251954"/>
                <a:chExt cx="5370081" cy="616734"/>
              </a:xfrm>
            </p:grpSpPr>
            <p:sp>
              <p:nvSpPr>
                <p:cNvPr id="53" name="Freeform 9"/>
                <p:cNvSpPr/>
                <p:nvPr/>
              </p:nvSpPr>
              <p:spPr bwMode="auto">
                <a:xfrm>
                  <a:off x="3779912" y="3251954"/>
                  <a:ext cx="5370081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6 w 293"/>
                    <a:gd name="T3" fmla="*/ 0 h 36"/>
                    <a:gd name="T4" fmla="*/ 2147483646 w 293"/>
                    <a:gd name="T5" fmla="*/ 2147483646 h 36"/>
                    <a:gd name="T6" fmla="*/ 2147483646 w 293"/>
                    <a:gd name="T7" fmla="*/ 2147483646 h 36"/>
                    <a:gd name="T8" fmla="*/ 2147483646 w 293"/>
                    <a:gd name="T9" fmla="*/ 2147483646 h 36"/>
                    <a:gd name="T10" fmla="*/ 2147483646 w 293"/>
                    <a:gd name="T11" fmla="*/ 2147483646 h 36"/>
                    <a:gd name="T12" fmla="*/ 2147483646 w 293"/>
                    <a:gd name="T13" fmla="*/ 2147483646 h 36"/>
                    <a:gd name="T14" fmla="*/ 0 w 293"/>
                    <a:gd name="T15" fmla="*/ 2147483646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connsiteX0" fmla="*/ 0 w 10000"/>
                    <a:gd name="connsiteY0" fmla="*/ 0 h 10000"/>
                    <a:gd name="connsiteX1" fmla="*/ 6758 w 10000"/>
                    <a:gd name="connsiteY1" fmla="*/ 0 h 10000"/>
                    <a:gd name="connsiteX2" fmla="*/ 8396 w 10000"/>
                    <a:gd name="connsiteY2" fmla="*/ 1944 h 10000"/>
                    <a:gd name="connsiteX3" fmla="*/ 9976 w 10000"/>
                    <a:gd name="connsiteY3" fmla="*/ 1944 h 10000"/>
                    <a:gd name="connsiteX4" fmla="*/ 10000 w 10000"/>
                    <a:gd name="connsiteY4" fmla="*/ 8333 h 10000"/>
                    <a:gd name="connsiteX5" fmla="*/ 8396 w 10000"/>
                    <a:gd name="connsiteY5" fmla="*/ 8333 h 10000"/>
                    <a:gd name="connsiteX6" fmla="*/ 6758 w 10000"/>
                    <a:gd name="connsiteY6" fmla="*/ 10000 h 10000"/>
                    <a:gd name="connsiteX7" fmla="*/ 0 w 10000"/>
                    <a:gd name="connsiteY7" fmla="*/ 10000 h 10000"/>
                    <a:gd name="connsiteX8" fmla="*/ 0 w 10000"/>
                    <a:gd name="connsiteY8" fmla="*/ 0 h 10000"/>
                    <a:gd name="connsiteX0-1" fmla="*/ 0 w 10008"/>
                    <a:gd name="connsiteY0-2" fmla="*/ 0 h 10000"/>
                    <a:gd name="connsiteX1-3" fmla="*/ 6758 w 10008"/>
                    <a:gd name="connsiteY1-4" fmla="*/ 0 h 10000"/>
                    <a:gd name="connsiteX2-5" fmla="*/ 8396 w 10008"/>
                    <a:gd name="connsiteY2-6" fmla="*/ 1944 h 10000"/>
                    <a:gd name="connsiteX3-7" fmla="*/ 10007 w 10008"/>
                    <a:gd name="connsiteY3-8" fmla="*/ 1944 h 10000"/>
                    <a:gd name="connsiteX4-9" fmla="*/ 10000 w 10008"/>
                    <a:gd name="connsiteY4-10" fmla="*/ 8333 h 10000"/>
                    <a:gd name="connsiteX5-11" fmla="*/ 8396 w 10008"/>
                    <a:gd name="connsiteY5-12" fmla="*/ 8333 h 10000"/>
                    <a:gd name="connsiteX6-13" fmla="*/ 6758 w 10008"/>
                    <a:gd name="connsiteY6-14" fmla="*/ 10000 h 10000"/>
                    <a:gd name="connsiteX7-15" fmla="*/ 0 w 10008"/>
                    <a:gd name="connsiteY7-16" fmla="*/ 10000 h 10000"/>
                    <a:gd name="connsiteX8-17" fmla="*/ 0 w 10008"/>
                    <a:gd name="connsiteY8-18" fmla="*/ 0 h 10000"/>
                    <a:gd name="connsiteX0-19" fmla="*/ 0 w 10007"/>
                    <a:gd name="connsiteY0-20" fmla="*/ 0 h 10000"/>
                    <a:gd name="connsiteX1-21" fmla="*/ 6758 w 10007"/>
                    <a:gd name="connsiteY1-22" fmla="*/ 0 h 10000"/>
                    <a:gd name="connsiteX2-23" fmla="*/ 8396 w 10007"/>
                    <a:gd name="connsiteY2-24" fmla="*/ 1944 h 10000"/>
                    <a:gd name="connsiteX3-25" fmla="*/ 10007 w 10007"/>
                    <a:gd name="connsiteY3-26" fmla="*/ 1944 h 10000"/>
                    <a:gd name="connsiteX4-27" fmla="*/ 10000 w 10007"/>
                    <a:gd name="connsiteY4-28" fmla="*/ 8333 h 10000"/>
                    <a:gd name="connsiteX5-29" fmla="*/ 8396 w 10007"/>
                    <a:gd name="connsiteY5-30" fmla="*/ 8333 h 10000"/>
                    <a:gd name="connsiteX6-31" fmla="*/ 6758 w 10007"/>
                    <a:gd name="connsiteY6-32" fmla="*/ 10000 h 10000"/>
                    <a:gd name="connsiteX7-33" fmla="*/ 0 w 10007"/>
                    <a:gd name="connsiteY7-34" fmla="*/ 10000 h 10000"/>
                    <a:gd name="connsiteX8-35" fmla="*/ 0 w 10007"/>
                    <a:gd name="connsiteY8-36" fmla="*/ 0 h 10000"/>
                    <a:gd name="connsiteX0-37" fmla="*/ 0 w 10007"/>
                    <a:gd name="connsiteY0-38" fmla="*/ 0 h 10000"/>
                    <a:gd name="connsiteX1-39" fmla="*/ 6758 w 10007"/>
                    <a:gd name="connsiteY1-40" fmla="*/ 0 h 10000"/>
                    <a:gd name="connsiteX2-41" fmla="*/ 8396 w 10007"/>
                    <a:gd name="connsiteY2-42" fmla="*/ 1944 h 10000"/>
                    <a:gd name="connsiteX3-43" fmla="*/ 10007 w 10007"/>
                    <a:gd name="connsiteY3-44" fmla="*/ 1944 h 10000"/>
                    <a:gd name="connsiteX4-45" fmla="*/ 10000 w 10007"/>
                    <a:gd name="connsiteY4-46" fmla="*/ 8333 h 10000"/>
                    <a:gd name="connsiteX5-47" fmla="*/ 8396 w 10007"/>
                    <a:gd name="connsiteY5-48" fmla="*/ 8333 h 10000"/>
                    <a:gd name="connsiteX6-49" fmla="*/ 6758 w 10007"/>
                    <a:gd name="connsiteY6-50" fmla="*/ 10000 h 10000"/>
                    <a:gd name="connsiteX7-51" fmla="*/ 0 w 10007"/>
                    <a:gd name="connsiteY7-52" fmla="*/ 10000 h 10000"/>
                    <a:gd name="connsiteX8-53" fmla="*/ 0 w 10007"/>
                    <a:gd name="connsiteY8-54" fmla="*/ 0 h 10000"/>
                    <a:gd name="connsiteX0-55" fmla="*/ 0 w 10007"/>
                    <a:gd name="connsiteY0-56" fmla="*/ 0 h 10000"/>
                    <a:gd name="connsiteX1-57" fmla="*/ 6758 w 10007"/>
                    <a:gd name="connsiteY1-58" fmla="*/ 0 h 10000"/>
                    <a:gd name="connsiteX2-59" fmla="*/ 8396 w 10007"/>
                    <a:gd name="connsiteY2-60" fmla="*/ 1944 h 10000"/>
                    <a:gd name="connsiteX3-61" fmla="*/ 10007 w 10007"/>
                    <a:gd name="connsiteY3-62" fmla="*/ 1944 h 10000"/>
                    <a:gd name="connsiteX4-63" fmla="*/ 10000 w 10007"/>
                    <a:gd name="connsiteY4-64" fmla="*/ 8333 h 10000"/>
                    <a:gd name="connsiteX5-65" fmla="*/ 8396 w 10007"/>
                    <a:gd name="connsiteY5-66" fmla="*/ 8333 h 10000"/>
                    <a:gd name="connsiteX6-67" fmla="*/ 6758 w 10007"/>
                    <a:gd name="connsiteY6-68" fmla="*/ 10000 h 10000"/>
                    <a:gd name="connsiteX7-69" fmla="*/ 0 w 10007"/>
                    <a:gd name="connsiteY7-70" fmla="*/ 10000 h 10000"/>
                    <a:gd name="connsiteX8-71" fmla="*/ 0 w 10007"/>
                    <a:gd name="connsiteY8-72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10007" h="10000">
                      <a:moveTo>
                        <a:pt x="0" y="0"/>
                      </a:moveTo>
                      <a:lnTo>
                        <a:pt x="6758" y="0"/>
                      </a:lnTo>
                      <a:lnTo>
                        <a:pt x="8396" y="1944"/>
                      </a:lnTo>
                      <a:lnTo>
                        <a:pt x="10007" y="1944"/>
                      </a:lnTo>
                      <a:cubicBezTo>
                        <a:pt x="10002" y="7775"/>
                        <a:pt x="10005" y="2424"/>
                        <a:pt x="10000" y="8333"/>
                      </a:cubicBezTo>
                      <a:lnTo>
                        <a:pt x="8396" y="8333"/>
                      </a:lnTo>
                      <a:lnTo>
                        <a:pt x="6758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3175">
                  <a:solidFill>
                    <a:srgbClr val="E7E7E7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06625" y="3402683"/>
                  <a:ext cx="1728192" cy="276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</p:grp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523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56500" y="1831002"/>
            <a:ext cx="3168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80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56500" y="1603228"/>
            <a:ext cx="135421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竞争策略选择</a:t>
            </a:r>
            <a:endParaRPr lang="zh-CN" altLang="en-US" sz="1400" spc="12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61976" y="1884950"/>
            <a:ext cx="2962274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3"/>
          <p:cNvSpPr txBox="1"/>
          <p:nvPr/>
        </p:nvSpPr>
        <p:spPr bwMode="auto">
          <a:xfrm>
            <a:off x="1631640" y="3910269"/>
            <a:ext cx="989077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1810967" y="2797302"/>
            <a:ext cx="116079" cy="1009385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1994352" y="2210201"/>
            <a:ext cx="110227" cy="1596485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2171818" y="2559675"/>
            <a:ext cx="116491" cy="124733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2355347" y="2913546"/>
            <a:ext cx="116491" cy="89346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1827787" y="4174322"/>
            <a:ext cx="792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3496058" y="2283115"/>
            <a:ext cx="116051" cy="1523482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3679399" y="2980483"/>
            <a:ext cx="116051" cy="82611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3862661" y="3182077"/>
            <a:ext cx="109898" cy="624218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040695" y="3494186"/>
            <a:ext cx="116491" cy="312109"/>
          </a:xfrm>
          <a:prstGeom prst="rect">
            <a:avLst/>
          </a:prstGeom>
          <a:solidFill>
            <a:srgbClr val="7F7F7F"/>
          </a:solidFill>
          <a:ln w="9525"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3" name="TextBox 33"/>
          <p:cNvSpPr txBox="1">
            <a:spLocks noChangeArrowheads="1"/>
          </p:cNvSpPr>
          <p:nvPr/>
        </p:nvSpPr>
        <p:spPr bwMode="auto">
          <a:xfrm>
            <a:off x="3531339" y="4174322"/>
            <a:ext cx="765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TextBox 36"/>
          <p:cNvSpPr txBox="1"/>
          <p:nvPr/>
        </p:nvSpPr>
        <p:spPr bwMode="auto">
          <a:xfrm>
            <a:off x="3304111" y="3910269"/>
            <a:ext cx="106031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5161920" y="3195279"/>
            <a:ext cx="116954" cy="611453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5346124" y="3299627"/>
            <a:ext cx="110133" cy="507106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5523831" y="3501878"/>
            <a:ext cx="115392" cy="304416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5706261" y="2130357"/>
            <a:ext cx="110996" cy="1675937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9" name="TextBox 34"/>
          <p:cNvSpPr txBox="1">
            <a:spLocks noChangeArrowheads="1"/>
          </p:cNvSpPr>
          <p:nvPr/>
        </p:nvSpPr>
        <p:spPr bwMode="auto">
          <a:xfrm>
            <a:off x="5180644" y="4174322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TextBox 37"/>
          <p:cNvSpPr txBox="1"/>
          <p:nvPr/>
        </p:nvSpPr>
        <p:spPr bwMode="auto">
          <a:xfrm>
            <a:off x="5091015" y="3910269"/>
            <a:ext cx="79089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6730711" y="2387811"/>
            <a:ext cx="116048" cy="141892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6914048" y="2130357"/>
            <a:ext cx="116048" cy="1676376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7097083" y="2283114"/>
            <a:ext cx="110997" cy="152318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7275117" y="2797435"/>
            <a:ext cx="116491" cy="1008859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5" name="TextBox 35"/>
          <p:cNvSpPr txBox="1">
            <a:spLocks noChangeArrowheads="1"/>
          </p:cNvSpPr>
          <p:nvPr/>
        </p:nvSpPr>
        <p:spPr bwMode="auto">
          <a:xfrm>
            <a:off x="6772605" y="4174322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TextBox 38"/>
          <p:cNvSpPr txBox="1"/>
          <p:nvPr/>
        </p:nvSpPr>
        <p:spPr bwMode="auto">
          <a:xfrm>
            <a:off x="6694898" y="3910269"/>
            <a:ext cx="723862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1993784" y="1365359"/>
            <a:ext cx="5103299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827787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827787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513135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513135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173206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173206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730711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730711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5225" y="1093190"/>
            <a:ext cx="4207418" cy="3560933"/>
            <a:chOff x="1669175" y="1490728"/>
            <a:chExt cx="5713412" cy="4835525"/>
          </a:xfrm>
          <a:noFill/>
          <a:effectLst/>
        </p:grpSpPr>
        <p:sp>
          <p:nvSpPr>
            <p:cNvPr id="3" name="Freeform 7"/>
            <p:cNvSpPr/>
            <p:nvPr/>
          </p:nvSpPr>
          <p:spPr bwMode="auto">
            <a:xfrm>
              <a:off x="5438544" y="6090053"/>
              <a:ext cx="292752" cy="236200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6645924" y="5547567"/>
              <a:ext cx="188873" cy="462953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1669175" y="2029265"/>
              <a:ext cx="2285365" cy="1738436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1886379" y="3635429"/>
              <a:ext cx="2247590" cy="138885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4048976" y="1547417"/>
              <a:ext cx="2502568" cy="2144701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107693" y="1490728"/>
              <a:ext cx="1274894" cy="1152658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897878" y="4788089"/>
              <a:ext cx="1029358" cy="107707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4747807" y="5166009"/>
              <a:ext cx="868817" cy="651914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5333313" y="5260489"/>
              <a:ext cx="906591" cy="699154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6154912" y="2756763"/>
              <a:ext cx="689387" cy="642465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6296567" y="2407186"/>
              <a:ext cx="972697" cy="623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151829" y="3380333"/>
              <a:ext cx="1425993" cy="1048730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548462" y="2945723"/>
              <a:ext cx="1624309" cy="1379412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945096" y="4117279"/>
              <a:ext cx="1142682" cy="112431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91145" y="3437021"/>
              <a:ext cx="358859" cy="519641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634483" y="4769192"/>
              <a:ext cx="708274" cy="642465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842243" y="4362927"/>
              <a:ext cx="538288" cy="557433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870575" y="3399229"/>
              <a:ext cx="576063" cy="102983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5654397" y="2936275"/>
              <a:ext cx="670500" cy="935354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5342758" y="3238612"/>
              <a:ext cx="406077" cy="803082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5380531" y="3786598"/>
              <a:ext cx="651612" cy="642465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5172772" y="4240103"/>
              <a:ext cx="878260" cy="547986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5"/>
            <p:cNvGrpSpPr/>
            <p:nvPr/>
          </p:nvGrpSpPr>
          <p:grpSpPr bwMode="auto">
            <a:xfrm>
              <a:off x="5786608" y="3522053"/>
              <a:ext cx="916035" cy="1936845"/>
              <a:chOff x="5593829" y="2406963"/>
              <a:chExt cx="829748" cy="1753589"/>
            </a:xfrm>
            <a:grpFill/>
          </p:grpSpPr>
          <p:sp>
            <p:nvSpPr>
              <p:cNvPr id="29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5219990" y="4636920"/>
              <a:ext cx="632726" cy="755841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5824384" y="3153580"/>
              <a:ext cx="292753" cy="321233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38"/>
            <p:cNvSpPr/>
            <p:nvPr/>
          </p:nvSpPr>
          <p:spPr bwMode="auto">
            <a:xfrm>
              <a:off x="6598763" y="4362927"/>
              <a:ext cx="66106" cy="75584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5" name="五角星 34"/>
          <p:cNvSpPr/>
          <p:nvPr/>
        </p:nvSpPr>
        <p:spPr bwMode="auto">
          <a:xfrm>
            <a:off x="4204761" y="2263411"/>
            <a:ext cx="230303" cy="229134"/>
          </a:xfrm>
          <a:prstGeom prst="star5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5016251" y="190629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839243" y="190629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428127" y="222046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348188" y="262603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4433837" y="287165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954203" y="312870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519486" y="3454301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742173" y="3300071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599425" y="324866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707914" y="3162978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151195" y="3985534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19942" y="4114059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277575" y="3360050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875024" y="274313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733609" y="3437164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994728" y="255680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028130" y="4493987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351232" y="1824219"/>
            <a:ext cx="2538643" cy="1653811"/>
            <a:chOff x="6013982" y="2488783"/>
            <a:chExt cx="2709794" cy="1675507"/>
          </a:xfrm>
        </p:grpSpPr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6229650" y="2488783"/>
              <a:ext cx="963677" cy="38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lnSpc>
                  <a:spcPct val="1500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公司业务</a:t>
              </a:r>
              <a:endParaRPr lang="en-US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7231260" y="2718197"/>
              <a:ext cx="1422072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67"/>
            <p:cNvSpPr>
              <a:spLocks noChangeArrowheads="1"/>
            </p:cNvSpPr>
            <p:nvPr/>
          </p:nvSpPr>
          <p:spPr bwMode="auto">
            <a:xfrm>
              <a:off x="6013982" y="2842980"/>
              <a:ext cx="2709794" cy="132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</a:t>
              </a:r>
              <a:r>
                <a:rPr lang="zh-CN" altLang="en-US" sz="105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69330" y="2718197"/>
              <a:ext cx="160320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6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8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4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37634" y="12734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28284" y="12734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20302" y="1273493"/>
            <a:ext cx="1127923" cy="3193732"/>
          </a:xfrm>
          <a:prstGeom prst="roundRect">
            <a:avLst>
              <a:gd name="adj" fmla="val 12086"/>
            </a:avLst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8880" y="14941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9530" y="14941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31547" y="1494155"/>
            <a:ext cx="862691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12888" y="2414191"/>
            <a:ext cx="3601640" cy="277002"/>
            <a:chOff x="356677" y="3599155"/>
            <a:chExt cx="4181950" cy="322000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56677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991680" y="3599158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613870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66250" y="1360191"/>
            <a:ext cx="3044962" cy="2982241"/>
            <a:chOff x="5141082" y="2430213"/>
            <a:chExt cx="3535267" cy="3462820"/>
          </a:xfrm>
        </p:grpSpPr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6485" r="71321" b="41014"/>
          <a:stretch>
            <a:fillRect/>
          </a:stretch>
        </p:blipFill>
        <p:spPr>
          <a:xfrm>
            <a:off x="2418710" y="1478281"/>
            <a:ext cx="902339" cy="89413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5" t="46105" r="23324" b="25128"/>
          <a:stretch>
            <a:fillRect/>
          </a:stretch>
        </p:blipFill>
        <p:spPr>
          <a:xfrm>
            <a:off x="1036263" y="1478280"/>
            <a:ext cx="894136" cy="902339"/>
          </a:xfrm>
          <a:prstGeom prst="ellipse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1" t="439" r="15182" b="50270"/>
          <a:stretch>
            <a:fillRect/>
          </a:stretch>
        </p:blipFill>
        <p:spPr>
          <a:xfrm>
            <a:off x="3835767" y="1475700"/>
            <a:ext cx="858471" cy="888745"/>
          </a:xfrm>
          <a:prstGeom prst="ellipse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74889" y="2626635"/>
            <a:ext cx="97758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421525" y="2626982"/>
            <a:ext cx="105439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66571" y="2626635"/>
            <a:ext cx="97530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17615" r="971" b="5576"/>
          <a:stretch>
            <a:fillRect/>
          </a:stretch>
        </p:blipFill>
        <p:spPr>
          <a:xfrm>
            <a:off x="2993675" y="1534893"/>
            <a:ext cx="3363453" cy="137659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443337" y="1534893"/>
            <a:ext cx="1802536" cy="13844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1112551" y="1534893"/>
            <a:ext cx="1797129" cy="137659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组合 60"/>
          <p:cNvGrpSpPr/>
          <p:nvPr/>
        </p:nvGrpSpPr>
        <p:grpSpPr>
          <a:xfrm>
            <a:off x="988530" y="3068640"/>
            <a:ext cx="1513922" cy="1045533"/>
            <a:chOff x="900715" y="2893938"/>
            <a:chExt cx="1513922" cy="1045533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900715" y="2893938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881920" y="3075000"/>
            <a:ext cx="3081851" cy="1028313"/>
            <a:chOff x="2802822" y="2900298"/>
            <a:chExt cx="3081851" cy="1028313"/>
          </a:xfrm>
        </p:grpSpPr>
        <p:cxnSp>
          <p:nvCxnSpPr>
            <p:cNvPr id="67" name="直接连接符 66"/>
            <p:cNvCxnSpPr/>
            <p:nvPr/>
          </p:nvCxnSpPr>
          <p:spPr bwMode="auto">
            <a:xfrm flipV="1">
              <a:off x="2917475" y="3186177"/>
              <a:ext cx="2858127" cy="2682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802822" y="3109156"/>
              <a:ext cx="3081851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2816711" y="2900298"/>
              <a:ext cx="213391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zh-CN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43239" y="3065507"/>
            <a:ext cx="1479153" cy="1037806"/>
            <a:chOff x="6785529" y="2876373"/>
            <a:chExt cx="1479153" cy="1037806"/>
          </a:xfrm>
        </p:grpSpPr>
        <p:sp>
          <p:nvSpPr>
            <p:cNvPr id="72" name="矩形 11"/>
            <p:cNvSpPr>
              <a:spLocks noChangeArrowheads="1"/>
            </p:cNvSpPr>
            <p:nvPr/>
          </p:nvSpPr>
          <p:spPr bwMode="auto">
            <a:xfrm>
              <a:off x="6785529" y="2876373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3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77371" y="-624114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77371" y="2916050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927276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806" y="2712549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18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6841" y="334291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04960" y="2997155"/>
            <a:ext cx="19800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96841" y="1425393"/>
            <a:ext cx="1243533" cy="1243532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TextBox 338"/>
          <p:cNvSpPr txBox="1">
            <a:spLocks noChangeArrowheads="1"/>
          </p:cNvSpPr>
          <p:nvPr/>
        </p:nvSpPr>
        <p:spPr bwMode="auto">
          <a:xfrm>
            <a:off x="1175852" y="184399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19800000">
            <a:off x="1146974" y="138681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40"/>
          <p:cNvSpPr txBox="1">
            <a:spLocks noChangeArrowheads="1"/>
          </p:cNvSpPr>
          <p:nvPr/>
        </p:nvSpPr>
        <p:spPr bwMode="auto">
          <a:xfrm>
            <a:off x="3264949" y="184399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3879" y="1386817"/>
            <a:ext cx="1243533" cy="1243532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9800000">
            <a:off x="3069488" y="136059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C00000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80225" y="1422212"/>
            <a:ext cx="1184838" cy="1184838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" name="TextBox 341"/>
          <p:cNvSpPr txBox="1">
            <a:spLocks noChangeArrowheads="1"/>
          </p:cNvSpPr>
          <p:nvPr/>
        </p:nvSpPr>
        <p:spPr bwMode="auto">
          <a:xfrm>
            <a:off x="5165767" y="184399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19800000">
            <a:off x="4891476" y="138586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C00000"/>
          </a:solidFill>
          <a:ln>
            <a:noFill/>
          </a:ln>
          <a:effectLst>
            <a:outerShdw blurRad="101600" dist="76200" dir="75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0872" y="1428917"/>
            <a:ext cx="1184840" cy="1184838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2"/>
          <p:cNvSpPr txBox="1">
            <a:spLocks noChangeArrowheads="1"/>
          </p:cNvSpPr>
          <p:nvPr/>
        </p:nvSpPr>
        <p:spPr bwMode="auto">
          <a:xfrm>
            <a:off x="6903318" y="1843996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空心弧 14"/>
          <p:cNvSpPr/>
          <p:nvPr/>
        </p:nvSpPr>
        <p:spPr>
          <a:xfrm rot="19800000">
            <a:off x="6701558" y="139062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C00000"/>
          </a:solidFill>
          <a:ln>
            <a:noFill/>
          </a:ln>
          <a:effectLst>
            <a:outerShdw blurRad="101600" dist="76200" dir="84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 bwMode="auto">
          <a:xfrm>
            <a:off x="4345963" y="2933548"/>
            <a:ext cx="4108450" cy="1345425"/>
            <a:chOff x="1435171" y="3286879"/>
            <a:chExt cx="4298638" cy="1344917"/>
          </a:xfrm>
        </p:grpSpPr>
        <p:sp>
          <p:nvSpPr>
            <p:cNvPr id="91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4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1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值。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defRPr/>
              </a:pP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4412003" y="1331947"/>
            <a:ext cx="2999581" cy="1407858"/>
            <a:chOff x="5132931" y="1203598"/>
            <a:chExt cx="2999492" cy="1406565"/>
          </a:xfrm>
        </p:grpSpPr>
        <p:grpSp>
          <p:nvGrpSpPr>
            <p:cNvPr id="94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31%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7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7346417" y="1331947"/>
            <a:ext cx="1107996" cy="1399361"/>
            <a:chOff x="7485104" y="987574"/>
            <a:chExt cx="1107840" cy="1399296"/>
          </a:xfrm>
        </p:grpSpPr>
        <p:sp>
          <p:nvSpPr>
            <p:cNvPr id="110" name="矩形 109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2650" y="1197012"/>
            <a:ext cx="3204362" cy="3231968"/>
            <a:chOff x="564997" y="1140462"/>
            <a:chExt cx="3204362" cy="323196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17" name="任意多边形 116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solidFill>
                <a:srgbClr val="7F7F7F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55038" y="1208123"/>
            <a:ext cx="3189218" cy="3190874"/>
            <a:chOff x="667385" y="1151573"/>
            <a:chExt cx="3189218" cy="3190874"/>
          </a:xfrm>
        </p:grpSpPr>
        <p:sp>
          <p:nvSpPr>
            <p:cNvPr id="121" name="任意多边形 120"/>
            <p:cNvSpPr/>
            <p:nvPr/>
          </p:nvSpPr>
          <p:spPr bwMode="auto">
            <a:xfrm rot="5400000">
              <a:off x="66738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2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9667" y="1139123"/>
            <a:ext cx="3224713" cy="3203253"/>
            <a:chOff x="642014" y="1082573"/>
            <a:chExt cx="3224713" cy="3203253"/>
          </a:xfrm>
        </p:grpSpPr>
        <p:sp>
          <p:nvSpPr>
            <p:cNvPr id="128" name="任意多边形 127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6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650" y="1130126"/>
            <a:ext cx="3204315" cy="3221247"/>
            <a:chOff x="564997" y="1073576"/>
            <a:chExt cx="3204315" cy="3221247"/>
          </a:xfrm>
        </p:grpSpPr>
        <p:sp>
          <p:nvSpPr>
            <p:cNvPr id="134" name="任意多边形 133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4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2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909438"/>
            <a:ext cx="9165312" cy="234062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 flipV="1">
            <a:off x="0" y="4798854"/>
            <a:ext cx="9165312" cy="68945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43160" y="1245444"/>
            <a:ext cx="4443465" cy="617855"/>
            <a:chOff x="2843160" y="1245444"/>
            <a:chExt cx="4443465" cy="617855"/>
          </a:xfrm>
        </p:grpSpPr>
        <p:sp>
          <p:nvSpPr>
            <p:cNvPr id="69" name="矩形 68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557834" y="1303378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28486" y="1245445"/>
            <a:ext cx="714674" cy="619724"/>
            <a:chOff x="2128486" y="1245445"/>
            <a:chExt cx="714674" cy="619724"/>
          </a:xfrm>
        </p:grpSpPr>
        <p:sp>
          <p:nvSpPr>
            <p:cNvPr id="17" name="矩形 16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43160" y="2129960"/>
            <a:ext cx="4443465" cy="617855"/>
            <a:chOff x="2843160" y="2129960"/>
            <a:chExt cx="4443465" cy="617855"/>
          </a:xfrm>
        </p:grpSpPr>
        <p:sp>
          <p:nvSpPr>
            <p:cNvPr id="73" name="矩形 72"/>
            <p:cNvSpPr/>
            <p:nvPr/>
          </p:nvSpPr>
          <p:spPr>
            <a:xfrm>
              <a:off x="2843160" y="2129960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TextBox 93"/>
            <p:cNvSpPr txBox="1"/>
            <p:nvPr/>
          </p:nvSpPr>
          <p:spPr bwMode="auto">
            <a:xfrm>
              <a:off x="3557834" y="2187894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28486" y="2129961"/>
            <a:ext cx="714674" cy="619724"/>
            <a:chOff x="2128486" y="2129961"/>
            <a:chExt cx="714674" cy="619724"/>
          </a:xfrm>
        </p:grpSpPr>
        <p:sp>
          <p:nvSpPr>
            <p:cNvPr id="72" name="矩形 71"/>
            <p:cNvSpPr/>
            <p:nvPr/>
          </p:nvSpPr>
          <p:spPr>
            <a:xfrm>
              <a:off x="2128486" y="2129961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TextBox 93"/>
            <p:cNvSpPr txBox="1"/>
            <p:nvPr/>
          </p:nvSpPr>
          <p:spPr bwMode="auto">
            <a:xfrm>
              <a:off x="2264662" y="2164910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 smtClean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160" y="3014476"/>
            <a:ext cx="4443465" cy="617855"/>
            <a:chOff x="2843160" y="3014476"/>
            <a:chExt cx="4443465" cy="617855"/>
          </a:xfrm>
        </p:grpSpPr>
        <p:sp>
          <p:nvSpPr>
            <p:cNvPr id="79" name="矩形 78"/>
            <p:cNvSpPr/>
            <p:nvPr/>
          </p:nvSpPr>
          <p:spPr>
            <a:xfrm>
              <a:off x="2843160" y="3014476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TextBox 93"/>
            <p:cNvSpPr txBox="1"/>
            <p:nvPr/>
          </p:nvSpPr>
          <p:spPr bwMode="auto">
            <a:xfrm>
              <a:off x="3557834" y="3072410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43160" y="3898992"/>
            <a:ext cx="4443465" cy="617855"/>
            <a:chOff x="2843160" y="3898992"/>
            <a:chExt cx="4443465" cy="617855"/>
          </a:xfrm>
        </p:grpSpPr>
        <p:sp>
          <p:nvSpPr>
            <p:cNvPr id="85" name="矩形 84"/>
            <p:cNvSpPr/>
            <p:nvPr/>
          </p:nvSpPr>
          <p:spPr>
            <a:xfrm>
              <a:off x="2843160" y="3898992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TextBox 93"/>
            <p:cNvSpPr txBox="1"/>
            <p:nvPr/>
          </p:nvSpPr>
          <p:spPr bwMode="auto">
            <a:xfrm>
              <a:off x="3557834" y="3956926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28486" y="3898993"/>
            <a:ext cx="714674" cy="619724"/>
            <a:chOff x="2128486" y="3898993"/>
            <a:chExt cx="714674" cy="619724"/>
          </a:xfrm>
        </p:grpSpPr>
        <p:sp>
          <p:nvSpPr>
            <p:cNvPr id="84" name="矩形 83"/>
            <p:cNvSpPr/>
            <p:nvPr/>
          </p:nvSpPr>
          <p:spPr>
            <a:xfrm>
              <a:off x="2128486" y="3898993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TextBox 93"/>
            <p:cNvSpPr txBox="1"/>
            <p:nvPr/>
          </p:nvSpPr>
          <p:spPr bwMode="auto">
            <a:xfrm>
              <a:off x="2264662" y="3933942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 smtClean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28486" y="3014477"/>
            <a:ext cx="714674" cy="619724"/>
            <a:chOff x="2128486" y="3014477"/>
            <a:chExt cx="714674" cy="619724"/>
          </a:xfrm>
        </p:grpSpPr>
        <p:sp>
          <p:nvSpPr>
            <p:cNvPr id="78" name="矩形 77"/>
            <p:cNvSpPr/>
            <p:nvPr/>
          </p:nvSpPr>
          <p:spPr>
            <a:xfrm>
              <a:off x="2128486" y="3014477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TextBox 93"/>
            <p:cNvSpPr txBox="1"/>
            <p:nvPr/>
          </p:nvSpPr>
          <p:spPr bwMode="auto">
            <a:xfrm>
              <a:off x="2264662" y="3049426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1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18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 p14:presetBounceEnd="18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8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 p14:presetBounceEnd="1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8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8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3" grpId="0" animBg="1"/>
          <p:bldP spid="132" grpId="0"/>
          <p:bldP spid="39" grpId="0" animBg="1"/>
          <p:bldP spid="40" grpId="0" animBg="1"/>
          <p:bldP spid="4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8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3" grpId="0" animBg="1"/>
          <p:bldP spid="132" grpId="0"/>
          <p:bldP spid="39" grpId="0" animBg="1"/>
          <p:bldP spid="40" grpId="0" animBg="1"/>
          <p:bldP spid="4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泪滴形 16"/>
          <p:cNvSpPr/>
          <p:nvPr/>
        </p:nvSpPr>
        <p:spPr bwMode="auto">
          <a:xfrm rot="6444283">
            <a:off x="2279421" y="1609598"/>
            <a:ext cx="1865944" cy="1806081"/>
          </a:xfrm>
          <a:prstGeom prst="teardrop">
            <a:avLst/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4"/>
          <p:cNvSpPr/>
          <p:nvPr/>
        </p:nvSpPr>
        <p:spPr bwMode="auto">
          <a:xfrm>
            <a:off x="795768" y="1684915"/>
            <a:ext cx="1777006" cy="2104262"/>
          </a:xfrm>
          <a:custGeom>
            <a:avLst/>
            <a:gdLst/>
            <a:ahLst/>
            <a:cxnLst/>
            <a:rect l="l" t="t" r="r" b="b"/>
            <a:pathLst>
              <a:path w="1256568" h="1440160">
                <a:moveTo>
                  <a:pt x="720080" y="0"/>
                </a:moveTo>
                <a:cubicBezTo>
                  <a:pt x="866168" y="0"/>
                  <a:pt x="1002096" y="43504"/>
                  <a:pt x="1115188" y="118910"/>
                </a:cubicBezTo>
                <a:cubicBezTo>
                  <a:pt x="1047740" y="192020"/>
                  <a:pt x="995824" y="281163"/>
                  <a:pt x="964137" y="382246"/>
                </a:cubicBezTo>
                <a:cubicBezTo>
                  <a:pt x="865775" y="696028"/>
                  <a:pt x="993145" y="1026618"/>
                  <a:pt x="1256568" y="1196148"/>
                </a:cubicBezTo>
                <a:cubicBezTo>
                  <a:pt x="1126777" y="1346565"/>
                  <a:pt x="934359" y="1440160"/>
                  <a:pt x="720080" y="1440160"/>
                </a:cubicBezTo>
                <a:cubicBezTo>
                  <a:pt x="322391" y="1440160"/>
                  <a:pt x="0" y="1117769"/>
                  <a:pt x="0" y="720080"/>
                </a:cubicBezTo>
                <a:cubicBezTo>
                  <a:pt x="0" y="322391"/>
                  <a:pt x="322391" y="0"/>
                  <a:pt x="720080" y="0"/>
                </a:cubicBezTo>
                <a:close/>
              </a:path>
            </a:pathLst>
          </a:custGeom>
          <a:solidFill>
            <a:srgbClr val="C00000"/>
          </a:solidFill>
          <a:ln w="76200"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6147" y="2751428"/>
            <a:ext cx="7665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endParaRPr lang="zh-CN" altLang="en-US" sz="2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3196" y="2751428"/>
            <a:ext cx="7665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76%</a:t>
            </a:r>
            <a:endParaRPr lang="zh-CN" altLang="en-US" sz="2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09704" y="2090939"/>
            <a:ext cx="591765" cy="610801"/>
            <a:chOff x="3232150" y="2953027"/>
            <a:chExt cx="404683" cy="404238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8" name="Freeform 35"/>
              <p:cNvSpPr/>
              <p:nvPr/>
            </p:nvSpPr>
            <p:spPr bwMode="auto">
              <a:xfrm>
                <a:off x="3345602" y="2453886"/>
                <a:ext cx="178949" cy="64258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3307005" y="2363926"/>
                <a:ext cx="258483" cy="236000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358459" y="2170379"/>
            <a:ext cx="513091" cy="531361"/>
            <a:chOff x="7548563" y="2952452"/>
            <a:chExt cx="404813" cy="404813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52"/>
            <p:cNvSpPr/>
            <p:nvPr/>
          </p:nvSpPr>
          <p:spPr bwMode="auto">
            <a:xfrm>
              <a:off x="7609285" y="3022387"/>
              <a:ext cx="284719" cy="266289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29178" y="2138509"/>
            <a:ext cx="411516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</a:pP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</a:t>
            </a: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4341878" y="1853604"/>
            <a:ext cx="1993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/>
            <a:r>
              <a:rPr lang="zh-CN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32082" y="2184253"/>
            <a:ext cx="3916009" cy="0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9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6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" grpId="0" animBg="1"/>
          <p:bldP spid="3" grpId="0"/>
          <p:bldP spid="4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" grpId="0" animBg="1"/>
          <p:bldP spid="3" grpId="0"/>
          <p:bldP spid="4" grpId="0"/>
          <p:bldP spid="13" grpId="0"/>
          <p:bldP spid="1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 flipH="1">
            <a:off x="1688987" y="14081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05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 flipH="1">
            <a:off x="1688987" y="1832503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 flipH="1">
            <a:off x="1688987" y="2277807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 flipH="1">
            <a:off x="1688987" y="27354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91954" y="2005688"/>
            <a:ext cx="3481239" cy="1888234"/>
            <a:chOff x="3118998" y="2481561"/>
            <a:chExt cx="4492878" cy="2436608"/>
          </a:xfrm>
          <a:effectLst/>
        </p:grpSpPr>
        <p:sp>
          <p:nvSpPr>
            <p:cNvPr id="7" name="上箭头 6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04950" y="3205054"/>
            <a:ext cx="6081712" cy="1338370"/>
            <a:chOff x="683568" y="4029211"/>
            <a:chExt cx="7848872" cy="1727652"/>
          </a:xfrm>
          <a:solidFill>
            <a:srgbClr val="FFC000"/>
          </a:solidFill>
          <a:effectLst/>
        </p:grpSpPr>
        <p:sp>
          <p:nvSpPr>
            <p:cNvPr id="16" name="椭圆 6"/>
            <p:cNvSpPr/>
            <p:nvPr/>
          </p:nvSpPr>
          <p:spPr bwMode="auto">
            <a:xfrm>
              <a:off x="683568" y="4029211"/>
              <a:ext cx="7848872" cy="1727652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353060" y="4595589"/>
              <a:ext cx="794414" cy="682027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defTabSz="685800"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158016" y="3886700"/>
            <a:ext cx="3727263" cy="246221"/>
            <a:chOff x="2953172" y="4914660"/>
            <a:chExt cx="4808928" cy="317958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  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    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54288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91951" y="4213539"/>
            <a:ext cx="3598103" cy="284593"/>
            <a:chOff x="2915814" y="5591914"/>
            <a:chExt cx="4643507" cy="367513"/>
          </a:xfrm>
        </p:grpSpPr>
        <p:grpSp>
          <p:nvGrpSpPr>
            <p:cNvPr id="24" name="组合 27"/>
            <p:cNvGrpSpPr/>
            <p:nvPr/>
          </p:nvGrpSpPr>
          <p:grpSpPr bwMode="auto">
            <a:xfrm>
              <a:off x="2915814" y="5591914"/>
              <a:ext cx="1449149" cy="357706"/>
              <a:chOff x="2915814" y="5591914"/>
              <a:chExt cx="1449149" cy="357706"/>
            </a:xfrm>
          </p:grpSpPr>
          <p:sp>
            <p:nvSpPr>
              <p:cNvPr id="28" name="上箭头 27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C00000"/>
              </a:solidFill>
              <a:ln w="3175">
                <a:noFill/>
              </a:ln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591914"/>
                <a:ext cx="131738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10"/>
            <p:cNvGrpSpPr/>
            <p:nvPr/>
          </p:nvGrpSpPr>
          <p:grpSpPr bwMode="auto">
            <a:xfrm>
              <a:off x="5998783" y="5601721"/>
              <a:ext cx="1560538" cy="357706"/>
              <a:chOff x="5998783" y="5601721"/>
              <a:chExt cx="1560538" cy="357706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7F7F7F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5" y="5601721"/>
                <a:ext cx="142877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688987" y="3207778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2543787" y="1540474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2543787" y="1987008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2543787" y="2432311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2543787" y="2888685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2543787" y="3348750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311" y="1437082"/>
            <a:ext cx="4271313" cy="2849092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1225241" y="-951470"/>
            <a:ext cx="4757380" cy="5237644"/>
            <a:chOff x="1098175" y="-1266825"/>
            <a:chExt cx="4757380" cy="5237644"/>
          </a:xfrm>
          <a:effectLst/>
        </p:grpSpPr>
        <p:grpSp>
          <p:nvGrpSpPr>
            <p:cNvPr id="4" name="组合 3"/>
            <p:cNvGrpSpPr/>
            <p:nvPr/>
          </p:nvGrpSpPr>
          <p:grpSpPr bwMode="auto">
            <a:xfrm>
              <a:off x="1098175" y="1121651"/>
              <a:ext cx="2590171" cy="2849168"/>
              <a:chOff x="587636" y="880442"/>
              <a:chExt cx="2748337" cy="2903075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" name="矩形标注 5"/>
              <p:cNvSpPr/>
              <p:nvPr/>
            </p:nvSpPr>
            <p:spPr>
              <a:xfrm>
                <a:off x="587636" y="880442"/>
                <a:ext cx="2748337" cy="2903075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93193" y="1739505"/>
            <a:ext cx="1662914" cy="1815617"/>
            <a:chOff x="1346434" y="1423448"/>
            <a:chExt cx="1662914" cy="181561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46434" y="1423448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总结汇报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4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77371" y="-624114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77371" y="2916050"/>
            <a:ext cx="9913257" cy="357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927276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806" y="2712549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18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1.11022E-16 L -2.77778E-6 -0.7108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33333E-6 L 0 0.70895 " pathEditMode="relative" rAng="0" ptsTypes="AA">
                                          <p:cBhvr>
                                            <p:cTn id="8" dur="1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-0.00895 L 0.00105 -0.71451 " pathEditMode="relative" rAng="0" ptsTypes="AA">
                                          <p:cBhvr>
                                            <p:cTn id="1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5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72315 L -0.00225 0.01913 " pathEditMode="relative" rAng="0" ptsTypes="AA">
                                          <p:cBhvr>
                                            <p:cTn id="12" dur="1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-35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2" grpId="0"/>
          <p:bldP spid="2" grpId="0" animBg="1"/>
          <p:bldP spid="20" grpId="0" animBg="1"/>
          <p:bldP spid="13" grpId="0" animBg="1"/>
          <p:bldP spid="13" grpId="1" animBg="1"/>
          <p:bldP spid="14" grpId="0" animBg="1"/>
          <p:bldP spid="14" grpId="1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80351" y="2993757"/>
            <a:ext cx="469900" cy="468313"/>
            <a:chOff x="1261058" y="2859088"/>
            <a:chExt cx="469471" cy="469471"/>
          </a:xfrm>
        </p:grpSpPr>
        <p:sp>
          <p:nvSpPr>
            <p:cNvPr id="3" name="椭圆 2"/>
            <p:cNvSpPr/>
            <p:nvPr/>
          </p:nvSpPr>
          <p:spPr>
            <a:xfrm>
              <a:off x="1261058" y="2859088"/>
              <a:ext cx="469471" cy="4694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1"/>
            <p:cNvGrpSpPr/>
            <p:nvPr/>
          </p:nvGrpSpPr>
          <p:grpSpPr bwMode="auto">
            <a:xfrm>
              <a:off x="1398172" y="2951005"/>
              <a:ext cx="195241" cy="248168"/>
              <a:chOff x="7301951" y="3221556"/>
              <a:chExt cx="127742" cy="162371"/>
            </a:xfrm>
          </p:grpSpPr>
          <p:sp>
            <p:nvSpPr>
              <p:cNvPr id="5" name="Freeform 9"/>
              <p:cNvSpPr/>
              <p:nvPr/>
            </p:nvSpPr>
            <p:spPr bwMode="auto">
              <a:xfrm>
                <a:off x="7325607" y="3221556"/>
                <a:ext cx="84026" cy="32551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1"/>
              <p:cNvSpPr>
                <a:spLocks noEditPoints="1"/>
              </p:cNvSpPr>
              <p:nvPr/>
            </p:nvSpPr>
            <p:spPr bwMode="auto">
              <a:xfrm>
                <a:off x="7301951" y="3271514"/>
                <a:ext cx="127742" cy="112413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526439" y="2993757"/>
            <a:ext cx="2947987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80351" y="3749127"/>
            <a:ext cx="469900" cy="469900"/>
            <a:chOff x="1261058" y="3507854"/>
            <a:chExt cx="469471" cy="469471"/>
          </a:xfrm>
        </p:grpSpPr>
        <p:sp>
          <p:nvSpPr>
            <p:cNvPr id="9" name="椭圆 8"/>
            <p:cNvSpPr/>
            <p:nvPr/>
          </p:nvSpPr>
          <p:spPr>
            <a:xfrm>
              <a:off x="1261058" y="3507854"/>
              <a:ext cx="469471" cy="4694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Freeform 623"/>
            <p:cNvSpPr>
              <a:spLocks noEditPoints="1"/>
            </p:cNvSpPr>
            <p:nvPr/>
          </p:nvSpPr>
          <p:spPr bwMode="auto">
            <a:xfrm>
              <a:off x="1398347" y="3641522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6439" y="3726902"/>
            <a:ext cx="2663825" cy="54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6382671" y="1191012"/>
            <a:ext cx="1693863" cy="3349625"/>
            <a:chOff x="6588224" y="951574"/>
            <a:chExt cx="1694212" cy="3348367"/>
          </a:xfrm>
          <a:effectLst>
            <a:outerShdw blurRad="101600" dist="76200" dir="942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 bwMode="auto">
          <a:xfrm>
            <a:off x="4688809" y="1191012"/>
            <a:ext cx="1693862" cy="3349625"/>
            <a:chOff x="4894012" y="951574"/>
            <a:chExt cx="1694212" cy="3348367"/>
          </a:xfrm>
          <a:effectLst>
            <a:outerShdw blurRad="101600" dist="76200" dir="996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030063" y="1576630"/>
            <a:ext cx="4194175" cy="1113175"/>
            <a:chOff x="1637120" y="1159509"/>
            <a:chExt cx="4194175" cy="1113175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1637120" y="1159509"/>
              <a:ext cx="4194175" cy="1113175"/>
              <a:chOff x="882908" y="1312053"/>
              <a:chExt cx="4193148" cy="1114076"/>
            </a:xfrm>
          </p:grpSpPr>
          <p:sp>
            <p:nvSpPr>
              <p:cNvPr id="23" name="矩形 7"/>
              <p:cNvSpPr>
                <a:spLocks noChangeArrowheads="1"/>
              </p:cNvSpPr>
              <p:nvPr/>
            </p:nvSpPr>
            <p:spPr bwMode="auto">
              <a:xfrm>
                <a:off x="920377" y="1312053"/>
                <a:ext cx="2312979" cy="32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60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82908" y="1625172"/>
                <a:ext cx="4193148" cy="294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882908" y="1885030"/>
                <a:ext cx="3374325" cy="541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</a:t>
                </a:r>
                <a:r>
                  <a:rPr lang="zh-CN" altLang="en-US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的精神。</a:t>
                </a:r>
                <a:endPara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749508" y="1491117"/>
              <a:ext cx="3166024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40"/>
          <p:cNvSpPr/>
          <p:nvPr/>
        </p:nvSpPr>
        <p:spPr>
          <a:xfrm rot="5383600">
            <a:off x="5319925" y="1259682"/>
            <a:ext cx="3044825" cy="3046412"/>
          </a:xfrm>
          <a:custGeom>
            <a:avLst/>
            <a:gdLst>
              <a:gd name="connsiteX0" fmla="*/ 0 w 3351160"/>
              <a:gd name="connsiteY0" fmla="*/ 1675580 h 3351160"/>
              <a:gd name="connsiteX1" fmla="*/ 1675580 w 3351160"/>
              <a:gd name="connsiteY1" fmla="*/ 0 h 3351160"/>
              <a:gd name="connsiteX2" fmla="*/ 3351160 w 3351160"/>
              <a:gd name="connsiteY2" fmla="*/ 1675580 h 3351160"/>
              <a:gd name="connsiteX3" fmla="*/ 1675580 w 3351160"/>
              <a:gd name="connsiteY3" fmla="*/ 3351160 h 3351160"/>
              <a:gd name="connsiteX4" fmla="*/ 0 w 3351160"/>
              <a:gd name="connsiteY4" fmla="*/ 1675580 h 3351160"/>
              <a:gd name="connsiteX0-1" fmla="*/ 1675580 w 3351160"/>
              <a:gd name="connsiteY0-2" fmla="*/ 0 h 3351160"/>
              <a:gd name="connsiteX1-3" fmla="*/ 3351160 w 3351160"/>
              <a:gd name="connsiteY1-4" fmla="*/ 1675580 h 3351160"/>
              <a:gd name="connsiteX2-5" fmla="*/ 1675580 w 3351160"/>
              <a:gd name="connsiteY2-6" fmla="*/ 3351160 h 3351160"/>
              <a:gd name="connsiteX3-7" fmla="*/ 0 w 3351160"/>
              <a:gd name="connsiteY3-8" fmla="*/ 1675580 h 3351160"/>
              <a:gd name="connsiteX4-9" fmla="*/ 1767020 w 3351160"/>
              <a:gd name="connsiteY4-10" fmla="*/ 91440 h 3351160"/>
              <a:gd name="connsiteX0-11" fmla="*/ 1675580 w 3351160"/>
              <a:gd name="connsiteY0-12" fmla="*/ 0 h 3351160"/>
              <a:gd name="connsiteX1-13" fmla="*/ 3351160 w 3351160"/>
              <a:gd name="connsiteY1-14" fmla="*/ 1675580 h 3351160"/>
              <a:gd name="connsiteX2-15" fmla="*/ 1675580 w 3351160"/>
              <a:gd name="connsiteY2-16" fmla="*/ 3351160 h 3351160"/>
              <a:gd name="connsiteX3-17" fmla="*/ 0 w 3351160"/>
              <a:gd name="connsiteY3-18" fmla="*/ 1675580 h 3351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1160" h="3351160">
                <a:moveTo>
                  <a:pt x="1675580" y="0"/>
                </a:moveTo>
                <a:cubicBezTo>
                  <a:pt x="2600977" y="0"/>
                  <a:pt x="3351160" y="750183"/>
                  <a:pt x="3351160" y="1675580"/>
                </a:cubicBezTo>
                <a:cubicBezTo>
                  <a:pt x="3351160" y="2600977"/>
                  <a:pt x="2600977" y="3351160"/>
                  <a:pt x="1675580" y="3351160"/>
                </a:cubicBezTo>
                <a:cubicBezTo>
                  <a:pt x="750183" y="3351160"/>
                  <a:pt x="0" y="2600977"/>
                  <a:pt x="0" y="1675580"/>
                </a:cubicBezTo>
              </a:path>
            </a:pathLst>
          </a:custGeom>
          <a:noFill/>
          <a:ln w="3175">
            <a:solidFill>
              <a:srgbClr val="7F7F7F"/>
            </a:solidFill>
            <a:prstDash val="sysDash"/>
            <a:headEnd type="stealth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1" name="矩形 120"/>
          <p:cNvSpPr>
            <a:spLocks noChangeArrowheads="1"/>
          </p:cNvSpPr>
          <p:nvPr/>
        </p:nvSpPr>
        <p:spPr bwMode="auto">
          <a:xfrm>
            <a:off x="6334338" y="2622437"/>
            <a:ext cx="100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ko-KR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endParaRPr lang="en-US" altLang="ko-KR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/>
          <p:cNvGrpSpPr/>
          <p:nvPr/>
        </p:nvGrpSpPr>
        <p:grpSpPr bwMode="auto">
          <a:xfrm>
            <a:off x="5490582" y="1425575"/>
            <a:ext cx="2681287" cy="2681288"/>
            <a:chOff x="5588884" y="1209239"/>
            <a:chExt cx="2681584" cy="2681584"/>
          </a:xfrm>
        </p:grpSpPr>
        <p:sp>
          <p:nvSpPr>
            <p:cNvPr id="123" name="空心弧 122"/>
            <p:cNvSpPr/>
            <p:nvPr/>
          </p:nvSpPr>
          <p:spPr>
            <a:xfrm rot="9579120">
              <a:off x="5588884" y="1209239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矩形 10"/>
            <p:cNvSpPr>
              <a:spLocks noChangeArrowheads="1"/>
            </p:cNvSpPr>
            <p:nvPr/>
          </p:nvSpPr>
          <p:spPr bwMode="auto">
            <a:xfrm rot="8490227">
              <a:off x="6141239" y="1513584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5477882" y="1439863"/>
            <a:ext cx="2681287" cy="2681287"/>
            <a:chOff x="5576123" y="1224021"/>
            <a:chExt cx="2681584" cy="2681584"/>
          </a:xfrm>
          <a:solidFill>
            <a:srgbClr val="058ABF"/>
          </a:solidFill>
        </p:grpSpPr>
        <p:sp>
          <p:nvSpPr>
            <p:cNvPr id="126" name="空心弧 125"/>
            <p:cNvSpPr/>
            <p:nvPr/>
          </p:nvSpPr>
          <p:spPr>
            <a:xfrm rot="6015969">
              <a:off x="5576123" y="1224021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矩形 14"/>
            <p:cNvSpPr>
              <a:spLocks noChangeArrowheads="1"/>
            </p:cNvSpPr>
            <p:nvPr/>
          </p:nvSpPr>
          <p:spPr bwMode="auto">
            <a:xfrm rot="5174863">
              <a:off x="5645319" y="2352227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5498519" y="1473200"/>
            <a:ext cx="2681288" cy="2682875"/>
            <a:chOff x="5597424" y="1257946"/>
            <a:chExt cx="2681584" cy="2681584"/>
          </a:xfrm>
          <a:solidFill>
            <a:srgbClr val="058ABF"/>
          </a:solidFill>
        </p:grpSpPr>
        <p:sp>
          <p:nvSpPr>
            <p:cNvPr id="129" name="空心弧 128"/>
            <p:cNvSpPr/>
            <p:nvPr/>
          </p:nvSpPr>
          <p:spPr>
            <a:xfrm rot="2494765">
              <a:off x="5597424" y="1257946"/>
              <a:ext cx="2681584" cy="2681584"/>
            </a:xfrm>
            <a:prstGeom prst="blockArc">
              <a:avLst>
                <a:gd name="adj1" fmla="val 2256744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矩形 15"/>
            <p:cNvSpPr>
              <a:spLocks noChangeArrowheads="1"/>
            </p:cNvSpPr>
            <p:nvPr/>
          </p:nvSpPr>
          <p:spPr bwMode="auto">
            <a:xfrm rot="1707587">
              <a:off x="6205363" y="3204488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6779632" y="2716213"/>
            <a:ext cx="1639887" cy="1106487"/>
            <a:chOff x="6878211" y="2499553"/>
            <a:chExt cx="1640520" cy="1107752"/>
          </a:xfrm>
        </p:grpSpPr>
        <p:sp>
          <p:nvSpPr>
            <p:cNvPr id="132" name="空心弧 37"/>
            <p:cNvSpPr/>
            <p:nvPr/>
          </p:nvSpPr>
          <p:spPr>
            <a:xfrm rot="19651622">
              <a:off x="6878211" y="2499553"/>
              <a:ext cx="1640520" cy="1107752"/>
            </a:xfrm>
            <a:custGeom>
              <a:avLst/>
              <a:gdLst/>
              <a:ahLst/>
              <a:cxnLst/>
              <a:rect l="l" t="t" r="r" b="b"/>
              <a:pathLst>
                <a:path w="1640520" h="1107752">
                  <a:moveTo>
                    <a:pt x="1325577" y="118234"/>
                  </a:moveTo>
                  <a:lnTo>
                    <a:pt x="1640520" y="564967"/>
                  </a:lnTo>
                  <a:lnTo>
                    <a:pt x="1560392" y="513334"/>
                  </a:lnTo>
                  <a:cubicBezTo>
                    <a:pt x="1219721" y="1021899"/>
                    <a:pt x="577511" y="1235120"/>
                    <a:pt x="0" y="1030975"/>
                  </a:cubicBezTo>
                  <a:lnTo>
                    <a:pt x="282614" y="231485"/>
                  </a:lnTo>
                  <a:cubicBezTo>
                    <a:pt x="490006" y="304796"/>
                    <a:pt x="720099" y="231670"/>
                    <a:pt x="846464" y="53299"/>
                  </a:cubicBezTo>
                  <a:lnTo>
                    <a:pt x="76374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16"/>
            <p:cNvSpPr>
              <a:spLocks noChangeArrowheads="1"/>
            </p:cNvSpPr>
            <p:nvPr/>
          </p:nvSpPr>
          <p:spPr bwMode="auto">
            <a:xfrm rot="-2627451">
              <a:off x="7343946" y="2832605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815172" y="2443163"/>
            <a:ext cx="3919538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3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818763" y="2163326"/>
            <a:ext cx="13516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点击插入标题 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912273" y="2471103"/>
            <a:ext cx="371934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4" grpId="0"/>
      <p:bldP spid="1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160578" y="1378540"/>
            <a:ext cx="2104917" cy="1741710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3" y="1378540"/>
            <a:ext cx="2104917" cy="1741710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641406" y="1378538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69206" y="3570322"/>
            <a:ext cx="66946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61"/>
          <p:cNvGrpSpPr/>
          <p:nvPr/>
        </p:nvGrpSpPr>
        <p:grpSpPr bwMode="auto">
          <a:xfrm>
            <a:off x="1169207" y="3271478"/>
            <a:ext cx="3802776" cy="319596"/>
            <a:chOff x="3681041" y="1457232"/>
            <a:chExt cx="5070222" cy="425402"/>
          </a:xfrm>
        </p:grpSpPr>
        <p:sp>
          <p:nvSpPr>
            <p:cNvPr id="7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156606" y="1365856"/>
            <a:ext cx="3160715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0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00000"/>
            </a:solidFill>
            <a:ln w="6350" cap="sq">
              <a:noFill/>
              <a:miter lim="800000"/>
              <a:headEnd type="none" w="med" len="med"/>
              <a:tailEnd type="none" w="med" len="med"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51201" y="2390580"/>
            <a:ext cx="3166348" cy="729668"/>
            <a:chOff x="3097184" y="2444857"/>
            <a:chExt cx="2696625" cy="622868"/>
          </a:xfrm>
        </p:grpSpPr>
        <p:sp>
          <p:nvSpPr>
            <p:cNvPr id="14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00000"/>
            </a:solidFill>
            <a:ln w="3175" cap="sq">
              <a:noFill/>
              <a:miter lim="800000"/>
              <a:headEnd type="none" w="med" len="med"/>
              <a:tailEnd type="none" w="med" len="med"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6943" y="2805548"/>
            <a:ext cx="1757526" cy="1748598"/>
            <a:chOff x="466936" y="2617662"/>
            <a:chExt cx="2060054" cy="2049589"/>
          </a:xfrm>
          <a:solidFill>
            <a:srgbClr val="7F7F7F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609620" y="3323362"/>
              <a:ext cx="1812282" cy="68543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867910" y="2039846"/>
            <a:ext cx="4071938" cy="1556837"/>
            <a:chOff x="5032315" y="2461011"/>
            <a:chExt cx="4071625" cy="1557352"/>
          </a:xfrm>
        </p:grpSpPr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44625" y="1411523"/>
            <a:ext cx="941003" cy="943423"/>
            <a:chOff x="3367451" y="818115"/>
            <a:chExt cx="1148771" cy="1151725"/>
          </a:xfrm>
          <a:solidFill>
            <a:srgbClr val="7F7F7F"/>
          </a:solidFill>
          <a:effectLst/>
        </p:grpSpPr>
        <p:sp>
          <p:nvSpPr>
            <p:cNvPr id="23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451802" y="1138786"/>
              <a:ext cx="980150" cy="48845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92204" y="2875861"/>
            <a:ext cx="1543155" cy="1550398"/>
            <a:chOff x="3101729" y="2752037"/>
            <a:chExt cx="1877078" cy="1885889"/>
          </a:xfrm>
          <a:solidFill>
            <a:srgbClr val="7F7F7F"/>
          </a:solidFill>
          <a:effectLst/>
        </p:grpSpPr>
        <p:sp>
          <p:nvSpPr>
            <p:cNvPr id="2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3474987" y="3397955"/>
              <a:ext cx="1243336" cy="6364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674" y="1143797"/>
            <a:ext cx="1535249" cy="1535248"/>
            <a:chOff x="682199" y="843345"/>
            <a:chExt cx="1711107" cy="1711106"/>
          </a:xfrm>
          <a:solidFill>
            <a:srgbClr val="058ABF"/>
          </a:solidFill>
          <a:effectLst/>
        </p:grpSpPr>
        <p:sp>
          <p:nvSpPr>
            <p:cNvPr id="31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1034160" y="1367430"/>
              <a:ext cx="1116746" cy="583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21666" y="1862645"/>
            <a:ext cx="2106760" cy="1992549"/>
            <a:chOff x="1731190" y="1224486"/>
            <a:chExt cx="2650575" cy="2506883"/>
          </a:xfrm>
          <a:solidFill>
            <a:srgbClr val="C00000"/>
          </a:solidFill>
        </p:grpSpPr>
        <p:sp>
          <p:nvSpPr>
            <p:cNvPr id="3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8131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 bwMode="auto">
          <a:xfrm>
            <a:off x="1637828" y="3935833"/>
            <a:ext cx="1028700" cy="568325"/>
            <a:chOff x="1442717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5" name="组合 222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圆角矩形 225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>
            <a:off x="6549553" y="1237083"/>
            <a:ext cx="1028700" cy="568325"/>
            <a:chOff x="467544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圆角矩形 69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圆角矩形 110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72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866553" y="2151483"/>
            <a:ext cx="1028700" cy="568325"/>
            <a:chOff x="4149301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圆角矩形 114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15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 bwMode="auto">
          <a:xfrm>
            <a:off x="4093690" y="2168946"/>
            <a:ext cx="1028700" cy="568325"/>
            <a:chOff x="7612818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圆角矩形 79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圆角矩形 120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82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83" name="组合 82"/>
          <p:cNvGrpSpPr/>
          <p:nvPr/>
        </p:nvGrpSpPr>
        <p:grpSpPr bwMode="auto">
          <a:xfrm>
            <a:off x="1637828" y="1237083"/>
            <a:ext cx="1028700" cy="568325"/>
            <a:chOff x="1442717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4" name="组合 135"/>
            <p:cNvGrpSpPr/>
            <p:nvPr/>
          </p:nvGrpSpPr>
          <p:grpSpPr bwMode="auto">
            <a:xfrm>
              <a:off x="1442717" y="1215533"/>
              <a:ext cx="1028963" cy="568239"/>
              <a:chOff x="1664606" y="801103"/>
              <a:chExt cx="936104" cy="51695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66460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圆角矩形 138"/>
              <p:cNvSpPr>
                <a:spLocks noChangeArrowheads="1"/>
              </p:cNvSpPr>
              <p:nvPr/>
            </p:nvSpPr>
            <p:spPr bwMode="auto">
              <a:xfrm>
                <a:off x="170304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5" name="Picture 2" descr="C:\Documents and Settings\nana\桌面\cases_vi_logo_1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21204" r="12848" b="13226"/>
            <a:stretch>
              <a:fillRect/>
            </a:stretch>
          </p:blipFill>
          <p:spPr bwMode="auto">
            <a:xfrm>
              <a:off x="1530667" y="1289217"/>
              <a:ext cx="853063" cy="42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组合 87"/>
          <p:cNvGrpSpPr/>
          <p:nvPr/>
        </p:nvGrpSpPr>
        <p:grpSpPr bwMode="auto">
          <a:xfrm>
            <a:off x="2866553" y="1237083"/>
            <a:ext cx="1028700" cy="568325"/>
            <a:chOff x="2750118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9" name="组合 140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圆角矩形 149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组合 141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图片 143" descr="yuan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 bwMode="auto">
          <a:xfrm>
            <a:off x="4093690" y="1237083"/>
            <a:ext cx="1028700" cy="568325"/>
            <a:chOff x="4057520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0" name="组合 151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圆角矩形 154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1" name="图片 152" descr="标志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组合 103"/>
          <p:cNvGrpSpPr/>
          <p:nvPr/>
        </p:nvGrpSpPr>
        <p:grpSpPr bwMode="auto">
          <a:xfrm>
            <a:off x="5320828" y="1237083"/>
            <a:ext cx="1028700" cy="568325"/>
            <a:chOff x="5364921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5" name="组合 156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圆角矩形 159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组合 108"/>
          <p:cNvGrpSpPr/>
          <p:nvPr/>
        </p:nvGrpSpPr>
        <p:grpSpPr bwMode="auto">
          <a:xfrm>
            <a:off x="410690" y="2135608"/>
            <a:ext cx="1028700" cy="568325"/>
            <a:chOff x="135315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0" name="组合 161"/>
            <p:cNvGrpSpPr/>
            <p:nvPr/>
          </p:nvGrpSpPr>
          <p:grpSpPr bwMode="auto">
            <a:xfrm>
              <a:off x="135315" y="2115148"/>
              <a:ext cx="1028963" cy="568239"/>
              <a:chOff x="5373394" y="801103"/>
              <a:chExt cx="936104" cy="516958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537339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圆角矩形 164"/>
              <p:cNvSpPr>
                <a:spLocks noChangeArrowheads="1"/>
              </p:cNvSpPr>
              <p:nvPr/>
            </p:nvSpPr>
            <p:spPr bwMode="auto">
              <a:xfrm>
                <a:off x="541183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6" b="-6017"/>
            <a:stretch>
              <a:fillRect/>
            </a:stretch>
          </p:blipFill>
          <p:spPr bwMode="auto">
            <a:xfrm>
              <a:off x="185402" y="2233748"/>
              <a:ext cx="928788" cy="3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组合 113"/>
          <p:cNvGrpSpPr/>
          <p:nvPr/>
        </p:nvGrpSpPr>
        <p:grpSpPr bwMode="auto">
          <a:xfrm>
            <a:off x="1637828" y="2135608"/>
            <a:ext cx="1028700" cy="568325"/>
            <a:chOff x="1442717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66"/>
            <p:cNvGrpSpPr/>
            <p:nvPr/>
          </p:nvGrpSpPr>
          <p:grpSpPr bwMode="auto">
            <a:xfrm>
              <a:off x="1442717" y="2115148"/>
              <a:ext cx="1028963" cy="568239"/>
              <a:chOff x="1664606" y="1614418"/>
              <a:chExt cx="936104" cy="51695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66460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圆角矩形 169"/>
              <p:cNvSpPr>
                <a:spLocks noChangeArrowheads="1"/>
              </p:cNvSpPr>
              <p:nvPr/>
            </p:nvSpPr>
            <p:spPr bwMode="auto">
              <a:xfrm>
                <a:off x="170304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" name="Picture 5" descr="中国邮政标志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953" y="2271743"/>
              <a:ext cx="876490" cy="25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组合 118"/>
          <p:cNvGrpSpPr/>
          <p:nvPr/>
        </p:nvGrpSpPr>
        <p:grpSpPr bwMode="auto">
          <a:xfrm>
            <a:off x="5320828" y="2168946"/>
            <a:ext cx="1028700" cy="568325"/>
            <a:chOff x="5364921" y="2148001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0" name="组合 171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圆角矩形 179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" name="组合 172"/>
            <p:cNvGrpSpPr/>
            <p:nvPr/>
          </p:nvGrpSpPr>
          <p:grpSpPr bwMode="auto">
            <a:xfrm>
              <a:off x="5562453" y="2195057"/>
              <a:ext cx="633898" cy="474127"/>
              <a:chOff x="2625403" y="476672"/>
              <a:chExt cx="6642853" cy="4968552"/>
            </a:xfrm>
          </p:grpSpPr>
          <p:grpSp>
            <p:nvGrpSpPr>
              <p:cNvPr id="122" name="组合 173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124" name="图片 175" descr="5-2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图片 176" descr="5-3.png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6" name="图片 177" descr="5-4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3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9" name="组合 128"/>
          <p:cNvGrpSpPr/>
          <p:nvPr/>
        </p:nvGrpSpPr>
        <p:grpSpPr bwMode="auto">
          <a:xfrm>
            <a:off x="6549553" y="2135608"/>
            <a:ext cx="1028700" cy="568325"/>
            <a:chOff x="6672323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0" name="组合 181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圆角矩形 184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1" name="图片 182" descr="6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组合 133"/>
          <p:cNvGrpSpPr/>
          <p:nvPr/>
        </p:nvGrpSpPr>
        <p:grpSpPr bwMode="auto">
          <a:xfrm>
            <a:off x="7776690" y="2135608"/>
            <a:ext cx="1028700" cy="568325"/>
            <a:chOff x="7979723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5" name="组合 186"/>
            <p:cNvGrpSpPr/>
            <p:nvPr/>
          </p:nvGrpSpPr>
          <p:grpSpPr bwMode="auto">
            <a:xfrm>
              <a:off x="7979723" y="2115148"/>
              <a:ext cx="1028963" cy="568239"/>
              <a:chOff x="1664606" y="2406506"/>
              <a:chExt cx="936104" cy="51695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66460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圆角矩形 200"/>
              <p:cNvSpPr>
                <a:spLocks noChangeArrowheads="1"/>
              </p:cNvSpPr>
              <p:nvPr/>
            </p:nvSpPr>
            <p:spPr bwMode="auto">
              <a:xfrm>
                <a:off x="170304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" name="Group 4"/>
            <p:cNvGrpSpPr>
              <a:grpSpLocks noChangeAspect="1"/>
            </p:cNvGrpSpPr>
            <p:nvPr/>
          </p:nvGrpSpPr>
          <p:grpSpPr bwMode="auto">
            <a:xfrm>
              <a:off x="8242679" y="2146022"/>
              <a:ext cx="503051" cy="506491"/>
              <a:chOff x="1936" y="1752"/>
              <a:chExt cx="1755" cy="1767"/>
            </a:xfrm>
          </p:grpSpPr>
          <p:sp>
            <p:nvSpPr>
              <p:cNvPr id="1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1752"/>
                <a:ext cx="1710" cy="1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"/>
              <p:cNvSpPr/>
              <p:nvPr/>
            </p:nvSpPr>
            <p:spPr bwMode="auto">
              <a:xfrm>
                <a:off x="2569" y="1754"/>
                <a:ext cx="244" cy="892"/>
              </a:xfrm>
              <a:custGeom>
                <a:avLst/>
                <a:gdLst>
                  <a:gd name="T0" fmla="*/ 0 w 244"/>
                  <a:gd name="T1" fmla="*/ 85 h 892"/>
                  <a:gd name="T2" fmla="*/ 244 w 244"/>
                  <a:gd name="T3" fmla="*/ 0 h 892"/>
                  <a:gd name="T4" fmla="*/ 244 w 244"/>
                  <a:gd name="T5" fmla="*/ 150 h 892"/>
                  <a:gd name="T6" fmla="*/ 166 w 244"/>
                  <a:gd name="T7" fmla="*/ 178 h 892"/>
                  <a:gd name="T8" fmla="*/ 166 w 244"/>
                  <a:gd name="T9" fmla="*/ 208 h 892"/>
                  <a:gd name="T10" fmla="*/ 243 w 244"/>
                  <a:gd name="T11" fmla="*/ 180 h 892"/>
                  <a:gd name="T12" fmla="*/ 243 w 244"/>
                  <a:gd name="T13" fmla="*/ 385 h 892"/>
                  <a:gd name="T14" fmla="*/ 168 w 244"/>
                  <a:gd name="T15" fmla="*/ 410 h 892"/>
                  <a:gd name="T16" fmla="*/ 168 w 244"/>
                  <a:gd name="T17" fmla="*/ 892 h 892"/>
                  <a:gd name="T18" fmla="*/ 100 w 244"/>
                  <a:gd name="T19" fmla="*/ 874 h 892"/>
                  <a:gd name="T20" fmla="*/ 100 w 244"/>
                  <a:gd name="T21" fmla="*/ 431 h 892"/>
                  <a:gd name="T22" fmla="*/ 1 w 244"/>
                  <a:gd name="T23" fmla="*/ 466 h 892"/>
                  <a:gd name="T24" fmla="*/ 1 w 244"/>
                  <a:gd name="T25" fmla="*/ 271 h 892"/>
                  <a:gd name="T26" fmla="*/ 100 w 244"/>
                  <a:gd name="T27" fmla="*/ 232 h 892"/>
                  <a:gd name="T28" fmla="*/ 99 w 244"/>
                  <a:gd name="T29" fmla="*/ 204 h 892"/>
                  <a:gd name="T30" fmla="*/ 0 w 244"/>
                  <a:gd name="T31" fmla="*/ 241 h 892"/>
                  <a:gd name="T32" fmla="*/ 0 w 244"/>
                  <a:gd name="T33" fmla="*/ 85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892">
                    <a:moveTo>
                      <a:pt x="0" y="85"/>
                    </a:moveTo>
                    <a:lnTo>
                      <a:pt x="244" y="0"/>
                    </a:lnTo>
                    <a:lnTo>
                      <a:pt x="244" y="150"/>
                    </a:lnTo>
                    <a:lnTo>
                      <a:pt x="166" y="178"/>
                    </a:lnTo>
                    <a:lnTo>
                      <a:pt x="166" y="208"/>
                    </a:lnTo>
                    <a:lnTo>
                      <a:pt x="243" y="180"/>
                    </a:lnTo>
                    <a:lnTo>
                      <a:pt x="243" y="385"/>
                    </a:lnTo>
                    <a:lnTo>
                      <a:pt x="168" y="410"/>
                    </a:lnTo>
                    <a:lnTo>
                      <a:pt x="168" y="892"/>
                    </a:lnTo>
                    <a:lnTo>
                      <a:pt x="100" y="874"/>
                    </a:lnTo>
                    <a:lnTo>
                      <a:pt x="100" y="431"/>
                    </a:lnTo>
                    <a:lnTo>
                      <a:pt x="1" y="466"/>
                    </a:lnTo>
                    <a:lnTo>
                      <a:pt x="1" y="271"/>
                    </a:lnTo>
                    <a:lnTo>
                      <a:pt x="100" y="232"/>
                    </a:lnTo>
                    <a:lnTo>
                      <a:pt x="99" y="204"/>
                    </a:lnTo>
                    <a:lnTo>
                      <a:pt x="0" y="241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"/>
              <p:cNvSpPr/>
              <p:nvPr/>
            </p:nvSpPr>
            <p:spPr bwMode="auto">
              <a:xfrm>
                <a:off x="2570" y="2223"/>
                <a:ext cx="72" cy="397"/>
              </a:xfrm>
              <a:custGeom>
                <a:avLst/>
                <a:gdLst>
                  <a:gd name="T0" fmla="*/ 0 w 72"/>
                  <a:gd name="T1" fmla="*/ 25 h 397"/>
                  <a:gd name="T2" fmla="*/ 0 w 72"/>
                  <a:gd name="T3" fmla="*/ 379 h 397"/>
                  <a:gd name="T4" fmla="*/ 72 w 72"/>
                  <a:gd name="T5" fmla="*/ 397 h 397"/>
                  <a:gd name="T6" fmla="*/ 72 w 72"/>
                  <a:gd name="T7" fmla="*/ 0 h 397"/>
                  <a:gd name="T8" fmla="*/ 0 w 72"/>
                  <a:gd name="T9" fmla="*/ 2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397">
                    <a:moveTo>
                      <a:pt x="0" y="25"/>
                    </a:moveTo>
                    <a:lnTo>
                      <a:pt x="0" y="379"/>
                    </a:lnTo>
                    <a:lnTo>
                      <a:pt x="72" y="397"/>
                    </a:lnTo>
                    <a:lnTo>
                      <a:pt x="7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"/>
              <p:cNvSpPr/>
              <p:nvPr/>
            </p:nvSpPr>
            <p:spPr bwMode="auto">
              <a:xfrm>
                <a:off x="2755" y="2166"/>
                <a:ext cx="55" cy="501"/>
              </a:xfrm>
              <a:custGeom>
                <a:avLst/>
                <a:gdLst>
                  <a:gd name="T0" fmla="*/ 1 w 55"/>
                  <a:gd name="T1" fmla="*/ 486 h 501"/>
                  <a:gd name="T2" fmla="*/ 55 w 55"/>
                  <a:gd name="T3" fmla="*/ 501 h 501"/>
                  <a:gd name="T4" fmla="*/ 55 w 55"/>
                  <a:gd name="T5" fmla="*/ 0 h 501"/>
                  <a:gd name="T6" fmla="*/ 0 w 55"/>
                  <a:gd name="T7" fmla="*/ 19 h 501"/>
                  <a:gd name="T8" fmla="*/ 1 w 55"/>
                  <a:gd name="T9" fmla="*/ 486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501">
                    <a:moveTo>
                      <a:pt x="1" y="486"/>
                    </a:moveTo>
                    <a:lnTo>
                      <a:pt x="55" y="501"/>
                    </a:lnTo>
                    <a:lnTo>
                      <a:pt x="55" y="0"/>
                    </a:lnTo>
                    <a:lnTo>
                      <a:pt x="0" y="19"/>
                    </a:lnTo>
                    <a:lnTo>
                      <a:pt x="1" y="48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2839" y="1754"/>
                <a:ext cx="114" cy="205"/>
              </a:xfrm>
              <a:custGeom>
                <a:avLst/>
                <a:gdLst>
                  <a:gd name="T0" fmla="*/ 0 w 114"/>
                  <a:gd name="T1" fmla="*/ 0 h 205"/>
                  <a:gd name="T2" fmla="*/ 0 w 114"/>
                  <a:gd name="T3" fmla="*/ 151 h 205"/>
                  <a:gd name="T4" fmla="*/ 114 w 114"/>
                  <a:gd name="T5" fmla="*/ 205 h 205"/>
                  <a:gd name="T6" fmla="*/ 114 w 114"/>
                  <a:gd name="T7" fmla="*/ 51 h 205"/>
                  <a:gd name="T8" fmla="*/ 0 w 114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205">
                    <a:moveTo>
                      <a:pt x="0" y="0"/>
                    </a:moveTo>
                    <a:lnTo>
                      <a:pt x="0" y="151"/>
                    </a:lnTo>
                    <a:lnTo>
                      <a:pt x="114" y="205"/>
                    </a:lnTo>
                    <a:lnTo>
                      <a:pt x="114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2972" y="1814"/>
                <a:ext cx="107" cy="203"/>
              </a:xfrm>
              <a:custGeom>
                <a:avLst/>
                <a:gdLst>
                  <a:gd name="T0" fmla="*/ 2 w 107"/>
                  <a:gd name="T1" fmla="*/ 0 h 203"/>
                  <a:gd name="T2" fmla="*/ 107 w 107"/>
                  <a:gd name="T3" fmla="*/ 49 h 203"/>
                  <a:gd name="T4" fmla="*/ 107 w 107"/>
                  <a:gd name="T5" fmla="*/ 203 h 203"/>
                  <a:gd name="T6" fmla="*/ 0 w 107"/>
                  <a:gd name="T7" fmla="*/ 154 h 203"/>
                  <a:gd name="T8" fmla="*/ 2 w 107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03">
                    <a:moveTo>
                      <a:pt x="2" y="0"/>
                    </a:moveTo>
                    <a:lnTo>
                      <a:pt x="107" y="49"/>
                    </a:lnTo>
                    <a:lnTo>
                      <a:pt x="107" y="203"/>
                    </a:lnTo>
                    <a:lnTo>
                      <a:pt x="0" y="1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839" y="1931"/>
                <a:ext cx="241" cy="715"/>
              </a:xfrm>
              <a:custGeom>
                <a:avLst/>
                <a:gdLst>
                  <a:gd name="T0" fmla="*/ 0 w 241"/>
                  <a:gd name="T1" fmla="*/ 0 h 715"/>
                  <a:gd name="T2" fmla="*/ 241 w 241"/>
                  <a:gd name="T3" fmla="*/ 116 h 715"/>
                  <a:gd name="T4" fmla="*/ 241 w 241"/>
                  <a:gd name="T5" fmla="*/ 331 h 715"/>
                  <a:gd name="T6" fmla="*/ 153 w 241"/>
                  <a:gd name="T7" fmla="*/ 287 h 715"/>
                  <a:gd name="T8" fmla="*/ 153 w 241"/>
                  <a:gd name="T9" fmla="*/ 691 h 715"/>
                  <a:gd name="T10" fmla="*/ 82 w 241"/>
                  <a:gd name="T11" fmla="*/ 715 h 715"/>
                  <a:gd name="T12" fmla="*/ 82 w 241"/>
                  <a:gd name="T13" fmla="*/ 254 h 715"/>
                  <a:gd name="T14" fmla="*/ 0 w 241"/>
                  <a:gd name="T15" fmla="*/ 214 h 715"/>
                  <a:gd name="T16" fmla="*/ 0 w 241"/>
                  <a:gd name="T17" fmla="*/ 0 h 715"/>
                  <a:gd name="T18" fmla="*/ 96 w 241"/>
                  <a:gd name="T19" fmla="*/ 172 h 715"/>
                  <a:gd name="T20" fmla="*/ 139 w 241"/>
                  <a:gd name="T21" fmla="*/ 191 h 715"/>
                  <a:gd name="T22" fmla="*/ 139 w 241"/>
                  <a:gd name="T23" fmla="*/ 139 h 715"/>
                  <a:gd name="T24" fmla="*/ 96 w 241"/>
                  <a:gd name="T25" fmla="*/ 119 h 715"/>
                  <a:gd name="T26" fmla="*/ 96 w 241"/>
                  <a:gd name="T27" fmla="*/ 172 h 7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1" h="715">
                    <a:moveTo>
                      <a:pt x="0" y="0"/>
                    </a:moveTo>
                    <a:lnTo>
                      <a:pt x="241" y="116"/>
                    </a:lnTo>
                    <a:lnTo>
                      <a:pt x="241" y="331"/>
                    </a:lnTo>
                    <a:lnTo>
                      <a:pt x="153" y="287"/>
                    </a:lnTo>
                    <a:lnTo>
                      <a:pt x="153" y="691"/>
                    </a:lnTo>
                    <a:lnTo>
                      <a:pt x="82" y="715"/>
                    </a:lnTo>
                    <a:lnTo>
                      <a:pt x="82" y="254"/>
                    </a:lnTo>
                    <a:lnTo>
                      <a:pt x="0" y="214"/>
                    </a:lnTo>
                    <a:lnTo>
                      <a:pt x="0" y="0"/>
                    </a:lnTo>
                    <a:close/>
                    <a:moveTo>
                      <a:pt x="96" y="172"/>
                    </a:moveTo>
                    <a:lnTo>
                      <a:pt x="139" y="191"/>
                    </a:lnTo>
                    <a:lnTo>
                      <a:pt x="139" y="139"/>
                    </a:lnTo>
                    <a:lnTo>
                      <a:pt x="96" y="119"/>
                    </a:lnTo>
                    <a:lnTo>
                      <a:pt x="96" y="172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3007" y="2250"/>
                <a:ext cx="70" cy="367"/>
              </a:xfrm>
              <a:custGeom>
                <a:avLst/>
                <a:gdLst>
                  <a:gd name="T0" fmla="*/ 0 w 70"/>
                  <a:gd name="T1" fmla="*/ 0 h 367"/>
                  <a:gd name="T2" fmla="*/ 70 w 70"/>
                  <a:gd name="T3" fmla="*/ 36 h 367"/>
                  <a:gd name="T4" fmla="*/ 70 w 70"/>
                  <a:gd name="T5" fmla="*/ 343 h 367"/>
                  <a:gd name="T6" fmla="*/ 0 w 70"/>
                  <a:gd name="T7" fmla="*/ 367 h 367"/>
                  <a:gd name="T8" fmla="*/ 0 w 70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67">
                    <a:moveTo>
                      <a:pt x="0" y="0"/>
                    </a:moveTo>
                    <a:lnTo>
                      <a:pt x="70" y="36"/>
                    </a:lnTo>
                    <a:lnTo>
                      <a:pt x="70" y="34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2839" y="2170"/>
                <a:ext cx="66" cy="495"/>
              </a:xfrm>
              <a:custGeom>
                <a:avLst/>
                <a:gdLst>
                  <a:gd name="T0" fmla="*/ 0 w 66"/>
                  <a:gd name="T1" fmla="*/ 0 h 495"/>
                  <a:gd name="T2" fmla="*/ 66 w 66"/>
                  <a:gd name="T3" fmla="*/ 35 h 495"/>
                  <a:gd name="T4" fmla="*/ 66 w 66"/>
                  <a:gd name="T5" fmla="*/ 479 h 495"/>
                  <a:gd name="T6" fmla="*/ 1 w 66"/>
                  <a:gd name="T7" fmla="*/ 495 h 495"/>
                  <a:gd name="T8" fmla="*/ 0 w 66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495">
                    <a:moveTo>
                      <a:pt x="0" y="0"/>
                    </a:moveTo>
                    <a:lnTo>
                      <a:pt x="66" y="35"/>
                    </a:lnTo>
                    <a:lnTo>
                      <a:pt x="66" y="479"/>
                    </a:lnTo>
                    <a:lnTo>
                      <a:pt x="1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978" y="1893"/>
                <a:ext cx="1702" cy="1048"/>
              </a:xfrm>
              <a:custGeom>
                <a:avLst/>
                <a:gdLst>
                  <a:gd name="T0" fmla="*/ 2774 w 1135"/>
                  <a:gd name="T1" fmla="*/ 2693 h 699"/>
                  <a:gd name="T2" fmla="*/ 931 w 1135"/>
                  <a:gd name="T3" fmla="*/ 1490 h 699"/>
                  <a:gd name="T4" fmla="*/ 1957 w 1135"/>
                  <a:gd name="T5" fmla="*/ 424 h 699"/>
                  <a:gd name="T6" fmla="*/ 1957 w 1135"/>
                  <a:gd name="T7" fmla="*/ 244 h 699"/>
                  <a:gd name="T8" fmla="*/ 465 w 1135"/>
                  <a:gd name="T9" fmla="*/ 1490 h 699"/>
                  <a:gd name="T10" fmla="*/ 2483 w 1135"/>
                  <a:gd name="T11" fmla="*/ 2810 h 699"/>
                  <a:gd name="T12" fmla="*/ 2483 w 1135"/>
                  <a:gd name="T13" fmla="*/ 3531 h 699"/>
                  <a:gd name="T14" fmla="*/ 2806 w 1135"/>
                  <a:gd name="T15" fmla="*/ 3531 h 699"/>
                  <a:gd name="T16" fmla="*/ 2806 w 1135"/>
                  <a:gd name="T17" fmla="*/ 2693 h 699"/>
                  <a:gd name="T18" fmla="*/ 2774 w 1135"/>
                  <a:gd name="T19" fmla="*/ 2693 h 699"/>
                  <a:gd name="T20" fmla="*/ 343 w 1135"/>
                  <a:gd name="T21" fmla="*/ 1490 h 699"/>
                  <a:gd name="T22" fmla="*/ 1957 w 1135"/>
                  <a:gd name="T23" fmla="*/ 162 h 699"/>
                  <a:gd name="T24" fmla="*/ 1957 w 1135"/>
                  <a:gd name="T25" fmla="*/ 1 h 699"/>
                  <a:gd name="T26" fmla="*/ 0 w 1135"/>
                  <a:gd name="T27" fmla="*/ 1490 h 699"/>
                  <a:gd name="T28" fmla="*/ 2017 w 1135"/>
                  <a:gd name="T29" fmla="*/ 2984 h 699"/>
                  <a:gd name="T30" fmla="*/ 2017 w 1135"/>
                  <a:gd name="T31" fmla="*/ 3531 h 699"/>
                  <a:gd name="T32" fmla="*/ 2341 w 1135"/>
                  <a:gd name="T33" fmla="*/ 3531 h 699"/>
                  <a:gd name="T34" fmla="*/ 2341 w 1135"/>
                  <a:gd name="T35" fmla="*/ 2876 h 699"/>
                  <a:gd name="T36" fmla="*/ 2321 w 1135"/>
                  <a:gd name="T37" fmla="*/ 2876 h 699"/>
                  <a:gd name="T38" fmla="*/ 343 w 1135"/>
                  <a:gd name="T39" fmla="*/ 1490 h 699"/>
                  <a:gd name="T40" fmla="*/ 3753 w 1135"/>
                  <a:gd name="T41" fmla="*/ 0 h 699"/>
                  <a:gd name="T42" fmla="*/ 3753 w 1135"/>
                  <a:gd name="T43" fmla="*/ 154 h 699"/>
                  <a:gd name="T44" fmla="*/ 5394 w 1135"/>
                  <a:gd name="T45" fmla="*/ 1490 h 699"/>
                  <a:gd name="T46" fmla="*/ 3400 w 1135"/>
                  <a:gd name="T47" fmla="*/ 2882 h 699"/>
                  <a:gd name="T48" fmla="*/ 3373 w 1135"/>
                  <a:gd name="T49" fmla="*/ 2882 h 699"/>
                  <a:gd name="T50" fmla="*/ 3373 w 1135"/>
                  <a:gd name="T51" fmla="*/ 3531 h 699"/>
                  <a:gd name="T52" fmla="*/ 3696 w 1135"/>
                  <a:gd name="T53" fmla="*/ 3531 h 699"/>
                  <a:gd name="T54" fmla="*/ 3696 w 1135"/>
                  <a:gd name="T55" fmla="*/ 2985 h 699"/>
                  <a:gd name="T56" fmla="*/ 5739 w 1135"/>
                  <a:gd name="T57" fmla="*/ 1490 h 699"/>
                  <a:gd name="T58" fmla="*/ 3753 w 1135"/>
                  <a:gd name="T59" fmla="*/ 0 h 699"/>
                  <a:gd name="T60" fmla="*/ 5272 w 1135"/>
                  <a:gd name="T61" fmla="*/ 1490 h 699"/>
                  <a:gd name="T62" fmla="*/ 3753 w 1135"/>
                  <a:gd name="T63" fmla="*/ 243 h 699"/>
                  <a:gd name="T64" fmla="*/ 3753 w 1135"/>
                  <a:gd name="T65" fmla="*/ 414 h 699"/>
                  <a:gd name="T66" fmla="*/ 4808 w 1135"/>
                  <a:gd name="T67" fmla="*/ 1490 h 699"/>
                  <a:gd name="T68" fmla="*/ 2935 w 1135"/>
                  <a:gd name="T69" fmla="*/ 2693 h 699"/>
                  <a:gd name="T70" fmla="*/ 2908 w 1135"/>
                  <a:gd name="T71" fmla="*/ 2693 h 699"/>
                  <a:gd name="T72" fmla="*/ 2908 w 1135"/>
                  <a:gd name="T73" fmla="*/ 3531 h 699"/>
                  <a:gd name="T74" fmla="*/ 3232 w 1135"/>
                  <a:gd name="T75" fmla="*/ 3531 h 699"/>
                  <a:gd name="T76" fmla="*/ 3232 w 1135"/>
                  <a:gd name="T77" fmla="*/ 2814 h 699"/>
                  <a:gd name="T78" fmla="*/ 5272 w 1135"/>
                  <a:gd name="T79" fmla="*/ 1490 h 6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5" h="699">
                    <a:moveTo>
                      <a:pt x="549" y="533"/>
                    </a:moveTo>
                    <a:cubicBezTo>
                      <a:pt x="345" y="527"/>
                      <a:pt x="184" y="423"/>
                      <a:pt x="184" y="295"/>
                    </a:cubicBezTo>
                    <a:cubicBezTo>
                      <a:pt x="184" y="204"/>
                      <a:pt x="266" y="125"/>
                      <a:pt x="387" y="84"/>
                    </a:cubicBezTo>
                    <a:cubicBezTo>
                      <a:pt x="387" y="49"/>
                      <a:pt x="387" y="49"/>
                      <a:pt x="387" y="49"/>
                    </a:cubicBezTo>
                    <a:cubicBezTo>
                      <a:pt x="213" y="89"/>
                      <a:pt x="92" y="184"/>
                      <a:pt x="92" y="295"/>
                    </a:cubicBezTo>
                    <a:cubicBezTo>
                      <a:pt x="92" y="427"/>
                      <a:pt x="265" y="536"/>
                      <a:pt x="491" y="556"/>
                    </a:cubicBezTo>
                    <a:cubicBezTo>
                      <a:pt x="491" y="699"/>
                      <a:pt x="491" y="699"/>
                      <a:pt x="491" y="699"/>
                    </a:cubicBezTo>
                    <a:cubicBezTo>
                      <a:pt x="555" y="699"/>
                      <a:pt x="555" y="699"/>
                      <a:pt x="555" y="699"/>
                    </a:cubicBezTo>
                    <a:cubicBezTo>
                      <a:pt x="555" y="533"/>
                      <a:pt x="555" y="533"/>
                      <a:pt x="555" y="533"/>
                    </a:cubicBezTo>
                    <a:cubicBezTo>
                      <a:pt x="549" y="533"/>
                      <a:pt x="549" y="533"/>
                      <a:pt x="549" y="533"/>
                    </a:cubicBezTo>
                    <a:close/>
                    <a:moveTo>
                      <a:pt x="68" y="295"/>
                    </a:moveTo>
                    <a:cubicBezTo>
                      <a:pt x="68" y="175"/>
                      <a:pt x="200" y="73"/>
                      <a:pt x="387" y="32"/>
                    </a:cubicBezTo>
                    <a:cubicBezTo>
                      <a:pt x="387" y="1"/>
                      <a:pt x="387" y="1"/>
                      <a:pt x="387" y="1"/>
                    </a:cubicBezTo>
                    <a:cubicBezTo>
                      <a:pt x="162" y="43"/>
                      <a:pt x="0" y="158"/>
                      <a:pt x="0" y="295"/>
                    </a:cubicBezTo>
                    <a:cubicBezTo>
                      <a:pt x="0" y="434"/>
                      <a:pt x="168" y="551"/>
                      <a:pt x="399" y="590"/>
                    </a:cubicBezTo>
                    <a:cubicBezTo>
                      <a:pt x="399" y="699"/>
                      <a:pt x="399" y="699"/>
                      <a:pt x="399" y="699"/>
                    </a:cubicBezTo>
                    <a:cubicBezTo>
                      <a:pt x="463" y="699"/>
                      <a:pt x="463" y="699"/>
                      <a:pt x="463" y="699"/>
                    </a:cubicBezTo>
                    <a:cubicBezTo>
                      <a:pt x="463" y="569"/>
                      <a:pt x="463" y="569"/>
                      <a:pt x="463" y="569"/>
                    </a:cubicBezTo>
                    <a:cubicBezTo>
                      <a:pt x="459" y="569"/>
                      <a:pt x="459" y="569"/>
                      <a:pt x="459" y="569"/>
                    </a:cubicBezTo>
                    <a:cubicBezTo>
                      <a:pt x="235" y="542"/>
                      <a:pt x="68" y="429"/>
                      <a:pt x="68" y="295"/>
                    </a:cubicBezTo>
                    <a:close/>
                    <a:moveTo>
                      <a:pt x="742" y="0"/>
                    </a:moveTo>
                    <a:cubicBezTo>
                      <a:pt x="742" y="31"/>
                      <a:pt x="742" y="31"/>
                      <a:pt x="742" y="31"/>
                    </a:cubicBezTo>
                    <a:cubicBezTo>
                      <a:pt x="932" y="71"/>
                      <a:pt x="1067" y="174"/>
                      <a:pt x="1067" y="295"/>
                    </a:cubicBezTo>
                    <a:cubicBezTo>
                      <a:pt x="1067" y="430"/>
                      <a:pt x="898" y="543"/>
                      <a:pt x="672" y="570"/>
                    </a:cubicBezTo>
                    <a:cubicBezTo>
                      <a:pt x="667" y="570"/>
                      <a:pt x="667" y="570"/>
                      <a:pt x="667" y="570"/>
                    </a:cubicBezTo>
                    <a:cubicBezTo>
                      <a:pt x="667" y="699"/>
                      <a:pt x="667" y="699"/>
                      <a:pt x="667" y="699"/>
                    </a:cubicBezTo>
                    <a:cubicBezTo>
                      <a:pt x="731" y="699"/>
                      <a:pt x="731" y="699"/>
                      <a:pt x="731" y="699"/>
                    </a:cubicBezTo>
                    <a:cubicBezTo>
                      <a:pt x="731" y="591"/>
                      <a:pt x="731" y="591"/>
                      <a:pt x="731" y="591"/>
                    </a:cubicBezTo>
                    <a:cubicBezTo>
                      <a:pt x="965" y="552"/>
                      <a:pt x="1135" y="435"/>
                      <a:pt x="1135" y="295"/>
                    </a:cubicBezTo>
                    <a:cubicBezTo>
                      <a:pt x="1135" y="157"/>
                      <a:pt x="970" y="40"/>
                      <a:pt x="742" y="0"/>
                    </a:cubicBezTo>
                    <a:close/>
                    <a:moveTo>
                      <a:pt x="1043" y="295"/>
                    </a:moveTo>
                    <a:cubicBezTo>
                      <a:pt x="1043" y="183"/>
                      <a:pt x="918" y="87"/>
                      <a:pt x="742" y="48"/>
                    </a:cubicBezTo>
                    <a:cubicBezTo>
                      <a:pt x="742" y="82"/>
                      <a:pt x="742" y="82"/>
                      <a:pt x="742" y="82"/>
                    </a:cubicBezTo>
                    <a:cubicBezTo>
                      <a:pt x="866" y="122"/>
                      <a:pt x="951" y="202"/>
                      <a:pt x="951" y="295"/>
                    </a:cubicBezTo>
                    <a:cubicBezTo>
                      <a:pt x="951" y="424"/>
                      <a:pt x="786" y="529"/>
                      <a:pt x="580" y="533"/>
                    </a:cubicBezTo>
                    <a:cubicBezTo>
                      <a:pt x="575" y="533"/>
                      <a:pt x="575" y="533"/>
                      <a:pt x="575" y="533"/>
                    </a:cubicBezTo>
                    <a:cubicBezTo>
                      <a:pt x="575" y="699"/>
                      <a:pt x="575" y="699"/>
                      <a:pt x="575" y="699"/>
                    </a:cubicBezTo>
                    <a:cubicBezTo>
                      <a:pt x="639" y="699"/>
                      <a:pt x="639" y="699"/>
                      <a:pt x="639" y="699"/>
                    </a:cubicBezTo>
                    <a:cubicBezTo>
                      <a:pt x="639" y="557"/>
                      <a:pt x="639" y="557"/>
                      <a:pt x="639" y="557"/>
                    </a:cubicBezTo>
                    <a:cubicBezTo>
                      <a:pt x="868" y="537"/>
                      <a:pt x="1043" y="428"/>
                      <a:pt x="1043" y="29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936" y="3084"/>
                <a:ext cx="1755" cy="435"/>
              </a:xfrm>
              <a:custGeom>
                <a:avLst/>
                <a:gdLst>
                  <a:gd name="T0" fmla="*/ 3429 w 1170"/>
                  <a:gd name="T1" fmla="*/ 365 h 290"/>
                  <a:gd name="T2" fmla="*/ 4017 w 1170"/>
                  <a:gd name="T3" fmla="*/ 162 h 290"/>
                  <a:gd name="T4" fmla="*/ 3693 w 1170"/>
                  <a:gd name="T5" fmla="*/ 518 h 290"/>
                  <a:gd name="T6" fmla="*/ 3767 w 1170"/>
                  <a:gd name="T7" fmla="*/ 903 h 290"/>
                  <a:gd name="T8" fmla="*/ 3960 w 1170"/>
                  <a:gd name="T9" fmla="*/ 1277 h 290"/>
                  <a:gd name="T10" fmla="*/ 4050 w 1170"/>
                  <a:gd name="T11" fmla="*/ 1053 h 290"/>
                  <a:gd name="T12" fmla="*/ 3981 w 1170"/>
                  <a:gd name="T13" fmla="*/ 689 h 290"/>
                  <a:gd name="T14" fmla="*/ 3501 w 1170"/>
                  <a:gd name="T15" fmla="*/ 485 h 290"/>
                  <a:gd name="T16" fmla="*/ 3158 w 1170"/>
                  <a:gd name="T17" fmla="*/ 710 h 290"/>
                  <a:gd name="T18" fmla="*/ 3321 w 1170"/>
                  <a:gd name="T19" fmla="*/ 1287 h 290"/>
                  <a:gd name="T20" fmla="*/ 3617 w 1170"/>
                  <a:gd name="T21" fmla="*/ 842 h 290"/>
                  <a:gd name="T22" fmla="*/ 3501 w 1170"/>
                  <a:gd name="T23" fmla="*/ 485 h 290"/>
                  <a:gd name="T24" fmla="*/ 210 w 1170"/>
                  <a:gd name="T25" fmla="*/ 356 h 290"/>
                  <a:gd name="T26" fmla="*/ 507 w 1170"/>
                  <a:gd name="T27" fmla="*/ 1395 h 290"/>
                  <a:gd name="T28" fmla="*/ 666 w 1170"/>
                  <a:gd name="T29" fmla="*/ 729 h 290"/>
                  <a:gd name="T30" fmla="*/ 761 w 1170"/>
                  <a:gd name="T31" fmla="*/ 261 h 290"/>
                  <a:gd name="T32" fmla="*/ 687 w 1170"/>
                  <a:gd name="T33" fmla="*/ 579 h 290"/>
                  <a:gd name="T34" fmla="*/ 747 w 1170"/>
                  <a:gd name="T35" fmla="*/ 446 h 290"/>
                  <a:gd name="T36" fmla="*/ 417 w 1170"/>
                  <a:gd name="T37" fmla="*/ 498 h 290"/>
                  <a:gd name="T38" fmla="*/ 5427 w 1170"/>
                  <a:gd name="T39" fmla="*/ 234 h 290"/>
                  <a:gd name="T40" fmla="*/ 5346 w 1170"/>
                  <a:gd name="T41" fmla="*/ 423 h 290"/>
                  <a:gd name="T42" fmla="*/ 5273 w 1170"/>
                  <a:gd name="T43" fmla="*/ 878 h 290"/>
                  <a:gd name="T44" fmla="*/ 5894 w 1170"/>
                  <a:gd name="T45" fmla="*/ 858 h 290"/>
                  <a:gd name="T46" fmla="*/ 5691 w 1170"/>
                  <a:gd name="T47" fmla="*/ 386 h 290"/>
                  <a:gd name="T48" fmla="*/ 5205 w 1170"/>
                  <a:gd name="T49" fmla="*/ 221 h 290"/>
                  <a:gd name="T50" fmla="*/ 5034 w 1170"/>
                  <a:gd name="T51" fmla="*/ 365 h 290"/>
                  <a:gd name="T52" fmla="*/ 5205 w 1170"/>
                  <a:gd name="T53" fmla="*/ 221 h 290"/>
                  <a:gd name="T54" fmla="*/ 5216 w 1170"/>
                  <a:gd name="T55" fmla="*/ 1182 h 290"/>
                  <a:gd name="T56" fmla="*/ 5711 w 1170"/>
                  <a:gd name="T57" fmla="*/ 930 h 290"/>
                  <a:gd name="T58" fmla="*/ 5405 w 1170"/>
                  <a:gd name="T59" fmla="*/ 1385 h 290"/>
                  <a:gd name="T60" fmla="*/ 5192 w 1170"/>
                  <a:gd name="T61" fmla="*/ 1344 h 290"/>
                  <a:gd name="T62" fmla="*/ 5013 w 1170"/>
                  <a:gd name="T63" fmla="*/ 891 h 290"/>
                  <a:gd name="T64" fmla="*/ 4629 w 1170"/>
                  <a:gd name="T65" fmla="*/ 1094 h 290"/>
                  <a:gd name="T66" fmla="*/ 5192 w 1170"/>
                  <a:gd name="T67" fmla="*/ 737 h 290"/>
                  <a:gd name="T68" fmla="*/ 5454 w 1170"/>
                  <a:gd name="T69" fmla="*/ 1133 h 290"/>
                  <a:gd name="T70" fmla="*/ 2133 w 1170"/>
                  <a:gd name="T71" fmla="*/ 261 h 290"/>
                  <a:gd name="T72" fmla="*/ 2390 w 1170"/>
                  <a:gd name="T73" fmla="*/ 858 h 290"/>
                  <a:gd name="T74" fmla="*/ 2147 w 1170"/>
                  <a:gd name="T75" fmla="*/ 1025 h 290"/>
                  <a:gd name="T76" fmla="*/ 2349 w 1170"/>
                  <a:gd name="T77" fmla="*/ 923 h 290"/>
                  <a:gd name="T78" fmla="*/ 2267 w 1170"/>
                  <a:gd name="T79" fmla="*/ 527 h 290"/>
                  <a:gd name="T80" fmla="*/ 2349 w 1170"/>
                  <a:gd name="T81" fmla="*/ 332 h 290"/>
                  <a:gd name="T82" fmla="*/ 1814 w 1170"/>
                  <a:gd name="T83" fmla="*/ 545 h 290"/>
                  <a:gd name="T84" fmla="*/ 1790 w 1170"/>
                  <a:gd name="T85" fmla="*/ 939 h 290"/>
                  <a:gd name="T86" fmla="*/ 1728 w 1170"/>
                  <a:gd name="T87" fmla="*/ 1287 h 290"/>
                  <a:gd name="T88" fmla="*/ 1943 w 1170"/>
                  <a:gd name="T89" fmla="*/ 1094 h 290"/>
                  <a:gd name="T90" fmla="*/ 2307 w 1170"/>
                  <a:gd name="T91" fmla="*/ 1418 h 290"/>
                  <a:gd name="T92" fmla="*/ 2138 w 1170"/>
                  <a:gd name="T93" fmla="*/ 858 h 290"/>
                  <a:gd name="T94" fmla="*/ 2138 w 1170"/>
                  <a:gd name="T95" fmla="*/ 858 h 290"/>
                  <a:gd name="T96" fmla="*/ 2093 w 1170"/>
                  <a:gd name="T97" fmla="*/ 104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0" h="290">
                    <a:moveTo>
                      <a:pt x="722" y="34"/>
                    </a:moveTo>
                    <a:cubicBezTo>
                      <a:pt x="729" y="40"/>
                      <a:pt x="723" y="53"/>
                      <a:pt x="727" y="60"/>
                    </a:cubicBezTo>
                    <a:cubicBezTo>
                      <a:pt x="713" y="79"/>
                      <a:pt x="694" y="66"/>
                      <a:pt x="677" y="72"/>
                    </a:cubicBezTo>
                    <a:cubicBezTo>
                      <a:pt x="660" y="57"/>
                      <a:pt x="692" y="54"/>
                      <a:pt x="687" y="36"/>
                    </a:cubicBezTo>
                    <a:cubicBezTo>
                      <a:pt x="695" y="27"/>
                      <a:pt x="713" y="25"/>
                      <a:pt x="722" y="34"/>
                    </a:cubicBezTo>
                    <a:close/>
                    <a:moveTo>
                      <a:pt x="793" y="32"/>
                    </a:moveTo>
                    <a:cubicBezTo>
                      <a:pt x="752" y="91"/>
                      <a:pt x="752" y="91"/>
                      <a:pt x="752" y="91"/>
                    </a:cubicBezTo>
                    <a:cubicBezTo>
                      <a:pt x="741" y="91"/>
                      <a:pt x="741" y="91"/>
                      <a:pt x="741" y="91"/>
                    </a:cubicBezTo>
                    <a:cubicBezTo>
                      <a:pt x="734" y="92"/>
                      <a:pt x="729" y="97"/>
                      <a:pt x="729" y="102"/>
                    </a:cubicBezTo>
                    <a:cubicBezTo>
                      <a:pt x="735" y="113"/>
                      <a:pt x="740" y="131"/>
                      <a:pt x="755" y="131"/>
                    </a:cubicBezTo>
                    <a:cubicBezTo>
                      <a:pt x="753" y="145"/>
                      <a:pt x="768" y="154"/>
                      <a:pt x="765" y="169"/>
                    </a:cubicBezTo>
                    <a:cubicBezTo>
                      <a:pt x="759" y="172"/>
                      <a:pt x="753" y="181"/>
                      <a:pt x="744" y="178"/>
                    </a:cubicBezTo>
                    <a:cubicBezTo>
                      <a:pt x="725" y="187"/>
                      <a:pt x="719" y="208"/>
                      <a:pt x="718" y="229"/>
                    </a:cubicBezTo>
                    <a:cubicBezTo>
                      <a:pt x="723" y="233"/>
                      <a:pt x="725" y="233"/>
                      <a:pt x="729" y="227"/>
                    </a:cubicBezTo>
                    <a:cubicBezTo>
                      <a:pt x="754" y="216"/>
                      <a:pt x="762" y="245"/>
                      <a:pt x="782" y="252"/>
                    </a:cubicBezTo>
                    <a:cubicBezTo>
                      <a:pt x="795" y="257"/>
                      <a:pt x="809" y="253"/>
                      <a:pt x="818" y="240"/>
                    </a:cubicBezTo>
                    <a:cubicBezTo>
                      <a:pt x="819" y="223"/>
                      <a:pt x="838" y="206"/>
                      <a:pt x="824" y="190"/>
                    </a:cubicBezTo>
                    <a:cubicBezTo>
                      <a:pt x="814" y="194"/>
                      <a:pt x="802" y="197"/>
                      <a:pt x="800" y="208"/>
                    </a:cubicBezTo>
                    <a:cubicBezTo>
                      <a:pt x="788" y="220"/>
                      <a:pt x="779" y="204"/>
                      <a:pt x="769" y="201"/>
                    </a:cubicBezTo>
                    <a:cubicBezTo>
                      <a:pt x="764" y="184"/>
                      <a:pt x="774" y="171"/>
                      <a:pt x="790" y="163"/>
                    </a:cubicBezTo>
                    <a:cubicBezTo>
                      <a:pt x="796" y="155"/>
                      <a:pt x="792" y="143"/>
                      <a:pt x="786" y="136"/>
                    </a:cubicBezTo>
                    <a:cubicBezTo>
                      <a:pt x="754" y="95"/>
                      <a:pt x="827" y="94"/>
                      <a:pt x="822" y="60"/>
                    </a:cubicBezTo>
                    <a:cubicBezTo>
                      <a:pt x="812" y="51"/>
                      <a:pt x="810" y="32"/>
                      <a:pt x="793" y="32"/>
                    </a:cubicBezTo>
                    <a:close/>
                    <a:moveTo>
                      <a:pt x="691" y="95"/>
                    </a:moveTo>
                    <a:cubicBezTo>
                      <a:pt x="681" y="101"/>
                      <a:pt x="674" y="112"/>
                      <a:pt x="668" y="121"/>
                    </a:cubicBezTo>
                    <a:cubicBezTo>
                      <a:pt x="656" y="129"/>
                      <a:pt x="642" y="123"/>
                      <a:pt x="635" y="112"/>
                    </a:cubicBezTo>
                    <a:cubicBezTo>
                      <a:pt x="626" y="118"/>
                      <a:pt x="621" y="129"/>
                      <a:pt x="623" y="140"/>
                    </a:cubicBezTo>
                    <a:cubicBezTo>
                      <a:pt x="630" y="159"/>
                      <a:pt x="640" y="175"/>
                      <a:pt x="661" y="180"/>
                    </a:cubicBezTo>
                    <a:cubicBezTo>
                      <a:pt x="653" y="193"/>
                      <a:pt x="623" y="183"/>
                      <a:pt x="623" y="208"/>
                    </a:cubicBezTo>
                    <a:cubicBezTo>
                      <a:pt x="618" y="235"/>
                      <a:pt x="653" y="233"/>
                      <a:pt x="656" y="254"/>
                    </a:cubicBezTo>
                    <a:cubicBezTo>
                      <a:pt x="656" y="261"/>
                      <a:pt x="663" y="259"/>
                      <a:pt x="668" y="259"/>
                    </a:cubicBezTo>
                    <a:cubicBezTo>
                      <a:pt x="684" y="249"/>
                      <a:pt x="679" y="238"/>
                      <a:pt x="680" y="221"/>
                    </a:cubicBezTo>
                    <a:cubicBezTo>
                      <a:pt x="679" y="194"/>
                      <a:pt x="710" y="191"/>
                      <a:pt x="714" y="166"/>
                    </a:cubicBezTo>
                    <a:cubicBezTo>
                      <a:pt x="711" y="157"/>
                      <a:pt x="701" y="159"/>
                      <a:pt x="695" y="154"/>
                    </a:cubicBezTo>
                    <a:cubicBezTo>
                      <a:pt x="683" y="133"/>
                      <a:pt x="708" y="123"/>
                      <a:pt x="708" y="107"/>
                    </a:cubicBezTo>
                    <a:cubicBezTo>
                      <a:pt x="705" y="99"/>
                      <a:pt x="699" y="95"/>
                      <a:pt x="691" y="95"/>
                    </a:cubicBezTo>
                    <a:close/>
                    <a:moveTo>
                      <a:pt x="109" y="0"/>
                    </a:moveTo>
                    <a:cubicBezTo>
                      <a:pt x="84" y="14"/>
                      <a:pt x="102" y="48"/>
                      <a:pt x="9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0" y="84"/>
                      <a:pt x="45" y="112"/>
                      <a:pt x="43" y="135"/>
                    </a:cubicBezTo>
                    <a:cubicBezTo>
                      <a:pt x="52" y="151"/>
                      <a:pt x="68" y="169"/>
                      <a:pt x="90" y="164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5" y="280"/>
                      <a:pt x="105" y="280"/>
                      <a:pt x="105" y="280"/>
                    </a:cubicBezTo>
                    <a:cubicBezTo>
                      <a:pt x="114" y="290"/>
                      <a:pt x="125" y="279"/>
                      <a:pt x="133" y="273"/>
                    </a:cubicBezTo>
                    <a:cubicBezTo>
                      <a:pt x="132" y="225"/>
                      <a:pt x="131" y="187"/>
                      <a:pt x="131" y="144"/>
                    </a:cubicBezTo>
                    <a:cubicBezTo>
                      <a:pt x="150" y="139"/>
                      <a:pt x="160" y="122"/>
                      <a:pt x="173" y="108"/>
                    </a:cubicBezTo>
                    <a:cubicBezTo>
                      <a:pt x="178" y="88"/>
                      <a:pt x="202" y="61"/>
                      <a:pt x="183" y="41"/>
                    </a:cubicBezTo>
                    <a:cubicBezTo>
                      <a:pt x="169" y="34"/>
                      <a:pt x="161" y="48"/>
                      <a:pt x="150" y="51"/>
                    </a:cubicBezTo>
                    <a:cubicBezTo>
                      <a:pt x="103" y="69"/>
                      <a:pt x="149" y="3"/>
                      <a:pt x="109" y="0"/>
                    </a:cubicBezTo>
                    <a:close/>
                    <a:moveTo>
                      <a:pt x="147" y="88"/>
                    </a:moveTo>
                    <a:cubicBezTo>
                      <a:pt x="149" y="99"/>
                      <a:pt x="143" y="108"/>
                      <a:pt x="135" y="11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1" y="81"/>
                      <a:pt x="131" y="81"/>
                      <a:pt x="131" y="81"/>
                    </a:cubicBezTo>
                    <a:cubicBezTo>
                      <a:pt x="138" y="80"/>
                      <a:pt x="143" y="82"/>
                      <a:pt x="147" y="88"/>
                    </a:cubicBezTo>
                    <a:close/>
                    <a:moveTo>
                      <a:pt x="91" y="129"/>
                    </a:moveTo>
                    <a:cubicBezTo>
                      <a:pt x="83" y="131"/>
                      <a:pt x="77" y="124"/>
                      <a:pt x="72" y="117"/>
                    </a:cubicBezTo>
                    <a:cubicBezTo>
                      <a:pt x="72" y="110"/>
                      <a:pt x="72" y="99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1" y="129"/>
                    </a:lnTo>
                    <a:close/>
                    <a:moveTo>
                      <a:pt x="1072" y="46"/>
                    </a:moveTo>
                    <a:cubicBezTo>
                      <a:pt x="1073" y="56"/>
                      <a:pt x="1066" y="70"/>
                      <a:pt x="1082" y="76"/>
                    </a:cubicBezTo>
                    <a:cubicBezTo>
                      <a:pt x="1085" y="84"/>
                      <a:pt x="1085" y="94"/>
                      <a:pt x="1077" y="100"/>
                    </a:cubicBezTo>
                    <a:cubicBezTo>
                      <a:pt x="1064" y="103"/>
                      <a:pt x="1063" y="88"/>
                      <a:pt x="1056" y="83"/>
                    </a:cubicBezTo>
                    <a:cubicBezTo>
                      <a:pt x="1043" y="96"/>
                      <a:pt x="1070" y="107"/>
                      <a:pt x="1062" y="125"/>
                    </a:cubicBezTo>
                    <a:cubicBezTo>
                      <a:pt x="1059" y="136"/>
                      <a:pt x="1046" y="133"/>
                      <a:pt x="1039" y="136"/>
                    </a:cubicBezTo>
                    <a:cubicBezTo>
                      <a:pt x="1039" y="149"/>
                      <a:pt x="1030" y="162"/>
                      <a:pt x="1041" y="173"/>
                    </a:cubicBezTo>
                    <a:cubicBezTo>
                      <a:pt x="1065" y="167"/>
                      <a:pt x="1081" y="135"/>
                      <a:pt x="1111" y="150"/>
                    </a:cubicBezTo>
                    <a:cubicBezTo>
                      <a:pt x="1121" y="157"/>
                      <a:pt x="1129" y="163"/>
                      <a:pt x="1134" y="174"/>
                    </a:cubicBezTo>
                    <a:cubicBezTo>
                      <a:pt x="1143" y="182"/>
                      <a:pt x="1157" y="181"/>
                      <a:pt x="1164" y="169"/>
                    </a:cubicBezTo>
                    <a:cubicBezTo>
                      <a:pt x="1170" y="159"/>
                      <a:pt x="1162" y="151"/>
                      <a:pt x="1155" y="144"/>
                    </a:cubicBezTo>
                    <a:cubicBezTo>
                      <a:pt x="1136" y="132"/>
                      <a:pt x="1108" y="127"/>
                      <a:pt x="1101" y="100"/>
                    </a:cubicBezTo>
                    <a:cubicBezTo>
                      <a:pt x="1102" y="87"/>
                      <a:pt x="1114" y="81"/>
                      <a:pt x="1124" y="76"/>
                    </a:cubicBezTo>
                    <a:cubicBezTo>
                      <a:pt x="1123" y="62"/>
                      <a:pt x="1112" y="52"/>
                      <a:pt x="1111" y="38"/>
                    </a:cubicBezTo>
                    <a:cubicBezTo>
                      <a:pt x="1102" y="16"/>
                      <a:pt x="1072" y="21"/>
                      <a:pt x="1072" y="46"/>
                    </a:cubicBezTo>
                    <a:close/>
                    <a:moveTo>
                      <a:pt x="1028" y="43"/>
                    </a:moveTo>
                    <a:cubicBezTo>
                      <a:pt x="1035" y="62"/>
                      <a:pt x="1021" y="81"/>
                      <a:pt x="1039" y="95"/>
                    </a:cubicBezTo>
                    <a:cubicBezTo>
                      <a:pt x="1014" y="107"/>
                      <a:pt x="990" y="137"/>
                      <a:pt x="961" y="123"/>
                    </a:cubicBezTo>
                    <a:cubicBezTo>
                      <a:pt x="971" y="104"/>
                      <a:pt x="999" y="100"/>
                      <a:pt x="994" y="72"/>
                    </a:cubicBezTo>
                    <a:cubicBezTo>
                      <a:pt x="996" y="72"/>
                      <a:pt x="998" y="73"/>
                      <a:pt x="999" y="70"/>
                    </a:cubicBezTo>
                    <a:cubicBezTo>
                      <a:pt x="998" y="57"/>
                      <a:pt x="992" y="38"/>
                      <a:pt x="1005" y="29"/>
                    </a:cubicBezTo>
                    <a:cubicBezTo>
                      <a:pt x="1015" y="30"/>
                      <a:pt x="1025" y="33"/>
                      <a:pt x="1028" y="43"/>
                    </a:cubicBezTo>
                    <a:close/>
                    <a:moveTo>
                      <a:pt x="1025" y="145"/>
                    </a:moveTo>
                    <a:cubicBezTo>
                      <a:pt x="1025" y="175"/>
                      <a:pt x="1030" y="211"/>
                      <a:pt x="1016" y="237"/>
                    </a:cubicBezTo>
                    <a:cubicBezTo>
                      <a:pt x="1021" y="243"/>
                      <a:pt x="1025" y="233"/>
                      <a:pt x="1030" y="233"/>
                    </a:cubicBezTo>
                    <a:cubicBezTo>
                      <a:pt x="1054" y="217"/>
                      <a:pt x="1035" y="180"/>
                      <a:pt x="1067" y="171"/>
                    </a:cubicBezTo>
                    <a:cubicBezTo>
                      <a:pt x="1076" y="165"/>
                      <a:pt x="1085" y="156"/>
                      <a:pt x="1094" y="164"/>
                    </a:cubicBezTo>
                    <a:cubicBezTo>
                      <a:pt x="1100" y="180"/>
                      <a:pt x="1118" y="174"/>
                      <a:pt x="1128" y="183"/>
                    </a:cubicBezTo>
                    <a:cubicBezTo>
                      <a:pt x="1127" y="212"/>
                      <a:pt x="1110" y="238"/>
                      <a:pt x="1100" y="265"/>
                    </a:cubicBezTo>
                    <a:cubicBezTo>
                      <a:pt x="1101" y="267"/>
                      <a:pt x="1103" y="273"/>
                      <a:pt x="1100" y="275"/>
                    </a:cubicBezTo>
                    <a:cubicBezTo>
                      <a:pt x="1093" y="286"/>
                      <a:pt x="1077" y="277"/>
                      <a:pt x="1067" y="273"/>
                    </a:cubicBezTo>
                    <a:cubicBezTo>
                      <a:pt x="1056" y="258"/>
                      <a:pt x="1056" y="258"/>
                      <a:pt x="1056" y="258"/>
                    </a:cubicBezTo>
                    <a:cubicBezTo>
                      <a:pt x="1057" y="257"/>
                      <a:pt x="1059" y="256"/>
                      <a:pt x="1058" y="254"/>
                    </a:cubicBezTo>
                    <a:cubicBezTo>
                      <a:pt x="1048" y="252"/>
                      <a:pt x="1038" y="264"/>
                      <a:pt x="1025" y="265"/>
                    </a:cubicBezTo>
                    <a:cubicBezTo>
                      <a:pt x="1008" y="265"/>
                      <a:pt x="987" y="267"/>
                      <a:pt x="978" y="249"/>
                    </a:cubicBezTo>
                    <a:cubicBezTo>
                      <a:pt x="970" y="255"/>
                      <a:pt x="958" y="249"/>
                      <a:pt x="954" y="240"/>
                    </a:cubicBezTo>
                    <a:cubicBezTo>
                      <a:pt x="953" y="211"/>
                      <a:pt x="995" y="207"/>
                      <a:pt x="990" y="176"/>
                    </a:cubicBezTo>
                    <a:cubicBezTo>
                      <a:pt x="992" y="173"/>
                      <a:pt x="996" y="175"/>
                      <a:pt x="996" y="171"/>
                    </a:cubicBezTo>
                    <a:cubicBezTo>
                      <a:pt x="986" y="171"/>
                      <a:pt x="973" y="177"/>
                      <a:pt x="963" y="183"/>
                    </a:cubicBezTo>
                    <a:cubicBezTo>
                      <a:pt x="937" y="182"/>
                      <a:pt x="947" y="235"/>
                      <a:pt x="914" y="216"/>
                    </a:cubicBezTo>
                    <a:cubicBezTo>
                      <a:pt x="901" y="205"/>
                      <a:pt x="900" y="189"/>
                      <a:pt x="901" y="174"/>
                    </a:cubicBezTo>
                    <a:cubicBezTo>
                      <a:pt x="915" y="138"/>
                      <a:pt x="958" y="165"/>
                      <a:pt x="977" y="138"/>
                    </a:cubicBezTo>
                    <a:cubicBezTo>
                      <a:pt x="994" y="137"/>
                      <a:pt x="1020" y="113"/>
                      <a:pt x="1025" y="145"/>
                    </a:cubicBezTo>
                    <a:close/>
                    <a:moveTo>
                      <a:pt x="1077" y="223"/>
                    </a:moveTo>
                    <a:cubicBezTo>
                      <a:pt x="1085" y="217"/>
                      <a:pt x="1084" y="207"/>
                      <a:pt x="1088" y="199"/>
                    </a:cubicBezTo>
                    <a:cubicBezTo>
                      <a:pt x="1080" y="200"/>
                      <a:pt x="1074" y="217"/>
                      <a:pt x="1077" y="223"/>
                    </a:cubicBezTo>
                    <a:close/>
                    <a:moveTo>
                      <a:pt x="434" y="6"/>
                    </a:moveTo>
                    <a:cubicBezTo>
                      <a:pt x="421" y="9"/>
                      <a:pt x="410" y="13"/>
                      <a:pt x="398" y="19"/>
                    </a:cubicBezTo>
                    <a:cubicBezTo>
                      <a:pt x="399" y="32"/>
                      <a:pt x="411" y="41"/>
                      <a:pt x="421" y="51"/>
                    </a:cubicBezTo>
                    <a:cubicBezTo>
                      <a:pt x="438" y="55"/>
                      <a:pt x="442" y="30"/>
                      <a:pt x="460" y="36"/>
                    </a:cubicBezTo>
                    <a:cubicBezTo>
                      <a:pt x="475" y="48"/>
                      <a:pt x="482" y="60"/>
                      <a:pt x="481" y="79"/>
                    </a:cubicBezTo>
                    <a:cubicBezTo>
                      <a:pt x="475" y="108"/>
                      <a:pt x="478" y="140"/>
                      <a:pt x="472" y="169"/>
                    </a:cubicBezTo>
                    <a:cubicBezTo>
                      <a:pt x="464" y="185"/>
                      <a:pt x="481" y="213"/>
                      <a:pt x="457" y="216"/>
                    </a:cubicBezTo>
                    <a:cubicBezTo>
                      <a:pt x="454" y="213"/>
                      <a:pt x="451" y="211"/>
                      <a:pt x="450" y="206"/>
                    </a:cubicBezTo>
                    <a:cubicBezTo>
                      <a:pt x="440" y="205"/>
                      <a:pt x="435" y="198"/>
                      <a:pt x="424" y="202"/>
                    </a:cubicBezTo>
                    <a:cubicBezTo>
                      <a:pt x="414" y="201"/>
                      <a:pt x="421" y="192"/>
                      <a:pt x="424" y="187"/>
                    </a:cubicBezTo>
                    <a:cubicBezTo>
                      <a:pt x="436" y="175"/>
                      <a:pt x="442" y="199"/>
                      <a:pt x="455" y="195"/>
                    </a:cubicBezTo>
                    <a:cubicBezTo>
                      <a:pt x="459" y="193"/>
                      <a:pt x="467" y="189"/>
                      <a:pt x="464" y="182"/>
                    </a:cubicBezTo>
                    <a:cubicBezTo>
                      <a:pt x="425" y="157"/>
                      <a:pt x="483" y="131"/>
                      <a:pt x="459" y="102"/>
                    </a:cubicBezTo>
                    <a:cubicBezTo>
                      <a:pt x="454" y="104"/>
                      <a:pt x="450" y="115"/>
                      <a:pt x="443" y="108"/>
                    </a:cubicBezTo>
                    <a:cubicBezTo>
                      <a:pt x="447" y="104"/>
                      <a:pt x="447" y="104"/>
                      <a:pt x="447" y="104"/>
                    </a:cubicBezTo>
                    <a:cubicBezTo>
                      <a:pt x="450" y="97"/>
                      <a:pt x="440" y="93"/>
                      <a:pt x="438" y="89"/>
                    </a:cubicBezTo>
                    <a:cubicBezTo>
                      <a:pt x="440" y="86"/>
                      <a:pt x="443" y="84"/>
                      <a:pt x="447" y="86"/>
                    </a:cubicBezTo>
                    <a:cubicBezTo>
                      <a:pt x="455" y="82"/>
                      <a:pt x="466" y="75"/>
                      <a:pt x="464" y="65"/>
                    </a:cubicBezTo>
                    <a:cubicBezTo>
                      <a:pt x="462" y="58"/>
                      <a:pt x="461" y="49"/>
                      <a:pt x="453" y="50"/>
                    </a:cubicBezTo>
                    <a:cubicBezTo>
                      <a:pt x="430" y="63"/>
                      <a:pt x="400" y="60"/>
                      <a:pt x="377" y="74"/>
                    </a:cubicBezTo>
                    <a:cubicBezTo>
                      <a:pt x="368" y="82"/>
                      <a:pt x="353" y="91"/>
                      <a:pt x="358" y="107"/>
                    </a:cubicBezTo>
                    <a:cubicBezTo>
                      <a:pt x="362" y="110"/>
                      <a:pt x="362" y="118"/>
                      <a:pt x="370" y="117"/>
                    </a:cubicBezTo>
                    <a:cubicBezTo>
                      <a:pt x="371" y="131"/>
                      <a:pt x="366" y="152"/>
                      <a:pt x="383" y="159"/>
                    </a:cubicBezTo>
                    <a:cubicBezTo>
                      <a:pt x="378" y="172"/>
                      <a:pt x="364" y="181"/>
                      <a:pt x="353" y="185"/>
                    </a:cubicBezTo>
                    <a:cubicBezTo>
                      <a:pt x="333" y="172"/>
                      <a:pt x="350" y="142"/>
                      <a:pt x="334" y="127"/>
                    </a:cubicBezTo>
                    <a:cubicBezTo>
                      <a:pt x="328" y="128"/>
                      <a:pt x="321" y="127"/>
                      <a:pt x="317" y="131"/>
                    </a:cubicBezTo>
                    <a:cubicBezTo>
                      <a:pt x="304" y="174"/>
                      <a:pt x="332" y="214"/>
                      <a:pt x="341" y="254"/>
                    </a:cubicBezTo>
                    <a:cubicBezTo>
                      <a:pt x="353" y="249"/>
                      <a:pt x="355" y="235"/>
                      <a:pt x="356" y="223"/>
                    </a:cubicBezTo>
                    <a:cubicBezTo>
                      <a:pt x="370" y="219"/>
                      <a:pt x="383" y="208"/>
                      <a:pt x="396" y="211"/>
                    </a:cubicBezTo>
                    <a:cubicBezTo>
                      <a:pt x="394" y="218"/>
                      <a:pt x="387" y="212"/>
                      <a:pt x="383" y="216"/>
                    </a:cubicBezTo>
                    <a:cubicBezTo>
                      <a:pt x="376" y="226"/>
                      <a:pt x="368" y="237"/>
                      <a:pt x="379" y="248"/>
                    </a:cubicBezTo>
                    <a:cubicBezTo>
                      <a:pt x="408" y="235"/>
                      <a:pt x="408" y="235"/>
                      <a:pt x="408" y="235"/>
                    </a:cubicBezTo>
                    <a:cubicBezTo>
                      <a:pt x="445" y="213"/>
                      <a:pt x="437" y="266"/>
                      <a:pt x="455" y="280"/>
                    </a:cubicBezTo>
                    <a:cubicBezTo>
                      <a:pt x="524" y="231"/>
                      <a:pt x="503" y="137"/>
                      <a:pt x="504" y="60"/>
                    </a:cubicBezTo>
                    <a:cubicBezTo>
                      <a:pt x="495" y="29"/>
                      <a:pt x="460" y="18"/>
                      <a:pt x="434" y="6"/>
                    </a:cubicBezTo>
                    <a:close/>
                    <a:moveTo>
                      <a:pt x="422" y="169"/>
                    </a:moveTo>
                    <a:cubicBezTo>
                      <a:pt x="411" y="164"/>
                      <a:pt x="410" y="154"/>
                      <a:pt x="400" y="148"/>
                    </a:cubicBezTo>
                    <a:cubicBezTo>
                      <a:pt x="412" y="140"/>
                      <a:pt x="399" y="122"/>
                      <a:pt x="412" y="116"/>
                    </a:cubicBezTo>
                    <a:cubicBezTo>
                      <a:pt x="423" y="127"/>
                      <a:pt x="419" y="153"/>
                      <a:pt x="422" y="169"/>
                    </a:cubicBezTo>
                    <a:close/>
                    <a:moveTo>
                      <a:pt x="413" y="206"/>
                    </a:moveTo>
                    <a:cubicBezTo>
                      <a:pt x="409" y="210"/>
                      <a:pt x="402" y="207"/>
                      <a:pt x="396" y="208"/>
                    </a:cubicBezTo>
                    <a:cubicBezTo>
                      <a:pt x="401" y="206"/>
                      <a:pt x="408" y="206"/>
                      <a:pt x="413" y="20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410690" y="3035721"/>
            <a:ext cx="1028700" cy="568325"/>
            <a:chOff x="135315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1" name="组合 202"/>
            <p:cNvGrpSpPr/>
            <p:nvPr/>
          </p:nvGrpSpPr>
          <p:grpSpPr bwMode="auto">
            <a:xfrm>
              <a:off x="135315" y="3014763"/>
              <a:ext cx="1028963" cy="568239"/>
              <a:chOff x="467544" y="2406506"/>
              <a:chExt cx="936104" cy="51695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46754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圆角矩形 205"/>
              <p:cNvSpPr>
                <a:spLocks noChangeArrowheads="1"/>
              </p:cNvSpPr>
              <p:nvPr/>
            </p:nvSpPr>
            <p:spPr bwMode="auto">
              <a:xfrm>
                <a:off x="505983" y="244100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2" name="Picture 3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3" y="3042994"/>
              <a:ext cx="526987" cy="51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" name="组合 154"/>
          <p:cNvGrpSpPr/>
          <p:nvPr/>
        </p:nvGrpSpPr>
        <p:grpSpPr bwMode="auto">
          <a:xfrm>
            <a:off x="1637828" y="3035721"/>
            <a:ext cx="1028700" cy="568325"/>
            <a:chOff x="1442717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6" name="组合 207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圆角矩形 210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组合 159"/>
          <p:cNvGrpSpPr/>
          <p:nvPr/>
        </p:nvGrpSpPr>
        <p:grpSpPr bwMode="auto">
          <a:xfrm>
            <a:off x="4093690" y="3051596"/>
            <a:ext cx="1028700" cy="568325"/>
            <a:chOff x="4057520" y="3031189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组合 212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圆角矩形 215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5" name="组合 164"/>
          <p:cNvGrpSpPr/>
          <p:nvPr/>
        </p:nvGrpSpPr>
        <p:grpSpPr bwMode="auto">
          <a:xfrm>
            <a:off x="2881578" y="3935833"/>
            <a:ext cx="1028700" cy="568325"/>
            <a:chOff x="2750118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6" name="组合 217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圆角矩形 220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组合 169"/>
          <p:cNvGrpSpPr/>
          <p:nvPr/>
        </p:nvGrpSpPr>
        <p:grpSpPr bwMode="auto">
          <a:xfrm>
            <a:off x="6549553" y="3035721"/>
            <a:ext cx="1028700" cy="568325"/>
            <a:chOff x="6672323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1" name="组合 227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173" name="圆角矩形 172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圆角矩形 230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组合 174"/>
          <p:cNvGrpSpPr/>
          <p:nvPr/>
        </p:nvGrpSpPr>
        <p:grpSpPr bwMode="auto">
          <a:xfrm>
            <a:off x="2866553" y="3043658"/>
            <a:ext cx="1028700" cy="568325"/>
            <a:chOff x="2750118" y="3022334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6" name="组合 232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圆角矩形 235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组合 179"/>
          <p:cNvGrpSpPr/>
          <p:nvPr/>
        </p:nvGrpSpPr>
        <p:grpSpPr bwMode="auto">
          <a:xfrm>
            <a:off x="5320828" y="3051596"/>
            <a:ext cx="1028700" cy="568325"/>
            <a:chOff x="5364921" y="3031189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1" name="组合 237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圆角矩形 240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组合 184"/>
          <p:cNvGrpSpPr/>
          <p:nvPr/>
        </p:nvGrpSpPr>
        <p:grpSpPr bwMode="auto">
          <a:xfrm>
            <a:off x="4101057" y="3935833"/>
            <a:ext cx="1028700" cy="568325"/>
            <a:chOff x="4057520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6" name="组合 242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圆角矩形 245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7" name="Picture 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0" name="组合 189"/>
          <p:cNvGrpSpPr/>
          <p:nvPr/>
        </p:nvGrpSpPr>
        <p:grpSpPr bwMode="auto">
          <a:xfrm>
            <a:off x="7776690" y="3035721"/>
            <a:ext cx="1028700" cy="568325"/>
            <a:chOff x="7979723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1" name="组合 247"/>
            <p:cNvGrpSpPr/>
            <p:nvPr/>
          </p:nvGrpSpPr>
          <p:grpSpPr bwMode="auto">
            <a:xfrm>
              <a:off x="7979723" y="3014763"/>
              <a:ext cx="1028963" cy="568239"/>
              <a:chOff x="6455224" y="801103"/>
              <a:chExt cx="936104" cy="516958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645522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圆角矩形 250"/>
              <p:cNvSpPr>
                <a:spLocks noChangeArrowheads="1"/>
              </p:cNvSpPr>
              <p:nvPr/>
            </p:nvSpPr>
            <p:spPr bwMode="auto">
              <a:xfrm>
                <a:off x="649366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04" y="3077503"/>
              <a:ext cx="657600" cy="44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组合 194"/>
          <p:cNvGrpSpPr/>
          <p:nvPr/>
        </p:nvGrpSpPr>
        <p:grpSpPr bwMode="auto">
          <a:xfrm>
            <a:off x="6549553" y="3945045"/>
            <a:ext cx="1028700" cy="568325"/>
            <a:chOff x="6672323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6" name="组合 252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圆角矩形 255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7" name="图片 253" descr="交银租赁logo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0" name="组合 199"/>
          <p:cNvGrpSpPr/>
          <p:nvPr/>
        </p:nvGrpSpPr>
        <p:grpSpPr bwMode="auto">
          <a:xfrm>
            <a:off x="5315186" y="3935833"/>
            <a:ext cx="1028700" cy="568325"/>
            <a:chOff x="5341172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1" name="组合 257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圆角矩形 260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0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0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1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1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8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92" dur="1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08" dur="150" fill="hold"/>
                                        <p:tgtEl>
                                          <p:spTgt spid="1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3" presetClass="entr" presetSubtype="52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50" fill="hold"/>
                                        <p:tgtEl>
                                          <p:spTgt spid="1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32" dur="150" fill="hold"/>
                                        <p:tgtEl>
                                          <p:spTgt spid="1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52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1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48" dur="150" fill="hold"/>
                                        <p:tgtEl>
                                          <p:spTgt spid="1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52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56" dur="150" fill="hold"/>
                                        <p:tgtEl>
                                          <p:spTgt spid="1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3" presetClass="entr" presetSubtype="52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3" presetClass="entr" presetSubtype="52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1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52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6" presetClass="emph" presetSubtype="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0" dur="150" fill="hold"/>
                                        <p:tgtEl>
                                          <p:spTgt spid="1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3" presetClass="entr" presetSubtype="52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mph" presetSubtype="0" autoRev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88" dur="150" fill="hold"/>
                                        <p:tgtEl>
                                          <p:spTgt spid="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96" dur="150" fill="hold"/>
                                        <p:tgtEl>
                                          <p:spTgt spid="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/>
          <p:cNvGrpSpPr/>
          <p:nvPr/>
        </p:nvGrpSpPr>
        <p:grpSpPr bwMode="auto">
          <a:xfrm>
            <a:off x="596106" y="3535363"/>
            <a:ext cx="1001713" cy="1003300"/>
            <a:chOff x="559093" y="3540757"/>
            <a:chExt cx="1001898" cy="1001899"/>
          </a:xfrm>
        </p:grpSpPr>
        <p:sp>
          <p:nvSpPr>
            <p:cNvPr id="19" name="Freeform 8"/>
            <p:cNvSpPr/>
            <p:nvPr/>
          </p:nvSpPr>
          <p:spPr bwMode="auto">
            <a:xfrm>
              <a:off x="559093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76"/>
            <p:cNvSpPr>
              <a:spLocks noEditPoints="1"/>
            </p:cNvSpPr>
            <p:nvPr/>
          </p:nvSpPr>
          <p:spPr bwMode="auto">
            <a:xfrm>
              <a:off x="840928" y="3815570"/>
              <a:ext cx="438228" cy="452272"/>
            </a:xfrm>
            <a:custGeom>
              <a:avLst/>
              <a:gdLst>
                <a:gd name="T0" fmla="*/ 2147483647 w 156"/>
                <a:gd name="T1" fmla="*/ 2147483647 h 161"/>
                <a:gd name="T2" fmla="*/ 2147483647 w 156"/>
                <a:gd name="T3" fmla="*/ 2147483647 h 161"/>
                <a:gd name="T4" fmla="*/ 2147483647 w 156"/>
                <a:gd name="T5" fmla="*/ 2147483647 h 161"/>
                <a:gd name="T6" fmla="*/ 2147483647 w 156"/>
                <a:gd name="T7" fmla="*/ 2147483647 h 161"/>
                <a:gd name="T8" fmla="*/ 0 w 156"/>
                <a:gd name="T9" fmla="*/ 2147483647 h 161"/>
                <a:gd name="T10" fmla="*/ 0 w 156"/>
                <a:gd name="T11" fmla="*/ 2147483647 h 161"/>
                <a:gd name="T12" fmla="*/ 2147483647 w 156"/>
                <a:gd name="T13" fmla="*/ 2147483647 h 161"/>
                <a:gd name="T14" fmla="*/ 2147483647 w 156"/>
                <a:gd name="T15" fmla="*/ 2147483647 h 161"/>
                <a:gd name="T16" fmla="*/ 2147483647 w 156"/>
                <a:gd name="T17" fmla="*/ 0 h 161"/>
                <a:gd name="T18" fmla="*/ 2147483647 w 156"/>
                <a:gd name="T19" fmla="*/ 2147483647 h 161"/>
                <a:gd name="T20" fmla="*/ 2147483647 w 156"/>
                <a:gd name="T21" fmla="*/ 2147483647 h 161"/>
                <a:gd name="T22" fmla="*/ 0 w 156"/>
                <a:gd name="T23" fmla="*/ 2147483647 h 161"/>
                <a:gd name="T24" fmla="*/ 2147483647 w 156"/>
                <a:gd name="T25" fmla="*/ 2147483647 h 161"/>
                <a:gd name="T26" fmla="*/ 2147483647 w 156"/>
                <a:gd name="T27" fmla="*/ 2147483647 h 161"/>
                <a:gd name="T28" fmla="*/ 2147483647 w 156"/>
                <a:gd name="T29" fmla="*/ 2147483647 h 161"/>
                <a:gd name="T30" fmla="*/ 2147483647 w 156"/>
                <a:gd name="T31" fmla="*/ 2147483647 h 161"/>
                <a:gd name="T32" fmla="*/ 2147483647 w 156"/>
                <a:gd name="T33" fmla="*/ 2147483647 h 161"/>
                <a:gd name="T34" fmla="*/ 2147483647 w 156"/>
                <a:gd name="T35" fmla="*/ 2147483647 h 161"/>
                <a:gd name="T36" fmla="*/ 2147483647 w 156"/>
                <a:gd name="T37" fmla="*/ 2147483647 h 161"/>
                <a:gd name="T38" fmla="*/ 2147483647 w 156"/>
                <a:gd name="T39" fmla="*/ 2147483647 h 161"/>
                <a:gd name="T40" fmla="*/ 2147483647 w 156"/>
                <a:gd name="T41" fmla="*/ 2147483647 h 161"/>
                <a:gd name="T42" fmla="*/ 2147483647 w 156"/>
                <a:gd name="T43" fmla="*/ 2147483647 h 161"/>
                <a:gd name="T44" fmla="*/ 2147483647 w 156"/>
                <a:gd name="T45" fmla="*/ 2147483647 h 161"/>
                <a:gd name="T46" fmla="*/ 2147483647 w 156"/>
                <a:gd name="T47" fmla="*/ 2147483647 h 161"/>
                <a:gd name="T48" fmla="*/ 2147483647 w 156"/>
                <a:gd name="T49" fmla="*/ 2147483647 h 161"/>
                <a:gd name="T50" fmla="*/ 2147483647 w 156"/>
                <a:gd name="T51" fmla="*/ 2147483647 h 161"/>
                <a:gd name="T52" fmla="*/ 2147483647 w 156"/>
                <a:gd name="T53" fmla="*/ 2147483647 h 161"/>
                <a:gd name="T54" fmla="*/ 2147483647 w 156"/>
                <a:gd name="T55" fmla="*/ 2147483647 h 161"/>
                <a:gd name="T56" fmla="*/ 2147483647 w 156"/>
                <a:gd name="T57" fmla="*/ 2147483647 h 161"/>
                <a:gd name="T58" fmla="*/ 2147483647 w 156"/>
                <a:gd name="T59" fmla="*/ 2147483647 h 161"/>
                <a:gd name="T60" fmla="*/ 2147483647 w 156"/>
                <a:gd name="T61" fmla="*/ 2147483647 h 161"/>
                <a:gd name="T62" fmla="*/ 2147483647 w 156"/>
                <a:gd name="T63" fmla="*/ 2147483647 h 161"/>
                <a:gd name="T64" fmla="*/ 2147483647 w 156"/>
                <a:gd name="T65" fmla="*/ 2147483647 h 161"/>
                <a:gd name="T66" fmla="*/ 2147483647 w 156"/>
                <a:gd name="T67" fmla="*/ 2147483647 h 161"/>
                <a:gd name="T68" fmla="*/ 2147483647 w 156"/>
                <a:gd name="T69" fmla="*/ 2147483647 h 161"/>
                <a:gd name="T70" fmla="*/ 2147483647 w 156"/>
                <a:gd name="T71" fmla="*/ 2147483647 h 161"/>
                <a:gd name="T72" fmla="*/ 2147483647 w 156"/>
                <a:gd name="T73" fmla="*/ 2147483647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6"/>
          <p:cNvGrpSpPr/>
          <p:nvPr/>
        </p:nvGrpSpPr>
        <p:grpSpPr bwMode="auto">
          <a:xfrm>
            <a:off x="1778794" y="3535363"/>
            <a:ext cx="1003300" cy="1003300"/>
            <a:chOff x="1742166" y="3540757"/>
            <a:chExt cx="1001898" cy="1001899"/>
          </a:xfrm>
        </p:grpSpPr>
        <p:sp>
          <p:nvSpPr>
            <p:cNvPr id="22" name="Freeform 9"/>
            <p:cNvSpPr/>
            <p:nvPr/>
          </p:nvSpPr>
          <p:spPr bwMode="auto">
            <a:xfrm>
              <a:off x="1742166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78"/>
            <p:cNvSpPr>
              <a:spLocks noEditPoints="1"/>
            </p:cNvSpPr>
            <p:nvPr/>
          </p:nvSpPr>
          <p:spPr bwMode="auto">
            <a:xfrm>
              <a:off x="2025405" y="3822593"/>
              <a:ext cx="435420" cy="438226"/>
            </a:xfrm>
            <a:custGeom>
              <a:avLst/>
              <a:gdLst>
                <a:gd name="T0" fmla="*/ 2147483647 w 66"/>
                <a:gd name="T1" fmla="*/ 2147483647 h 66"/>
                <a:gd name="T2" fmla="*/ 0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33" y="5"/>
                  </a:moveTo>
                  <a:cubicBezTo>
                    <a:pt x="25" y="5"/>
                    <a:pt x="18" y="8"/>
                    <a:pt x="13" y="13"/>
                  </a:cubicBezTo>
                  <a:cubicBezTo>
                    <a:pt x="8" y="18"/>
                    <a:pt x="5" y="25"/>
                    <a:pt x="5" y="33"/>
                  </a:cubicBezTo>
                  <a:cubicBezTo>
                    <a:pt x="5" y="41"/>
                    <a:pt x="8" y="48"/>
                    <a:pt x="13" y="53"/>
                  </a:cubicBezTo>
                  <a:cubicBezTo>
                    <a:pt x="18" y="58"/>
                    <a:pt x="25" y="61"/>
                    <a:pt x="33" y="61"/>
                  </a:cubicBezTo>
                  <a:cubicBezTo>
                    <a:pt x="41" y="61"/>
                    <a:pt x="48" y="58"/>
                    <a:pt x="53" y="53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25"/>
                    <a:pt x="58" y="18"/>
                    <a:pt x="53" y="13"/>
                  </a:cubicBezTo>
                  <a:cubicBezTo>
                    <a:pt x="48" y="8"/>
                    <a:pt x="41" y="5"/>
                    <a:pt x="33" y="5"/>
                  </a:cubicBezTo>
                  <a:close/>
                  <a:moveTo>
                    <a:pt x="32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7" y="49"/>
                    <a:pt x="39" y="48"/>
                    <a:pt x="41" y="46"/>
                  </a:cubicBezTo>
                  <a:cubicBezTo>
                    <a:pt x="43" y="44"/>
                    <a:pt x="44" y="42"/>
                    <a:pt x="44" y="39"/>
                  </a:cubicBezTo>
                  <a:cubicBezTo>
                    <a:pt x="44" y="38"/>
                    <a:pt x="44" y="37"/>
                    <a:pt x="43" y="35"/>
                  </a:cubicBezTo>
                  <a:cubicBezTo>
                    <a:pt x="43" y="34"/>
                    <a:pt x="42" y="33"/>
                    <a:pt x="41" y="33"/>
                  </a:cubicBezTo>
                  <a:cubicBezTo>
                    <a:pt x="41" y="32"/>
                    <a:pt x="40" y="31"/>
                    <a:pt x="38" y="31"/>
                  </a:cubicBezTo>
                  <a:cubicBezTo>
                    <a:pt x="38" y="30"/>
                    <a:pt x="36" y="30"/>
                    <a:pt x="34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7" y="18"/>
                    <a:pt x="37" y="19"/>
                  </a:cubicBezTo>
                  <a:cubicBezTo>
                    <a:pt x="38" y="20"/>
                    <a:pt x="39" y="21"/>
                    <a:pt x="39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0"/>
                    <a:pt x="42" y="18"/>
                    <a:pt x="40" y="16"/>
                  </a:cubicBezTo>
                  <a:cubicBezTo>
                    <a:pt x="39" y="15"/>
                    <a:pt x="37" y="14"/>
                    <a:pt x="34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4" y="18"/>
                    <a:pt x="23" y="21"/>
                    <a:pt x="23" y="23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30" y="33"/>
                    <a:pt x="32" y="3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5"/>
                    <a:pt x="28" y="43"/>
                  </a:cubicBezTo>
                  <a:cubicBezTo>
                    <a:pt x="27" y="42"/>
                    <a:pt x="26" y="41"/>
                    <a:pt x="26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5" y="46"/>
                    <a:pt x="26" y="47"/>
                    <a:pt x="27" y="48"/>
                  </a:cubicBezTo>
                  <a:cubicBezTo>
                    <a:pt x="28" y="48"/>
                    <a:pt x="30" y="49"/>
                    <a:pt x="32" y="49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32" y="18"/>
                  </a:moveTo>
                  <a:cubicBezTo>
                    <a:pt x="30" y="18"/>
                    <a:pt x="29" y="18"/>
                    <a:pt x="28" y="20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27" y="25"/>
                    <a:pt x="27" y="26"/>
                    <a:pt x="28" y="27"/>
                  </a:cubicBezTo>
                  <a:cubicBezTo>
                    <a:pt x="29" y="28"/>
                    <a:pt x="30" y="28"/>
                    <a:pt x="32" y="29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4" y="46"/>
                  </a:moveTo>
                  <a:cubicBezTo>
                    <a:pt x="36" y="46"/>
                    <a:pt x="37" y="45"/>
                    <a:pt x="38" y="44"/>
                  </a:cubicBezTo>
                  <a:cubicBezTo>
                    <a:pt x="39" y="42"/>
                    <a:pt x="40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8" y="35"/>
                    <a:pt x="36" y="34"/>
                    <a:pt x="34" y="34"/>
                  </a:cubicBezTo>
                  <a:cubicBezTo>
                    <a:pt x="34" y="46"/>
                    <a:pt x="34" y="46"/>
                    <a:pt x="34" y="46"/>
                  </a:cubicBezTo>
                  <a:close/>
                  <a:moveTo>
                    <a:pt x="50" y="15"/>
                  </a:moveTo>
                  <a:cubicBezTo>
                    <a:pt x="46" y="11"/>
                    <a:pt x="40" y="8"/>
                    <a:pt x="33" y="8"/>
                  </a:cubicBezTo>
                  <a:cubicBezTo>
                    <a:pt x="26" y="8"/>
                    <a:pt x="20" y="11"/>
                    <a:pt x="16" y="15"/>
                  </a:cubicBezTo>
                  <a:cubicBezTo>
                    <a:pt x="11" y="20"/>
                    <a:pt x="9" y="26"/>
                    <a:pt x="9" y="33"/>
                  </a:cubicBezTo>
                  <a:cubicBezTo>
                    <a:pt x="9" y="40"/>
                    <a:pt x="11" y="46"/>
                    <a:pt x="16" y="50"/>
                  </a:cubicBezTo>
                  <a:cubicBezTo>
                    <a:pt x="20" y="54"/>
                    <a:pt x="26" y="57"/>
                    <a:pt x="33" y="57"/>
                  </a:cubicBezTo>
                  <a:cubicBezTo>
                    <a:pt x="40" y="57"/>
                    <a:pt x="46" y="54"/>
                    <a:pt x="50" y="50"/>
                  </a:cubicBezTo>
                  <a:cubicBezTo>
                    <a:pt x="55" y="46"/>
                    <a:pt x="57" y="40"/>
                    <a:pt x="57" y="33"/>
                  </a:cubicBezTo>
                  <a:cubicBezTo>
                    <a:pt x="57" y="26"/>
                    <a:pt x="55" y="20"/>
                    <a:pt x="50" y="1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9"/>
          <p:cNvGrpSpPr/>
          <p:nvPr/>
        </p:nvGrpSpPr>
        <p:grpSpPr bwMode="auto">
          <a:xfrm>
            <a:off x="2955131" y="3535363"/>
            <a:ext cx="1000125" cy="1003300"/>
            <a:chOff x="2917993" y="3540757"/>
            <a:chExt cx="1000087" cy="1001899"/>
          </a:xfrm>
        </p:grpSpPr>
        <p:sp>
          <p:nvSpPr>
            <p:cNvPr id="25" name="Freeform 10"/>
            <p:cNvSpPr/>
            <p:nvPr/>
          </p:nvSpPr>
          <p:spPr bwMode="auto">
            <a:xfrm>
              <a:off x="2917993" y="3540757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91271" y="3817255"/>
              <a:ext cx="453530" cy="448902"/>
              <a:chOff x="1269099" y="-1383290"/>
              <a:chExt cx="701115" cy="693963"/>
            </a:xfrm>
            <a:solidFill>
              <a:schemeClr val="bg1"/>
            </a:solidFill>
          </p:grpSpPr>
          <p:sp>
            <p:nvSpPr>
              <p:cNvPr id="27" name="Freeform 279"/>
              <p:cNvSpPr>
                <a:spLocks noEditPoints="1"/>
              </p:cNvSpPr>
              <p:nvPr/>
            </p:nvSpPr>
            <p:spPr bwMode="auto">
              <a:xfrm>
                <a:off x="1269099" y="-1157748"/>
                <a:ext cx="483378" cy="468421"/>
              </a:xfrm>
              <a:custGeom>
                <a:avLst/>
                <a:gdLst>
                  <a:gd name="T0" fmla="*/ 47 w 47"/>
                  <a:gd name="T1" fmla="*/ 25 h 46"/>
                  <a:gd name="T2" fmla="*/ 45 w 47"/>
                  <a:gd name="T3" fmla="*/ 20 h 46"/>
                  <a:gd name="T4" fmla="*/ 41 w 47"/>
                  <a:gd name="T5" fmla="*/ 18 h 46"/>
                  <a:gd name="T6" fmla="*/ 39 w 47"/>
                  <a:gd name="T7" fmla="*/ 12 h 46"/>
                  <a:gd name="T8" fmla="*/ 41 w 47"/>
                  <a:gd name="T9" fmla="*/ 8 h 46"/>
                  <a:gd name="T10" fmla="*/ 37 w 47"/>
                  <a:gd name="T11" fmla="*/ 5 h 46"/>
                  <a:gd name="T12" fmla="*/ 32 w 47"/>
                  <a:gd name="T13" fmla="*/ 8 h 46"/>
                  <a:gd name="T14" fmla="*/ 27 w 47"/>
                  <a:gd name="T15" fmla="*/ 4 h 46"/>
                  <a:gd name="T16" fmla="*/ 25 w 47"/>
                  <a:gd name="T17" fmla="*/ 0 h 46"/>
                  <a:gd name="T18" fmla="*/ 20 w 47"/>
                  <a:gd name="T19" fmla="*/ 1 h 46"/>
                  <a:gd name="T20" fmla="*/ 19 w 47"/>
                  <a:gd name="T21" fmla="*/ 6 h 46"/>
                  <a:gd name="T22" fmla="*/ 12 w 47"/>
                  <a:gd name="T23" fmla="*/ 7 h 46"/>
                  <a:gd name="T24" fmla="*/ 8 w 47"/>
                  <a:gd name="T25" fmla="*/ 5 h 46"/>
                  <a:gd name="T26" fmla="*/ 6 w 47"/>
                  <a:gd name="T27" fmla="*/ 10 h 46"/>
                  <a:gd name="T28" fmla="*/ 8 w 47"/>
                  <a:gd name="T29" fmla="*/ 14 h 46"/>
                  <a:gd name="T30" fmla="*/ 5 w 47"/>
                  <a:gd name="T31" fmla="*/ 20 h 46"/>
                  <a:gd name="T32" fmla="*/ 0 w 47"/>
                  <a:gd name="T33" fmla="*/ 21 h 46"/>
                  <a:gd name="T34" fmla="*/ 1 w 47"/>
                  <a:gd name="T35" fmla="*/ 26 h 46"/>
                  <a:gd name="T36" fmla="*/ 6 w 47"/>
                  <a:gd name="T37" fmla="*/ 27 h 46"/>
                  <a:gd name="T38" fmla="*/ 8 w 47"/>
                  <a:gd name="T39" fmla="*/ 34 h 46"/>
                  <a:gd name="T40" fmla="*/ 6 w 47"/>
                  <a:gd name="T41" fmla="*/ 38 h 46"/>
                  <a:gd name="T42" fmla="*/ 10 w 47"/>
                  <a:gd name="T43" fmla="*/ 41 h 46"/>
                  <a:gd name="T44" fmla="*/ 15 w 47"/>
                  <a:gd name="T45" fmla="*/ 38 h 46"/>
                  <a:gd name="T46" fmla="*/ 20 w 47"/>
                  <a:gd name="T47" fmla="*/ 42 h 46"/>
                  <a:gd name="T48" fmla="*/ 22 w 47"/>
                  <a:gd name="T49" fmla="*/ 46 h 46"/>
                  <a:gd name="T50" fmla="*/ 27 w 47"/>
                  <a:gd name="T51" fmla="*/ 45 h 46"/>
                  <a:gd name="T52" fmla="*/ 28 w 47"/>
                  <a:gd name="T53" fmla="*/ 40 h 46"/>
                  <a:gd name="T54" fmla="*/ 34 w 47"/>
                  <a:gd name="T55" fmla="*/ 38 h 46"/>
                  <a:gd name="T56" fmla="*/ 39 w 47"/>
                  <a:gd name="T57" fmla="*/ 41 h 46"/>
                  <a:gd name="T58" fmla="*/ 41 w 47"/>
                  <a:gd name="T59" fmla="*/ 36 h 46"/>
                  <a:gd name="T60" fmla="*/ 39 w 47"/>
                  <a:gd name="T61" fmla="*/ 32 h 46"/>
                  <a:gd name="T62" fmla="*/ 42 w 47"/>
                  <a:gd name="T63" fmla="*/ 26 h 46"/>
                  <a:gd name="T64" fmla="*/ 23 w 47"/>
                  <a:gd name="T65" fmla="*/ 34 h 46"/>
                  <a:gd name="T66" fmla="*/ 13 w 47"/>
                  <a:gd name="T67" fmla="*/ 23 h 46"/>
                  <a:gd name="T68" fmla="*/ 34 w 47"/>
                  <a:gd name="T6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0"/>
              <p:cNvSpPr>
                <a:spLocks noEditPoints="1"/>
              </p:cNvSpPr>
              <p:nvPr/>
            </p:nvSpPr>
            <p:spPr bwMode="auto">
              <a:xfrm>
                <a:off x="1595702" y="-1383290"/>
                <a:ext cx="269990" cy="273249"/>
              </a:xfrm>
              <a:custGeom>
                <a:avLst/>
                <a:gdLst>
                  <a:gd name="T0" fmla="*/ 26 w 26"/>
                  <a:gd name="T1" fmla="*/ 15 h 27"/>
                  <a:gd name="T2" fmla="*/ 25 w 26"/>
                  <a:gd name="T3" fmla="*/ 12 h 27"/>
                  <a:gd name="T4" fmla="*/ 23 w 26"/>
                  <a:gd name="T5" fmla="*/ 11 h 27"/>
                  <a:gd name="T6" fmla="*/ 22 w 26"/>
                  <a:gd name="T7" fmla="*/ 7 h 27"/>
                  <a:gd name="T8" fmla="*/ 23 w 26"/>
                  <a:gd name="T9" fmla="*/ 5 h 27"/>
                  <a:gd name="T10" fmla="*/ 20 w 26"/>
                  <a:gd name="T11" fmla="*/ 4 h 27"/>
                  <a:gd name="T12" fmla="*/ 18 w 26"/>
                  <a:gd name="T13" fmla="*/ 5 h 27"/>
                  <a:gd name="T14" fmla="*/ 15 w 26"/>
                  <a:gd name="T15" fmla="*/ 3 h 27"/>
                  <a:gd name="T16" fmla="*/ 14 w 26"/>
                  <a:gd name="T17" fmla="*/ 0 h 27"/>
                  <a:gd name="T18" fmla="*/ 11 w 26"/>
                  <a:gd name="T19" fmla="*/ 1 h 27"/>
                  <a:gd name="T20" fmla="*/ 10 w 26"/>
                  <a:gd name="T21" fmla="*/ 4 h 27"/>
                  <a:gd name="T22" fmla="*/ 7 w 26"/>
                  <a:gd name="T23" fmla="*/ 5 h 27"/>
                  <a:gd name="T24" fmla="*/ 4 w 26"/>
                  <a:gd name="T25" fmla="*/ 4 h 27"/>
                  <a:gd name="T26" fmla="*/ 3 w 26"/>
                  <a:gd name="T27" fmla="*/ 6 h 27"/>
                  <a:gd name="T28" fmla="*/ 4 w 26"/>
                  <a:gd name="T29" fmla="*/ 9 h 27"/>
                  <a:gd name="T30" fmla="*/ 2 w 26"/>
                  <a:gd name="T31" fmla="*/ 12 h 27"/>
                  <a:gd name="T32" fmla="*/ 0 w 26"/>
                  <a:gd name="T33" fmla="*/ 13 h 27"/>
                  <a:gd name="T34" fmla="*/ 1 w 26"/>
                  <a:gd name="T35" fmla="*/ 15 h 27"/>
                  <a:gd name="T36" fmla="*/ 3 w 26"/>
                  <a:gd name="T37" fmla="*/ 16 h 27"/>
                  <a:gd name="T38" fmla="*/ 4 w 26"/>
                  <a:gd name="T39" fmla="*/ 20 h 27"/>
                  <a:gd name="T40" fmla="*/ 3 w 26"/>
                  <a:gd name="T41" fmla="*/ 22 h 27"/>
                  <a:gd name="T42" fmla="*/ 6 w 26"/>
                  <a:gd name="T43" fmla="*/ 24 h 27"/>
                  <a:gd name="T44" fmla="*/ 8 w 26"/>
                  <a:gd name="T45" fmla="*/ 22 h 27"/>
                  <a:gd name="T46" fmla="*/ 11 w 26"/>
                  <a:gd name="T47" fmla="*/ 24 h 27"/>
                  <a:gd name="T48" fmla="*/ 12 w 26"/>
                  <a:gd name="T49" fmla="*/ 27 h 27"/>
                  <a:gd name="T50" fmla="*/ 15 w 26"/>
                  <a:gd name="T51" fmla="*/ 26 h 27"/>
                  <a:gd name="T52" fmla="*/ 15 w 26"/>
                  <a:gd name="T53" fmla="*/ 23 h 27"/>
                  <a:gd name="T54" fmla="*/ 19 w 26"/>
                  <a:gd name="T55" fmla="*/ 22 h 27"/>
                  <a:gd name="T56" fmla="*/ 22 w 26"/>
                  <a:gd name="T57" fmla="*/ 24 h 27"/>
                  <a:gd name="T58" fmla="*/ 23 w 26"/>
                  <a:gd name="T59" fmla="*/ 21 h 27"/>
                  <a:gd name="T60" fmla="*/ 22 w 26"/>
                  <a:gd name="T61" fmla="*/ 19 h 27"/>
                  <a:gd name="T62" fmla="*/ 24 w 26"/>
                  <a:gd name="T63" fmla="*/ 15 h 27"/>
                  <a:gd name="T64" fmla="*/ 13 w 26"/>
                  <a:gd name="T65" fmla="*/ 20 h 27"/>
                  <a:gd name="T66" fmla="*/ 7 w 26"/>
                  <a:gd name="T67" fmla="*/ 14 h 27"/>
                  <a:gd name="T68" fmla="*/ 19 w 26"/>
                  <a:gd name="T6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1"/>
              <p:cNvSpPr>
                <a:spLocks noEditPoints="1"/>
              </p:cNvSpPr>
              <p:nvPr/>
            </p:nvSpPr>
            <p:spPr bwMode="auto">
              <a:xfrm>
                <a:off x="1743762" y="-962576"/>
                <a:ext cx="226452" cy="221202"/>
              </a:xfrm>
              <a:custGeom>
                <a:avLst/>
                <a:gdLst>
                  <a:gd name="T0" fmla="*/ 22 w 22"/>
                  <a:gd name="T1" fmla="*/ 12 h 22"/>
                  <a:gd name="T2" fmla="*/ 21 w 22"/>
                  <a:gd name="T3" fmla="*/ 9 h 22"/>
                  <a:gd name="T4" fmla="*/ 19 w 22"/>
                  <a:gd name="T5" fmla="*/ 9 h 22"/>
                  <a:gd name="T6" fmla="*/ 18 w 22"/>
                  <a:gd name="T7" fmla="*/ 6 h 22"/>
                  <a:gd name="T8" fmla="*/ 19 w 22"/>
                  <a:gd name="T9" fmla="*/ 4 h 22"/>
                  <a:gd name="T10" fmla="*/ 17 w 22"/>
                  <a:gd name="T11" fmla="*/ 3 h 22"/>
                  <a:gd name="T12" fmla="*/ 15 w 22"/>
                  <a:gd name="T13" fmla="*/ 4 h 22"/>
                  <a:gd name="T14" fmla="*/ 13 w 22"/>
                  <a:gd name="T15" fmla="*/ 2 h 22"/>
                  <a:gd name="T16" fmla="*/ 12 w 22"/>
                  <a:gd name="T17" fmla="*/ 0 h 22"/>
                  <a:gd name="T18" fmla="*/ 10 w 22"/>
                  <a:gd name="T19" fmla="*/ 1 h 22"/>
                  <a:gd name="T20" fmla="*/ 9 w 22"/>
                  <a:gd name="T21" fmla="*/ 3 h 22"/>
                  <a:gd name="T22" fmla="*/ 6 w 22"/>
                  <a:gd name="T23" fmla="*/ 4 h 22"/>
                  <a:gd name="T24" fmla="*/ 4 w 22"/>
                  <a:gd name="T25" fmla="*/ 3 h 22"/>
                  <a:gd name="T26" fmla="*/ 3 w 22"/>
                  <a:gd name="T27" fmla="*/ 5 h 22"/>
                  <a:gd name="T28" fmla="*/ 4 w 22"/>
                  <a:gd name="T29" fmla="*/ 7 h 22"/>
                  <a:gd name="T30" fmla="*/ 2 w 22"/>
                  <a:gd name="T31" fmla="*/ 9 h 22"/>
                  <a:gd name="T32" fmla="*/ 0 w 22"/>
                  <a:gd name="T33" fmla="*/ 10 h 22"/>
                  <a:gd name="T34" fmla="*/ 1 w 22"/>
                  <a:gd name="T35" fmla="*/ 12 h 22"/>
                  <a:gd name="T36" fmla="*/ 3 w 22"/>
                  <a:gd name="T37" fmla="*/ 13 h 22"/>
                  <a:gd name="T38" fmla="*/ 4 w 22"/>
                  <a:gd name="T39" fmla="*/ 16 h 22"/>
                  <a:gd name="T40" fmla="*/ 3 w 22"/>
                  <a:gd name="T41" fmla="*/ 18 h 22"/>
                  <a:gd name="T42" fmla="*/ 5 w 22"/>
                  <a:gd name="T43" fmla="*/ 19 h 22"/>
                  <a:gd name="T44" fmla="*/ 7 w 22"/>
                  <a:gd name="T45" fmla="*/ 18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1 h 22"/>
                  <a:gd name="T52" fmla="*/ 13 w 22"/>
                  <a:gd name="T53" fmla="*/ 19 h 22"/>
                  <a:gd name="T54" fmla="*/ 16 w 22"/>
                  <a:gd name="T55" fmla="*/ 18 h 22"/>
                  <a:gd name="T56" fmla="*/ 18 w 22"/>
                  <a:gd name="T57" fmla="*/ 19 h 22"/>
                  <a:gd name="T58" fmla="*/ 19 w 22"/>
                  <a:gd name="T59" fmla="*/ 17 h 22"/>
                  <a:gd name="T60" fmla="*/ 18 w 22"/>
                  <a:gd name="T61" fmla="*/ 15 h 22"/>
                  <a:gd name="T62" fmla="*/ 20 w 22"/>
                  <a:gd name="T63" fmla="*/ 12 h 22"/>
                  <a:gd name="T64" fmla="*/ 11 w 22"/>
                  <a:gd name="T65" fmla="*/ 16 h 22"/>
                  <a:gd name="T66" fmla="*/ 6 w 22"/>
                  <a:gd name="T67" fmla="*/ 11 h 22"/>
                  <a:gd name="T68" fmla="*/ 16 w 22"/>
                  <a:gd name="T6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129881" y="1217613"/>
            <a:ext cx="1000125" cy="1001712"/>
            <a:chOff x="4072731" y="1112838"/>
            <a:chExt cx="1000125" cy="1001712"/>
          </a:xfrm>
        </p:grpSpPr>
        <p:sp>
          <p:nvSpPr>
            <p:cNvPr id="31" name="Freeform 15"/>
            <p:cNvSpPr/>
            <p:nvPr/>
          </p:nvSpPr>
          <p:spPr bwMode="auto">
            <a:xfrm>
              <a:off x="4072731" y="1112838"/>
              <a:ext cx="1000125" cy="10017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4366542" y="1435480"/>
              <a:ext cx="412502" cy="356427"/>
            </a:xfrm>
            <a:custGeom>
              <a:avLst/>
              <a:gdLst>
                <a:gd name="T0" fmla="*/ 2147483647 w 265"/>
                <a:gd name="T1" fmla="*/ 2147483647 h 252"/>
                <a:gd name="T2" fmla="*/ 2147483647 w 265"/>
                <a:gd name="T3" fmla="*/ 2147483647 h 252"/>
                <a:gd name="T4" fmla="*/ 2147483647 w 265"/>
                <a:gd name="T5" fmla="*/ 2147483647 h 252"/>
                <a:gd name="T6" fmla="*/ 2147483647 w 265"/>
                <a:gd name="T7" fmla="*/ 2147483647 h 252"/>
                <a:gd name="T8" fmla="*/ 2147483647 w 265"/>
                <a:gd name="T9" fmla="*/ 2147483647 h 252"/>
                <a:gd name="T10" fmla="*/ 2147483647 w 265"/>
                <a:gd name="T11" fmla="*/ 2147483647 h 252"/>
                <a:gd name="T12" fmla="*/ 2147483647 w 265"/>
                <a:gd name="T13" fmla="*/ 2147483647 h 252"/>
                <a:gd name="T14" fmla="*/ 2147483647 w 265"/>
                <a:gd name="T15" fmla="*/ 2147483647 h 252"/>
                <a:gd name="T16" fmla="*/ 2147483647 w 265"/>
                <a:gd name="T17" fmla="*/ 2147483647 h 252"/>
                <a:gd name="T18" fmla="*/ 2147483647 w 265"/>
                <a:gd name="T19" fmla="*/ 2147483647 h 252"/>
                <a:gd name="T20" fmla="*/ 2147483647 w 265"/>
                <a:gd name="T21" fmla="*/ 2147483647 h 252"/>
                <a:gd name="T22" fmla="*/ 2147483647 w 265"/>
                <a:gd name="T23" fmla="*/ 2147483647 h 252"/>
                <a:gd name="T24" fmla="*/ 2147483647 w 265"/>
                <a:gd name="T25" fmla="*/ 2147483647 h 252"/>
                <a:gd name="T26" fmla="*/ 2147483647 w 265"/>
                <a:gd name="T27" fmla="*/ 2147483647 h 252"/>
                <a:gd name="T28" fmla="*/ 2147483647 w 265"/>
                <a:gd name="T29" fmla="*/ 2147483647 h 252"/>
                <a:gd name="T30" fmla="*/ 2147483647 w 265"/>
                <a:gd name="T31" fmla="*/ 2147483647 h 252"/>
                <a:gd name="T32" fmla="*/ 2147483647 w 265"/>
                <a:gd name="T33" fmla="*/ 2147483647 h 252"/>
                <a:gd name="T34" fmla="*/ 2147483647 w 265"/>
                <a:gd name="T35" fmla="*/ 2147483647 h 252"/>
                <a:gd name="T36" fmla="*/ 2147483647 w 265"/>
                <a:gd name="T37" fmla="*/ 2147483647 h 252"/>
                <a:gd name="T38" fmla="*/ 2147483647 w 265"/>
                <a:gd name="T39" fmla="*/ 2147483647 h 252"/>
                <a:gd name="T40" fmla="*/ 2147483647 w 265"/>
                <a:gd name="T41" fmla="*/ 2147483647 h 252"/>
                <a:gd name="T42" fmla="*/ 2147483647 w 265"/>
                <a:gd name="T43" fmla="*/ 2147483647 h 252"/>
                <a:gd name="T44" fmla="*/ 2147483647 w 265"/>
                <a:gd name="T45" fmla="*/ 2147483647 h 252"/>
                <a:gd name="T46" fmla="*/ 2147483647 w 265"/>
                <a:gd name="T47" fmla="*/ 2147483647 h 252"/>
                <a:gd name="T48" fmla="*/ 2147483647 w 265"/>
                <a:gd name="T49" fmla="*/ 2147483647 h 252"/>
                <a:gd name="T50" fmla="*/ 2147483647 w 265"/>
                <a:gd name="T51" fmla="*/ 2147483647 h 252"/>
                <a:gd name="T52" fmla="*/ 2147483647 w 265"/>
                <a:gd name="T53" fmla="*/ 2147483647 h 252"/>
                <a:gd name="T54" fmla="*/ 2147483647 w 265"/>
                <a:gd name="T55" fmla="*/ 2147483647 h 252"/>
                <a:gd name="T56" fmla="*/ 2147483647 w 265"/>
                <a:gd name="T57" fmla="*/ 2147483647 h 252"/>
                <a:gd name="T58" fmla="*/ 2147483647 w 265"/>
                <a:gd name="T59" fmla="*/ 2147483647 h 252"/>
                <a:gd name="T60" fmla="*/ 2147483647 w 265"/>
                <a:gd name="T61" fmla="*/ 2147483647 h 252"/>
                <a:gd name="T62" fmla="*/ 2147483647 w 265"/>
                <a:gd name="T63" fmla="*/ 2147483647 h 252"/>
                <a:gd name="T64" fmla="*/ 2147483647 w 265"/>
                <a:gd name="T65" fmla="*/ 2147483647 h 252"/>
                <a:gd name="T66" fmla="*/ 2147483647 w 265"/>
                <a:gd name="T67" fmla="*/ 2147483647 h 252"/>
                <a:gd name="T68" fmla="*/ 2147483647 w 265"/>
                <a:gd name="T69" fmla="*/ 2147483647 h 252"/>
                <a:gd name="T70" fmla="*/ 2147483647 w 265"/>
                <a:gd name="T71" fmla="*/ 2147483647 h 252"/>
                <a:gd name="T72" fmla="*/ 2147483647 w 265"/>
                <a:gd name="T73" fmla="*/ 2147483647 h 252"/>
                <a:gd name="T74" fmla="*/ 2147483647 w 265"/>
                <a:gd name="T75" fmla="*/ 2147483647 h 252"/>
                <a:gd name="T76" fmla="*/ 2147483647 w 265"/>
                <a:gd name="T77" fmla="*/ 2147483647 h 252"/>
                <a:gd name="T78" fmla="*/ 2147483647 w 265"/>
                <a:gd name="T79" fmla="*/ 2147483647 h 252"/>
                <a:gd name="T80" fmla="*/ 2147483647 w 265"/>
                <a:gd name="T81" fmla="*/ 2147483647 h 252"/>
                <a:gd name="T82" fmla="*/ 2147483647 w 265"/>
                <a:gd name="T83" fmla="*/ 2147483647 h 252"/>
                <a:gd name="T84" fmla="*/ 2147483647 w 265"/>
                <a:gd name="T85" fmla="*/ 2147483647 h 252"/>
                <a:gd name="T86" fmla="*/ 2147483647 w 265"/>
                <a:gd name="T87" fmla="*/ 2147483647 h 252"/>
                <a:gd name="T88" fmla="*/ 2147483647 w 265"/>
                <a:gd name="T89" fmla="*/ 2147483647 h 252"/>
                <a:gd name="T90" fmla="*/ 2147483647 w 265"/>
                <a:gd name="T91" fmla="*/ 2147483647 h 252"/>
                <a:gd name="T92" fmla="*/ 2147483647 w 265"/>
                <a:gd name="T93" fmla="*/ 2147483647 h 252"/>
                <a:gd name="T94" fmla="*/ 2147483647 w 265"/>
                <a:gd name="T95" fmla="*/ 2147483647 h 252"/>
                <a:gd name="T96" fmla="*/ 2147483647 w 265"/>
                <a:gd name="T97" fmla="*/ 2147483647 h 252"/>
                <a:gd name="T98" fmla="*/ 2147483647 w 265"/>
                <a:gd name="T99" fmla="*/ 2147483647 h 252"/>
                <a:gd name="T100" fmla="*/ 2147483647 w 265"/>
                <a:gd name="T101" fmla="*/ 2147483647 h 252"/>
                <a:gd name="T102" fmla="*/ 2147483647 w 265"/>
                <a:gd name="T103" fmla="*/ 2147483647 h 252"/>
                <a:gd name="T104" fmla="*/ 2147483647 w 265"/>
                <a:gd name="T105" fmla="*/ 2147483647 h 252"/>
                <a:gd name="T106" fmla="*/ 2147483647 w 265"/>
                <a:gd name="T107" fmla="*/ 2147483647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28"/>
          <p:cNvGrpSpPr/>
          <p:nvPr/>
        </p:nvGrpSpPr>
        <p:grpSpPr bwMode="auto">
          <a:xfrm>
            <a:off x="596106" y="2362200"/>
            <a:ext cx="1001713" cy="1001713"/>
            <a:chOff x="559093" y="2366742"/>
            <a:chExt cx="1001898" cy="1001899"/>
          </a:xfrm>
        </p:grpSpPr>
        <p:sp>
          <p:nvSpPr>
            <p:cNvPr id="34" name="Freeform 7"/>
            <p:cNvSpPr/>
            <p:nvPr/>
          </p:nvSpPr>
          <p:spPr bwMode="auto">
            <a:xfrm>
              <a:off x="559093" y="2366742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9474" y="2638611"/>
              <a:ext cx="421136" cy="458160"/>
              <a:chOff x="4817542" y="-1397634"/>
              <a:chExt cx="651037" cy="708275"/>
            </a:xfrm>
            <a:solidFill>
              <a:schemeClr val="bg1"/>
            </a:solidFill>
          </p:grpSpPr>
          <p:sp>
            <p:nvSpPr>
              <p:cNvPr id="36" name="Freeform 86"/>
              <p:cNvSpPr/>
              <p:nvPr/>
            </p:nvSpPr>
            <p:spPr bwMode="auto">
              <a:xfrm>
                <a:off x="4817542" y="-1138509"/>
                <a:ext cx="651037" cy="449150"/>
              </a:xfrm>
              <a:custGeom>
                <a:avLst/>
                <a:gdLst>
                  <a:gd name="T0" fmla="*/ 129 w 203"/>
                  <a:gd name="T1" fmla="*/ 90 h 154"/>
                  <a:gd name="T2" fmla="*/ 129 w 203"/>
                  <a:gd name="T3" fmla="*/ 127 h 154"/>
                  <a:gd name="T4" fmla="*/ 104 w 203"/>
                  <a:gd name="T5" fmla="*/ 154 h 154"/>
                  <a:gd name="T6" fmla="*/ 79 w 203"/>
                  <a:gd name="T7" fmla="*/ 127 h 154"/>
                  <a:gd name="T8" fmla="*/ 79 w 203"/>
                  <a:gd name="T9" fmla="*/ 100 h 154"/>
                  <a:gd name="T10" fmla="*/ 71 w 203"/>
                  <a:gd name="T11" fmla="*/ 83 h 154"/>
                  <a:gd name="T12" fmla="*/ 65 w 203"/>
                  <a:gd name="T13" fmla="*/ 85 h 154"/>
                  <a:gd name="T14" fmla="*/ 65 w 203"/>
                  <a:gd name="T15" fmla="*/ 119 h 154"/>
                  <a:gd name="T16" fmla="*/ 45 w 203"/>
                  <a:gd name="T17" fmla="*/ 138 h 154"/>
                  <a:gd name="T18" fmla="*/ 23 w 203"/>
                  <a:gd name="T19" fmla="*/ 118 h 154"/>
                  <a:gd name="T20" fmla="*/ 10 w 203"/>
                  <a:gd name="T21" fmla="*/ 66 h 154"/>
                  <a:gd name="T22" fmla="*/ 1 w 203"/>
                  <a:gd name="T23" fmla="*/ 15 h 154"/>
                  <a:gd name="T24" fmla="*/ 13 w 203"/>
                  <a:gd name="T25" fmla="*/ 5 h 154"/>
                  <a:gd name="T26" fmla="*/ 41 w 203"/>
                  <a:gd name="T27" fmla="*/ 0 h 154"/>
                  <a:gd name="T28" fmla="*/ 45 w 203"/>
                  <a:gd name="T29" fmla="*/ 38 h 154"/>
                  <a:gd name="T30" fmla="*/ 54 w 203"/>
                  <a:gd name="T31" fmla="*/ 72 h 154"/>
                  <a:gd name="T32" fmla="*/ 49 w 203"/>
                  <a:gd name="T33" fmla="*/ 28 h 154"/>
                  <a:gd name="T34" fmla="*/ 65 w 203"/>
                  <a:gd name="T35" fmla="*/ 5 h 154"/>
                  <a:gd name="T36" fmla="*/ 144 w 203"/>
                  <a:gd name="T37" fmla="*/ 5 h 154"/>
                  <a:gd name="T38" fmla="*/ 160 w 203"/>
                  <a:gd name="T39" fmla="*/ 25 h 154"/>
                  <a:gd name="T40" fmla="*/ 158 w 203"/>
                  <a:gd name="T41" fmla="*/ 73 h 154"/>
                  <a:gd name="T42" fmla="*/ 168 w 203"/>
                  <a:gd name="T43" fmla="*/ 2 h 154"/>
                  <a:gd name="T44" fmla="*/ 199 w 203"/>
                  <a:gd name="T45" fmla="*/ 37 h 154"/>
                  <a:gd name="T46" fmla="*/ 181 w 203"/>
                  <a:gd name="T47" fmla="*/ 81 h 154"/>
                  <a:gd name="T48" fmla="*/ 177 w 203"/>
                  <a:gd name="T49" fmla="*/ 112 h 154"/>
                  <a:gd name="T50" fmla="*/ 156 w 203"/>
                  <a:gd name="T51" fmla="*/ 138 h 154"/>
                  <a:gd name="T52" fmla="*/ 135 w 203"/>
                  <a:gd name="T53" fmla="*/ 111 h 154"/>
                  <a:gd name="T54" fmla="*/ 135 w 203"/>
                  <a:gd name="T55" fmla="*/ 90 h 154"/>
                  <a:gd name="T56" fmla="*/ 129 w 203"/>
                  <a:gd name="T57" fmla="*/ 9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5019640" y="-1397634"/>
                <a:ext cx="267201" cy="244316"/>
              </a:xfrm>
              <a:custGeom>
                <a:avLst/>
                <a:gdLst>
                  <a:gd name="T0" fmla="*/ 82 w 83"/>
                  <a:gd name="T1" fmla="*/ 44 h 84"/>
                  <a:gd name="T2" fmla="*/ 40 w 83"/>
                  <a:gd name="T3" fmla="*/ 83 h 84"/>
                  <a:gd name="T4" fmla="*/ 0 w 83"/>
                  <a:gd name="T5" fmla="*/ 41 h 84"/>
                  <a:gd name="T6" fmla="*/ 44 w 83"/>
                  <a:gd name="T7" fmla="*/ 2 h 84"/>
                  <a:gd name="T8" fmla="*/ 82 w 83"/>
                  <a:gd name="T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5279964" y="-1356705"/>
                <a:ext cx="169543" cy="212234"/>
              </a:xfrm>
              <a:custGeom>
                <a:avLst/>
                <a:gdLst>
                  <a:gd name="T0" fmla="*/ 0 w 53"/>
                  <a:gd name="T1" fmla="*/ 64 h 73"/>
                  <a:gd name="T2" fmla="*/ 8 w 53"/>
                  <a:gd name="T3" fmla="*/ 5 h 73"/>
                  <a:gd name="T4" fmla="*/ 45 w 53"/>
                  <a:gd name="T5" fmla="*/ 21 h 73"/>
                  <a:gd name="T6" fmla="*/ 38 w 53"/>
                  <a:gd name="T7" fmla="*/ 61 h 73"/>
                  <a:gd name="T8" fmla="*/ 0 w 53"/>
                  <a:gd name="T9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>
                <a:off x="4857164" y="-1354407"/>
                <a:ext cx="169543" cy="213464"/>
              </a:xfrm>
              <a:custGeom>
                <a:avLst/>
                <a:gdLst>
                  <a:gd name="T0" fmla="*/ 45 w 53"/>
                  <a:gd name="T1" fmla="*/ 5 h 73"/>
                  <a:gd name="T2" fmla="*/ 53 w 53"/>
                  <a:gd name="T3" fmla="*/ 63 h 73"/>
                  <a:gd name="T4" fmla="*/ 16 w 53"/>
                  <a:gd name="T5" fmla="*/ 61 h 73"/>
                  <a:gd name="T6" fmla="*/ 7 w 53"/>
                  <a:gd name="T7" fmla="*/ 22 h 73"/>
                  <a:gd name="T8" fmla="*/ 45 w 53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5"/>
          <p:cNvGrpSpPr/>
          <p:nvPr/>
        </p:nvGrpSpPr>
        <p:grpSpPr bwMode="auto">
          <a:xfrm>
            <a:off x="596106" y="1198563"/>
            <a:ext cx="1001713" cy="1000125"/>
            <a:chOff x="559093" y="1203598"/>
            <a:chExt cx="1001898" cy="1000087"/>
          </a:xfrm>
        </p:grpSpPr>
        <p:sp>
          <p:nvSpPr>
            <p:cNvPr id="41" name="Freeform 6"/>
            <p:cNvSpPr/>
            <p:nvPr/>
          </p:nvSpPr>
          <p:spPr bwMode="auto">
            <a:xfrm>
              <a:off x="559093" y="1203598"/>
              <a:ext cx="1001898" cy="1000087"/>
            </a:xfrm>
            <a:custGeom>
              <a:avLst/>
              <a:gdLst>
                <a:gd name="T0" fmla="*/ 1815189154 w 553"/>
                <a:gd name="T1" fmla="*/ 1811909434 h 552"/>
                <a:gd name="T2" fmla="*/ 0 w 553"/>
                <a:gd name="T3" fmla="*/ 1811909434 h 552"/>
                <a:gd name="T4" fmla="*/ 0 w 553"/>
                <a:gd name="T5" fmla="*/ 0 h 552"/>
                <a:gd name="T6" fmla="*/ 1815189154 w 553"/>
                <a:gd name="T7" fmla="*/ 0 h 552"/>
                <a:gd name="T8" fmla="*/ 1815189154 w 553"/>
                <a:gd name="T9" fmla="*/ 1811909434 h 552"/>
                <a:gd name="T10" fmla="*/ 1815189154 w 553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8811" y="1488446"/>
              <a:ext cx="342462" cy="430390"/>
              <a:chOff x="5933655" y="-1354673"/>
              <a:chExt cx="529413" cy="665345"/>
            </a:xfrm>
            <a:solidFill>
              <a:schemeClr val="bg1"/>
            </a:solidFill>
          </p:grpSpPr>
          <p:sp>
            <p:nvSpPr>
              <p:cNvPr id="43" name="Freeform 94"/>
              <p:cNvSpPr/>
              <p:nvPr/>
            </p:nvSpPr>
            <p:spPr bwMode="auto">
              <a:xfrm>
                <a:off x="5933655" y="-1177095"/>
                <a:ext cx="529413" cy="487767"/>
              </a:xfrm>
              <a:custGeom>
                <a:avLst/>
                <a:gdLst>
                  <a:gd name="T0" fmla="*/ 19 w 180"/>
                  <a:gd name="T1" fmla="*/ 0 h 184"/>
                  <a:gd name="T2" fmla="*/ 50 w 180"/>
                  <a:gd name="T3" fmla="*/ 0 h 184"/>
                  <a:gd name="T4" fmla="*/ 92 w 180"/>
                  <a:gd name="T5" fmla="*/ 46 h 184"/>
                  <a:gd name="T6" fmla="*/ 131 w 180"/>
                  <a:gd name="T7" fmla="*/ 0 h 184"/>
                  <a:gd name="T8" fmla="*/ 162 w 180"/>
                  <a:gd name="T9" fmla="*/ 0 h 184"/>
                  <a:gd name="T10" fmla="*/ 175 w 180"/>
                  <a:gd name="T11" fmla="*/ 123 h 184"/>
                  <a:gd name="T12" fmla="*/ 179 w 180"/>
                  <a:gd name="T13" fmla="*/ 162 h 184"/>
                  <a:gd name="T14" fmla="*/ 159 w 180"/>
                  <a:gd name="T15" fmla="*/ 184 h 184"/>
                  <a:gd name="T16" fmla="*/ 21 w 180"/>
                  <a:gd name="T17" fmla="*/ 184 h 184"/>
                  <a:gd name="T18" fmla="*/ 2 w 180"/>
                  <a:gd name="T19" fmla="*/ 156 h 184"/>
                  <a:gd name="T20" fmla="*/ 19 w 180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84">
                    <a:moveTo>
                      <a:pt x="19" y="0"/>
                    </a:moveTo>
                    <a:cubicBezTo>
                      <a:pt x="30" y="0"/>
                      <a:pt x="39" y="0"/>
                      <a:pt x="50" y="0"/>
                    </a:cubicBezTo>
                    <a:cubicBezTo>
                      <a:pt x="55" y="23"/>
                      <a:pt x="63" y="47"/>
                      <a:pt x="92" y="46"/>
                    </a:cubicBezTo>
                    <a:cubicBezTo>
                      <a:pt x="118" y="45"/>
                      <a:pt x="125" y="22"/>
                      <a:pt x="131" y="0"/>
                    </a:cubicBezTo>
                    <a:cubicBezTo>
                      <a:pt x="140" y="0"/>
                      <a:pt x="150" y="0"/>
                      <a:pt x="162" y="0"/>
                    </a:cubicBezTo>
                    <a:cubicBezTo>
                      <a:pt x="166" y="41"/>
                      <a:pt x="171" y="82"/>
                      <a:pt x="175" y="123"/>
                    </a:cubicBezTo>
                    <a:cubicBezTo>
                      <a:pt x="176" y="136"/>
                      <a:pt x="178" y="149"/>
                      <a:pt x="179" y="162"/>
                    </a:cubicBezTo>
                    <a:cubicBezTo>
                      <a:pt x="180" y="176"/>
                      <a:pt x="173" y="184"/>
                      <a:pt x="159" y="184"/>
                    </a:cubicBezTo>
                    <a:cubicBezTo>
                      <a:pt x="113" y="184"/>
                      <a:pt x="67" y="184"/>
                      <a:pt x="21" y="184"/>
                    </a:cubicBezTo>
                    <a:cubicBezTo>
                      <a:pt x="3" y="184"/>
                      <a:pt x="0" y="171"/>
                      <a:pt x="2" y="156"/>
                    </a:cubicBezTo>
                    <a:cubicBezTo>
                      <a:pt x="7" y="105"/>
                      <a:pt x="13" y="53"/>
                      <a:pt x="1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5"/>
              <p:cNvSpPr/>
              <p:nvPr/>
            </p:nvSpPr>
            <p:spPr bwMode="auto">
              <a:xfrm>
                <a:off x="6030822" y="-1354673"/>
                <a:ext cx="332596" cy="169705"/>
              </a:xfrm>
              <a:custGeom>
                <a:avLst/>
                <a:gdLst>
                  <a:gd name="T0" fmla="*/ 108 w 113"/>
                  <a:gd name="T1" fmla="*/ 62 h 64"/>
                  <a:gd name="T2" fmla="*/ 93 w 113"/>
                  <a:gd name="T3" fmla="*/ 48 h 64"/>
                  <a:gd name="T4" fmla="*/ 57 w 113"/>
                  <a:gd name="T5" fmla="*/ 20 h 64"/>
                  <a:gd name="T6" fmla="*/ 22 w 113"/>
                  <a:gd name="T7" fmla="*/ 49 h 64"/>
                  <a:gd name="T8" fmla="*/ 3 w 113"/>
                  <a:gd name="T9" fmla="*/ 64 h 64"/>
                  <a:gd name="T10" fmla="*/ 54 w 113"/>
                  <a:gd name="T11" fmla="*/ 2 h 64"/>
                  <a:gd name="T12" fmla="*/ 108 w 113"/>
                  <a:gd name="T13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64">
                    <a:moveTo>
                      <a:pt x="108" y="62"/>
                    </a:moveTo>
                    <a:cubicBezTo>
                      <a:pt x="103" y="57"/>
                      <a:pt x="96" y="54"/>
                      <a:pt x="93" y="48"/>
                    </a:cubicBezTo>
                    <a:cubicBezTo>
                      <a:pt x="85" y="32"/>
                      <a:pt x="75" y="20"/>
                      <a:pt x="57" y="20"/>
                    </a:cubicBezTo>
                    <a:cubicBezTo>
                      <a:pt x="39" y="21"/>
                      <a:pt x="29" y="33"/>
                      <a:pt x="22" y="49"/>
                    </a:cubicBezTo>
                    <a:cubicBezTo>
                      <a:pt x="19" y="54"/>
                      <a:pt x="11" y="57"/>
                      <a:pt x="3" y="64"/>
                    </a:cubicBezTo>
                    <a:cubicBezTo>
                      <a:pt x="0" y="29"/>
                      <a:pt x="23" y="3"/>
                      <a:pt x="54" y="2"/>
                    </a:cubicBezTo>
                    <a:cubicBezTo>
                      <a:pt x="87" y="0"/>
                      <a:pt x="113" y="24"/>
                      <a:pt x="108" y="6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129881" y="2381250"/>
            <a:ext cx="1000125" cy="1000125"/>
            <a:chOff x="4072731" y="2276475"/>
            <a:chExt cx="1000125" cy="1000125"/>
          </a:xfrm>
        </p:grpSpPr>
        <p:sp>
          <p:nvSpPr>
            <p:cNvPr id="46" name="Freeform 13"/>
            <p:cNvSpPr/>
            <p:nvPr/>
          </p:nvSpPr>
          <p:spPr bwMode="auto">
            <a:xfrm>
              <a:off x="4072731" y="2276475"/>
              <a:ext cx="1000125" cy="1000125"/>
            </a:xfrm>
            <a:custGeom>
              <a:avLst/>
              <a:gdLst>
                <a:gd name="T0" fmla="*/ 1811909434 w 552"/>
                <a:gd name="T1" fmla="*/ 1811909434 h 552"/>
                <a:gd name="T2" fmla="*/ 0 w 552"/>
                <a:gd name="T3" fmla="*/ 1811909434 h 552"/>
                <a:gd name="T4" fmla="*/ 0 w 552"/>
                <a:gd name="T5" fmla="*/ 0 h 552"/>
                <a:gd name="T6" fmla="*/ 1811909434 w 552"/>
                <a:gd name="T7" fmla="*/ 0 h 552"/>
                <a:gd name="T8" fmla="*/ 1811909434 w 552"/>
                <a:gd name="T9" fmla="*/ 1811909434 h 552"/>
                <a:gd name="T10" fmla="*/ 1811909434 w 552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 bwMode="auto">
            <a:xfrm>
              <a:off x="4370840" y="2519833"/>
              <a:ext cx="403905" cy="513408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48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51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53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5" name="组合 18"/>
          <p:cNvGrpSpPr/>
          <p:nvPr/>
        </p:nvGrpSpPr>
        <p:grpSpPr bwMode="auto">
          <a:xfrm>
            <a:off x="5312569" y="3535363"/>
            <a:ext cx="1001712" cy="1003300"/>
            <a:chOff x="5275081" y="3540757"/>
            <a:chExt cx="1001898" cy="1001899"/>
          </a:xfrm>
        </p:grpSpPr>
        <p:sp>
          <p:nvSpPr>
            <p:cNvPr id="56" name="Freeform 12"/>
            <p:cNvSpPr/>
            <p:nvPr/>
          </p:nvSpPr>
          <p:spPr bwMode="auto">
            <a:xfrm>
              <a:off x="5275081" y="3540757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56206" y="3821882"/>
              <a:ext cx="439648" cy="439648"/>
              <a:chOff x="3672919" y="-1368981"/>
              <a:chExt cx="679654" cy="679654"/>
            </a:xfrm>
            <a:solidFill>
              <a:schemeClr val="bg1"/>
            </a:solidFill>
          </p:grpSpPr>
          <p:sp>
            <p:nvSpPr>
              <p:cNvPr id="58" name="Freeform 74"/>
              <p:cNvSpPr>
                <a:spLocks noEditPoints="1"/>
              </p:cNvSpPr>
              <p:nvPr/>
            </p:nvSpPr>
            <p:spPr bwMode="auto">
              <a:xfrm>
                <a:off x="3672919" y="-1368981"/>
                <a:ext cx="679654" cy="679654"/>
              </a:xfrm>
              <a:custGeom>
                <a:avLst/>
                <a:gdLst>
                  <a:gd name="T0" fmla="*/ 95 w 242"/>
                  <a:gd name="T1" fmla="*/ 208 h 242"/>
                  <a:gd name="T2" fmla="*/ 66 w 242"/>
                  <a:gd name="T3" fmla="*/ 210 h 242"/>
                  <a:gd name="T4" fmla="*/ 34 w 242"/>
                  <a:gd name="T5" fmla="*/ 206 h 242"/>
                  <a:gd name="T6" fmla="*/ 30 w 242"/>
                  <a:gd name="T7" fmla="*/ 174 h 242"/>
                  <a:gd name="T8" fmla="*/ 37 w 242"/>
                  <a:gd name="T9" fmla="*/ 155 h 242"/>
                  <a:gd name="T10" fmla="*/ 19 w 242"/>
                  <a:gd name="T11" fmla="*/ 146 h 242"/>
                  <a:gd name="T12" fmla="*/ 0 w 242"/>
                  <a:gd name="T13" fmla="*/ 119 h 242"/>
                  <a:gd name="T14" fmla="*/ 20 w 242"/>
                  <a:gd name="T15" fmla="*/ 95 h 242"/>
                  <a:gd name="T16" fmla="*/ 37 w 242"/>
                  <a:gd name="T17" fmla="*/ 87 h 242"/>
                  <a:gd name="T18" fmla="*/ 31 w 242"/>
                  <a:gd name="T19" fmla="*/ 67 h 242"/>
                  <a:gd name="T20" fmla="*/ 34 w 242"/>
                  <a:gd name="T21" fmla="*/ 34 h 242"/>
                  <a:gd name="T22" fmla="*/ 68 w 242"/>
                  <a:gd name="T23" fmla="*/ 31 h 242"/>
                  <a:gd name="T24" fmla="*/ 88 w 242"/>
                  <a:gd name="T25" fmla="*/ 36 h 242"/>
                  <a:gd name="T26" fmla="*/ 96 w 242"/>
                  <a:gd name="T27" fmla="*/ 20 h 242"/>
                  <a:gd name="T28" fmla="*/ 122 w 242"/>
                  <a:gd name="T29" fmla="*/ 0 h 242"/>
                  <a:gd name="T30" fmla="*/ 146 w 242"/>
                  <a:gd name="T31" fmla="*/ 21 h 242"/>
                  <a:gd name="T32" fmla="*/ 153 w 242"/>
                  <a:gd name="T33" fmla="*/ 36 h 242"/>
                  <a:gd name="T34" fmla="*/ 172 w 242"/>
                  <a:gd name="T35" fmla="*/ 32 h 242"/>
                  <a:gd name="T36" fmla="*/ 208 w 242"/>
                  <a:gd name="T37" fmla="*/ 35 h 242"/>
                  <a:gd name="T38" fmla="*/ 208 w 242"/>
                  <a:gd name="T39" fmla="*/ 69 h 242"/>
                  <a:gd name="T40" fmla="*/ 205 w 242"/>
                  <a:gd name="T41" fmla="*/ 88 h 242"/>
                  <a:gd name="T42" fmla="*/ 220 w 242"/>
                  <a:gd name="T43" fmla="*/ 95 h 242"/>
                  <a:gd name="T44" fmla="*/ 242 w 242"/>
                  <a:gd name="T45" fmla="*/ 120 h 242"/>
                  <a:gd name="T46" fmla="*/ 220 w 242"/>
                  <a:gd name="T47" fmla="*/ 146 h 242"/>
                  <a:gd name="T48" fmla="*/ 205 w 242"/>
                  <a:gd name="T49" fmla="*/ 153 h 242"/>
                  <a:gd name="T50" fmla="*/ 209 w 242"/>
                  <a:gd name="T51" fmla="*/ 172 h 242"/>
                  <a:gd name="T52" fmla="*/ 207 w 242"/>
                  <a:gd name="T53" fmla="*/ 206 h 242"/>
                  <a:gd name="T54" fmla="*/ 172 w 242"/>
                  <a:gd name="T55" fmla="*/ 208 h 242"/>
                  <a:gd name="T56" fmla="*/ 155 w 242"/>
                  <a:gd name="T57" fmla="*/ 204 h 242"/>
                  <a:gd name="T58" fmla="*/ 146 w 242"/>
                  <a:gd name="T59" fmla="*/ 216 h 242"/>
                  <a:gd name="T60" fmla="*/ 117 w 242"/>
                  <a:gd name="T61" fmla="*/ 242 h 242"/>
                  <a:gd name="T62" fmla="*/ 96 w 242"/>
                  <a:gd name="T63" fmla="*/ 213 h 242"/>
                  <a:gd name="T64" fmla="*/ 95 w 242"/>
                  <a:gd name="T65" fmla="*/ 208 h 242"/>
                  <a:gd name="T66" fmla="*/ 121 w 242"/>
                  <a:gd name="T67" fmla="*/ 168 h 242"/>
                  <a:gd name="T68" fmla="*/ 168 w 242"/>
                  <a:gd name="T69" fmla="*/ 120 h 242"/>
                  <a:gd name="T70" fmla="*/ 122 w 242"/>
                  <a:gd name="T71" fmla="*/ 74 h 242"/>
                  <a:gd name="T72" fmla="*/ 74 w 242"/>
                  <a:gd name="T73" fmla="*/ 120 h 242"/>
                  <a:gd name="T74" fmla="*/ 121 w 242"/>
                  <a:gd name="T75" fmla="*/ 16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5"/>
              <p:cNvSpPr/>
              <p:nvPr/>
            </p:nvSpPr>
            <p:spPr bwMode="auto">
              <a:xfrm>
                <a:off x="3941923" y="-1099978"/>
                <a:ext cx="144022" cy="141642"/>
              </a:xfrm>
              <a:custGeom>
                <a:avLst/>
                <a:gdLst>
                  <a:gd name="T0" fmla="*/ 25 w 51"/>
                  <a:gd name="T1" fmla="*/ 0 h 50"/>
                  <a:gd name="T2" fmla="*/ 50 w 51"/>
                  <a:gd name="T3" fmla="*/ 25 h 50"/>
                  <a:gd name="T4" fmla="*/ 26 w 51"/>
                  <a:gd name="T5" fmla="*/ 49 h 50"/>
                  <a:gd name="T6" fmla="*/ 0 w 51"/>
                  <a:gd name="T7" fmla="*/ 25 h 50"/>
                  <a:gd name="T8" fmla="*/ 25 w 5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39" y="0"/>
                      <a:pt x="51" y="11"/>
                      <a:pt x="50" y="25"/>
                    </a:cubicBezTo>
                    <a:cubicBezTo>
                      <a:pt x="49" y="40"/>
                      <a:pt x="40" y="48"/>
                      <a:pt x="26" y="49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23"/>
          <p:cNvGrpSpPr/>
          <p:nvPr/>
        </p:nvGrpSpPr>
        <p:grpSpPr bwMode="auto">
          <a:xfrm>
            <a:off x="5312569" y="1217613"/>
            <a:ext cx="1001712" cy="1001712"/>
            <a:chOff x="5275081" y="1221716"/>
            <a:chExt cx="1001898" cy="1001899"/>
          </a:xfrm>
        </p:grpSpPr>
        <p:sp>
          <p:nvSpPr>
            <p:cNvPr id="61" name="Freeform 16"/>
            <p:cNvSpPr/>
            <p:nvPr/>
          </p:nvSpPr>
          <p:spPr bwMode="auto">
            <a:xfrm>
              <a:off x="5275081" y="1221716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40010" y="1502329"/>
              <a:ext cx="472040" cy="402624"/>
              <a:chOff x="8022689" y="-1311747"/>
              <a:chExt cx="729731" cy="622420"/>
            </a:xfrm>
            <a:solidFill>
              <a:schemeClr val="bg1"/>
            </a:solidFill>
          </p:grpSpPr>
          <p:sp>
            <p:nvSpPr>
              <p:cNvPr id="63" name="Freeform 80"/>
              <p:cNvSpPr/>
              <p:nvPr/>
            </p:nvSpPr>
            <p:spPr bwMode="auto">
              <a:xfrm>
                <a:off x="8022689" y="-1311747"/>
                <a:ext cx="729731" cy="622420"/>
              </a:xfrm>
              <a:custGeom>
                <a:avLst/>
                <a:gdLst>
                  <a:gd name="T0" fmla="*/ 195 w 248"/>
                  <a:gd name="T1" fmla="*/ 214 h 214"/>
                  <a:gd name="T2" fmla="*/ 145 w 248"/>
                  <a:gd name="T3" fmla="*/ 214 h 214"/>
                  <a:gd name="T4" fmla="*/ 145 w 248"/>
                  <a:gd name="T5" fmla="*/ 145 h 214"/>
                  <a:gd name="T6" fmla="*/ 98 w 248"/>
                  <a:gd name="T7" fmla="*/ 145 h 214"/>
                  <a:gd name="T8" fmla="*/ 98 w 248"/>
                  <a:gd name="T9" fmla="*/ 214 h 214"/>
                  <a:gd name="T10" fmla="*/ 49 w 248"/>
                  <a:gd name="T11" fmla="*/ 214 h 214"/>
                  <a:gd name="T12" fmla="*/ 49 w 248"/>
                  <a:gd name="T13" fmla="*/ 128 h 214"/>
                  <a:gd name="T14" fmla="*/ 33 w 248"/>
                  <a:gd name="T15" fmla="*/ 141 h 214"/>
                  <a:gd name="T16" fmla="*/ 7 w 248"/>
                  <a:gd name="T17" fmla="*/ 137 h 214"/>
                  <a:gd name="T18" fmla="*/ 4 w 248"/>
                  <a:gd name="T19" fmla="*/ 112 h 214"/>
                  <a:gd name="T20" fmla="*/ 106 w 248"/>
                  <a:gd name="T21" fmla="*/ 10 h 214"/>
                  <a:gd name="T22" fmla="*/ 143 w 248"/>
                  <a:gd name="T23" fmla="*/ 15 h 214"/>
                  <a:gd name="T24" fmla="*/ 233 w 248"/>
                  <a:gd name="T25" fmla="*/ 105 h 214"/>
                  <a:gd name="T26" fmla="*/ 236 w 248"/>
                  <a:gd name="T27" fmla="*/ 138 h 214"/>
                  <a:gd name="T28" fmla="*/ 204 w 248"/>
                  <a:gd name="T29" fmla="*/ 136 h 214"/>
                  <a:gd name="T30" fmla="*/ 195 w 248"/>
                  <a:gd name="T31" fmla="*/ 128 h 214"/>
                  <a:gd name="T32" fmla="*/ 195 w 248"/>
                  <a:gd name="T33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214">
                    <a:moveTo>
                      <a:pt x="195" y="214"/>
                    </a:moveTo>
                    <a:cubicBezTo>
                      <a:pt x="176" y="214"/>
                      <a:pt x="161" y="214"/>
                      <a:pt x="145" y="214"/>
                    </a:cubicBezTo>
                    <a:cubicBezTo>
                      <a:pt x="145" y="191"/>
                      <a:pt x="145" y="169"/>
                      <a:pt x="145" y="145"/>
                    </a:cubicBezTo>
                    <a:cubicBezTo>
                      <a:pt x="129" y="145"/>
                      <a:pt x="115" y="145"/>
                      <a:pt x="98" y="145"/>
                    </a:cubicBezTo>
                    <a:cubicBezTo>
                      <a:pt x="98" y="167"/>
                      <a:pt x="98" y="190"/>
                      <a:pt x="98" y="214"/>
                    </a:cubicBezTo>
                    <a:cubicBezTo>
                      <a:pt x="81" y="214"/>
                      <a:pt x="66" y="214"/>
                      <a:pt x="49" y="214"/>
                    </a:cubicBezTo>
                    <a:cubicBezTo>
                      <a:pt x="49" y="187"/>
                      <a:pt x="49" y="160"/>
                      <a:pt x="49" y="128"/>
                    </a:cubicBezTo>
                    <a:cubicBezTo>
                      <a:pt x="41" y="135"/>
                      <a:pt x="37" y="141"/>
                      <a:pt x="33" y="141"/>
                    </a:cubicBezTo>
                    <a:cubicBezTo>
                      <a:pt x="24" y="142"/>
                      <a:pt x="12" y="143"/>
                      <a:pt x="7" y="137"/>
                    </a:cubicBezTo>
                    <a:cubicBezTo>
                      <a:pt x="2" y="132"/>
                      <a:pt x="0" y="117"/>
                      <a:pt x="4" y="112"/>
                    </a:cubicBezTo>
                    <a:cubicBezTo>
                      <a:pt x="37" y="77"/>
                      <a:pt x="71" y="43"/>
                      <a:pt x="106" y="10"/>
                    </a:cubicBezTo>
                    <a:cubicBezTo>
                      <a:pt x="117" y="0"/>
                      <a:pt x="132" y="3"/>
                      <a:pt x="143" y="15"/>
                    </a:cubicBezTo>
                    <a:cubicBezTo>
                      <a:pt x="173" y="45"/>
                      <a:pt x="203" y="75"/>
                      <a:pt x="233" y="105"/>
                    </a:cubicBezTo>
                    <a:cubicBezTo>
                      <a:pt x="244" y="115"/>
                      <a:pt x="248" y="126"/>
                      <a:pt x="236" y="138"/>
                    </a:cubicBezTo>
                    <a:cubicBezTo>
                      <a:pt x="225" y="150"/>
                      <a:pt x="214" y="148"/>
                      <a:pt x="204" y="136"/>
                    </a:cubicBezTo>
                    <a:cubicBezTo>
                      <a:pt x="202" y="135"/>
                      <a:pt x="200" y="133"/>
                      <a:pt x="195" y="128"/>
                    </a:cubicBezTo>
                    <a:cubicBezTo>
                      <a:pt x="195" y="159"/>
                      <a:pt x="195" y="186"/>
                      <a:pt x="195" y="21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1"/>
              <p:cNvSpPr/>
              <p:nvPr/>
            </p:nvSpPr>
            <p:spPr bwMode="auto">
              <a:xfrm>
                <a:off x="8540723" y="-1292026"/>
                <a:ext cx="120790" cy="183644"/>
              </a:xfrm>
              <a:custGeom>
                <a:avLst/>
                <a:gdLst>
                  <a:gd name="T0" fmla="*/ 41 w 41"/>
                  <a:gd name="T1" fmla="*/ 63 h 63"/>
                  <a:gd name="T2" fmla="*/ 10 w 41"/>
                  <a:gd name="T3" fmla="*/ 0 h 63"/>
                  <a:gd name="T4" fmla="*/ 41 w 41"/>
                  <a:gd name="T5" fmla="*/ 0 h 63"/>
                  <a:gd name="T6" fmla="*/ 41 w 41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63">
                    <a:moveTo>
                      <a:pt x="41" y="63"/>
                    </a:moveTo>
                    <a:cubicBezTo>
                      <a:pt x="18" y="46"/>
                      <a:pt x="0" y="31"/>
                      <a:pt x="10" y="0"/>
                    </a:cubicBezTo>
                    <a:cubicBezTo>
                      <a:pt x="20" y="0"/>
                      <a:pt x="30" y="0"/>
                      <a:pt x="41" y="0"/>
                    </a:cubicBezTo>
                    <a:cubicBezTo>
                      <a:pt x="41" y="20"/>
                      <a:pt x="41" y="40"/>
                      <a:pt x="41" y="63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40"/>
          <p:cNvGrpSpPr/>
          <p:nvPr/>
        </p:nvGrpSpPr>
        <p:grpSpPr bwMode="auto">
          <a:xfrm>
            <a:off x="6468269" y="1217613"/>
            <a:ext cx="1000125" cy="1001712"/>
            <a:chOff x="6430978" y="1221716"/>
            <a:chExt cx="1000087" cy="1001899"/>
          </a:xfrm>
        </p:grpSpPr>
        <p:sp>
          <p:nvSpPr>
            <p:cNvPr id="66" name="Freeform 17"/>
            <p:cNvSpPr/>
            <p:nvPr/>
          </p:nvSpPr>
          <p:spPr bwMode="auto">
            <a:xfrm>
              <a:off x="6430978" y="1221716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6749598" y="1545895"/>
              <a:ext cx="362846" cy="353540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0 h 32"/>
                <a:gd name="T4" fmla="*/ 2147483647 w 33"/>
                <a:gd name="T5" fmla="*/ 0 h 32"/>
                <a:gd name="T6" fmla="*/ 2147483647 w 33"/>
                <a:gd name="T7" fmla="*/ 0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0 w 33"/>
                <a:gd name="T19" fmla="*/ 2147483647 h 32"/>
                <a:gd name="T20" fmla="*/ 2147483647 w 33"/>
                <a:gd name="T21" fmla="*/ 2147483647 h 32"/>
                <a:gd name="T22" fmla="*/ 2147483647 w 33"/>
                <a:gd name="T23" fmla="*/ 2147483647 h 32"/>
                <a:gd name="T24" fmla="*/ 2147483647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2147483647 h 32"/>
                <a:gd name="T40" fmla="*/ 2147483647 w 33"/>
                <a:gd name="T41" fmla="*/ 2147483647 h 32"/>
                <a:gd name="T42" fmla="*/ 2147483647 w 33"/>
                <a:gd name="T43" fmla="*/ 2147483647 h 32"/>
                <a:gd name="T44" fmla="*/ 2147483647 w 33"/>
                <a:gd name="T45" fmla="*/ 2147483647 h 32"/>
                <a:gd name="T46" fmla="*/ 2147483647 w 33"/>
                <a:gd name="T47" fmla="*/ 2147483647 h 32"/>
                <a:gd name="T48" fmla="*/ 2147483647 w 33"/>
                <a:gd name="T49" fmla="*/ 2147483647 h 32"/>
                <a:gd name="T50" fmla="*/ 2147483647 w 33"/>
                <a:gd name="T51" fmla="*/ 2147483647 h 32"/>
                <a:gd name="T52" fmla="*/ 2147483647 w 33"/>
                <a:gd name="T53" fmla="*/ 2147483647 h 32"/>
                <a:gd name="T54" fmla="*/ 2147483647 w 33"/>
                <a:gd name="T55" fmla="*/ 2147483647 h 32"/>
                <a:gd name="T56" fmla="*/ 2147483647 w 33"/>
                <a:gd name="T57" fmla="*/ 2147483647 h 32"/>
                <a:gd name="T58" fmla="*/ 2147483647 w 33"/>
                <a:gd name="T59" fmla="*/ 2147483647 h 32"/>
                <a:gd name="T60" fmla="*/ 2147483647 w 33"/>
                <a:gd name="T61" fmla="*/ 2147483647 h 32"/>
                <a:gd name="T62" fmla="*/ 2147483647 w 33"/>
                <a:gd name="T63" fmla="*/ 2147483647 h 32"/>
                <a:gd name="T64" fmla="*/ 2147483647 w 33"/>
                <a:gd name="T65" fmla="*/ 2147483647 h 32"/>
                <a:gd name="T66" fmla="*/ 2147483647 w 33"/>
                <a:gd name="T67" fmla="*/ 2147483647 h 32"/>
                <a:gd name="T68" fmla="*/ 2147483647 w 33"/>
                <a:gd name="T69" fmla="*/ 2147483647 h 32"/>
                <a:gd name="T70" fmla="*/ 2147483647 w 33"/>
                <a:gd name="T71" fmla="*/ 2147483647 h 32"/>
                <a:gd name="T72" fmla="*/ 2147483647 w 33"/>
                <a:gd name="T73" fmla="*/ 2147483647 h 32"/>
                <a:gd name="T74" fmla="*/ 2147483647 w 33"/>
                <a:gd name="T75" fmla="*/ 2147483647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43"/>
          <p:cNvGrpSpPr/>
          <p:nvPr/>
        </p:nvGrpSpPr>
        <p:grpSpPr bwMode="auto">
          <a:xfrm>
            <a:off x="7643019" y="1217613"/>
            <a:ext cx="1001712" cy="1001712"/>
            <a:chOff x="7604993" y="1221716"/>
            <a:chExt cx="1001898" cy="1001899"/>
          </a:xfrm>
        </p:grpSpPr>
        <p:sp>
          <p:nvSpPr>
            <p:cNvPr id="69" name="Freeform 18"/>
            <p:cNvSpPr/>
            <p:nvPr/>
          </p:nvSpPr>
          <p:spPr bwMode="auto">
            <a:xfrm>
              <a:off x="7604993" y="1221716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7868218" y="1429939"/>
              <a:ext cx="475448" cy="547404"/>
            </a:xfrm>
            <a:custGeom>
              <a:avLst/>
              <a:gdLst>
                <a:gd name="T0" fmla="*/ 2147483647 w 78"/>
                <a:gd name="T1" fmla="*/ 2147483647 h 90"/>
                <a:gd name="T2" fmla="*/ 2147483647 w 78"/>
                <a:gd name="T3" fmla="*/ 2147483647 h 90"/>
                <a:gd name="T4" fmla="*/ 2147483647 w 78"/>
                <a:gd name="T5" fmla="*/ 2147483647 h 90"/>
                <a:gd name="T6" fmla="*/ 2147483647 w 78"/>
                <a:gd name="T7" fmla="*/ 2147483647 h 90"/>
                <a:gd name="T8" fmla="*/ 2147483647 w 78"/>
                <a:gd name="T9" fmla="*/ 2147483647 h 90"/>
                <a:gd name="T10" fmla="*/ 2147483647 w 78"/>
                <a:gd name="T11" fmla="*/ 2147483647 h 90"/>
                <a:gd name="T12" fmla="*/ 2147483647 w 78"/>
                <a:gd name="T13" fmla="*/ 2147483647 h 90"/>
                <a:gd name="T14" fmla="*/ 2147483647 w 78"/>
                <a:gd name="T15" fmla="*/ 2147483647 h 90"/>
                <a:gd name="T16" fmla="*/ 2147483647 w 78"/>
                <a:gd name="T17" fmla="*/ 2147483647 h 90"/>
                <a:gd name="T18" fmla="*/ 2147483647 w 78"/>
                <a:gd name="T19" fmla="*/ 2147483647 h 90"/>
                <a:gd name="T20" fmla="*/ 2147483647 w 78"/>
                <a:gd name="T21" fmla="*/ 2147483647 h 90"/>
                <a:gd name="T22" fmla="*/ 2147483647 w 78"/>
                <a:gd name="T23" fmla="*/ 2147483647 h 90"/>
                <a:gd name="T24" fmla="*/ 2147483647 w 78"/>
                <a:gd name="T25" fmla="*/ 2147483647 h 90"/>
                <a:gd name="T26" fmla="*/ 2147483647 w 78"/>
                <a:gd name="T27" fmla="*/ 2147483647 h 90"/>
                <a:gd name="T28" fmla="*/ 2147483647 w 78"/>
                <a:gd name="T29" fmla="*/ 2147483647 h 90"/>
                <a:gd name="T30" fmla="*/ 2147483647 w 78"/>
                <a:gd name="T31" fmla="*/ 2147483647 h 90"/>
                <a:gd name="T32" fmla="*/ 2147483647 w 78"/>
                <a:gd name="T33" fmla="*/ 2147483647 h 90"/>
                <a:gd name="T34" fmla="*/ 2147483647 w 78"/>
                <a:gd name="T35" fmla="*/ 2147483647 h 90"/>
                <a:gd name="T36" fmla="*/ 2147483647 w 78"/>
                <a:gd name="T37" fmla="*/ 2147483647 h 90"/>
                <a:gd name="T38" fmla="*/ 2147483647 w 78"/>
                <a:gd name="T39" fmla="*/ 2147483647 h 90"/>
                <a:gd name="T40" fmla="*/ 2147483647 w 78"/>
                <a:gd name="T41" fmla="*/ 2147483647 h 90"/>
                <a:gd name="T42" fmla="*/ 2147483647 w 78"/>
                <a:gd name="T43" fmla="*/ 0 h 90"/>
                <a:gd name="T44" fmla="*/ 2147483647 w 78"/>
                <a:gd name="T45" fmla="*/ 2147483647 h 90"/>
                <a:gd name="T46" fmla="*/ 2147483647 w 78"/>
                <a:gd name="T47" fmla="*/ 2147483647 h 90"/>
                <a:gd name="T48" fmla="*/ 2147483647 w 78"/>
                <a:gd name="T49" fmla="*/ 2147483647 h 90"/>
                <a:gd name="T50" fmla="*/ 2147483647 w 78"/>
                <a:gd name="T51" fmla="*/ 2147483647 h 90"/>
                <a:gd name="T52" fmla="*/ 0 w 78"/>
                <a:gd name="T53" fmla="*/ 2147483647 h 90"/>
                <a:gd name="T54" fmla="*/ 2147483647 w 78"/>
                <a:gd name="T55" fmla="*/ 2147483647 h 90"/>
                <a:gd name="T56" fmla="*/ 2147483647 w 78"/>
                <a:gd name="T57" fmla="*/ 2147483647 h 90"/>
                <a:gd name="T58" fmla="*/ 2147483647 w 78"/>
                <a:gd name="T59" fmla="*/ 2147483647 h 90"/>
                <a:gd name="T60" fmla="*/ 2147483647 w 78"/>
                <a:gd name="T61" fmla="*/ 2147483647 h 90"/>
                <a:gd name="T62" fmla="*/ 2147483647 w 78"/>
                <a:gd name="T63" fmla="*/ 2147483647 h 90"/>
                <a:gd name="T64" fmla="*/ 2147483647 w 78"/>
                <a:gd name="T65" fmla="*/ 2147483647 h 90"/>
                <a:gd name="T66" fmla="*/ 2147483647 w 78"/>
                <a:gd name="T67" fmla="*/ 2147483647 h 90"/>
                <a:gd name="T68" fmla="*/ 2147483647 w 78"/>
                <a:gd name="T69" fmla="*/ 2147483647 h 90"/>
                <a:gd name="T70" fmla="*/ 2147483647 w 78"/>
                <a:gd name="T71" fmla="*/ 2147483647 h 90"/>
                <a:gd name="T72" fmla="*/ 2147483647 w 78"/>
                <a:gd name="T73" fmla="*/ 2147483647 h 90"/>
                <a:gd name="T74" fmla="*/ 2147483647 w 78"/>
                <a:gd name="T75" fmla="*/ 2147483647 h 90"/>
                <a:gd name="T76" fmla="*/ 2147483647 w 78"/>
                <a:gd name="T77" fmla="*/ 2147483647 h 90"/>
                <a:gd name="T78" fmla="*/ 2147483647 w 78"/>
                <a:gd name="T79" fmla="*/ 2147483647 h 90"/>
                <a:gd name="T80" fmla="*/ 2147483647 w 78"/>
                <a:gd name="T81" fmla="*/ 2147483647 h 90"/>
                <a:gd name="T82" fmla="*/ 2147483647 w 78"/>
                <a:gd name="T83" fmla="*/ 2147483647 h 90"/>
                <a:gd name="T84" fmla="*/ 2147483647 w 78"/>
                <a:gd name="T85" fmla="*/ 2147483647 h 90"/>
                <a:gd name="T86" fmla="*/ 2147483647 w 78"/>
                <a:gd name="T87" fmla="*/ 2147483647 h 90"/>
                <a:gd name="T88" fmla="*/ 2147483647 w 78"/>
                <a:gd name="T89" fmla="*/ 2147483647 h 90"/>
                <a:gd name="T90" fmla="*/ 2147483647 w 78"/>
                <a:gd name="T91" fmla="*/ 2147483647 h 90"/>
                <a:gd name="T92" fmla="*/ 2147483647 w 78"/>
                <a:gd name="T93" fmla="*/ 2147483647 h 90"/>
                <a:gd name="T94" fmla="*/ 2147483647 w 78"/>
                <a:gd name="T95" fmla="*/ 2147483647 h 90"/>
                <a:gd name="T96" fmla="*/ 2147483647 w 78"/>
                <a:gd name="T97" fmla="*/ 2147483647 h 90"/>
                <a:gd name="T98" fmla="*/ 2147483647 w 78"/>
                <a:gd name="T99" fmla="*/ 2147483647 h 90"/>
                <a:gd name="T100" fmla="*/ 2147483647 w 78"/>
                <a:gd name="T101" fmla="*/ 2147483647 h 90"/>
                <a:gd name="T102" fmla="*/ 2147483647 w 78"/>
                <a:gd name="T103" fmla="*/ 2147483647 h 90"/>
                <a:gd name="T104" fmla="*/ 2147483647 w 78"/>
                <a:gd name="T105" fmla="*/ 2147483647 h 90"/>
                <a:gd name="T106" fmla="*/ 2147483647 w 78"/>
                <a:gd name="T107" fmla="*/ 2147483647 h 90"/>
                <a:gd name="T108" fmla="*/ 2147483647 w 78"/>
                <a:gd name="T109" fmla="*/ 2147483647 h 90"/>
                <a:gd name="T110" fmla="*/ 2147483647 w 78"/>
                <a:gd name="T111" fmla="*/ 2147483647 h 90"/>
                <a:gd name="T112" fmla="*/ 2147483647 w 78"/>
                <a:gd name="T113" fmla="*/ 2147483647 h 90"/>
                <a:gd name="T114" fmla="*/ 2147483647 w 78"/>
                <a:gd name="T115" fmla="*/ 2147483647 h 90"/>
                <a:gd name="T116" fmla="*/ 2147483647 w 78"/>
                <a:gd name="T117" fmla="*/ 2147483647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46"/>
          <p:cNvGrpSpPr/>
          <p:nvPr/>
        </p:nvGrpSpPr>
        <p:grpSpPr bwMode="auto">
          <a:xfrm>
            <a:off x="4129881" y="3535363"/>
            <a:ext cx="1000125" cy="1003300"/>
            <a:chOff x="4092008" y="3540757"/>
            <a:chExt cx="1000087" cy="1001899"/>
          </a:xfrm>
        </p:grpSpPr>
        <p:sp>
          <p:nvSpPr>
            <p:cNvPr id="72" name="Freeform 11"/>
            <p:cNvSpPr/>
            <p:nvPr/>
          </p:nvSpPr>
          <p:spPr bwMode="auto">
            <a:xfrm>
              <a:off x="4092008" y="3540757"/>
              <a:ext cx="1000087" cy="1001899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65"/>
            <p:cNvSpPr>
              <a:spLocks noEditPoints="1"/>
            </p:cNvSpPr>
            <p:nvPr/>
          </p:nvSpPr>
          <p:spPr bwMode="auto">
            <a:xfrm>
              <a:off x="4339762" y="3789417"/>
              <a:ext cx="504578" cy="504578"/>
            </a:xfrm>
            <a:custGeom>
              <a:avLst/>
              <a:gdLst>
                <a:gd name="T0" fmla="*/ 2147483647 w 66"/>
                <a:gd name="T1" fmla="*/ 2147483647 h 66"/>
                <a:gd name="T2" fmla="*/ 2147483647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2147483647 w 66"/>
                <a:gd name="T67" fmla="*/ 2147483647 h 66"/>
                <a:gd name="T68" fmla="*/ 2147483647 w 66"/>
                <a:gd name="T69" fmla="*/ 2147483647 h 66"/>
                <a:gd name="T70" fmla="*/ 2147483647 w 66"/>
                <a:gd name="T71" fmla="*/ 2147483647 h 66"/>
                <a:gd name="T72" fmla="*/ 2147483647 w 66"/>
                <a:gd name="T73" fmla="*/ 2147483647 h 66"/>
                <a:gd name="T74" fmla="*/ 2147483647 w 66"/>
                <a:gd name="T75" fmla="*/ 2147483647 h 66"/>
                <a:gd name="T76" fmla="*/ 2147483647 w 66"/>
                <a:gd name="T77" fmla="*/ 2147483647 h 66"/>
                <a:gd name="T78" fmla="*/ 2147483647 w 66"/>
                <a:gd name="T79" fmla="*/ 2147483647 h 66"/>
                <a:gd name="T80" fmla="*/ 2147483647 w 66"/>
                <a:gd name="T81" fmla="*/ 2147483647 h 66"/>
                <a:gd name="T82" fmla="*/ 2147483647 w 66"/>
                <a:gd name="T83" fmla="*/ 2147483647 h 66"/>
                <a:gd name="T84" fmla="*/ 2147483647 w 66"/>
                <a:gd name="T85" fmla="*/ 2147483647 h 66"/>
                <a:gd name="T86" fmla="*/ 2147483647 w 66"/>
                <a:gd name="T87" fmla="*/ 2147483647 h 66"/>
                <a:gd name="T88" fmla="*/ 2147483647 w 66"/>
                <a:gd name="T89" fmla="*/ 214748364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49"/>
          <p:cNvGrpSpPr/>
          <p:nvPr/>
        </p:nvGrpSpPr>
        <p:grpSpPr bwMode="auto">
          <a:xfrm>
            <a:off x="5312569" y="2381250"/>
            <a:ext cx="1001712" cy="1000125"/>
            <a:chOff x="5275081" y="2386672"/>
            <a:chExt cx="1001898" cy="1000087"/>
          </a:xfrm>
        </p:grpSpPr>
        <p:sp>
          <p:nvSpPr>
            <p:cNvPr id="75" name="Freeform 14"/>
            <p:cNvSpPr/>
            <p:nvPr/>
          </p:nvSpPr>
          <p:spPr bwMode="auto">
            <a:xfrm>
              <a:off x="5275081" y="2386672"/>
              <a:ext cx="1001898" cy="1000087"/>
            </a:xfrm>
            <a:custGeom>
              <a:avLst/>
              <a:gdLst>
                <a:gd name="T0" fmla="*/ 2147483646 w 553"/>
                <a:gd name="T1" fmla="*/ 2147483646 h 552"/>
                <a:gd name="T2" fmla="*/ 0 w 553"/>
                <a:gd name="T3" fmla="*/ 2147483646 h 552"/>
                <a:gd name="T4" fmla="*/ 0 w 553"/>
                <a:gd name="T5" fmla="*/ 0 h 552"/>
                <a:gd name="T6" fmla="*/ 2147483646 w 553"/>
                <a:gd name="T7" fmla="*/ 0 h 552"/>
                <a:gd name="T8" fmla="*/ 2147483646 w 553"/>
                <a:gd name="T9" fmla="*/ 2147483646 h 552"/>
                <a:gd name="T10" fmla="*/ 2147483646 w 553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75935" y="2635584"/>
              <a:ext cx="200190" cy="502263"/>
              <a:chOff x="4268788" y="2411413"/>
              <a:chExt cx="177800" cy="446087"/>
            </a:xfrm>
            <a:solidFill>
              <a:schemeClr val="bg1"/>
            </a:solidFill>
          </p:grpSpPr>
          <p:sp>
            <p:nvSpPr>
              <p:cNvPr id="77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485731" y="2381920"/>
            <a:ext cx="2176463" cy="2146300"/>
            <a:chOff x="6428581" y="2277145"/>
            <a:chExt cx="2176463" cy="2146300"/>
          </a:xfrm>
        </p:grpSpPr>
        <p:sp>
          <p:nvSpPr>
            <p:cNvPr id="80" name="Freeform 20"/>
            <p:cNvSpPr/>
            <p:nvPr/>
          </p:nvSpPr>
          <p:spPr bwMode="auto">
            <a:xfrm>
              <a:off x="6428581" y="2277145"/>
              <a:ext cx="2176463" cy="2146300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81" name="Picture 2" descr="C:\Users\Administrator.MICROSO-BQCPAHA\Desktop\图片8999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581" y="2933857"/>
              <a:ext cx="2176463" cy="147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95815" y="2401634"/>
              <a:ext cx="111783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精神建设</a:t>
              </a:r>
              <a:endPara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64"/>
          <p:cNvGrpSpPr/>
          <p:nvPr/>
        </p:nvGrpSpPr>
        <p:grpSpPr bwMode="auto">
          <a:xfrm>
            <a:off x="1778794" y="1198563"/>
            <a:ext cx="2176462" cy="2144712"/>
            <a:chOff x="1742166" y="1203598"/>
            <a:chExt cx="2175913" cy="2145114"/>
          </a:xfrm>
        </p:grpSpPr>
        <p:sp>
          <p:nvSpPr>
            <p:cNvPr id="86" name="Freeform 19"/>
            <p:cNvSpPr/>
            <p:nvPr/>
          </p:nvSpPr>
          <p:spPr bwMode="auto">
            <a:xfrm>
              <a:off x="1742166" y="1203598"/>
              <a:ext cx="2175913" cy="2145114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rgbClr val="C00000"/>
            </a:solidFill>
            <a:ln w="2857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1934206" y="1884751"/>
              <a:ext cx="1788662" cy="0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1864139" y="1549800"/>
              <a:ext cx="1054067" cy="323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1835805" y="1838527"/>
              <a:ext cx="1953720" cy="7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</a:t>
              </a:r>
              <a:r>
                <a:rPr lang="zh-CN" altLang="zh-CN" sz="10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</a:t>
              </a:r>
              <a:r>
                <a:rPr lang="zh-CN" altLang="en-US" sz="10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8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894190"/>
            <a:ext cx="9144000" cy="34670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6806" y="2623307"/>
            <a:ext cx="9150806" cy="3197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1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909438"/>
            <a:ext cx="9165312" cy="234062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0" y="4798854"/>
            <a:ext cx="9165312" cy="68945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8486" y="2129960"/>
            <a:ext cx="5158139" cy="619725"/>
            <a:chOff x="2128486" y="2129960"/>
            <a:chExt cx="5158139" cy="619725"/>
          </a:xfrm>
        </p:grpSpPr>
        <p:grpSp>
          <p:nvGrpSpPr>
            <p:cNvPr id="50" name="组合 49"/>
            <p:cNvGrpSpPr/>
            <p:nvPr/>
          </p:nvGrpSpPr>
          <p:grpSpPr>
            <a:xfrm>
              <a:off x="2843160" y="2129960"/>
              <a:ext cx="4443465" cy="617855"/>
              <a:chOff x="2843160" y="2129960"/>
              <a:chExt cx="4443465" cy="61785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843160" y="2129960"/>
                <a:ext cx="4443465" cy="6178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93"/>
              <p:cNvSpPr txBox="1"/>
              <p:nvPr/>
            </p:nvSpPr>
            <p:spPr bwMode="auto">
              <a:xfrm>
                <a:off x="3557834" y="2187894"/>
                <a:ext cx="2783967" cy="52322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zh-CN" altLang="en-US" sz="2800" dirty="0">
                    <a:solidFill>
                      <a:prstClr val="white"/>
                    </a:solidFill>
                  </a:rPr>
                  <a:t>点击可添加标题</a:t>
                </a:r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128486" y="2129961"/>
              <a:ext cx="714674" cy="619724"/>
              <a:chOff x="2128486" y="2129961"/>
              <a:chExt cx="714674" cy="61972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28486" y="2129961"/>
                <a:ext cx="714674" cy="617855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TextBox 93"/>
              <p:cNvSpPr txBox="1"/>
              <p:nvPr/>
            </p:nvSpPr>
            <p:spPr bwMode="auto">
              <a:xfrm>
                <a:off x="2264662" y="2164910"/>
                <a:ext cx="413407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en-US" altLang="zh-CN" sz="3200" dirty="0" smtClean="0">
                    <a:solidFill>
                      <a:prstClr val="white"/>
                    </a:solidFill>
                  </a:rPr>
                  <a:t>2</a:t>
                </a: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128486" y="3898992"/>
            <a:ext cx="5158139" cy="619725"/>
            <a:chOff x="2128486" y="3898992"/>
            <a:chExt cx="5158139" cy="619725"/>
          </a:xfrm>
        </p:grpSpPr>
        <p:grpSp>
          <p:nvGrpSpPr>
            <p:cNvPr id="59" name="组合 58"/>
            <p:cNvGrpSpPr/>
            <p:nvPr/>
          </p:nvGrpSpPr>
          <p:grpSpPr>
            <a:xfrm>
              <a:off x="2843160" y="3898992"/>
              <a:ext cx="4443465" cy="617855"/>
              <a:chOff x="2843160" y="3898992"/>
              <a:chExt cx="4443465" cy="617855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843160" y="3898992"/>
                <a:ext cx="4443465" cy="6178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93"/>
              <p:cNvSpPr txBox="1"/>
              <p:nvPr/>
            </p:nvSpPr>
            <p:spPr bwMode="auto">
              <a:xfrm>
                <a:off x="3557834" y="3956926"/>
                <a:ext cx="2783967" cy="52322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zh-CN" altLang="en-US" sz="2800" dirty="0">
                    <a:solidFill>
                      <a:prstClr val="white"/>
                    </a:solidFill>
                  </a:rPr>
                  <a:t>点击可添加标题</a:t>
                </a:r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128486" y="3898993"/>
              <a:ext cx="714674" cy="619724"/>
              <a:chOff x="2128486" y="3898993"/>
              <a:chExt cx="714674" cy="61972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128486" y="3898993"/>
                <a:ext cx="714674" cy="617855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TextBox 93"/>
              <p:cNvSpPr txBox="1"/>
              <p:nvPr/>
            </p:nvSpPr>
            <p:spPr bwMode="auto">
              <a:xfrm>
                <a:off x="2264662" y="3933942"/>
                <a:ext cx="413407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en-US" altLang="zh-CN" sz="3200" dirty="0" smtClean="0">
                    <a:solidFill>
                      <a:prstClr val="white"/>
                    </a:solidFill>
                  </a:rPr>
                  <a:t>4</a:t>
                </a: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128486" y="3014476"/>
            <a:ext cx="5158139" cy="619725"/>
            <a:chOff x="2128486" y="3014476"/>
            <a:chExt cx="5158139" cy="619725"/>
          </a:xfrm>
        </p:grpSpPr>
        <p:grpSp>
          <p:nvGrpSpPr>
            <p:cNvPr id="56" name="组合 55"/>
            <p:cNvGrpSpPr/>
            <p:nvPr/>
          </p:nvGrpSpPr>
          <p:grpSpPr>
            <a:xfrm>
              <a:off x="2843160" y="3014476"/>
              <a:ext cx="4443465" cy="617855"/>
              <a:chOff x="2843160" y="3014476"/>
              <a:chExt cx="4443465" cy="61785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843160" y="3014476"/>
                <a:ext cx="4443465" cy="6178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TextBox 93"/>
              <p:cNvSpPr txBox="1"/>
              <p:nvPr/>
            </p:nvSpPr>
            <p:spPr bwMode="auto">
              <a:xfrm>
                <a:off x="3557834" y="3072410"/>
                <a:ext cx="2783967" cy="52322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zh-CN" altLang="en-US" sz="2800" dirty="0">
                    <a:solidFill>
                      <a:prstClr val="white"/>
                    </a:solidFill>
                  </a:rPr>
                  <a:t>点击可添加标题</a:t>
                </a:r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128486" y="3014477"/>
              <a:ext cx="714674" cy="619724"/>
              <a:chOff x="2128486" y="3014477"/>
              <a:chExt cx="714674" cy="61972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128486" y="3014477"/>
                <a:ext cx="714674" cy="617855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TextBox 93"/>
              <p:cNvSpPr txBox="1"/>
              <p:nvPr/>
            </p:nvSpPr>
            <p:spPr bwMode="auto">
              <a:xfrm>
                <a:off x="2264662" y="3049426"/>
                <a:ext cx="413407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en-US" altLang="zh-CN" sz="3200" dirty="0">
                    <a:solidFill>
                      <a:prstClr val="white"/>
                    </a:solidFill>
                  </a:rPr>
                  <a:t>3</a:t>
                </a: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128486" y="1245444"/>
            <a:ext cx="5158139" cy="619725"/>
            <a:chOff x="2128486" y="1245444"/>
            <a:chExt cx="5158139" cy="619725"/>
          </a:xfrm>
        </p:grpSpPr>
        <p:grpSp>
          <p:nvGrpSpPr>
            <p:cNvPr id="34" name="组合 33"/>
            <p:cNvGrpSpPr/>
            <p:nvPr/>
          </p:nvGrpSpPr>
          <p:grpSpPr>
            <a:xfrm>
              <a:off x="2843160" y="1245444"/>
              <a:ext cx="4443465" cy="617855"/>
              <a:chOff x="2843160" y="1245444"/>
              <a:chExt cx="4443465" cy="61785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43160" y="1245444"/>
                <a:ext cx="4443465" cy="6178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93"/>
              <p:cNvSpPr txBox="1"/>
              <p:nvPr/>
            </p:nvSpPr>
            <p:spPr bwMode="auto">
              <a:xfrm>
                <a:off x="3557834" y="1303378"/>
                <a:ext cx="2783967" cy="52322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zh-CN" altLang="en-US" sz="2800" dirty="0">
                    <a:solidFill>
                      <a:prstClr val="white"/>
                    </a:solidFill>
                  </a:rPr>
                  <a:t>点击可添加标题</a:t>
                </a:r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128486" y="1245445"/>
              <a:ext cx="714674" cy="619724"/>
              <a:chOff x="2128486" y="1245445"/>
              <a:chExt cx="714674" cy="61972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128486" y="1245445"/>
                <a:ext cx="714674" cy="617855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93"/>
              <p:cNvSpPr txBox="1"/>
              <p:nvPr/>
            </p:nvSpPr>
            <p:spPr bwMode="auto">
              <a:xfrm>
                <a:off x="2264662" y="1280394"/>
                <a:ext cx="413407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2400" b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/>
                <a:r>
                  <a:rPr lang="en-US" altLang="zh-CN" sz="3200" dirty="0">
                    <a:solidFill>
                      <a:prstClr val="white"/>
                    </a:solidFill>
                  </a:rPr>
                  <a:t>1</a:t>
                </a: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2128486" y="2626639"/>
            <a:ext cx="714674" cy="617855"/>
          </a:xfrm>
          <a:prstGeom prst="rect">
            <a:avLst/>
          </a:prstGeom>
          <a:solidFill>
            <a:srgbClr val="D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" name="TextBox 93"/>
          <p:cNvSpPr txBox="1"/>
          <p:nvPr/>
        </p:nvSpPr>
        <p:spPr bwMode="auto">
          <a:xfrm>
            <a:off x="2264662" y="2661588"/>
            <a:ext cx="413407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43160" y="2626638"/>
            <a:ext cx="4443465" cy="6178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0" name="TextBox 93"/>
          <p:cNvSpPr txBox="1"/>
          <p:nvPr/>
        </p:nvSpPr>
        <p:spPr bwMode="auto">
          <a:xfrm>
            <a:off x="3557834" y="2684572"/>
            <a:ext cx="2783967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2800" dirty="0">
                <a:solidFill>
                  <a:prstClr val="white"/>
                </a:solidFill>
              </a:rPr>
              <a:t>点击可添加标题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1.23457E-7 L 0.00191 -0.25525 " pathEditMode="relative" rAng="0" ptsTypes="AA">
                                          <p:cBhvr>
                                            <p:cTn id="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" y="-12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3.7037E-6 L -0.00018 -0.0821 " pathEditMode="relative" rAng="0" ptsTypes="AA">
                                          <p:cBhvr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2.71605E-6 L -0.00018 0.10278 " pathEditMode="relative" rAng="0" ptsTypes="AA">
                                          <p:cBhvr>
                                            <p:cTn id="1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5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8.64198E-7 L -0.00018 0.27099 " pathEditMode="relative" rAng="0" ptsTypes="AA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34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5E-6 -0.00185 L 0.36007 0.00092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003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accel="50000" decel="5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5.55556E-7 4.93827E-7 L 0.15295 4.93827E-7 " pathEditMode="relative" rAng="0" ptsTypes="AA">
                                          <p:cBhvr>
                                            <p:cTn id="49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2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5E-6 -2.71605E-6 L -0.11562 -0.00401 " pathEditMode="relative" rAng="0" ptsTypes="AA">
                                          <p:cBhvr>
                                            <p:cTn id="53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81" y="-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25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500000" y="5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6" presetClass="entr" presetSubtype="37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xit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0 3.7037E-6 L 0.00122 -0.24105 " pathEditMode="relative" rAng="0" ptsTypes="AA">
                                          <p:cBhvr>
                                            <p:cTn id="78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20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77778E-6 6.17284E-7 L -2.77778E-6 0.25 " pathEditMode="relative" rAng="0" ptsTypes="AA">
                                          <p:cBhvr>
                                            <p:cTn id="8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1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76" grpId="1" animBg="1"/>
          <p:bldP spid="76" grpId="2" animBg="1"/>
          <p:bldP spid="77" grpId="0" animBg="1"/>
          <p:bldP spid="77" grpId="1" animBg="1"/>
          <p:bldP spid="77" grpId="2" animBg="1"/>
          <p:bldP spid="40" grpId="0" animBg="1"/>
          <p:bldP spid="41" grpId="0" animBg="1"/>
          <p:bldP spid="42" grpId="0"/>
          <p:bldP spid="25" grpId="0" animBg="1"/>
          <p:bldP spid="44" grpId="0" animBg="1"/>
          <p:bldP spid="45" grpId="0" animBg="1"/>
          <p:bldP spid="72" grpId="0" animBg="1"/>
          <p:bldP spid="72" grpId="1" animBg="1"/>
          <p:bldP spid="73" grpId="0"/>
          <p:bldP spid="73" grpId="1"/>
          <p:bldP spid="73" grpId="2"/>
          <p:bldP spid="73" grpId="3"/>
          <p:bldP spid="46" grpId="0"/>
          <p:bldP spid="46" grpId="1"/>
          <p:bldP spid="69" grpId="0" animBg="1"/>
          <p:bldP spid="69" grpId="1" animBg="1"/>
          <p:bldP spid="70" grpId="0"/>
          <p:bldP spid="70" grpId="1"/>
          <p:bldP spid="70" grpId="2"/>
          <p:bldP spid="70" grpId="3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1.23457E-7 L 0.00191 -0.25525 " pathEditMode="relative" rAng="0" ptsTypes="AA">
                                          <p:cBhvr>
                                            <p:cTn id="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" y="-12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3.7037E-6 L -0.00018 -0.0821 " pathEditMode="relative" rAng="0" ptsTypes="AA">
                                          <p:cBhvr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2.71605E-6 L -0.00018 0.10278 " pathEditMode="relative" rAng="0" ptsTypes="AA">
                                          <p:cBhvr>
                                            <p:cTn id="1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5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8.64198E-7 L -0.00018 0.27099 " pathEditMode="relative" rAng="0" ptsTypes="AA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35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0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5E-6 -0.00185 L 0.36007 0.00092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003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accel="50000" decel="5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5.55556E-7 4.93827E-7 L 0.15295 4.93827E-7 " pathEditMode="relative" rAng="0" ptsTypes="AA">
                                          <p:cBhvr>
                                            <p:cTn id="49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2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5E-6 -2.71605E-6 L -0.11562 -0.00401 " pathEditMode="relative" rAng="0" ptsTypes="AA">
                                          <p:cBhvr>
                                            <p:cTn id="53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81" y="-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25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500000" y="5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6" presetClass="entr" presetSubtype="37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xit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xit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0 3.7037E-6 L 0.00122 -0.24105 " pathEditMode="relative" rAng="0" ptsTypes="AA">
                                          <p:cBhvr>
                                            <p:cTn id="78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20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77778E-6 6.17284E-7 L -2.77778E-6 0.25 " pathEditMode="relative" rAng="0" ptsTypes="AA">
                                          <p:cBhvr>
                                            <p:cTn id="8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1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76" grpId="1" animBg="1"/>
          <p:bldP spid="76" grpId="2" animBg="1"/>
          <p:bldP spid="77" grpId="0" animBg="1"/>
          <p:bldP spid="77" grpId="1" animBg="1"/>
          <p:bldP spid="77" grpId="2" animBg="1"/>
          <p:bldP spid="40" grpId="0" animBg="1"/>
          <p:bldP spid="41" grpId="0" animBg="1"/>
          <p:bldP spid="42" grpId="0"/>
          <p:bldP spid="25" grpId="0" animBg="1"/>
          <p:bldP spid="44" grpId="0" animBg="1"/>
          <p:bldP spid="45" grpId="0" animBg="1"/>
          <p:bldP spid="72" grpId="0" animBg="1"/>
          <p:bldP spid="72" grpId="1" animBg="1"/>
          <p:bldP spid="73" grpId="0"/>
          <p:bldP spid="73" grpId="1"/>
          <p:bldP spid="73" grpId="2"/>
          <p:bldP spid="73" grpId="3"/>
          <p:bldP spid="46" grpId="0"/>
          <p:bldP spid="46" grpId="1"/>
          <p:bldP spid="69" grpId="0" animBg="1"/>
          <p:bldP spid="69" grpId="1" animBg="1"/>
          <p:bldP spid="70" grpId="0"/>
          <p:bldP spid="70" grpId="1"/>
          <p:bldP spid="70" grpId="2"/>
          <p:bldP spid="70" grpId="3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4"/>
          <p:cNvSpPr txBox="1">
            <a:spLocks noChangeArrowheads="1"/>
          </p:cNvSpPr>
          <p:nvPr/>
        </p:nvSpPr>
        <p:spPr bwMode="auto">
          <a:xfrm>
            <a:off x="525698" y="691065"/>
            <a:ext cx="45539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5400" b="1" spc="169" dirty="0" smtClean="0">
                <a:solidFill>
                  <a:srgbClr val="414141"/>
                </a:solidFill>
                <a:latin typeface="MEllan HKS Xbold" panose="00000800000000000000" pitchFamily="2" charset="-120"/>
                <a:ea typeface="MEllan HKS Xbold" panose="00000800000000000000" pitchFamily="2" charset="-120"/>
                <a:cs typeface="Miriam" panose="020B0502050101010101" pitchFamily="34" charset="-79"/>
              </a:rPr>
              <a:t>THANK YOU</a:t>
            </a:r>
            <a:endParaRPr lang="zh-CN" altLang="en-US" sz="5400" b="1" spc="169" dirty="0">
              <a:solidFill>
                <a:srgbClr val="414141"/>
              </a:solidFill>
              <a:latin typeface="MEllan HKS Xbold" panose="00000800000000000000" pitchFamily="2" charset="-120"/>
              <a:ea typeface="MEllan HKS Xbold" panose="00000800000000000000" pitchFamily="2" charset="-120"/>
              <a:cs typeface="Miriam" panose="020B0502050101010101" pitchFamily="34" charset="-79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720434" y="1487188"/>
            <a:ext cx="1584538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200" kern="1500" dirty="0" smtClean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谢谢观看</a:t>
            </a:r>
            <a:endParaRPr lang="en-US" altLang="zh-CN" sz="12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sp>
        <p:nvSpPr>
          <p:cNvPr id="78" name="矩形 72"/>
          <p:cNvSpPr/>
          <p:nvPr/>
        </p:nvSpPr>
        <p:spPr>
          <a:xfrm>
            <a:off x="4452525" y="0"/>
            <a:ext cx="4712787" cy="5143500"/>
          </a:xfrm>
          <a:custGeom>
            <a:avLst/>
            <a:gdLst>
              <a:gd name="connsiteX0" fmla="*/ 0 w 4712787"/>
              <a:gd name="connsiteY0" fmla="*/ 0 h 5143500"/>
              <a:gd name="connsiteX1" fmla="*/ 4712787 w 4712787"/>
              <a:gd name="connsiteY1" fmla="*/ 0 h 5143500"/>
              <a:gd name="connsiteX2" fmla="*/ 4712787 w 4712787"/>
              <a:gd name="connsiteY2" fmla="*/ 5143500 h 5143500"/>
              <a:gd name="connsiteX3" fmla="*/ 0 w 4712787"/>
              <a:gd name="connsiteY3" fmla="*/ 5143500 h 5143500"/>
              <a:gd name="connsiteX4" fmla="*/ 0 w 4712787"/>
              <a:gd name="connsiteY4" fmla="*/ 0 h 5143500"/>
              <a:gd name="connsiteX0-1" fmla="*/ 3683000 w 4712787"/>
              <a:gd name="connsiteY0-2" fmla="*/ 0 h 5143500"/>
              <a:gd name="connsiteX1-3" fmla="*/ 4712787 w 4712787"/>
              <a:gd name="connsiteY1-4" fmla="*/ 0 h 5143500"/>
              <a:gd name="connsiteX2-5" fmla="*/ 4712787 w 4712787"/>
              <a:gd name="connsiteY2-6" fmla="*/ 5143500 h 5143500"/>
              <a:gd name="connsiteX3-7" fmla="*/ 0 w 4712787"/>
              <a:gd name="connsiteY3-8" fmla="*/ 5143500 h 5143500"/>
              <a:gd name="connsiteX4-9" fmla="*/ 3683000 w 4712787"/>
              <a:gd name="connsiteY4-10" fmla="*/ 0 h 5143500"/>
              <a:gd name="connsiteX0-11" fmla="*/ 3657600 w 4712787"/>
              <a:gd name="connsiteY0-12" fmla="*/ 0 h 5156200"/>
              <a:gd name="connsiteX1-13" fmla="*/ 4712787 w 4712787"/>
              <a:gd name="connsiteY1-14" fmla="*/ 12700 h 5156200"/>
              <a:gd name="connsiteX2-15" fmla="*/ 4712787 w 4712787"/>
              <a:gd name="connsiteY2-16" fmla="*/ 5156200 h 5156200"/>
              <a:gd name="connsiteX3-17" fmla="*/ 0 w 4712787"/>
              <a:gd name="connsiteY3-18" fmla="*/ 5156200 h 5156200"/>
              <a:gd name="connsiteX4-19" fmla="*/ 3657600 w 4712787"/>
              <a:gd name="connsiteY4-20" fmla="*/ 0 h 5156200"/>
              <a:gd name="connsiteX0-21" fmla="*/ 3657600 w 4712787"/>
              <a:gd name="connsiteY0-22" fmla="*/ 0 h 5156200"/>
              <a:gd name="connsiteX1-23" fmla="*/ 4712787 w 4712787"/>
              <a:gd name="connsiteY1-24" fmla="*/ 12700 h 5156200"/>
              <a:gd name="connsiteX2-25" fmla="*/ 4712787 w 4712787"/>
              <a:gd name="connsiteY2-26" fmla="*/ 5156200 h 5156200"/>
              <a:gd name="connsiteX3-27" fmla="*/ 0 w 4712787"/>
              <a:gd name="connsiteY3-28" fmla="*/ 5156200 h 5156200"/>
              <a:gd name="connsiteX4-29" fmla="*/ 3657600 w 4712787"/>
              <a:gd name="connsiteY4-30" fmla="*/ 0 h 5156200"/>
              <a:gd name="connsiteX0-31" fmla="*/ 3616960 w 4712787"/>
              <a:gd name="connsiteY0-32" fmla="*/ 847 h 5143500"/>
              <a:gd name="connsiteX1-33" fmla="*/ 4712787 w 4712787"/>
              <a:gd name="connsiteY1-34" fmla="*/ 0 h 5143500"/>
              <a:gd name="connsiteX2-35" fmla="*/ 4712787 w 4712787"/>
              <a:gd name="connsiteY2-36" fmla="*/ 5143500 h 5143500"/>
              <a:gd name="connsiteX3-37" fmla="*/ 0 w 4712787"/>
              <a:gd name="connsiteY3-38" fmla="*/ 5143500 h 5143500"/>
              <a:gd name="connsiteX4-39" fmla="*/ 3616960 w 4712787"/>
              <a:gd name="connsiteY4-40" fmla="*/ 847 h 5143500"/>
              <a:gd name="connsiteX0-41" fmla="*/ 3616960 w 4712787"/>
              <a:gd name="connsiteY0-42" fmla="*/ 847 h 5143500"/>
              <a:gd name="connsiteX1-43" fmla="*/ 4712787 w 4712787"/>
              <a:gd name="connsiteY1-44" fmla="*/ 0 h 5143500"/>
              <a:gd name="connsiteX2-45" fmla="*/ 4712787 w 4712787"/>
              <a:gd name="connsiteY2-46" fmla="*/ 5143500 h 5143500"/>
              <a:gd name="connsiteX3-47" fmla="*/ 0 w 4712787"/>
              <a:gd name="connsiteY3-48" fmla="*/ 5143500 h 5143500"/>
              <a:gd name="connsiteX4-49" fmla="*/ 2130308 w 4712787"/>
              <a:gd name="connsiteY4-50" fmla="*/ 2120053 h 5143500"/>
              <a:gd name="connsiteX5" fmla="*/ 3616960 w 4712787"/>
              <a:gd name="connsiteY5" fmla="*/ 847 h 5143500"/>
              <a:gd name="connsiteX0-51" fmla="*/ 3616960 w 4712787"/>
              <a:gd name="connsiteY0-52" fmla="*/ 847 h 5143500"/>
              <a:gd name="connsiteX1-53" fmla="*/ 4712787 w 4712787"/>
              <a:gd name="connsiteY1-54" fmla="*/ 0 h 5143500"/>
              <a:gd name="connsiteX2-55" fmla="*/ 4712787 w 4712787"/>
              <a:gd name="connsiteY2-56" fmla="*/ 5143500 h 5143500"/>
              <a:gd name="connsiteX3-57" fmla="*/ 0 w 4712787"/>
              <a:gd name="connsiteY3-58" fmla="*/ 5143500 h 5143500"/>
              <a:gd name="connsiteX4-59" fmla="*/ 3186948 w 4712787"/>
              <a:gd name="connsiteY4-60" fmla="*/ 2079413 h 5143500"/>
              <a:gd name="connsiteX5-61" fmla="*/ 3616960 w 4712787"/>
              <a:gd name="connsiteY5-62" fmla="*/ 847 h 5143500"/>
              <a:gd name="connsiteX0-63" fmla="*/ 3616960 w 4712787"/>
              <a:gd name="connsiteY0-64" fmla="*/ 847 h 5143500"/>
              <a:gd name="connsiteX1-65" fmla="*/ 4712787 w 4712787"/>
              <a:gd name="connsiteY1-66" fmla="*/ 0 h 5143500"/>
              <a:gd name="connsiteX2-67" fmla="*/ 4712787 w 4712787"/>
              <a:gd name="connsiteY2-68" fmla="*/ 5143500 h 5143500"/>
              <a:gd name="connsiteX3-69" fmla="*/ 0 w 4712787"/>
              <a:gd name="connsiteY3-70" fmla="*/ 5143500 h 5143500"/>
              <a:gd name="connsiteX4-71" fmla="*/ 1466522 w 4712787"/>
              <a:gd name="connsiteY4-72" fmla="*/ 3711787 h 5143500"/>
              <a:gd name="connsiteX5-73" fmla="*/ 3186948 w 4712787"/>
              <a:gd name="connsiteY5-74" fmla="*/ 2079413 h 5143500"/>
              <a:gd name="connsiteX6" fmla="*/ 3616960 w 4712787"/>
              <a:gd name="connsiteY6" fmla="*/ 847 h 5143500"/>
              <a:gd name="connsiteX0-75" fmla="*/ 3616960 w 4712787"/>
              <a:gd name="connsiteY0-76" fmla="*/ 847 h 5143500"/>
              <a:gd name="connsiteX1-77" fmla="*/ 4712787 w 4712787"/>
              <a:gd name="connsiteY1-78" fmla="*/ 0 h 5143500"/>
              <a:gd name="connsiteX2-79" fmla="*/ 4712787 w 4712787"/>
              <a:gd name="connsiteY2-80" fmla="*/ 5143500 h 5143500"/>
              <a:gd name="connsiteX3-81" fmla="*/ 0 w 4712787"/>
              <a:gd name="connsiteY3-82" fmla="*/ 5143500 h 5143500"/>
              <a:gd name="connsiteX4-83" fmla="*/ 1175269 w 4712787"/>
              <a:gd name="connsiteY4-84" fmla="*/ 3339254 h 5143500"/>
              <a:gd name="connsiteX5-85" fmla="*/ 3186948 w 4712787"/>
              <a:gd name="connsiteY5-86" fmla="*/ 2079413 h 5143500"/>
              <a:gd name="connsiteX6-87" fmla="*/ 3616960 w 4712787"/>
              <a:gd name="connsiteY6-88" fmla="*/ 847 h 5143500"/>
              <a:gd name="connsiteX0-89" fmla="*/ 3616960 w 4712787"/>
              <a:gd name="connsiteY0-90" fmla="*/ 847 h 5143500"/>
              <a:gd name="connsiteX1-91" fmla="*/ 4712787 w 4712787"/>
              <a:gd name="connsiteY1-92" fmla="*/ 0 h 5143500"/>
              <a:gd name="connsiteX2-93" fmla="*/ 4712787 w 4712787"/>
              <a:gd name="connsiteY2-94" fmla="*/ 5143500 h 5143500"/>
              <a:gd name="connsiteX3-95" fmla="*/ 0 w 4712787"/>
              <a:gd name="connsiteY3-96" fmla="*/ 5143500 h 5143500"/>
              <a:gd name="connsiteX4-97" fmla="*/ 1805189 w 4712787"/>
              <a:gd name="connsiteY4-98" fmla="*/ 2838027 h 5143500"/>
              <a:gd name="connsiteX5-99" fmla="*/ 3186948 w 4712787"/>
              <a:gd name="connsiteY5-100" fmla="*/ 2079413 h 5143500"/>
              <a:gd name="connsiteX6-101" fmla="*/ 3616960 w 4712787"/>
              <a:gd name="connsiteY6-102" fmla="*/ 847 h 5143500"/>
              <a:gd name="connsiteX0-103" fmla="*/ 3616960 w 4712787"/>
              <a:gd name="connsiteY0-104" fmla="*/ 847 h 5143500"/>
              <a:gd name="connsiteX1-105" fmla="*/ 4712787 w 4712787"/>
              <a:gd name="connsiteY1-106" fmla="*/ 0 h 5143500"/>
              <a:gd name="connsiteX2-107" fmla="*/ 4712787 w 4712787"/>
              <a:gd name="connsiteY2-108" fmla="*/ 5143500 h 5143500"/>
              <a:gd name="connsiteX3-109" fmla="*/ 0 w 4712787"/>
              <a:gd name="connsiteY3-110" fmla="*/ 5143500 h 5143500"/>
              <a:gd name="connsiteX4-111" fmla="*/ 1906789 w 4712787"/>
              <a:gd name="connsiteY4-112" fmla="*/ 2858347 h 5143500"/>
              <a:gd name="connsiteX5-113" fmla="*/ 3186948 w 4712787"/>
              <a:gd name="connsiteY5-114" fmla="*/ 2079413 h 5143500"/>
              <a:gd name="connsiteX6-115" fmla="*/ 3616960 w 4712787"/>
              <a:gd name="connsiteY6-116" fmla="*/ 847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  <a:cxn ang="0">
                <a:pos x="connsiteX6-87" y="connsiteY6-88"/>
              </a:cxn>
            </a:cxnLst>
            <a:rect l="l" t="t" r="r" b="b"/>
            <a:pathLst>
              <a:path w="4712787" h="5143500">
                <a:moveTo>
                  <a:pt x="3616960" y="847"/>
                </a:moveTo>
                <a:lnTo>
                  <a:pt x="4712787" y="0"/>
                </a:lnTo>
                <a:lnTo>
                  <a:pt x="4712787" y="5143500"/>
                </a:lnTo>
                <a:lnTo>
                  <a:pt x="0" y="5143500"/>
                </a:lnTo>
                <a:lnTo>
                  <a:pt x="1906789" y="2858347"/>
                </a:lnTo>
                <a:lnTo>
                  <a:pt x="3186948" y="2079413"/>
                </a:lnTo>
                <a:lnTo>
                  <a:pt x="3616960" y="847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887543" y="-8377"/>
            <a:ext cx="1895808" cy="3057113"/>
            <a:chOff x="6887543" y="-8377"/>
            <a:chExt cx="1895808" cy="3057113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任意多边形 79"/>
            <p:cNvSpPr/>
            <p:nvPr/>
          </p:nvSpPr>
          <p:spPr>
            <a:xfrm>
              <a:off x="6887543" y="725736"/>
              <a:ext cx="1330103" cy="2323000"/>
            </a:xfrm>
            <a:custGeom>
              <a:avLst/>
              <a:gdLst>
                <a:gd name="connsiteX0" fmla="*/ 576262 w 1014412"/>
                <a:gd name="connsiteY0" fmla="*/ 0 h 1771651"/>
                <a:gd name="connsiteX1" fmla="*/ 1014412 w 1014412"/>
                <a:gd name="connsiteY1" fmla="*/ 9525 h 1771651"/>
                <a:gd name="connsiteX2" fmla="*/ 871537 w 1014412"/>
                <a:gd name="connsiteY2" fmla="*/ 1771651 h 1771651"/>
                <a:gd name="connsiteX3" fmla="*/ 0 w 1014412"/>
                <a:gd name="connsiteY3" fmla="*/ 1676401 h 1771651"/>
                <a:gd name="connsiteX4" fmla="*/ 576262 w 1014412"/>
                <a:gd name="connsiteY4" fmla="*/ 0 h 17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12" h="1771651">
                  <a:moveTo>
                    <a:pt x="576262" y="0"/>
                  </a:moveTo>
                  <a:lnTo>
                    <a:pt x="1014412" y="9525"/>
                  </a:lnTo>
                  <a:lnTo>
                    <a:pt x="871537" y="1771651"/>
                  </a:lnTo>
                  <a:lnTo>
                    <a:pt x="0" y="1676401"/>
                  </a:lnTo>
                  <a:lnTo>
                    <a:pt x="576262" y="0"/>
                  </a:lnTo>
                  <a:close/>
                </a:path>
              </a:pathLst>
            </a:cu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588959">
              <a:off x="7213695" y="-8377"/>
              <a:ext cx="1569656" cy="806050"/>
            </a:xfrm>
            <a:prstGeom prst="triangl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793404" y="3048736"/>
            <a:ext cx="328613" cy="309563"/>
          </a:xfrm>
          <a:custGeom>
            <a:avLst/>
            <a:gdLst>
              <a:gd name="T0" fmla="*/ 37 w 97"/>
              <a:gd name="T1" fmla="*/ 66 h 91"/>
              <a:gd name="T2" fmla="*/ 30 w 97"/>
              <a:gd name="T3" fmla="*/ 84 h 91"/>
              <a:gd name="T4" fmla="*/ 32 w 97"/>
              <a:gd name="T5" fmla="*/ 62 h 91"/>
              <a:gd name="T6" fmla="*/ 91 w 97"/>
              <a:gd name="T7" fmla="*/ 0 h 91"/>
              <a:gd name="T8" fmla="*/ 97 w 97"/>
              <a:gd name="T9" fmla="*/ 41 h 91"/>
              <a:gd name="T10" fmla="*/ 95 w 97"/>
              <a:gd name="T11" fmla="*/ 46 h 91"/>
              <a:gd name="T12" fmla="*/ 57 w 97"/>
              <a:gd name="T13" fmla="*/ 55 h 91"/>
              <a:gd name="T14" fmla="*/ 55 w 97"/>
              <a:gd name="T15" fmla="*/ 48 h 91"/>
              <a:gd name="T16" fmla="*/ 73 w 97"/>
              <a:gd name="T17" fmla="*/ 38 h 91"/>
              <a:gd name="T18" fmla="*/ 91 w 97"/>
              <a:gd name="T19" fmla="*/ 45 h 91"/>
              <a:gd name="T20" fmla="*/ 94 w 97"/>
              <a:gd name="T21" fmla="*/ 41 h 91"/>
              <a:gd name="T22" fmla="*/ 91 w 97"/>
              <a:gd name="T23" fmla="*/ 3 h 91"/>
              <a:gd name="T24" fmla="*/ 31 w 97"/>
              <a:gd name="T25" fmla="*/ 6 h 91"/>
              <a:gd name="T26" fmla="*/ 28 w 97"/>
              <a:gd name="T27" fmla="*/ 6 h 91"/>
              <a:gd name="T28" fmla="*/ 34 w 97"/>
              <a:gd name="T29" fmla="*/ 0 h 91"/>
              <a:gd name="T30" fmla="*/ 88 w 97"/>
              <a:gd name="T31" fmla="*/ 29 h 91"/>
              <a:gd name="T32" fmla="*/ 61 w 97"/>
              <a:gd name="T33" fmla="*/ 26 h 91"/>
              <a:gd name="T34" fmla="*/ 72 w 97"/>
              <a:gd name="T35" fmla="*/ 26 h 91"/>
              <a:gd name="T36" fmla="*/ 81 w 97"/>
              <a:gd name="T37" fmla="*/ 21 h 91"/>
              <a:gd name="T38" fmla="*/ 81 w 97"/>
              <a:gd name="T39" fmla="*/ 18 h 91"/>
              <a:gd name="T40" fmla="*/ 78 w 97"/>
              <a:gd name="T41" fmla="*/ 21 h 91"/>
              <a:gd name="T42" fmla="*/ 68 w 97"/>
              <a:gd name="T43" fmla="*/ 18 h 91"/>
              <a:gd name="T44" fmla="*/ 73 w 97"/>
              <a:gd name="T45" fmla="*/ 18 h 91"/>
              <a:gd name="T46" fmla="*/ 61 w 97"/>
              <a:gd name="T47" fmla="*/ 21 h 91"/>
              <a:gd name="T48" fmla="*/ 61 w 97"/>
              <a:gd name="T49" fmla="*/ 18 h 91"/>
              <a:gd name="T50" fmla="*/ 88 w 97"/>
              <a:gd name="T51" fmla="*/ 13 h 91"/>
              <a:gd name="T52" fmla="*/ 54 w 97"/>
              <a:gd name="T53" fmla="*/ 32 h 91"/>
              <a:gd name="T54" fmla="*/ 16 w 97"/>
              <a:gd name="T55" fmla="*/ 31 h 91"/>
              <a:gd name="T56" fmla="*/ 14 w 97"/>
              <a:gd name="T57" fmla="*/ 34 h 91"/>
              <a:gd name="T58" fmla="*/ 24 w 97"/>
              <a:gd name="T59" fmla="*/ 55 h 91"/>
              <a:gd name="T60" fmla="*/ 35 w 97"/>
              <a:gd name="T61" fmla="*/ 60 h 91"/>
              <a:gd name="T62" fmla="*/ 54 w 97"/>
              <a:gd name="T63" fmla="*/ 40 h 91"/>
              <a:gd name="T64" fmla="*/ 54 w 97"/>
              <a:gd name="T65" fmla="*/ 32 h 91"/>
              <a:gd name="T66" fmla="*/ 19 w 97"/>
              <a:gd name="T67" fmla="*/ 38 h 91"/>
              <a:gd name="T68" fmla="*/ 21 w 97"/>
              <a:gd name="T69" fmla="*/ 41 h 91"/>
              <a:gd name="T70" fmla="*/ 43 w 97"/>
              <a:gd name="T71" fmla="*/ 52 h 91"/>
              <a:gd name="T72" fmla="*/ 49 w 97"/>
              <a:gd name="T73" fmla="*/ 40 h 91"/>
              <a:gd name="T74" fmla="*/ 49 w 97"/>
              <a:gd name="T75" fmla="*/ 35 h 91"/>
              <a:gd name="T76" fmla="*/ 48 w 97"/>
              <a:gd name="T77" fmla="*/ 33 h 91"/>
              <a:gd name="T78" fmla="*/ 42 w 97"/>
              <a:gd name="T79" fmla="*/ 30 h 91"/>
              <a:gd name="T80" fmla="*/ 39 w 97"/>
              <a:gd name="T81" fmla="*/ 31 h 91"/>
              <a:gd name="T82" fmla="*/ 39 w 97"/>
              <a:gd name="T83" fmla="*/ 28 h 91"/>
              <a:gd name="T84" fmla="*/ 21 w 97"/>
              <a:gd name="T85" fmla="*/ 34 h 91"/>
              <a:gd name="T86" fmla="*/ 20 w 97"/>
              <a:gd name="T87" fmla="*/ 35 h 91"/>
              <a:gd name="T88" fmla="*/ 11 w 97"/>
              <a:gd name="T89" fmla="*/ 60 h 91"/>
              <a:gd name="T90" fmla="*/ 0 w 97"/>
              <a:gd name="T91" fmla="*/ 89 h 91"/>
              <a:gd name="T92" fmla="*/ 67 w 97"/>
              <a:gd name="T93" fmla="*/ 91 h 91"/>
              <a:gd name="T94" fmla="*/ 67 w 97"/>
              <a:gd name="T95" fmla="*/ 73 h 91"/>
              <a:gd name="T96" fmla="*/ 58 w 97"/>
              <a:gd name="T97" fmla="*/ 59 h 91"/>
              <a:gd name="T98" fmla="*/ 57 w 97"/>
              <a:gd name="T99" fmla="*/ 64 h 91"/>
              <a:gd name="T100" fmla="*/ 4 w 97"/>
              <a:gd name="T101" fmla="*/ 87 h 91"/>
              <a:gd name="T102" fmla="*/ 21 w 97"/>
              <a:gd name="T103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1">
                <a:moveTo>
                  <a:pt x="38" y="62"/>
                </a:moveTo>
                <a:cubicBezTo>
                  <a:pt x="38" y="64"/>
                  <a:pt x="38" y="64"/>
                  <a:pt x="38" y="64"/>
                </a:cubicBezTo>
                <a:cubicBezTo>
                  <a:pt x="37" y="66"/>
                  <a:pt x="37" y="66"/>
                  <a:pt x="37" y="66"/>
                </a:cubicBezTo>
                <a:cubicBezTo>
                  <a:pt x="41" y="84"/>
                  <a:pt x="41" y="84"/>
                  <a:pt x="41" y="84"/>
                </a:cubicBezTo>
                <a:cubicBezTo>
                  <a:pt x="35" y="87"/>
                  <a:pt x="35" y="87"/>
                  <a:pt x="35" y="87"/>
                </a:cubicBezTo>
                <a:cubicBezTo>
                  <a:pt x="30" y="84"/>
                  <a:pt x="30" y="84"/>
                  <a:pt x="30" y="84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2"/>
                  <a:pt x="32" y="62"/>
                  <a:pt x="32" y="62"/>
                </a:cubicBezTo>
                <a:cubicBezTo>
                  <a:pt x="35" y="61"/>
                  <a:pt x="36" y="61"/>
                  <a:pt x="38" y="62"/>
                </a:cubicBezTo>
                <a:close/>
                <a:moveTo>
                  <a:pt x="34" y="0"/>
                </a:move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96" y="3"/>
                  <a:pt x="97" y="4"/>
                  <a:pt x="97" y="6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3"/>
                  <a:pt x="96" y="45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4" y="47"/>
                  <a:pt x="92" y="48"/>
                  <a:pt x="91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57" y="55"/>
                  <a:pt x="57" y="55"/>
                  <a:pt x="57" y="55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48"/>
                  <a:pt x="55" y="48"/>
                  <a:pt x="55" y="48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41"/>
                  <a:pt x="75" y="41"/>
                  <a:pt x="75" y="41"/>
                </a:cubicBezTo>
                <a:cubicBezTo>
                  <a:pt x="70" y="45"/>
                  <a:pt x="70" y="45"/>
                  <a:pt x="70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5"/>
                  <a:pt x="92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4" y="43"/>
                  <a:pt x="94" y="42"/>
                  <a:pt x="94" y="4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5"/>
                  <a:pt x="94" y="4"/>
                  <a:pt x="93" y="4"/>
                </a:cubicBezTo>
                <a:cubicBezTo>
                  <a:pt x="92" y="3"/>
                  <a:pt x="92" y="3"/>
                  <a:pt x="91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3"/>
                  <a:pt x="32" y="3"/>
                  <a:pt x="32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4"/>
                  <a:pt x="28" y="3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2" y="0"/>
                  <a:pt x="34" y="0"/>
                </a:cubicBezTo>
                <a:close/>
                <a:moveTo>
                  <a:pt x="74" y="26"/>
                </a:moveTo>
                <a:cubicBezTo>
                  <a:pt x="74" y="29"/>
                  <a:pt x="74" y="29"/>
                  <a:pt x="7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6"/>
                  <a:pt x="88" y="26"/>
                  <a:pt x="88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61" y="26"/>
                </a:moveTo>
                <a:cubicBezTo>
                  <a:pt x="61" y="29"/>
                  <a:pt x="61" y="29"/>
                  <a:pt x="61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6"/>
                  <a:pt x="72" y="26"/>
                  <a:pt x="72" y="26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81" y="18"/>
                </a:moveTo>
                <a:cubicBezTo>
                  <a:pt x="81" y="21"/>
                  <a:pt x="81" y="21"/>
                  <a:pt x="81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18"/>
                  <a:pt x="88" y="18"/>
                  <a:pt x="88" y="18"/>
                </a:cubicBezTo>
                <a:cubicBezTo>
                  <a:pt x="81" y="18"/>
                  <a:pt x="81" y="18"/>
                  <a:pt x="81" y="18"/>
                </a:cubicBezTo>
                <a:close/>
                <a:moveTo>
                  <a:pt x="76" y="18"/>
                </a:moveTo>
                <a:cubicBezTo>
                  <a:pt x="76" y="21"/>
                  <a:pt x="76" y="21"/>
                  <a:pt x="76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18"/>
                  <a:pt x="78" y="18"/>
                  <a:pt x="78" y="18"/>
                </a:cubicBezTo>
                <a:cubicBezTo>
                  <a:pt x="76" y="18"/>
                  <a:pt x="76" y="18"/>
                  <a:pt x="76" y="18"/>
                </a:cubicBezTo>
                <a:close/>
                <a:moveTo>
                  <a:pt x="68" y="18"/>
                </a:moveTo>
                <a:cubicBezTo>
                  <a:pt x="68" y="21"/>
                  <a:pt x="68" y="21"/>
                  <a:pt x="68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18"/>
                  <a:pt x="73" y="18"/>
                  <a:pt x="73" y="18"/>
                </a:cubicBezTo>
                <a:cubicBezTo>
                  <a:pt x="68" y="18"/>
                  <a:pt x="68" y="18"/>
                  <a:pt x="68" y="18"/>
                </a:cubicBezTo>
                <a:close/>
                <a:moveTo>
                  <a:pt x="61" y="18"/>
                </a:moveTo>
                <a:cubicBezTo>
                  <a:pt x="61" y="21"/>
                  <a:pt x="61" y="21"/>
                  <a:pt x="61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8"/>
                  <a:pt x="66" y="18"/>
                  <a:pt x="66" y="18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11"/>
                </a:moveTo>
                <a:cubicBezTo>
                  <a:pt x="61" y="13"/>
                  <a:pt x="61" y="13"/>
                  <a:pt x="61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1"/>
                  <a:pt x="88" y="11"/>
                  <a:pt x="88" y="11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54" y="32"/>
                </a:moveTo>
                <a:cubicBezTo>
                  <a:pt x="55" y="17"/>
                  <a:pt x="53" y="9"/>
                  <a:pt x="35" y="11"/>
                </a:cubicBezTo>
                <a:cubicBezTo>
                  <a:pt x="29" y="12"/>
                  <a:pt x="23" y="10"/>
                  <a:pt x="19" y="13"/>
                </a:cubicBezTo>
                <a:cubicBezTo>
                  <a:pt x="15" y="17"/>
                  <a:pt x="14" y="24"/>
                  <a:pt x="16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6"/>
                  <a:pt x="14" y="38"/>
                  <a:pt x="15" y="40"/>
                </a:cubicBezTo>
                <a:cubicBezTo>
                  <a:pt x="16" y="41"/>
                  <a:pt x="17" y="42"/>
                  <a:pt x="18" y="43"/>
                </a:cubicBezTo>
                <a:cubicBezTo>
                  <a:pt x="19" y="48"/>
                  <a:pt x="21" y="52"/>
                  <a:pt x="24" y="55"/>
                </a:cubicBezTo>
                <a:cubicBezTo>
                  <a:pt x="27" y="57"/>
                  <a:pt x="30" y="59"/>
                  <a:pt x="34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9" y="59"/>
                  <a:pt x="43" y="57"/>
                  <a:pt x="45" y="54"/>
                </a:cubicBezTo>
                <a:cubicBezTo>
                  <a:pt x="48" y="52"/>
                  <a:pt x="50" y="48"/>
                  <a:pt x="51" y="43"/>
                </a:cubicBezTo>
                <a:cubicBezTo>
                  <a:pt x="52" y="42"/>
                  <a:pt x="53" y="41"/>
                  <a:pt x="54" y="40"/>
                </a:cubicBezTo>
                <a:cubicBezTo>
                  <a:pt x="55" y="38"/>
                  <a:pt x="55" y="36"/>
                  <a:pt x="55" y="34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lose/>
                <a:moveTo>
                  <a:pt x="18" y="35"/>
                </a:moveTo>
                <a:cubicBezTo>
                  <a:pt x="18" y="37"/>
                  <a:pt x="18" y="38"/>
                  <a:pt x="19" y="38"/>
                </a:cubicBezTo>
                <a:cubicBezTo>
                  <a:pt x="19" y="39"/>
                  <a:pt x="19" y="40"/>
                  <a:pt x="2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6"/>
                  <a:pt x="24" y="49"/>
                  <a:pt x="27" y="52"/>
                </a:cubicBezTo>
                <a:cubicBezTo>
                  <a:pt x="29" y="54"/>
                  <a:pt x="32" y="55"/>
                  <a:pt x="34" y="56"/>
                </a:cubicBezTo>
                <a:cubicBezTo>
                  <a:pt x="38" y="55"/>
                  <a:pt x="41" y="54"/>
                  <a:pt x="43" y="52"/>
                </a:cubicBezTo>
                <a:cubicBezTo>
                  <a:pt x="45" y="49"/>
                  <a:pt x="47" y="46"/>
                  <a:pt x="48" y="41"/>
                </a:cubicBezTo>
                <a:cubicBezTo>
                  <a:pt x="48" y="40"/>
                  <a:pt x="48" y="40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0"/>
                  <a:pt x="50" y="39"/>
                  <a:pt x="50" y="38"/>
                </a:cubicBezTo>
                <a:cubicBezTo>
                  <a:pt x="51" y="38"/>
                  <a:pt x="51" y="37"/>
                  <a:pt x="51" y="35"/>
                </a:cubicBezTo>
                <a:cubicBezTo>
                  <a:pt x="50" y="35"/>
                  <a:pt x="50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0"/>
                  <a:pt x="47" y="29"/>
                </a:cubicBezTo>
                <a:cubicBezTo>
                  <a:pt x="46" y="30"/>
                  <a:pt x="44" y="29"/>
                  <a:pt x="42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3" y="33"/>
                  <a:pt x="26" y="33"/>
                  <a:pt x="22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1" y="32"/>
                  <a:pt x="21" y="33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8" y="35"/>
                </a:cubicBezTo>
                <a:close/>
                <a:moveTo>
                  <a:pt x="11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6" y="64"/>
                  <a:pt x="3" y="69"/>
                  <a:pt x="2" y="75"/>
                </a:cubicBezTo>
                <a:cubicBezTo>
                  <a:pt x="1" y="80"/>
                  <a:pt x="0" y="85"/>
                  <a:pt x="0" y="89"/>
                </a:cubicBezTo>
                <a:cubicBezTo>
                  <a:pt x="0" y="91"/>
                  <a:pt x="0" y="91"/>
                  <a:pt x="0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89"/>
                  <a:pt x="69" y="89"/>
                  <a:pt x="69" y="89"/>
                </a:cubicBezTo>
                <a:cubicBezTo>
                  <a:pt x="70" y="85"/>
                  <a:pt x="69" y="79"/>
                  <a:pt x="67" y="73"/>
                </a:cubicBezTo>
                <a:cubicBezTo>
                  <a:pt x="65" y="68"/>
                  <a:pt x="63" y="63"/>
                  <a:pt x="59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4"/>
                  <a:pt x="48" y="64"/>
                  <a:pt x="48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60" y="66"/>
                  <a:pt x="62" y="70"/>
                  <a:pt x="63" y="74"/>
                </a:cubicBezTo>
                <a:cubicBezTo>
                  <a:pt x="64" y="79"/>
                  <a:pt x="65" y="83"/>
                  <a:pt x="65" y="87"/>
                </a:cubicBezTo>
                <a:cubicBezTo>
                  <a:pt x="15" y="87"/>
                  <a:pt x="56" y="87"/>
                  <a:pt x="4" y="87"/>
                </a:cubicBezTo>
                <a:cubicBezTo>
                  <a:pt x="5" y="84"/>
                  <a:pt x="5" y="80"/>
                  <a:pt x="6" y="76"/>
                </a:cubicBezTo>
                <a:cubicBezTo>
                  <a:pt x="7" y="71"/>
                  <a:pt x="9" y="67"/>
                  <a:pt x="12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0"/>
                  <a:pt x="21" y="60"/>
                  <a:pt x="21" y="60"/>
                </a:cubicBezTo>
                <a:lnTo>
                  <a:pt x="11" y="6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3" name="Freeform 9"/>
          <p:cNvSpPr>
            <a:spLocks noEditPoints="1"/>
          </p:cNvSpPr>
          <p:nvPr/>
        </p:nvSpPr>
        <p:spPr bwMode="auto">
          <a:xfrm>
            <a:off x="787054" y="3555285"/>
            <a:ext cx="309563" cy="293688"/>
          </a:xfrm>
          <a:custGeom>
            <a:avLst/>
            <a:gdLst>
              <a:gd name="T0" fmla="*/ 74 w 91"/>
              <a:gd name="T1" fmla="*/ 3 h 86"/>
              <a:gd name="T2" fmla="*/ 62 w 91"/>
              <a:gd name="T3" fmla="*/ 5 h 86"/>
              <a:gd name="T4" fmla="*/ 71 w 91"/>
              <a:gd name="T5" fmla="*/ 53 h 86"/>
              <a:gd name="T6" fmla="*/ 87 w 91"/>
              <a:gd name="T7" fmla="*/ 49 h 86"/>
              <a:gd name="T8" fmla="*/ 74 w 91"/>
              <a:gd name="T9" fmla="*/ 3 h 86"/>
              <a:gd name="T10" fmla="*/ 17 w 91"/>
              <a:gd name="T11" fmla="*/ 59 h 86"/>
              <a:gd name="T12" fmla="*/ 57 w 91"/>
              <a:gd name="T13" fmla="*/ 59 h 86"/>
              <a:gd name="T14" fmla="*/ 57 w 91"/>
              <a:gd name="T15" fmla="*/ 62 h 86"/>
              <a:gd name="T16" fmla="*/ 17 w 91"/>
              <a:gd name="T17" fmla="*/ 62 h 86"/>
              <a:gd name="T18" fmla="*/ 17 w 91"/>
              <a:gd name="T19" fmla="*/ 59 h 86"/>
              <a:gd name="T20" fmla="*/ 71 w 91"/>
              <a:gd name="T21" fmla="*/ 70 h 86"/>
              <a:gd name="T22" fmla="*/ 74 w 91"/>
              <a:gd name="T23" fmla="*/ 78 h 86"/>
              <a:gd name="T24" fmla="*/ 3 w 91"/>
              <a:gd name="T25" fmla="*/ 78 h 86"/>
              <a:gd name="T26" fmla="*/ 0 w 91"/>
              <a:gd name="T27" fmla="*/ 78 h 86"/>
              <a:gd name="T28" fmla="*/ 0 w 91"/>
              <a:gd name="T29" fmla="*/ 74 h 86"/>
              <a:gd name="T30" fmla="*/ 0 w 91"/>
              <a:gd name="T31" fmla="*/ 29 h 86"/>
              <a:gd name="T32" fmla="*/ 0 w 91"/>
              <a:gd name="T33" fmla="*/ 27 h 86"/>
              <a:gd name="T34" fmla="*/ 1 w 91"/>
              <a:gd name="T35" fmla="*/ 26 h 86"/>
              <a:gd name="T36" fmla="*/ 15 w 91"/>
              <a:gd name="T37" fmla="*/ 12 h 86"/>
              <a:gd name="T38" fmla="*/ 16 w 91"/>
              <a:gd name="T39" fmla="*/ 11 h 86"/>
              <a:gd name="T40" fmla="*/ 18 w 91"/>
              <a:gd name="T41" fmla="*/ 11 h 86"/>
              <a:gd name="T42" fmla="*/ 57 w 91"/>
              <a:gd name="T43" fmla="*/ 11 h 86"/>
              <a:gd name="T44" fmla="*/ 58 w 91"/>
              <a:gd name="T45" fmla="*/ 18 h 86"/>
              <a:gd name="T46" fmla="*/ 22 w 91"/>
              <a:gd name="T47" fmla="*/ 18 h 86"/>
              <a:gd name="T48" fmla="*/ 23 w 91"/>
              <a:gd name="T49" fmla="*/ 31 h 86"/>
              <a:gd name="T50" fmla="*/ 23 w 91"/>
              <a:gd name="T51" fmla="*/ 33 h 86"/>
              <a:gd name="T52" fmla="*/ 21 w 91"/>
              <a:gd name="T53" fmla="*/ 33 h 86"/>
              <a:gd name="T54" fmla="*/ 7 w 91"/>
              <a:gd name="T55" fmla="*/ 32 h 86"/>
              <a:gd name="T56" fmla="*/ 7 w 91"/>
              <a:gd name="T57" fmla="*/ 70 h 86"/>
              <a:gd name="T58" fmla="*/ 71 w 91"/>
              <a:gd name="T59" fmla="*/ 70 h 86"/>
              <a:gd name="T60" fmla="*/ 9 w 91"/>
              <a:gd name="T61" fmla="*/ 28 h 86"/>
              <a:gd name="T62" fmla="*/ 19 w 91"/>
              <a:gd name="T63" fmla="*/ 29 h 86"/>
              <a:gd name="T64" fmla="*/ 18 w 91"/>
              <a:gd name="T65" fmla="*/ 20 h 86"/>
              <a:gd name="T66" fmla="*/ 9 w 91"/>
              <a:gd name="T67" fmla="*/ 28 h 86"/>
              <a:gd name="T68" fmla="*/ 57 w 91"/>
              <a:gd name="T69" fmla="*/ 47 h 86"/>
              <a:gd name="T70" fmla="*/ 17 w 91"/>
              <a:gd name="T71" fmla="*/ 47 h 86"/>
              <a:gd name="T72" fmla="*/ 17 w 91"/>
              <a:gd name="T73" fmla="*/ 50 h 86"/>
              <a:gd name="T74" fmla="*/ 57 w 91"/>
              <a:gd name="T75" fmla="*/ 50 h 86"/>
              <a:gd name="T76" fmla="*/ 57 w 91"/>
              <a:gd name="T77" fmla="*/ 47 h 86"/>
              <a:gd name="T78" fmla="*/ 57 w 91"/>
              <a:gd name="T79" fmla="*/ 36 h 86"/>
              <a:gd name="T80" fmla="*/ 33 w 91"/>
              <a:gd name="T81" fmla="*/ 36 h 86"/>
              <a:gd name="T82" fmla="*/ 33 w 91"/>
              <a:gd name="T83" fmla="*/ 39 h 86"/>
              <a:gd name="T84" fmla="*/ 57 w 91"/>
              <a:gd name="T85" fmla="*/ 39 h 86"/>
              <a:gd name="T86" fmla="*/ 57 w 91"/>
              <a:gd name="T87" fmla="*/ 36 h 86"/>
              <a:gd name="T88" fmla="*/ 57 w 91"/>
              <a:gd name="T89" fmla="*/ 24 h 86"/>
              <a:gd name="T90" fmla="*/ 33 w 91"/>
              <a:gd name="T91" fmla="*/ 24 h 86"/>
              <a:gd name="T92" fmla="*/ 33 w 91"/>
              <a:gd name="T93" fmla="*/ 27 h 86"/>
              <a:gd name="T94" fmla="*/ 57 w 91"/>
              <a:gd name="T95" fmla="*/ 27 h 86"/>
              <a:gd name="T96" fmla="*/ 57 w 91"/>
              <a:gd name="T97" fmla="*/ 24 h 86"/>
              <a:gd name="T98" fmla="*/ 88 w 91"/>
              <a:gd name="T99" fmla="*/ 72 h 86"/>
              <a:gd name="T100" fmla="*/ 81 w 91"/>
              <a:gd name="T101" fmla="*/ 74 h 86"/>
              <a:gd name="T102" fmla="*/ 81 w 91"/>
              <a:gd name="T103" fmla="*/ 81 h 86"/>
              <a:gd name="T104" fmla="*/ 86 w 91"/>
              <a:gd name="T105" fmla="*/ 86 h 86"/>
              <a:gd name="T106" fmla="*/ 89 w 91"/>
              <a:gd name="T107" fmla="*/ 85 h 86"/>
              <a:gd name="T108" fmla="*/ 91 w 91"/>
              <a:gd name="T109" fmla="*/ 78 h 86"/>
              <a:gd name="T110" fmla="*/ 88 w 91"/>
              <a:gd name="T111" fmla="*/ 72 h 86"/>
              <a:gd name="T112" fmla="*/ 87 w 91"/>
              <a:gd name="T113" fmla="*/ 52 h 86"/>
              <a:gd name="T114" fmla="*/ 89 w 91"/>
              <a:gd name="T115" fmla="*/ 70 h 86"/>
              <a:gd name="T116" fmla="*/ 79 w 91"/>
              <a:gd name="T117" fmla="*/ 73 h 86"/>
              <a:gd name="T118" fmla="*/ 73 w 91"/>
              <a:gd name="T119" fmla="*/ 56 h 86"/>
              <a:gd name="T120" fmla="*/ 87 w 91"/>
              <a:gd name="T121" fmla="*/ 5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" h="86">
                <a:moveTo>
                  <a:pt x="74" y="3"/>
                </a:moveTo>
                <a:cubicBezTo>
                  <a:pt x="69" y="0"/>
                  <a:pt x="65" y="2"/>
                  <a:pt x="62" y="5"/>
                </a:cubicBezTo>
                <a:cubicBezTo>
                  <a:pt x="64" y="23"/>
                  <a:pt x="67" y="38"/>
                  <a:pt x="71" y="53"/>
                </a:cubicBezTo>
                <a:cubicBezTo>
                  <a:pt x="76" y="52"/>
                  <a:pt x="82" y="50"/>
                  <a:pt x="87" y="49"/>
                </a:cubicBezTo>
                <a:cubicBezTo>
                  <a:pt x="85" y="32"/>
                  <a:pt x="81" y="17"/>
                  <a:pt x="74" y="3"/>
                </a:cubicBezTo>
                <a:close/>
                <a:moveTo>
                  <a:pt x="17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2"/>
                  <a:pt x="57" y="62"/>
                  <a:pt x="5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59"/>
                  <a:pt x="17" y="59"/>
                  <a:pt x="17" y="59"/>
                </a:cubicBezTo>
                <a:close/>
                <a:moveTo>
                  <a:pt x="71" y="70"/>
                </a:moveTo>
                <a:cubicBezTo>
                  <a:pt x="74" y="78"/>
                  <a:pt x="74" y="78"/>
                  <a:pt x="74" y="78"/>
                </a:cubicBezTo>
                <a:cubicBezTo>
                  <a:pt x="17" y="78"/>
                  <a:pt x="32" y="78"/>
                  <a:pt x="3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3"/>
                  <a:pt x="58" y="16"/>
                  <a:pt x="5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3"/>
                  <a:pt x="23" y="33"/>
                  <a:pt x="23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70"/>
                  <a:pt x="7" y="70"/>
                  <a:pt x="7" y="70"/>
                </a:cubicBezTo>
                <a:cubicBezTo>
                  <a:pt x="27" y="70"/>
                  <a:pt x="30" y="70"/>
                  <a:pt x="71" y="70"/>
                </a:cubicBezTo>
                <a:close/>
                <a:moveTo>
                  <a:pt x="9" y="28"/>
                </a:moveTo>
                <a:cubicBezTo>
                  <a:pt x="19" y="29"/>
                  <a:pt x="19" y="29"/>
                  <a:pt x="19" y="29"/>
                </a:cubicBezTo>
                <a:cubicBezTo>
                  <a:pt x="18" y="20"/>
                  <a:pt x="18" y="20"/>
                  <a:pt x="18" y="20"/>
                </a:cubicBezTo>
                <a:cubicBezTo>
                  <a:pt x="9" y="28"/>
                  <a:pt x="9" y="28"/>
                  <a:pt x="9" y="28"/>
                </a:cubicBezTo>
                <a:close/>
                <a:moveTo>
                  <a:pt x="57" y="47"/>
                </a:moveTo>
                <a:cubicBezTo>
                  <a:pt x="17" y="47"/>
                  <a:pt x="17" y="47"/>
                  <a:pt x="17" y="47"/>
                </a:cubicBezTo>
                <a:cubicBezTo>
                  <a:pt x="17" y="50"/>
                  <a:pt x="17" y="50"/>
                  <a:pt x="1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47"/>
                  <a:pt x="57" y="47"/>
                  <a:pt x="57" y="47"/>
                </a:cubicBezTo>
                <a:close/>
                <a:moveTo>
                  <a:pt x="57" y="36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9"/>
                  <a:pt x="33" y="39"/>
                  <a:pt x="33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36"/>
                  <a:pt x="57" y="36"/>
                  <a:pt x="57" y="36"/>
                </a:cubicBezTo>
                <a:close/>
                <a:moveTo>
                  <a:pt x="57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7"/>
                  <a:pt x="33" y="27"/>
                  <a:pt x="33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4"/>
                  <a:pt x="57" y="24"/>
                  <a:pt x="57" y="24"/>
                </a:cubicBezTo>
                <a:close/>
                <a:moveTo>
                  <a:pt x="88" y="72"/>
                </a:moveTo>
                <a:cubicBezTo>
                  <a:pt x="81" y="74"/>
                  <a:pt x="81" y="74"/>
                  <a:pt x="81" y="74"/>
                </a:cubicBezTo>
                <a:cubicBezTo>
                  <a:pt x="81" y="81"/>
                  <a:pt x="81" y="81"/>
                  <a:pt x="81" y="81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6"/>
                  <a:pt x="89" y="85"/>
                </a:cubicBezTo>
                <a:cubicBezTo>
                  <a:pt x="91" y="78"/>
                  <a:pt x="91" y="78"/>
                  <a:pt x="91" y="78"/>
                </a:cubicBezTo>
                <a:cubicBezTo>
                  <a:pt x="88" y="72"/>
                  <a:pt x="88" y="72"/>
                  <a:pt x="88" y="72"/>
                </a:cubicBezTo>
                <a:close/>
                <a:moveTo>
                  <a:pt x="87" y="52"/>
                </a:moveTo>
                <a:cubicBezTo>
                  <a:pt x="88" y="58"/>
                  <a:pt x="88" y="64"/>
                  <a:pt x="89" y="70"/>
                </a:cubicBezTo>
                <a:cubicBezTo>
                  <a:pt x="86" y="71"/>
                  <a:pt x="82" y="72"/>
                  <a:pt x="79" y="73"/>
                </a:cubicBezTo>
                <a:cubicBezTo>
                  <a:pt x="77" y="67"/>
                  <a:pt x="75" y="61"/>
                  <a:pt x="73" y="56"/>
                </a:cubicBezTo>
                <a:cubicBezTo>
                  <a:pt x="77" y="55"/>
                  <a:pt x="82" y="54"/>
                  <a:pt x="87" y="52"/>
                </a:cubicBez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4" name="Freeform 13"/>
          <p:cNvSpPr>
            <a:spLocks noEditPoints="1"/>
          </p:cNvSpPr>
          <p:nvPr/>
        </p:nvSpPr>
        <p:spPr bwMode="auto">
          <a:xfrm>
            <a:off x="779117" y="4044901"/>
            <a:ext cx="339725" cy="339725"/>
          </a:xfrm>
          <a:custGeom>
            <a:avLst/>
            <a:gdLst>
              <a:gd name="T0" fmla="*/ 0 w 100"/>
              <a:gd name="T1" fmla="*/ 0 h 100"/>
              <a:gd name="T2" fmla="*/ 10 w 100"/>
              <a:gd name="T3" fmla="*/ 0 h 100"/>
              <a:gd name="T4" fmla="*/ 10 w 100"/>
              <a:gd name="T5" fmla="*/ 90 h 100"/>
              <a:gd name="T6" fmla="*/ 100 w 100"/>
              <a:gd name="T7" fmla="*/ 90 h 100"/>
              <a:gd name="T8" fmla="*/ 100 w 100"/>
              <a:gd name="T9" fmla="*/ 100 h 100"/>
              <a:gd name="T10" fmla="*/ 10 w 100"/>
              <a:gd name="T11" fmla="*/ 100 h 100"/>
              <a:gd name="T12" fmla="*/ 0 w 100"/>
              <a:gd name="T13" fmla="*/ 100 h 100"/>
              <a:gd name="T14" fmla="*/ 0 w 100"/>
              <a:gd name="T15" fmla="*/ 90 h 100"/>
              <a:gd name="T16" fmla="*/ 0 w 100"/>
              <a:gd name="T17" fmla="*/ 0 h 100"/>
              <a:gd name="T18" fmla="*/ 95 w 100"/>
              <a:gd name="T19" fmla="*/ 9 h 100"/>
              <a:gd name="T20" fmla="*/ 84 w 100"/>
              <a:gd name="T21" fmla="*/ 10 h 100"/>
              <a:gd name="T22" fmla="*/ 72 w 100"/>
              <a:gd name="T23" fmla="*/ 11 h 100"/>
              <a:gd name="T24" fmla="*/ 76 w 100"/>
              <a:gd name="T25" fmla="*/ 16 h 100"/>
              <a:gd name="T26" fmla="*/ 53 w 100"/>
              <a:gd name="T27" fmla="*/ 33 h 100"/>
              <a:gd name="T28" fmla="*/ 51 w 100"/>
              <a:gd name="T29" fmla="*/ 31 h 100"/>
              <a:gd name="T30" fmla="*/ 48 w 100"/>
              <a:gd name="T31" fmla="*/ 28 h 100"/>
              <a:gd name="T32" fmla="*/ 45 w 100"/>
              <a:gd name="T33" fmla="*/ 30 h 100"/>
              <a:gd name="T34" fmla="*/ 16 w 100"/>
              <a:gd name="T35" fmla="*/ 39 h 100"/>
              <a:gd name="T36" fmla="*/ 19 w 100"/>
              <a:gd name="T37" fmla="*/ 51 h 100"/>
              <a:gd name="T38" fmla="*/ 45 w 100"/>
              <a:gd name="T39" fmla="*/ 42 h 100"/>
              <a:gd name="T40" fmla="*/ 49 w 100"/>
              <a:gd name="T41" fmla="*/ 46 h 100"/>
              <a:gd name="T42" fmla="*/ 53 w 100"/>
              <a:gd name="T43" fmla="*/ 49 h 100"/>
              <a:gd name="T44" fmla="*/ 57 w 100"/>
              <a:gd name="T45" fmla="*/ 46 h 100"/>
              <a:gd name="T46" fmla="*/ 83 w 100"/>
              <a:gd name="T47" fmla="*/ 26 h 100"/>
              <a:gd name="T48" fmla="*/ 86 w 100"/>
              <a:gd name="T49" fmla="*/ 30 h 100"/>
              <a:gd name="T50" fmla="*/ 90 w 100"/>
              <a:gd name="T51" fmla="*/ 19 h 100"/>
              <a:gd name="T52" fmla="*/ 95 w 100"/>
              <a:gd name="T53" fmla="*/ 9 h 100"/>
              <a:gd name="T54" fmla="*/ 86 w 100"/>
              <a:gd name="T55" fmla="*/ 85 h 100"/>
              <a:gd name="T56" fmla="*/ 94 w 100"/>
              <a:gd name="T57" fmla="*/ 85 h 100"/>
              <a:gd name="T58" fmla="*/ 94 w 100"/>
              <a:gd name="T59" fmla="*/ 33 h 100"/>
              <a:gd name="T60" fmla="*/ 86 w 100"/>
              <a:gd name="T61" fmla="*/ 33 h 100"/>
              <a:gd name="T62" fmla="*/ 86 w 100"/>
              <a:gd name="T63" fmla="*/ 85 h 100"/>
              <a:gd name="T64" fmla="*/ 69 w 100"/>
              <a:gd name="T65" fmla="*/ 85 h 100"/>
              <a:gd name="T66" fmla="*/ 77 w 100"/>
              <a:gd name="T67" fmla="*/ 85 h 100"/>
              <a:gd name="T68" fmla="*/ 77 w 100"/>
              <a:gd name="T69" fmla="*/ 46 h 100"/>
              <a:gd name="T70" fmla="*/ 69 w 100"/>
              <a:gd name="T71" fmla="*/ 46 h 100"/>
              <a:gd name="T72" fmla="*/ 69 w 100"/>
              <a:gd name="T73" fmla="*/ 85 h 100"/>
              <a:gd name="T74" fmla="*/ 52 w 100"/>
              <a:gd name="T75" fmla="*/ 85 h 100"/>
              <a:gd name="T76" fmla="*/ 60 w 100"/>
              <a:gd name="T77" fmla="*/ 85 h 100"/>
              <a:gd name="T78" fmla="*/ 60 w 100"/>
              <a:gd name="T79" fmla="*/ 56 h 100"/>
              <a:gd name="T80" fmla="*/ 52 w 100"/>
              <a:gd name="T81" fmla="*/ 56 h 100"/>
              <a:gd name="T82" fmla="*/ 52 w 100"/>
              <a:gd name="T83" fmla="*/ 85 h 100"/>
              <a:gd name="T84" fmla="*/ 35 w 100"/>
              <a:gd name="T85" fmla="*/ 85 h 100"/>
              <a:gd name="T86" fmla="*/ 43 w 100"/>
              <a:gd name="T87" fmla="*/ 85 h 100"/>
              <a:gd name="T88" fmla="*/ 43 w 100"/>
              <a:gd name="T89" fmla="*/ 49 h 100"/>
              <a:gd name="T90" fmla="*/ 35 w 100"/>
              <a:gd name="T91" fmla="*/ 49 h 100"/>
              <a:gd name="T92" fmla="*/ 35 w 100"/>
              <a:gd name="T93" fmla="*/ 85 h 100"/>
              <a:gd name="T94" fmla="*/ 18 w 100"/>
              <a:gd name="T95" fmla="*/ 85 h 100"/>
              <a:gd name="T96" fmla="*/ 26 w 100"/>
              <a:gd name="T97" fmla="*/ 85 h 100"/>
              <a:gd name="T98" fmla="*/ 26 w 100"/>
              <a:gd name="T99" fmla="*/ 56 h 100"/>
              <a:gd name="T100" fmla="*/ 18 w 100"/>
              <a:gd name="T101" fmla="*/ 56 h 100"/>
              <a:gd name="T102" fmla="*/ 18 w 100"/>
              <a:gd name="T103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0" h="100">
                <a:moveTo>
                  <a:pt x="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9"/>
                </a:moveTo>
                <a:cubicBezTo>
                  <a:pt x="84" y="10"/>
                  <a:pt x="84" y="10"/>
                  <a:pt x="84" y="10"/>
                </a:cubicBezTo>
                <a:cubicBezTo>
                  <a:pt x="72" y="11"/>
                  <a:pt x="72" y="11"/>
                  <a:pt x="72" y="11"/>
                </a:cubicBezTo>
                <a:cubicBezTo>
                  <a:pt x="76" y="16"/>
                  <a:pt x="76" y="16"/>
                  <a:pt x="76" y="16"/>
                </a:cubicBezTo>
                <a:cubicBezTo>
                  <a:pt x="53" y="33"/>
                  <a:pt x="53" y="33"/>
                  <a:pt x="53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8" y="28"/>
                  <a:pt x="48" y="28"/>
                  <a:pt x="48" y="28"/>
                </a:cubicBezTo>
                <a:cubicBezTo>
                  <a:pt x="45" y="30"/>
                  <a:pt x="45" y="30"/>
                  <a:pt x="45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19" y="51"/>
                  <a:pt x="19" y="51"/>
                  <a:pt x="19" y="51"/>
                </a:cubicBezTo>
                <a:cubicBezTo>
                  <a:pt x="45" y="42"/>
                  <a:pt x="45" y="42"/>
                  <a:pt x="45" y="42"/>
                </a:cubicBezTo>
                <a:cubicBezTo>
                  <a:pt x="49" y="46"/>
                  <a:pt x="49" y="46"/>
                  <a:pt x="49" y="46"/>
                </a:cubicBezTo>
                <a:cubicBezTo>
                  <a:pt x="53" y="49"/>
                  <a:pt x="53" y="49"/>
                  <a:pt x="53" y="49"/>
                </a:cubicBezTo>
                <a:cubicBezTo>
                  <a:pt x="57" y="46"/>
                  <a:pt x="57" y="46"/>
                  <a:pt x="57" y="46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30"/>
                  <a:pt x="86" y="30"/>
                  <a:pt x="86" y="30"/>
                </a:cubicBezTo>
                <a:cubicBezTo>
                  <a:pt x="90" y="19"/>
                  <a:pt x="90" y="19"/>
                  <a:pt x="90" y="19"/>
                </a:cubicBezTo>
                <a:cubicBezTo>
                  <a:pt x="95" y="9"/>
                  <a:pt x="95" y="9"/>
                  <a:pt x="95" y="9"/>
                </a:cubicBezTo>
                <a:close/>
                <a:moveTo>
                  <a:pt x="86" y="85"/>
                </a:moveTo>
                <a:cubicBezTo>
                  <a:pt x="94" y="85"/>
                  <a:pt x="94" y="85"/>
                  <a:pt x="94" y="85"/>
                </a:cubicBezTo>
                <a:cubicBezTo>
                  <a:pt x="94" y="33"/>
                  <a:pt x="94" y="33"/>
                  <a:pt x="94" y="33"/>
                </a:cubicBezTo>
                <a:cubicBezTo>
                  <a:pt x="86" y="33"/>
                  <a:pt x="86" y="33"/>
                  <a:pt x="86" y="33"/>
                </a:cubicBezTo>
                <a:cubicBezTo>
                  <a:pt x="86" y="85"/>
                  <a:pt x="86" y="85"/>
                  <a:pt x="86" y="85"/>
                </a:cubicBezTo>
                <a:close/>
                <a:moveTo>
                  <a:pt x="69" y="85"/>
                </a:moveTo>
                <a:cubicBezTo>
                  <a:pt x="72" y="85"/>
                  <a:pt x="74" y="85"/>
                  <a:pt x="77" y="85"/>
                </a:cubicBezTo>
                <a:cubicBezTo>
                  <a:pt x="77" y="72"/>
                  <a:pt x="77" y="59"/>
                  <a:pt x="77" y="46"/>
                </a:cubicBezTo>
                <a:cubicBezTo>
                  <a:pt x="74" y="46"/>
                  <a:pt x="72" y="46"/>
                  <a:pt x="69" y="46"/>
                </a:cubicBezTo>
                <a:cubicBezTo>
                  <a:pt x="69" y="59"/>
                  <a:pt x="69" y="72"/>
                  <a:pt x="69" y="85"/>
                </a:cubicBezTo>
                <a:close/>
                <a:moveTo>
                  <a:pt x="52" y="85"/>
                </a:moveTo>
                <a:cubicBezTo>
                  <a:pt x="55" y="85"/>
                  <a:pt x="57" y="85"/>
                  <a:pt x="60" y="85"/>
                </a:cubicBezTo>
                <a:cubicBezTo>
                  <a:pt x="60" y="75"/>
                  <a:pt x="60" y="66"/>
                  <a:pt x="60" y="56"/>
                </a:cubicBezTo>
                <a:cubicBezTo>
                  <a:pt x="57" y="56"/>
                  <a:pt x="55" y="56"/>
                  <a:pt x="52" y="56"/>
                </a:cubicBezTo>
                <a:cubicBezTo>
                  <a:pt x="52" y="66"/>
                  <a:pt x="52" y="75"/>
                  <a:pt x="52" y="85"/>
                </a:cubicBezTo>
                <a:close/>
                <a:moveTo>
                  <a:pt x="35" y="85"/>
                </a:moveTo>
                <a:cubicBezTo>
                  <a:pt x="38" y="85"/>
                  <a:pt x="40" y="85"/>
                  <a:pt x="43" y="85"/>
                </a:cubicBezTo>
                <a:cubicBezTo>
                  <a:pt x="43" y="73"/>
                  <a:pt x="43" y="61"/>
                  <a:pt x="43" y="49"/>
                </a:cubicBezTo>
                <a:cubicBezTo>
                  <a:pt x="40" y="49"/>
                  <a:pt x="38" y="49"/>
                  <a:pt x="35" y="49"/>
                </a:cubicBezTo>
                <a:cubicBezTo>
                  <a:pt x="35" y="61"/>
                  <a:pt x="35" y="73"/>
                  <a:pt x="35" y="85"/>
                </a:cubicBezTo>
                <a:close/>
                <a:moveTo>
                  <a:pt x="18" y="85"/>
                </a:moveTo>
                <a:cubicBezTo>
                  <a:pt x="26" y="85"/>
                  <a:pt x="26" y="85"/>
                  <a:pt x="26" y="85"/>
                </a:cubicBezTo>
                <a:cubicBezTo>
                  <a:pt x="26" y="56"/>
                  <a:pt x="26" y="56"/>
                  <a:pt x="26" y="56"/>
                </a:cubicBezTo>
                <a:cubicBezTo>
                  <a:pt x="18" y="56"/>
                  <a:pt x="18" y="56"/>
                  <a:pt x="18" y="56"/>
                </a:cubicBezTo>
                <a:lnTo>
                  <a:pt x="18" y="85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1873874" y="3242320"/>
            <a:ext cx="4542409" cy="1923764"/>
          </a:xfrm>
          <a:custGeom>
            <a:avLst/>
            <a:gdLst>
              <a:gd name="connsiteX0" fmla="*/ 0 w 2423160"/>
              <a:gd name="connsiteY0" fmla="*/ 1447800 h 1463040"/>
              <a:gd name="connsiteX1" fmla="*/ 1424940 w 2423160"/>
              <a:gd name="connsiteY1" fmla="*/ 0 h 1463040"/>
              <a:gd name="connsiteX2" fmla="*/ 2423160 w 2423160"/>
              <a:gd name="connsiteY2" fmla="*/ 365760 h 1463040"/>
              <a:gd name="connsiteX3" fmla="*/ 1623060 w 2423160"/>
              <a:gd name="connsiteY3" fmla="*/ 1463040 h 1463040"/>
              <a:gd name="connsiteX4" fmla="*/ 0 w 2423160"/>
              <a:gd name="connsiteY4" fmla="*/ 1447800 h 1463040"/>
              <a:gd name="connsiteX0-1" fmla="*/ 0 w 2448560"/>
              <a:gd name="connsiteY0-2" fmla="*/ 1447800 h 1463040"/>
              <a:gd name="connsiteX1-3" fmla="*/ 1424940 w 2448560"/>
              <a:gd name="connsiteY1-4" fmla="*/ 0 h 1463040"/>
              <a:gd name="connsiteX2-5" fmla="*/ 2448560 w 2448560"/>
              <a:gd name="connsiteY2-6" fmla="*/ 375285 h 1463040"/>
              <a:gd name="connsiteX3-7" fmla="*/ 1623060 w 2448560"/>
              <a:gd name="connsiteY3-8" fmla="*/ 1463040 h 1463040"/>
              <a:gd name="connsiteX4-9" fmla="*/ 0 w 2448560"/>
              <a:gd name="connsiteY4-10" fmla="*/ 1447800 h 1463040"/>
              <a:gd name="connsiteX0-11" fmla="*/ 0 w 3580298"/>
              <a:gd name="connsiteY0-12" fmla="*/ 1447800 h 1463040"/>
              <a:gd name="connsiteX1-13" fmla="*/ 2556678 w 3580298"/>
              <a:gd name="connsiteY1-14" fmla="*/ 0 h 1463040"/>
              <a:gd name="connsiteX2-15" fmla="*/ 3580298 w 3580298"/>
              <a:gd name="connsiteY2-16" fmla="*/ 375285 h 1463040"/>
              <a:gd name="connsiteX3-17" fmla="*/ 2754798 w 3580298"/>
              <a:gd name="connsiteY3-18" fmla="*/ 1463040 h 1463040"/>
              <a:gd name="connsiteX4-19" fmla="*/ 0 w 3580298"/>
              <a:gd name="connsiteY4-20" fmla="*/ 1447800 h 1463040"/>
              <a:gd name="connsiteX0-21" fmla="*/ 0 w 3440083"/>
              <a:gd name="connsiteY0-22" fmla="*/ 1447800 h 1463040"/>
              <a:gd name="connsiteX1-23" fmla="*/ 2416463 w 3440083"/>
              <a:gd name="connsiteY1-24" fmla="*/ 0 h 1463040"/>
              <a:gd name="connsiteX2-25" fmla="*/ 3440083 w 3440083"/>
              <a:gd name="connsiteY2-26" fmla="*/ 375285 h 1463040"/>
              <a:gd name="connsiteX3-27" fmla="*/ 2614583 w 3440083"/>
              <a:gd name="connsiteY3-28" fmla="*/ 1463040 h 1463040"/>
              <a:gd name="connsiteX4-29" fmla="*/ 0 w 3440083"/>
              <a:gd name="connsiteY4-30" fmla="*/ 1447800 h 1463040"/>
              <a:gd name="connsiteX0-31" fmla="*/ 0 w 3464297"/>
              <a:gd name="connsiteY0-32" fmla="*/ 1467171 h 1467171"/>
              <a:gd name="connsiteX1-33" fmla="*/ 2440677 w 3464297"/>
              <a:gd name="connsiteY1-34" fmla="*/ 0 h 1467171"/>
              <a:gd name="connsiteX2-35" fmla="*/ 3464297 w 3464297"/>
              <a:gd name="connsiteY2-36" fmla="*/ 375285 h 1467171"/>
              <a:gd name="connsiteX3-37" fmla="*/ 2638797 w 3464297"/>
              <a:gd name="connsiteY3-38" fmla="*/ 1463040 h 1467171"/>
              <a:gd name="connsiteX4-39" fmla="*/ 0 w 3464297"/>
              <a:gd name="connsiteY4-40" fmla="*/ 1467171 h 1467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4297" h="1467171">
                <a:moveTo>
                  <a:pt x="0" y="1467171"/>
                </a:moveTo>
                <a:lnTo>
                  <a:pt x="2440677" y="0"/>
                </a:lnTo>
                <a:lnTo>
                  <a:pt x="3464297" y="375285"/>
                </a:lnTo>
                <a:lnTo>
                  <a:pt x="2638797" y="1463040"/>
                </a:lnTo>
                <a:lnTo>
                  <a:pt x="0" y="146717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127000" dir="6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4075488" y="3050603"/>
            <a:ext cx="2347977" cy="975152"/>
          </a:xfrm>
          <a:custGeom>
            <a:avLst/>
            <a:gdLst>
              <a:gd name="connsiteX0" fmla="*/ 1082675 w 1790700"/>
              <a:gd name="connsiteY0" fmla="*/ 774700 h 774700"/>
              <a:gd name="connsiteX1" fmla="*/ 1790700 w 1790700"/>
              <a:gd name="connsiteY1" fmla="*/ 552450 h 774700"/>
              <a:gd name="connsiteX2" fmla="*/ 434975 w 1790700"/>
              <a:gd name="connsiteY2" fmla="*/ 0 h 774700"/>
              <a:gd name="connsiteX3" fmla="*/ 0 w 1790700"/>
              <a:gd name="connsiteY3" fmla="*/ 352425 h 774700"/>
              <a:gd name="connsiteX4" fmla="*/ 1082675 w 1790700"/>
              <a:gd name="connsiteY4" fmla="*/ 774700 h 774700"/>
              <a:gd name="connsiteX0-1" fmla="*/ 1082675 w 1790700"/>
              <a:gd name="connsiteY0-2" fmla="*/ 743706 h 743706"/>
              <a:gd name="connsiteX1-3" fmla="*/ 1790700 w 1790700"/>
              <a:gd name="connsiteY1-4" fmla="*/ 521456 h 743706"/>
              <a:gd name="connsiteX2-5" fmla="*/ 486633 w 1790700"/>
              <a:gd name="connsiteY2-6" fmla="*/ 0 h 743706"/>
              <a:gd name="connsiteX3-7" fmla="*/ 0 w 1790700"/>
              <a:gd name="connsiteY3-8" fmla="*/ 321431 h 743706"/>
              <a:gd name="connsiteX4-9" fmla="*/ 1082675 w 1790700"/>
              <a:gd name="connsiteY4-10" fmla="*/ 743706 h 743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90700" h="743706">
                <a:moveTo>
                  <a:pt x="1082675" y="743706"/>
                </a:moveTo>
                <a:lnTo>
                  <a:pt x="1790700" y="521456"/>
                </a:lnTo>
                <a:lnTo>
                  <a:pt x="486633" y="0"/>
                </a:lnTo>
                <a:lnTo>
                  <a:pt x="0" y="321431"/>
                </a:lnTo>
                <a:lnTo>
                  <a:pt x="1082675" y="743706"/>
                </a:lnTo>
                <a:close/>
              </a:path>
            </a:pathLst>
          </a:custGeom>
          <a:solidFill>
            <a:srgbClr val="760000"/>
          </a:solidFill>
          <a:ln>
            <a:noFill/>
          </a:ln>
          <a:effectLst>
            <a:outerShdw blurRad="50800" dist="63500" dir="204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737672" y="1980905"/>
            <a:ext cx="1292636" cy="1067831"/>
          </a:xfrm>
          <a:custGeom>
            <a:avLst/>
            <a:gdLst>
              <a:gd name="connsiteX0" fmla="*/ 0 w 985837"/>
              <a:gd name="connsiteY0" fmla="*/ 0 h 814388"/>
              <a:gd name="connsiteX1" fmla="*/ 823912 w 985837"/>
              <a:gd name="connsiteY1" fmla="*/ 290513 h 814388"/>
              <a:gd name="connsiteX2" fmla="*/ 985837 w 985837"/>
              <a:gd name="connsiteY2" fmla="*/ 814388 h 814388"/>
              <a:gd name="connsiteX3" fmla="*/ 623887 w 985837"/>
              <a:gd name="connsiteY3" fmla="*/ 771525 h 814388"/>
              <a:gd name="connsiteX4" fmla="*/ 0 w 985837"/>
              <a:gd name="connsiteY4" fmla="*/ 0 h 814388"/>
              <a:gd name="connsiteX0-1" fmla="*/ 0 w 985837"/>
              <a:gd name="connsiteY0-2" fmla="*/ 0 h 814388"/>
              <a:gd name="connsiteX1-3" fmla="*/ 823912 w 985837"/>
              <a:gd name="connsiteY1-4" fmla="*/ 290513 h 814388"/>
              <a:gd name="connsiteX2-5" fmla="*/ 985837 w 985837"/>
              <a:gd name="connsiteY2-6" fmla="*/ 814388 h 814388"/>
              <a:gd name="connsiteX3-7" fmla="*/ 114300 w 985837"/>
              <a:gd name="connsiteY3-8" fmla="*/ 719138 h 814388"/>
              <a:gd name="connsiteX4-9" fmla="*/ 0 w 985837"/>
              <a:gd name="connsiteY4-10" fmla="*/ 0 h 814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837" h="814388">
                <a:moveTo>
                  <a:pt x="0" y="0"/>
                </a:moveTo>
                <a:lnTo>
                  <a:pt x="823912" y="290513"/>
                </a:lnTo>
                <a:lnTo>
                  <a:pt x="985837" y="814388"/>
                </a:lnTo>
                <a:lnTo>
                  <a:pt x="114300" y="719138"/>
                </a:lnTo>
                <a:lnTo>
                  <a:pt x="0" y="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50800" dist="1016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6733509" y="1972579"/>
            <a:ext cx="1078238" cy="1973300"/>
          </a:xfrm>
          <a:custGeom>
            <a:avLst/>
            <a:gdLst>
              <a:gd name="connsiteX0" fmla="*/ 3175 w 822325"/>
              <a:gd name="connsiteY0" fmla="*/ 0 h 1504950"/>
              <a:gd name="connsiteX1" fmla="*/ 822325 w 822325"/>
              <a:gd name="connsiteY1" fmla="*/ 292100 h 1504950"/>
              <a:gd name="connsiteX2" fmla="*/ 517525 w 822325"/>
              <a:gd name="connsiteY2" fmla="*/ 1504950 h 1504950"/>
              <a:gd name="connsiteX3" fmla="*/ 0 w 822325"/>
              <a:gd name="connsiteY3" fmla="*/ 1149350 h 1504950"/>
              <a:gd name="connsiteX4" fmla="*/ 3175 w 822325"/>
              <a:gd name="connsiteY4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1504950">
                <a:moveTo>
                  <a:pt x="3175" y="0"/>
                </a:moveTo>
                <a:lnTo>
                  <a:pt x="822325" y="292100"/>
                </a:lnTo>
                <a:lnTo>
                  <a:pt x="517525" y="1504950"/>
                </a:lnTo>
                <a:lnTo>
                  <a:pt x="0" y="1149350"/>
                </a:lnTo>
                <a:cubicBezTo>
                  <a:pt x="1058" y="766233"/>
                  <a:pt x="2117" y="383117"/>
                  <a:pt x="3175" y="0"/>
                </a:cubicBezTo>
                <a:close/>
              </a:path>
            </a:pathLst>
          </a:custGeom>
          <a:solidFill>
            <a:srgbClr val="FF4747"/>
          </a:solidFill>
          <a:ln>
            <a:noFill/>
          </a:ln>
          <a:effectLst>
            <a:outerShdw blurRad="50800" dist="1270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5666719" y="2205712"/>
            <a:ext cx="1745372" cy="1739126"/>
          </a:xfrm>
          <a:custGeom>
            <a:avLst/>
            <a:gdLst>
              <a:gd name="connsiteX0" fmla="*/ 0 w 1331119"/>
              <a:gd name="connsiteY0" fmla="*/ 0 h 1326356"/>
              <a:gd name="connsiteX1" fmla="*/ 812006 w 1331119"/>
              <a:gd name="connsiteY1" fmla="*/ 973931 h 1326356"/>
              <a:gd name="connsiteX2" fmla="*/ 1331119 w 1331119"/>
              <a:gd name="connsiteY2" fmla="*/ 1326356 h 1326356"/>
              <a:gd name="connsiteX3" fmla="*/ 923925 w 1331119"/>
              <a:gd name="connsiteY3" fmla="*/ 311944 h 1326356"/>
              <a:gd name="connsiteX4" fmla="*/ 0 w 1331119"/>
              <a:gd name="connsiteY4" fmla="*/ 0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119" h="1326356">
                <a:moveTo>
                  <a:pt x="0" y="0"/>
                </a:moveTo>
                <a:lnTo>
                  <a:pt x="812006" y="973931"/>
                </a:lnTo>
                <a:lnTo>
                  <a:pt x="1331119" y="1326356"/>
                </a:lnTo>
                <a:lnTo>
                  <a:pt x="923925" y="311944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4064974" y="2209875"/>
            <a:ext cx="2822568" cy="1823429"/>
          </a:xfrm>
          <a:custGeom>
            <a:avLst/>
            <a:gdLst>
              <a:gd name="connsiteX0" fmla="*/ 1222375 w 2152650"/>
              <a:gd name="connsiteY0" fmla="*/ 0 h 1390650"/>
              <a:gd name="connsiteX1" fmla="*/ 2152650 w 2152650"/>
              <a:gd name="connsiteY1" fmla="*/ 304800 h 1390650"/>
              <a:gd name="connsiteX2" fmla="*/ 1095375 w 2152650"/>
              <a:gd name="connsiteY2" fmla="*/ 1390650 h 1390650"/>
              <a:gd name="connsiteX3" fmla="*/ 0 w 2152650"/>
              <a:gd name="connsiteY3" fmla="*/ 974725 h 1390650"/>
              <a:gd name="connsiteX4" fmla="*/ 1222375 w 21526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390650">
                <a:moveTo>
                  <a:pt x="1222375" y="0"/>
                </a:moveTo>
                <a:lnTo>
                  <a:pt x="2152650" y="304800"/>
                </a:lnTo>
                <a:lnTo>
                  <a:pt x="1095375" y="1390650"/>
                </a:lnTo>
                <a:lnTo>
                  <a:pt x="0" y="974725"/>
                </a:lnTo>
                <a:lnTo>
                  <a:pt x="1222375" y="0"/>
                </a:lnTo>
                <a:close/>
              </a:path>
            </a:pathLst>
          </a:cu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TextBox 2703"/>
          <p:cNvSpPr txBox="1">
            <a:spLocks noChangeArrowheads="1"/>
          </p:cNvSpPr>
          <p:nvPr/>
        </p:nvSpPr>
        <p:spPr bwMode="auto">
          <a:xfrm>
            <a:off x="1282234" y="3130566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会议报告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2703"/>
          <p:cNvSpPr txBox="1">
            <a:spLocks noChangeArrowheads="1"/>
          </p:cNvSpPr>
          <p:nvPr/>
        </p:nvSpPr>
        <p:spPr bwMode="auto">
          <a:xfrm>
            <a:off x="1270321" y="3592707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总结提案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2703"/>
          <p:cNvSpPr txBox="1">
            <a:spLocks noChangeArrowheads="1"/>
          </p:cNvSpPr>
          <p:nvPr/>
        </p:nvSpPr>
        <p:spPr bwMode="auto">
          <a:xfrm>
            <a:off x="1269072" y="4119208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" y="4909438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545127" y="2133771"/>
            <a:ext cx="2960677" cy="724636"/>
            <a:chOff x="740426" y="1805963"/>
            <a:chExt cx="5500047" cy="1346596"/>
          </a:xfrm>
        </p:grpSpPr>
        <p:sp>
          <p:nvSpPr>
            <p:cNvPr id="3" name="椭圆 2"/>
            <p:cNvSpPr/>
            <p:nvPr/>
          </p:nvSpPr>
          <p:spPr>
            <a:xfrm>
              <a:off x="740426" y="1859117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9490" y="2069602"/>
              <a:ext cx="606553" cy="599138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8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TextBox 40"/>
            <p:cNvSpPr txBox="1">
              <a:spLocks noChangeArrowheads="1"/>
            </p:cNvSpPr>
            <p:nvPr/>
          </p:nvSpPr>
          <p:spPr bwMode="auto">
            <a:xfrm>
              <a:off x="1909500" y="1805963"/>
              <a:ext cx="2058323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909500" y="2351839"/>
              <a:ext cx="4330973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099931" y="2387843"/>
              <a:ext cx="391703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5085251" y="2123482"/>
            <a:ext cx="2568196" cy="734925"/>
            <a:chOff x="4914852" y="1786842"/>
            <a:chExt cx="4771289" cy="1365717"/>
          </a:xfrm>
        </p:grpSpPr>
        <p:sp>
          <p:nvSpPr>
            <p:cNvPr id="16" name="椭圆 15"/>
            <p:cNvSpPr/>
            <p:nvPr/>
          </p:nvSpPr>
          <p:spPr>
            <a:xfrm>
              <a:off x="4914852" y="1859117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20888" y="2237183"/>
              <a:ext cx="732610" cy="388550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21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TextBox 59"/>
            <p:cNvSpPr txBox="1">
              <a:spLocks noChangeArrowheads="1"/>
            </p:cNvSpPr>
            <p:nvPr/>
          </p:nvSpPr>
          <p:spPr bwMode="auto">
            <a:xfrm>
              <a:off x="6059211" y="1786842"/>
              <a:ext cx="2249075" cy="57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059211" y="2351838"/>
              <a:ext cx="3626930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20718" y="2373682"/>
              <a:ext cx="324787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1532427" y="3521012"/>
            <a:ext cx="2973377" cy="723154"/>
            <a:chOff x="716834" y="3320884"/>
            <a:chExt cx="5523638" cy="1343841"/>
          </a:xfrm>
        </p:grpSpPr>
        <p:sp>
          <p:nvSpPr>
            <p:cNvPr id="25" name="椭圆 24"/>
            <p:cNvSpPr/>
            <p:nvPr/>
          </p:nvSpPr>
          <p:spPr>
            <a:xfrm>
              <a:off x="716834" y="3359483"/>
              <a:ext cx="1144680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62029" y="3647021"/>
              <a:ext cx="697731" cy="590377"/>
              <a:chOff x="3341688" y="2316163"/>
              <a:chExt cx="746891" cy="631973"/>
            </a:xfrm>
            <a:solidFill>
              <a:srgbClr val="70D0F3"/>
            </a:solidFill>
          </p:grpSpPr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3341688" y="2316163"/>
                <a:ext cx="566738" cy="577850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3705991" y="2565548"/>
                <a:ext cx="382588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1930984" y="3320884"/>
              <a:ext cx="257037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1909500" y="3864005"/>
              <a:ext cx="4330972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107282" y="3896829"/>
              <a:ext cx="3909687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5085252" y="3513730"/>
            <a:ext cx="2548944" cy="730435"/>
            <a:chOff x="4914852" y="3307354"/>
            <a:chExt cx="4736860" cy="1357372"/>
          </a:xfrm>
        </p:grpSpPr>
        <p:sp>
          <p:nvSpPr>
            <p:cNvPr id="35" name="椭圆 34"/>
            <p:cNvSpPr/>
            <p:nvPr/>
          </p:nvSpPr>
          <p:spPr>
            <a:xfrm>
              <a:off x="4914852" y="3371284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6" name="Group 11"/>
            <p:cNvGrpSpPr>
              <a:grpSpLocks noChangeAspect="1"/>
            </p:cNvGrpSpPr>
            <p:nvPr/>
          </p:nvGrpSpPr>
          <p:grpSpPr bwMode="auto">
            <a:xfrm>
              <a:off x="5182433" y="3661852"/>
              <a:ext cx="609518" cy="563545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40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TextBox 90"/>
            <p:cNvSpPr txBox="1">
              <a:spLocks noChangeArrowheads="1"/>
            </p:cNvSpPr>
            <p:nvPr/>
          </p:nvSpPr>
          <p:spPr bwMode="auto">
            <a:xfrm>
              <a:off x="6059532" y="3307354"/>
              <a:ext cx="205905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2"/>
            <p:cNvSpPr txBox="1">
              <a:spLocks noChangeArrowheads="1"/>
            </p:cNvSpPr>
            <p:nvPr/>
          </p:nvSpPr>
          <p:spPr bwMode="auto">
            <a:xfrm>
              <a:off x="6059532" y="3864006"/>
              <a:ext cx="3592180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22561" y="3896829"/>
              <a:ext cx="3247320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1745348" y="1434316"/>
            <a:ext cx="565239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</a:t>
            </a: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</a:t>
            </a:r>
            <a:r>
              <a:rPr lang="zh-CN" altLang="en-US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flipV="1">
            <a:off x="-6806" y="4804540"/>
            <a:ext cx="915080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6909" y="4909438"/>
            <a:ext cx="531963" cy="2340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6806" y="190850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90500" y="169943"/>
            <a:ext cx="727428" cy="584775"/>
            <a:chOff x="190500" y="169943"/>
            <a:chExt cx="727428" cy="584775"/>
          </a:xfrm>
        </p:grpSpPr>
        <p:sp>
          <p:nvSpPr>
            <p:cNvPr id="58" name="矩形 57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71488" y="169943"/>
              <a:ext cx="373064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 flipV="1">
            <a:off x="3355838" y="664538"/>
            <a:ext cx="5788161" cy="4902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/>
      <p:bldP spid="51" grpId="0" animBg="1"/>
      <p:bldP spid="52" grpId="0" animBg="1"/>
      <p:bldP spid="57" grpId="0" animBg="1"/>
      <p:bldP spid="60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422422" y="2524031"/>
            <a:ext cx="8137525" cy="7938"/>
            <a:chOff x="447054" y="2735581"/>
            <a:chExt cx="8135285" cy="771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47054" y="2743294"/>
              <a:ext cx="660218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545987" y="2735581"/>
              <a:ext cx="1036352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78149" y="2743294"/>
              <a:ext cx="1566431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319788" y="2743294"/>
              <a:ext cx="1287109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空心弧 34"/>
          <p:cNvSpPr/>
          <p:nvPr/>
        </p:nvSpPr>
        <p:spPr>
          <a:xfrm>
            <a:off x="785325" y="1704881"/>
            <a:ext cx="1730375" cy="1658938"/>
          </a:xfrm>
          <a:prstGeom prst="blockArc">
            <a:avLst>
              <a:gd name="adj1" fmla="val 10800000"/>
              <a:gd name="adj2" fmla="val 15294976"/>
              <a:gd name="adj3" fmla="val 17552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>
            <a:off x="3116744" y="1525019"/>
            <a:ext cx="2111375" cy="2024062"/>
          </a:xfrm>
          <a:prstGeom prst="blockArc">
            <a:avLst>
              <a:gd name="adj1" fmla="val 10819606"/>
              <a:gd name="adj2" fmla="val 18169532"/>
              <a:gd name="adj3" fmla="val 22495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>
            <a:off x="5702765" y="1387699"/>
            <a:ext cx="2390775" cy="2292350"/>
          </a:xfrm>
          <a:prstGeom prst="blockArc">
            <a:avLst>
              <a:gd name="adj1" fmla="val 10816496"/>
              <a:gd name="adj2" fmla="val 21599452"/>
              <a:gd name="adj3" fmla="val 25595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1155846" y="2048415"/>
            <a:ext cx="1057277" cy="1013694"/>
            <a:chOff x="1155361" y="2216459"/>
            <a:chExt cx="1057201" cy="1057201"/>
          </a:xfrm>
          <a:effectLst/>
        </p:grpSpPr>
        <p:sp>
          <p:nvSpPr>
            <p:cNvPr id="39" name="椭圆 38"/>
            <p:cNvSpPr/>
            <p:nvPr/>
          </p:nvSpPr>
          <p:spPr>
            <a:xfrm>
              <a:off x="1155361" y="2216459"/>
              <a:ext cx="1057201" cy="105720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1350662" y="2568066"/>
              <a:ext cx="607815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645050" y="2057942"/>
            <a:ext cx="1039814" cy="996950"/>
            <a:chOff x="3644595" y="2226393"/>
            <a:chExt cx="1039738" cy="1039738"/>
          </a:xfrm>
          <a:solidFill>
            <a:srgbClr val="058ABF"/>
          </a:solidFill>
          <a:effectLst/>
        </p:grpSpPr>
        <p:sp>
          <p:nvSpPr>
            <p:cNvPr id="42" name="椭圆 41"/>
            <p:cNvSpPr/>
            <p:nvPr/>
          </p:nvSpPr>
          <p:spPr>
            <a:xfrm>
              <a:off x="3644595" y="2226393"/>
              <a:ext cx="1039738" cy="10397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3824468" y="2581309"/>
              <a:ext cx="607815" cy="353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6366047" y="2050560"/>
            <a:ext cx="1057443" cy="1013854"/>
            <a:chOff x="6366186" y="2218694"/>
            <a:chExt cx="1057366" cy="1057367"/>
          </a:xfrm>
          <a:solidFill>
            <a:srgbClr val="058ABF"/>
          </a:solidFill>
          <a:effectLst/>
        </p:grpSpPr>
        <p:sp>
          <p:nvSpPr>
            <p:cNvPr id="45" name="椭圆 44"/>
            <p:cNvSpPr/>
            <p:nvPr/>
          </p:nvSpPr>
          <p:spPr>
            <a:xfrm>
              <a:off x="6366186" y="2218694"/>
              <a:ext cx="1057366" cy="105736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TextBox 17"/>
            <p:cNvSpPr txBox="1"/>
            <p:nvPr/>
          </p:nvSpPr>
          <p:spPr>
            <a:xfrm>
              <a:off x="6607587" y="2589837"/>
              <a:ext cx="556522" cy="320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1996" y="3350409"/>
            <a:ext cx="7213466" cy="645799"/>
            <a:chOff x="752142" y="3275326"/>
            <a:chExt cx="7213466" cy="645799"/>
          </a:xfrm>
        </p:grpSpPr>
        <p:sp>
          <p:nvSpPr>
            <p:cNvPr id="48" name="TextBox 21"/>
            <p:cNvSpPr txBox="1"/>
            <p:nvPr/>
          </p:nvSpPr>
          <p:spPr bwMode="auto">
            <a:xfrm>
              <a:off x="1250541" y="3275335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29"/>
            <p:cNvSpPr txBox="1"/>
            <p:nvPr/>
          </p:nvSpPr>
          <p:spPr bwMode="auto">
            <a:xfrm>
              <a:off x="3742915" y="3275328"/>
              <a:ext cx="96436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12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pPr defTabSz="685800"/>
              <a:r>
                <a:rPr lang="zh-CN" altLang="en-US" b="0" dirty="0">
                  <a:solidFill>
                    <a:srgbClr val="41414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0" dirty="0">
                <a:solidFill>
                  <a:srgbClr val="41414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93"/>
            <p:cNvGrpSpPr/>
            <p:nvPr/>
          </p:nvGrpSpPr>
          <p:grpSpPr bwMode="auto">
            <a:xfrm>
              <a:off x="752142" y="3275326"/>
              <a:ext cx="7213466" cy="645799"/>
              <a:chOff x="-4537179" y="3494063"/>
              <a:chExt cx="7210035" cy="675017"/>
            </a:xfrm>
          </p:grpSpPr>
          <p:sp>
            <p:nvSpPr>
              <p:cNvPr id="51" name="TextBox 37"/>
              <p:cNvSpPr txBox="1"/>
              <p:nvPr/>
            </p:nvSpPr>
            <p:spPr>
              <a:xfrm>
                <a:off x="1190896" y="3494063"/>
                <a:ext cx="963909" cy="3217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12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</a:defRPr>
                </a:lvl1pPr>
              </a:lstStyle>
              <a:p>
                <a:pPr defTabSz="685800"/>
                <a:r>
                  <a:rPr lang="zh-CN" altLang="en-US" b="0" dirty="0">
                    <a:solidFill>
                      <a:srgbClr val="41414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b="0" dirty="0">
                  <a:solidFill>
                    <a:srgbClr val="41414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721159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2042515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4537179" y="3895634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hangingPunct="1">
                  <a:defRPr/>
                </a:pPr>
                <a:r>
                  <a:rPr lang="zh-CN" altLang="en-US" sz="105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05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71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1304089" y="3563169"/>
            <a:ext cx="6326951" cy="887969"/>
            <a:chOff x="687761" y="3950072"/>
            <a:chExt cx="6327136" cy="887808"/>
          </a:xfrm>
        </p:grpSpPr>
        <p:sp>
          <p:nvSpPr>
            <p:cNvPr id="77" name="矩形 19"/>
            <p:cNvSpPr>
              <a:spLocks noChangeArrowheads="1"/>
            </p:cNvSpPr>
            <p:nvPr/>
          </p:nvSpPr>
          <p:spPr bwMode="auto">
            <a:xfrm>
              <a:off x="687761" y="3950072"/>
              <a:ext cx="6327136" cy="36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0"/>
            <p:cNvSpPr>
              <a:spLocks noChangeArrowheads="1"/>
            </p:cNvSpPr>
            <p:nvPr/>
          </p:nvSpPr>
          <p:spPr bwMode="auto">
            <a:xfrm>
              <a:off x="687761" y="4226285"/>
              <a:ext cx="6173854" cy="61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Freeform 6"/>
          <p:cNvSpPr/>
          <p:nvPr/>
        </p:nvSpPr>
        <p:spPr bwMode="auto">
          <a:xfrm>
            <a:off x="5758763" y="1486982"/>
            <a:ext cx="1696043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3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3588662" y="1486982"/>
            <a:ext cx="1696044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  <a:effectLst/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1453908" y="1486982"/>
            <a:ext cx="1696278" cy="1697422"/>
          </a:xfrm>
          <a:custGeom>
            <a:avLst/>
            <a:gdLst>
              <a:gd name="T0" fmla="*/ 0 w 224"/>
              <a:gd name="T1" fmla="*/ 973608 h 224"/>
              <a:gd name="T2" fmla="*/ 0 w 224"/>
              <a:gd name="T3" fmla="*/ 973608 h 224"/>
              <a:gd name="T4" fmla="*/ 972444 w 224"/>
              <a:gd name="T5" fmla="*/ 0 h 224"/>
              <a:gd name="T6" fmla="*/ 1944887 w 224"/>
              <a:gd name="T7" fmla="*/ 0 h 224"/>
              <a:gd name="T8" fmla="*/ 1944887 w 224"/>
              <a:gd name="T9" fmla="*/ 973608 h 224"/>
              <a:gd name="T10" fmla="*/ 972444 w 224"/>
              <a:gd name="T11" fmla="*/ 1947216 h 224"/>
              <a:gd name="T12" fmla="*/ 972444 w 224"/>
              <a:gd name="T13" fmla="*/ 1947216 h 224"/>
              <a:gd name="T14" fmla="*/ 0 w 224"/>
              <a:gd name="T15" fmla="*/ 973608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1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1" y="224"/>
                  <a:pt x="0" y="174"/>
                  <a:pt x="0" y="1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1602866" y="2145936"/>
            <a:ext cx="1444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1892384" y="1746133"/>
            <a:ext cx="870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44588" y="1746133"/>
            <a:ext cx="1526444" cy="940900"/>
            <a:chOff x="3935088" y="935344"/>
            <a:chExt cx="1526444" cy="940900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3935088" y="1353024"/>
              <a:ext cx="15264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17"/>
            <p:cNvSpPr txBox="1">
              <a:spLocks noChangeArrowheads="1"/>
            </p:cNvSpPr>
            <p:nvPr/>
          </p:nvSpPr>
          <p:spPr bwMode="auto">
            <a:xfrm>
              <a:off x="4263232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0354" y="1746133"/>
            <a:ext cx="1577408" cy="923023"/>
            <a:chOff x="6090854" y="935344"/>
            <a:chExt cx="1577408" cy="923023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6090854" y="1335147"/>
              <a:ext cx="157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18"/>
            <p:cNvSpPr txBox="1">
              <a:spLocks noChangeArrowheads="1"/>
            </p:cNvSpPr>
            <p:nvPr/>
          </p:nvSpPr>
          <p:spPr bwMode="auto">
            <a:xfrm>
              <a:off x="6444480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65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>
            <a:endCxn id="174" idx="2"/>
          </p:cNvCxnSpPr>
          <p:nvPr/>
        </p:nvCxnSpPr>
        <p:spPr>
          <a:xfrm flipH="1">
            <a:off x="3646812" y="3283132"/>
            <a:ext cx="3164033" cy="4474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778197" y="2797754"/>
            <a:ext cx="4026694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4165535" y="2305629"/>
            <a:ext cx="2644119" cy="0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3844860" y="1807948"/>
            <a:ext cx="296598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 bwMode="auto">
          <a:xfrm>
            <a:off x="2018579" y="1736511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C00000"/>
            </a:solidFill>
            <a:ln w="317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1514756" y="2386527"/>
              <a:ext cx="1008658" cy="565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3028229" y="1351939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824141" y="3414626"/>
              <a:ext cx="887865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 bwMode="auto">
          <a:xfrm>
            <a:off x="3525908" y="2060360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139" name="矩形 138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3630256" y="2551731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11%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1" name="TextBox 17"/>
          <p:cNvSpPr txBox="1">
            <a:spLocks noChangeArrowheads="1"/>
          </p:cNvSpPr>
          <p:nvPr/>
        </p:nvSpPr>
        <p:spPr bwMode="auto">
          <a:xfrm>
            <a:off x="5911863" y="1555536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8"/>
          <p:cNvSpPr txBox="1">
            <a:spLocks noChangeArrowheads="1"/>
          </p:cNvSpPr>
          <p:nvPr/>
        </p:nvSpPr>
        <p:spPr bwMode="auto">
          <a:xfrm>
            <a:off x="5911863" y="2048454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5911863" y="2522323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5911863" y="3015242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 bwMode="auto">
          <a:xfrm>
            <a:off x="6833704" y="1932725"/>
            <a:ext cx="445294" cy="426244"/>
            <a:chOff x="7679440" y="1933416"/>
            <a:chExt cx="593725" cy="568325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148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6833704" y="1348129"/>
            <a:ext cx="445294" cy="513159"/>
            <a:chOff x="7679440" y="1188017"/>
            <a:chExt cx="593725" cy="683835"/>
          </a:xfrm>
        </p:grpSpPr>
        <p:grpSp>
          <p:nvGrpSpPr>
            <p:cNvPr id="151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5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4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 bwMode="auto">
          <a:xfrm>
            <a:off x="6833704" y="2418500"/>
            <a:ext cx="445294" cy="426244"/>
            <a:chOff x="7671772" y="2601856"/>
            <a:chExt cx="593725" cy="568325"/>
          </a:xfrm>
        </p:grpSpPr>
        <p:grpSp>
          <p:nvGrpSpPr>
            <p:cNvPr id="156" name="组合 155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58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9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6833704" y="2910229"/>
            <a:ext cx="445294" cy="426244"/>
            <a:chOff x="7679439" y="3245303"/>
            <a:chExt cx="593725" cy="568325"/>
          </a:xfrm>
        </p:grpSpPr>
        <p:sp>
          <p:nvSpPr>
            <p:cNvPr id="164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6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68" name="矩形 167"/>
          <p:cNvSpPr>
            <a:spLocks noChangeArrowheads="1"/>
          </p:cNvSpPr>
          <p:nvPr/>
        </p:nvSpPr>
        <p:spPr bwMode="auto">
          <a:xfrm>
            <a:off x="1908385" y="3772050"/>
            <a:ext cx="550170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直角三角形 168"/>
          <p:cNvSpPr/>
          <p:nvPr/>
        </p:nvSpPr>
        <p:spPr bwMode="auto">
          <a:xfrm rot="5400000">
            <a:off x="5817489" y="1619179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0" name="直角三角形 169"/>
          <p:cNvSpPr/>
          <p:nvPr/>
        </p:nvSpPr>
        <p:spPr bwMode="auto">
          <a:xfrm rot="5400000">
            <a:off x="5817342" y="2110908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1" name="直角三角形 170"/>
          <p:cNvSpPr/>
          <p:nvPr/>
        </p:nvSpPr>
        <p:spPr bwMode="auto">
          <a:xfrm rot="5400000">
            <a:off x="5817488" y="2583552"/>
            <a:ext cx="143841" cy="1333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2" name="直角三角形 171"/>
          <p:cNvSpPr/>
          <p:nvPr/>
        </p:nvSpPr>
        <p:spPr bwMode="auto">
          <a:xfrm rot="5400000">
            <a:off x="5822067" y="3075236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961603" y="2573732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74" name="矩形 173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2867260" y="1391771"/>
              <a:ext cx="997201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68" grpId="0"/>
      <p:bldP spid="169" grpId="0" animBg="1"/>
      <p:bldP spid="170" grpId="0" animBg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2475" y="1179375"/>
            <a:ext cx="3637099" cy="3637099"/>
            <a:chOff x="525600" y="542925"/>
            <a:chExt cx="4464050" cy="4464050"/>
          </a:xfrm>
        </p:grpSpPr>
        <p:pic>
          <p:nvPicPr>
            <p:cNvPr id="3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702925" y="3854263"/>
              <a:ext cx="4070739" cy="102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0" y="542925"/>
              <a:ext cx="4464050" cy="446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951255" y="1373505"/>
              <a:ext cx="3594569" cy="224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4946559" y="1684643"/>
            <a:ext cx="3058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946559" y="2797273"/>
            <a:ext cx="264223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946559" y="3383770"/>
            <a:ext cx="26422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24" y="3007683"/>
            <a:ext cx="1488033" cy="1509741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06" y="1357547"/>
            <a:ext cx="1550409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376449" y="1357547"/>
            <a:ext cx="1530239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" descr="E:\2013.3.28\商务5.16\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06" y="3007683"/>
            <a:ext cx="1543902" cy="1509741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/>
          <p:cNvGrpSpPr/>
          <p:nvPr/>
        </p:nvGrpSpPr>
        <p:grpSpPr>
          <a:xfrm>
            <a:off x="1376452" y="3007683"/>
            <a:ext cx="1530235" cy="1509742"/>
            <a:chOff x="1014424" y="2682877"/>
            <a:chExt cx="1857369" cy="1774826"/>
          </a:xfrm>
        </p:grpSpPr>
        <p:sp>
          <p:nvSpPr>
            <p:cNvPr id="26" name="矩形 10"/>
            <p:cNvSpPr/>
            <p:nvPr/>
          </p:nvSpPr>
          <p:spPr bwMode="auto">
            <a:xfrm rot="16200000" flipH="1">
              <a:off x="1055696" y="2641605"/>
              <a:ext cx="1774826" cy="1857369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solidFill>
              <a:srgbClr val="C00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209438" y="2868359"/>
              <a:ext cx="1158076" cy="325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企业的文化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199184" y="3213377"/>
              <a:ext cx="1440200" cy="1133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65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309138" y="3213377"/>
              <a:ext cx="1247894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74" y="3007683"/>
            <a:ext cx="1505206" cy="150974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6193074" y="1357547"/>
            <a:ext cx="1509914" cy="1501639"/>
            <a:chOff x="8178097" y="1341577"/>
            <a:chExt cx="1972380" cy="2013977"/>
          </a:xfrm>
        </p:grpSpPr>
        <p:grpSp>
          <p:nvGrpSpPr>
            <p:cNvPr id="36" name="组合 35"/>
            <p:cNvGrpSpPr/>
            <p:nvPr/>
          </p:nvGrpSpPr>
          <p:grpSpPr bwMode="auto">
            <a:xfrm>
              <a:off x="8178097" y="1341577"/>
              <a:ext cx="1972380" cy="2013977"/>
              <a:chOff x="6413049" y="715231"/>
              <a:chExt cx="1795478" cy="1775895"/>
            </a:xfrm>
          </p:grpSpPr>
          <p:sp>
            <p:nvSpPr>
              <p:cNvPr id="43" name="矩形 10"/>
              <p:cNvSpPr/>
              <p:nvPr/>
            </p:nvSpPr>
            <p:spPr>
              <a:xfrm>
                <a:off x="6413049" y="715231"/>
                <a:ext cx="1795478" cy="1775895"/>
              </a:xfrm>
              <a:custGeom>
                <a:avLst/>
                <a:gdLst/>
                <a:ahLst/>
                <a:cxnLst/>
                <a:rect l="l" t="t" r="r" b="b"/>
                <a:pathLst>
                  <a:path w="1747790" h="1765497">
                    <a:moveTo>
                      <a:pt x="0" y="0"/>
                    </a:moveTo>
                    <a:lnTo>
                      <a:pt x="1747790" y="0"/>
                    </a:lnTo>
                    <a:lnTo>
                      <a:pt x="1747790" y="1765497"/>
                    </a:lnTo>
                    <a:lnTo>
                      <a:pt x="312842" y="1765497"/>
                    </a:lnTo>
                    <a:lnTo>
                      <a:pt x="0" y="1452655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26"/>
              <p:cNvSpPr txBox="1"/>
              <p:nvPr/>
            </p:nvSpPr>
            <p:spPr>
              <a:xfrm>
                <a:off x="6619512" y="887205"/>
                <a:ext cx="1158045" cy="325671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我们的团队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13"/>
              <p:cNvSpPr>
                <a:spLocks noChangeArrowheads="1"/>
              </p:cNvSpPr>
              <p:nvPr/>
            </p:nvSpPr>
            <p:spPr bwMode="auto">
              <a:xfrm>
                <a:off x="6619512" y="1230607"/>
                <a:ext cx="1440160" cy="1140497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8513073" y="1928205"/>
              <a:ext cx="13715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E:\2013.3.28\商务5.16\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626575" y="1357547"/>
            <a:ext cx="1485800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演示</Application>
  <PresentationFormat>全屏显示(16:9)</PresentationFormat>
  <Paragraphs>496</Paragraphs>
  <Slides>30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Copperplate Gothic Bold</vt:lpstr>
      <vt:lpstr>经典综艺体简</vt:lpstr>
      <vt:lpstr>MEllan HKS Xbold</vt:lpstr>
      <vt:lpstr>Miriam</vt:lpstr>
      <vt:lpstr>Calibri</vt:lpstr>
      <vt:lpstr>微软雅黑</vt:lpstr>
      <vt:lpstr>经典仿宋简</vt:lpstr>
      <vt:lpstr>方正正纤黑简体</vt:lpstr>
      <vt:lpstr>汉仪特细等线简</vt:lpstr>
      <vt:lpstr>Adobe 明體 Std L</vt:lpstr>
      <vt:lpstr>Arial Unicode MS</vt:lpstr>
      <vt:lpstr>Calibri Light</vt:lpstr>
      <vt:lpstr>汉仪细中圆简</vt:lpstr>
      <vt:lpstr>汉仪细圆简</vt:lpstr>
      <vt:lpstr>Vtks Thanks You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2014-07-11T03:30:00Z</dcterms:created>
  <dcterms:modified xsi:type="dcterms:W3CDTF">2018-08-29T03:28:50Z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