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rial Unicode MS" panose="020B0604020202020204" pitchFamily="34" charset="-122"/>
      <p:regular r:id="rId40"/>
    </p:embeddedFont>
    <p:embeddedFont>
      <p:font typeface="微软雅黑" panose="020B0503020204020204" pitchFamily="34" charset="-122"/>
      <p:regular r:id="rId41"/>
    </p:embeddedFont>
    <p:embeddedFont>
      <p:font typeface="方正姚体" panose="02010601030101010101" pitchFamily="2" charset="-122"/>
      <p:regular r:id="rId42"/>
    </p:embeddedFont>
    <p:embeddedFont>
      <p:font typeface="等线" panose="02010600030101010101" charset="-122"/>
      <p:regular r:id="rId4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7852320-7EFF-4403-9DDF-13471B87914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1B35A29-44C7-4EA7-9C88-54381637DAB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AF635-C981-4B0F-8490-A0AA427B3A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526A-426D-4D48-A3E4-48A2BFDD83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2EB4-5D1D-400E-87EC-7F80B5E6BE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C199-68D1-4E42-A13C-89024C70DD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BF6B8-0D6E-4E21-A089-C7833153BA6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02698-8D0B-4E90-99A7-D056D0A3F6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88760-5B2C-47AF-8C0F-33BFB89974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35BE6-64D2-4A1E-B764-28C2510FC3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4B0-624D-42D9-820B-4E6246B930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D6AE4-4F1F-4502-AA5B-A20C85F685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032F7-D5FC-4F32-B3A8-73369D3DD42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1D1F-2109-418F-AD62-0D753D7C49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F1E36-3671-42DE-AC2E-01BE5CABB68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4BF50-8E69-45C5-A4B1-47AC4FC5C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A3A7-CEE2-4BD5-B495-96BB7C013E6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A64E-161D-4763-8275-AD82A98E2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84BCD-483F-4DEF-8E45-5D801225083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BF93A-1C89-4825-B969-27ADCA2A8B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FDE1-89BC-4DD2-B4D9-73D93C52F30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7273-C51F-40B6-A41F-B6DB20A7FD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76C04-074A-49C8-B7A5-D7176374B6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03B1-E4F3-484A-BCFF-DB38373CDB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D659C3-DD94-4DCC-90C4-718F9AD888A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8988B7-D057-43A0-8ABC-0366002574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20130510B模板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093009" y="4401943"/>
                </a:moveTo>
                <a:lnTo>
                  <a:pt x="6093009" y="6381943"/>
                </a:lnTo>
                <a:lnTo>
                  <a:pt x="8901009" y="6381943"/>
                </a:lnTo>
                <a:lnTo>
                  <a:pt x="8901009" y="4401943"/>
                </a:lnTo>
                <a:close/>
                <a:moveTo>
                  <a:pt x="3166403" y="4401943"/>
                </a:moveTo>
                <a:lnTo>
                  <a:pt x="3166403" y="6381943"/>
                </a:lnTo>
                <a:lnTo>
                  <a:pt x="5974403" y="6381943"/>
                </a:lnTo>
                <a:lnTo>
                  <a:pt x="5974403" y="4401943"/>
                </a:lnTo>
                <a:close/>
                <a:moveTo>
                  <a:pt x="239797" y="4401943"/>
                </a:moveTo>
                <a:lnTo>
                  <a:pt x="239797" y="6381943"/>
                </a:lnTo>
                <a:lnTo>
                  <a:pt x="3047797" y="6381943"/>
                </a:lnTo>
                <a:lnTo>
                  <a:pt x="3047797" y="4401943"/>
                </a:lnTo>
                <a:close/>
                <a:moveTo>
                  <a:pt x="6093009" y="2313711"/>
                </a:moveTo>
                <a:lnTo>
                  <a:pt x="6093009" y="4293711"/>
                </a:lnTo>
                <a:lnTo>
                  <a:pt x="8901009" y="4293711"/>
                </a:lnTo>
                <a:lnTo>
                  <a:pt x="8901009" y="2313711"/>
                </a:lnTo>
                <a:close/>
                <a:moveTo>
                  <a:pt x="3166403" y="2313711"/>
                </a:moveTo>
                <a:lnTo>
                  <a:pt x="3166403" y="4293711"/>
                </a:lnTo>
                <a:lnTo>
                  <a:pt x="5974403" y="4293711"/>
                </a:lnTo>
                <a:lnTo>
                  <a:pt x="5974403" y="2313711"/>
                </a:lnTo>
                <a:close/>
                <a:moveTo>
                  <a:pt x="239797" y="2313711"/>
                </a:moveTo>
                <a:lnTo>
                  <a:pt x="239797" y="4293711"/>
                </a:lnTo>
                <a:lnTo>
                  <a:pt x="3047797" y="4293711"/>
                </a:lnTo>
                <a:lnTo>
                  <a:pt x="3047797" y="2313711"/>
                </a:lnTo>
                <a:close/>
                <a:moveTo>
                  <a:pt x="6093009" y="225479"/>
                </a:moveTo>
                <a:lnTo>
                  <a:pt x="6093009" y="2205479"/>
                </a:lnTo>
                <a:lnTo>
                  <a:pt x="8901009" y="2205479"/>
                </a:lnTo>
                <a:lnTo>
                  <a:pt x="8901009" y="225479"/>
                </a:lnTo>
                <a:close/>
                <a:moveTo>
                  <a:pt x="3166403" y="225479"/>
                </a:moveTo>
                <a:lnTo>
                  <a:pt x="3166403" y="2205479"/>
                </a:lnTo>
                <a:lnTo>
                  <a:pt x="5974403" y="2205479"/>
                </a:lnTo>
                <a:lnTo>
                  <a:pt x="5974403" y="225479"/>
                </a:lnTo>
                <a:close/>
                <a:moveTo>
                  <a:pt x="239797" y="225479"/>
                </a:moveTo>
                <a:lnTo>
                  <a:pt x="239797" y="2205479"/>
                </a:lnTo>
                <a:lnTo>
                  <a:pt x="3047797" y="2205479"/>
                </a:lnTo>
                <a:lnTo>
                  <a:pt x="3047797" y="225479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3200" y="4402138"/>
            <a:ext cx="3617913" cy="1979612"/>
          </a:xfrm>
          <a:prstGeom prst="rect">
            <a:avLst/>
          </a:prstGeom>
          <a:gradFill flip="none" rotWithShape="1">
            <a:gsLst>
              <a:gs pos="0">
                <a:srgbClr val="A5381B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742113"/>
            <a:ext cx="5283200" cy="115887"/>
          </a:xfrm>
          <a:prstGeom prst="rect">
            <a:avLst/>
          </a:prstGeom>
          <a:solidFill>
            <a:srgbClr val="F4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3200" y="6742113"/>
            <a:ext cx="3860800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5268" y="4541643"/>
            <a:ext cx="33393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prstClr val="white"/>
                </a:solidFill>
                <a:effectLst>
                  <a:reflection blurRad="6350" stA="10000" endPos="30000" dist="1270" dir="5400000" sy="-100000" algn="bl" rotWithShape="0"/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POWERPOINT</a:t>
            </a:r>
            <a:endParaRPr lang="zh-CN" altLang="en-US" sz="3600" b="1" dirty="0">
              <a:solidFill>
                <a:prstClr val="white"/>
              </a:solidFill>
              <a:effectLst>
                <a:reflection blurRad="6350" stA="10000" endPos="30000" dist="1270" dir="5400000" sy="-100000" algn="bl" rotWithShape="0"/>
              </a:effectLst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5407025" y="5562600"/>
            <a:ext cx="2670175" cy="292100"/>
            <a:chOff x="3382950" y="5517232"/>
            <a:chExt cx="2670100" cy="292388"/>
          </a:xfrm>
        </p:grpSpPr>
        <p:sp>
          <p:nvSpPr>
            <p:cNvPr id="3095" name="TextBox 27"/>
            <p:cNvSpPr txBox="1">
              <a:spLocks noChangeArrowheads="1"/>
            </p:cNvSpPr>
            <p:nvPr/>
          </p:nvSpPr>
          <p:spPr bwMode="auto">
            <a:xfrm>
              <a:off x="3382950" y="5517232"/>
              <a:ext cx="97001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你的名字</a:t>
              </a: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6" name="TextBox 28"/>
            <p:cNvSpPr txBox="1">
              <a:spLocks noChangeArrowheads="1"/>
            </p:cNvSpPr>
            <p:nvPr/>
          </p:nvSpPr>
          <p:spPr bwMode="auto">
            <a:xfrm>
              <a:off x="4431580" y="5517232"/>
              <a:ext cx="162147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 </a:t>
              </a:r>
              <a:r>
                <a:rPr lang="en-US" altLang="zh-CN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13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419725" y="5791200"/>
            <a:ext cx="16557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300">
                <a:solidFill>
                  <a:srgbClr val="F4CD87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www.rapidppt.com</a:t>
            </a:r>
            <a:endParaRPr lang="zh-CN" altLang="en-US" sz="1300">
              <a:solidFill>
                <a:srgbClr val="F4CD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2263" y="5094288"/>
            <a:ext cx="26209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6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364163" y="5491163"/>
            <a:ext cx="3455987" cy="11112"/>
            <a:chOff x="5363912" y="5491832"/>
            <a:chExt cx="3456384" cy="9748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5363912" y="5487654"/>
              <a:ext cx="34563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25000">
                    <a:srgbClr val="FFFFFF">
                      <a:alpha val="50000"/>
                    </a:srgbClr>
                  </a:gs>
                  <a:gs pos="75000">
                    <a:srgbClr val="FFFFFF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363912" y="5493001"/>
              <a:ext cx="345638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8D3017">
                      <a:alpha val="0"/>
                    </a:srgbClr>
                  </a:gs>
                  <a:gs pos="50000">
                    <a:srgbClr val="8D3017"/>
                  </a:gs>
                  <a:gs pos="100000">
                    <a:srgbClr val="8D3017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239713" y="225425"/>
            <a:ext cx="2808287" cy="197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7063" y="225425"/>
            <a:ext cx="2806700" cy="197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2825" y="225425"/>
            <a:ext cx="2808288" cy="197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9713" y="2312988"/>
            <a:ext cx="2808287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7063" y="2312988"/>
            <a:ext cx="28067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2825" y="2312988"/>
            <a:ext cx="2808288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9713" y="4402138"/>
            <a:ext cx="2808287" cy="197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7063" y="4402138"/>
            <a:ext cx="2806700" cy="197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2825" y="4402138"/>
            <a:ext cx="2808288" cy="197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48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23" grpId="0" animBg="1"/>
      <p:bldP spid="27" grpId="0"/>
      <p:bldP spid="3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787400" y="2728913"/>
            <a:ext cx="6637338" cy="3602037"/>
            <a:chOff x="786721" y="2729317"/>
            <a:chExt cx="6638336" cy="3601384"/>
          </a:xfrm>
        </p:grpSpPr>
        <p:pic>
          <p:nvPicPr>
            <p:cNvPr id="14381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74897" y="3602736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2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-366553">
              <a:off x="786721" y="3764414"/>
              <a:ext cx="2270696" cy="706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510369">
              <a:off x="2736036" y="3804278"/>
              <a:ext cx="2270696" cy="706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3058988">
              <a:off x="3063419" y="3682976"/>
              <a:ext cx="3601384" cy="169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 rot="1958112">
              <a:off x="3375029" y="3756916"/>
              <a:ext cx="4050028" cy="206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C:\Users\Administrator\Desktop\图表2.png"/>
          <p:cNvPicPr>
            <a:picLocks noChangeAspect="1" noChangeArrowheads="1"/>
          </p:cNvPicPr>
          <p:nvPr/>
        </p:nvPicPr>
        <p:blipFill rotWithShape="1">
          <a:blip r:embed="rId3"/>
          <a:srcRect t="24596" b="25608"/>
          <a:stretch>
            <a:fillRect/>
          </a:stretch>
        </p:blipFill>
        <p:spPr bwMode="auto">
          <a:xfrm>
            <a:off x="842963" y="1857375"/>
            <a:ext cx="7199312" cy="3584575"/>
          </a:xfrm>
          <a:prstGeom prst="rect">
            <a:avLst/>
          </a:prstGeom>
          <a:noFill/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298575" y="2503488"/>
            <a:ext cx="862013" cy="860425"/>
            <a:chOff x="251520" y="980728"/>
            <a:chExt cx="4464496" cy="4464496"/>
          </a:xfrm>
        </p:grpSpPr>
        <p:pic>
          <p:nvPicPr>
            <p:cNvPr id="1437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0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 bwMode="auto">
          <a:xfrm>
            <a:off x="2312988" y="2503488"/>
            <a:ext cx="862012" cy="860425"/>
            <a:chOff x="251520" y="980728"/>
            <a:chExt cx="4464496" cy="4464496"/>
          </a:xfrm>
        </p:grpSpPr>
        <p:pic>
          <p:nvPicPr>
            <p:cNvPr id="1437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32"/>
          <p:cNvGrpSpPr/>
          <p:nvPr/>
        </p:nvGrpSpPr>
        <p:grpSpPr bwMode="auto">
          <a:xfrm>
            <a:off x="3332163" y="2503488"/>
            <a:ext cx="862012" cy="860425"/>
            <a:chOff x="251520" y="980728"/>
            <a:chExt cx="4464496" cy="4464496"/>
          </a:xfrm>
        </p:grpSpPr>
        <p:pic>
          <p:nvPicPr>
            <p:cNvPr id="1437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6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 bwMode="auto">
          <a:xfrm>
            <a:off x="1263650" y="2278063"/>
            <a:ext cx="5915025" cy="2790825"/>
            <a:chOff x="1263893" y="2277439"/>
            <a:chExt cx="5915394" cy="2791104"/>
          </a:xfrm>
        </p:grpSpPr>
        <p:sp>
          <p:nvSpPr>
            <p:cNvPr id="14360" name="TextBox 17"/>
            <p:cNvSpPr txBox="1">
              <a:spLocks noChangeArrowheads="1"/>
            </p:cNvSpPr>
            <p:nvPr/>
          </p:nvSpPr>
          <p:spPr bwMode="auto">
            <a:xfrm>
              <a:off x="6254530" y="227743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1" name="TextBox 20"/>
            <p:cNvSpPr txBox="1">
              <a:spLocks noChangeArrowheads="1"/>
            </p:cNvSpPr>
            <p:nvPr/>
          </p:nvSpPr>
          <p:spPr bwMode="auto">
            <a:xfrm>
              <a:off x="6254530" y="276977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2" name="TextBox 21"/>
            <p:cNvSpPr txBox="1">
              <a:spLocks noChangeArrowheads="1"/>
            </p:cNvSpPr>
            <p:nvPr/>
          </p:nvSpPr>
          <p:spPr bwMode="auto">
            <a:xfrm>
              <a:off x="6254530" y="3289068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3" name="TextBox 22"/>
            <p:cNvSpPr txBox="1">
              <a:spLocks noChangeArrowheads="1"/>
            </p:cNvSpPr>
            <p:nvPr/>
          </p:nvSpPr>
          <p:spPr bwMode="auto">
            <a:xfrm>
              <a:off x="6254530" y="3781401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TextBox 23"/>
            <p:cNvSpPr txBox="1">
              <a:spLocks noChangeArrowheads="1"/>
            </p:cNvSpPr>
            <p:nvPr/>
          </p:nvSpPr>
          <p:spPr bwMode="auto">
            <a:xfrm>
              <a:off x="6254530" y="429921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5" name="TextBox 24"/>
            <p:cNvSpPr txBox="1">
              <a:spLocks noChangeArrowheads="1"/>
            </p:cNvSpPr>
            <p:nvPr/>
          </p:nvSpPr>
          <p:spPr bwMode="auto">
            <a:xfrm>
              <a:off x="6254530" y="479154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6" name="TextBox 35"/>
            <p:cNvSpPr txBox="1">
              <a:spLocks noChangeArrowheads="1"/>
            </p:cNvSpPr>
            <p:nvPr/>
          </p:nvSpPr>
          <p:spPr bwMode="auto">
            <a:xfrm>
              <a:off x="1263893" y="337717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7" name="TextBox 36"/>
            <p:cNvSpPr txBox="1">
              <a:spLocks noChangeArrowheads="1"/>
            </p:cNvSpPr>
            <p:nvPr/>
          </p:nvSpPr>
          <p:spPr bwMode="auto">
            <a:xfrm>
              <a:off x="2277738" y="337717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TextBox 37"/>
            <p:cNvSpPr txBox="1">
              <a:spLocks noChangeArrowheads="1"/>
            </p:cNvSpPr>
            <p:nvPr/>
          </p:nvSpPr>
          <p:spPr bwMode="auto">
            <a:xfrm>
              <a:off x="3296781" y="337717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9" name="TextBox 38"/>
            <p:cNvSpPr txBox="1">
              <a:spLocks noChangeArrowheads="1"/>
            </p:cNvSpPr>
            <p:nvPr/>
          </p:nvSpPr>
          <p:spPr bwMode="auto">
            <a:xfrm>
              <a:off x="1263893" y="359464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0" name="TextBox 39"/>
            <p:cNvSpPr txBox="1">
              <a:spLocks noChangeArrowheads="1"/>
            </p:cNvSpPr>
            <p:nvPr/>
          </p:nvSpPr>
          <p:spPr bwMode="auto">
            <a:xfrm>
              <a:off x="2277738" y="359464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1" name="TextBox 40"/>
            <p:cNvSpPr txBox="1">
              <a:spLocks noChangeArrowheads="1"/>
            </p:cNvSpPr>
            <p:nvPr/>
          </p:nvSpPr>
          <p:spPr bwMode="auto">
            <a:xfrm>
              <a:off x="3296781" y="359464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2" name="TextBox 41"/>
            <p:cNvSpPr txBox="1">
              <a:spLocks noChangeArrowheads="1"/>
            </p:cNvSpPr>
            <p:nvPr/>
          </p:nvSpPr>
          <p:spPr bwMode="auto">
            <a:xfrm>
              <a:off x="1263893" y="379541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3" name="TextBox 42"/>
            <p:cNvSpPr txBox="1">
              <a:spLocks noChangeArrowheads="1"/>
            </p:cNvSpPr>
            <p:nvPr/>
          </p:nvSpPr>
          <p:spPr bwMode="auto">
            <a:xfrm>
              <a:off x="2277738" y="379541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4" name="TextBox 43"/>
            <p:cNvSpPr txBox="1">
              <a:spLocks noChangeArrowheads="1"/>
            </p:cNvSpPr>
            <p:nvPr/>
          </p:nvSpPr>
          <p:spPr bwMode="auto">
            <a:xfrm>
              <a:off x="3296781" y="379541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燕尾形 4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642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97075" y="1557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89313" y="1557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A5381B"/>
              </a:gs>
              <a:gs pos="8000">
                <a:srgbClr val="B24120"/>
              </a:gs>
              <a:gs pos="4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4945063" y="1693863"/>
            <a:ext cx="3762375" cy="3433762"/>
            <a:chOff x="4944864" y="1694394"/>
            <a:chExt cx="3761962" cy="3433755"/>
          </a:xfrm>
        </p:grpSpPr>
        <p:sp>
          <p:nvSpPr>
            <p:cNvPr id="15" name="矩形 14"/>
            <p:cNvSpPr/>
            <p:nvPr/>
          </p:nvSpPr>
          <p:spPr>
            <a:xfrm rot="16200000">
              <a:off x="4585289" y="2120643"/>
              <a:ext cx="835023" cy="115874"/>
            </a:xfrm>
            <a:prstGeom prst="rect">
              <a:avLst/>
            </a:prstGeom>
            <a:solidFill>
              <a:srgbClr val="D95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4585289" y="3350953"/>
              <a:ext cx="835023" cy="115874"/>
            </a:xfrm>
            <a:prstGeom prst="rect">
              <a:avLst/>
            </a:prstGeom>
            <a:solidFill>
              <a:srgbClr val="D95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4585289" y="4581263"/>
              <a:ext cx="835023" cy="115874"/>
            </a:xfrm>
            <a:prstGeom prst="rect">
              <a:avLst/>
            </a:prstGeom>
            <a:solidFill>
              <a:srgbClr val="F4C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10" name="TextBox 17"/>
            <p:cNvSpPr txBox="1">
              <a:spLocks noChangeArrowheads="1"/>
            </p:cNvSpPr>
            <p:nvPr/>
          </p:nvSpPr>
          <p:spPr bwMode="auto">
            <a:xfrm>
              <a:off x="5171559" y="1694394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11" name="TextBox 18"/>
            <p:cNvSpPr txBox="1">
              <a:spLocks noChangeArrowheads="1"/>
            </p:cNvSpPr>
            <p:nvPr/>
          </p:nvSpPr>
          <p:spPr bwMode="auto">
            <a:xfrm>
              <a:off x="5171559" y="2919169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12" name="TextBox 19"/>
            <p:cNvSpPr txBox="1">
              <a:spLocks noChangeArrowheads="1"/>
            </p:cNvSpPr>
            <p:nvPr/>
          </p:nvSpPr>
          <p:spPr bwMode="auto">
            <a:xfrm>
              <a:off x="5171559" y="4149420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76041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51063" y="1776413"/>
            <a:ext cx="1003300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43300" y="1776413"/>
            <a:ext cx="1001713" cy="1003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800100" y="2949575"/>
            <a:ext cx="3706813" cy="1312863"/>
            <a:chOff x="799541" y="2949781"/>
            <a:chExt cx="3706728" cy="1312739"/>
          </a:xfrm>
        </p:grpSpPr>
        <p:sp>
          <p:nvSpPr>
            <p:cNvPr id="15389" name="TextBox 23"/>
            <p:cNvSpPr txBox="1">
              <a:spLocks noChangeArrowheads="1"/>
            </p:cNvSpPr>
            <p:nvPr/>
          </p:nvSpPr>
          <p:spPr bwMode="auto">
            <a:xfrm>
              <a:off x="799541" y="2949781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0" name="TextBox 24"/>
            <p:cNvSpPr txBox="1">
              <a:spLocks noChangeArrowheads="1"/>
            </p:cNvSpPr>
            <p:nvPr/>
          </p:nvSpPr>
          <p:spPr bwMode="auto">
            <a:xfrm>
              <a:off x="799541" y="3167248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1" name="TextBox 25"/>
            <p:cNvSpPr txBox="1">
              <a:spLocks noChangeArrowheads="1"/>
            </p:cNvSpPr>
            <p:nvPr/>
          </p:nvSpPr>
          <p:spPr bwMode="auto">
            <a:xfrm>
              <a:off x="799541" y="336802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TextBox 26"/>
            <p:cNvSpPr txBox="1">
              <a:spLocks noChangeArrowheads="1"/>
            </p:cNvSpPr>
            <p:nvPr/>
          </p:nvSpPr>
          <p:spPr bwMode="auto">
            <a:xfrm>
              <a:off x="2194690" y="2949781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3" name="TextBox 27"/>
            <p:cNvSpPr txBox="1">
              <a:spLocks noChangeArrowheads="1"/>
            </p:cNvSpPr>
            <p:nvPr/>
          </p:nvSpPr>
          <p:spPr bwMode="auto">
            <a:xfrm>
              <a:off x="2194690" y="3167248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4" name="TextBox 28"/>
            <p:cNvSpPr txBox="1">
              <a:spLocks noChangeArrowheads="1"/>
            </p:cNvSpPr>
            <p:nvPr/>
          </p:nvSpPr>
          <p:spPr bwMode="auto">
            <a:xfrm>
              <a:off x="2194690" y="336802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5" name="TextBox 29"/>
            <p:cNvSpPr txBox="1">
              <a:spLocks noChangeArrowheads="1"/>
            </p:cNvSpPr>
            <p:nvPr/>
          </p:nvSpPr>
          <p:spPr bwMode="auto">
            <a:xfrm>
              <a:off x="3581512" y="2949781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TextBox 30"/>
            <p:cNvSpPr txBox="1">
              <a:spLocks noChangeArrowheads="1"/>
            </p:cNvSpPr>
            <p:nvPr/>
          </p:nvSpPr>
          <p:spPr bwMode="auto">
            <a:xfrm>
              <a:off x="3581512" y="3167248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7" name="TextBox 31"/>
            <p:cNvSpPr txBox="1">
              <a:spLocks noChangeArrowheads="1"/>
            </p:cNvSpPr>
            <p:nvPr/>
          </p:nvSpPr>
          <p:spPr bwMode="auto">
            <a:xfrm>
              <a:off x="3581512" y="336802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8" name="TextBox 32"/>
            <p:cNvSpPr txBox="1">
              <a:spLocks noChangeArrowheads="1"/>
            </p:cNvSpPr>
            <p:nvPr/>
          </p:nvSpPr>
          <p:spPr bwMode="auto">
            <a:xfrm>
              <a:off x="799541" y="356727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9" name="TextBox 33"/>
            <p:cNvSpPr txBox="1">
              <a:spLocks noChangeArrowheads="1"/>
            </p:cNvSpPr>
            <p:nvPr/>
          </p:nvSpPr>
          <p:spPr bwMode="auto">
            <a:xfrm>
              <a:off x="799541" y="378474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0" name="TextBox 34"/>
            <p:cNvSpPr txBox="1">
              <a:spLocks noChangeArrowheads="1"/>
            </p:cNvSpPr>
            <p:nvPr/>
          </p:nvSpPr>
          <p:spPr bwMode="auto">
            <a:xfrm>
              <a:off x="799541" y="398552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1" name="TextBox 35"/>
            <p:cNvSpPr txBox="1">
              <a:spLocks noChangeArrowheads="1"/>
            </p:cNvSpPr>
            <p:nvPr/>
          </p:nvSpPr>
          <p:spPr bwMode="auto">
            <a:xfrm>
              <a:off x="2188638" y="356727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2" name="TextBox 36"/>
            <p:cNvSpPr txBox="1">
              <a:spLocks noChangeArrowheads="1"/>
            </p:cNvSpPr>
            <p:nvPr/>
          </p:nvSpPr>
          <p:spPr bwMode="auto">
            <a:xfrm>
              <a:off x="2188638" y="378474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3" name="TextBox 37"/>
            <p:cNvSpPr txBox="1">
              <a:spLocks noChangeArrowheads="1"/>
            </p:cNvSpPr>
            <p:nvPr/>
          </p:nvSpPr>
          <p:spPr bwMode="auto">
            <a:xfrm>
              <a:off x="2188638" y="398552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4" name="TextBox 38"/>
            <p:cNvSpPr txBox="1">
              <a:spLocks noChangeArrowheads="1"/>
            </p:cNvSpPr>
            <p:nvPr/>
          </p:nvSpPr>
          <p:spPr bwMode="auto">
            <a:xfrm>
              <a:off x="3581511" y="3567277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5" name="TextBox 39"/>
            <p:cNvSpPr txBox="1">
              <a:spLocks noChangeArrowheads="1"/>
            </p:cNvSpPr>
            <p:nvPr/>
          </p:nvSpPr>
          <p:spPr bwMode="auto">
            <a:xfrm>
              <a:off x="3581511" y="3784744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6" name="TextBox 40"/>
            <p:cNvSpPr txBox="1">
              <a:spLocks noChangeArrowheads="1"/>
            </p:cNvSpPr>
            <p:nvPr/>
          </p:nvSpPr>
          <p:spPr bwMode="auto">
            <a:xfrm>
              <a:off x="3581511" y="398552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左右箭头 6"/>
          <p:cNvSpPr/>
          <p:nvPr/>
        </p:nvSpPr>
        <p:spPr>
          <a:xfrm>
            <a:off x="995363" y="4437063"/>
            <a:ext cx="3311525" cy="360362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7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1725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4" grpId="0" animBg="1"/>
      <p:bldP spid="3" grpId="0" animBg="1"/>
      <p:bldP spid="22" grpId="0" animBg="1"/>
      <p:bldP spid="2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95001" y="2204864"/>
            <a:ext cx="72008" cy="3312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53314" y="2204864"/>
            <a:ext cx="72008" cy="3312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34988" y="2533650"/>
            <a:ext cx="2381250" cy="2295525"/>
            <a:chOff x="534379" y="2533388"/>
            <a:chExt cx="2381437" cy="2295123"/>
          </a:xfrm>
        </p:grpSpPr>
        <p:sp>
          <p:nvSpPr>
            <p:cNvPr id="16419" name="TextBox 14"/>
            <p:cNvSpPr txBox="1">
              <a:spLocks noChangeArrowheads="1"/>
            </p:cNvSpPr>
            <p:nvPr/>
          </p:nvSpPr>
          <p:spPr bwMode="auto">
            <a:xfrm>
              <a:off x="534379" y="2859535"/>
              <a:ext cx="23814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独创的结构化目录、过渡页、标题页及精美图表相互衔接，让观众身在其中，却能一目了然。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20" name="TextBox 15"/>
            <p:cNvSpPr txBox="1">
              <a:spLocks noChangeArrowheads="1"/>
            </p:cNvSpPr>
            <p:nvPr/>
          </p:nvSpPr>
          <p:spPr bwMode="auto">
            <a:xfrm>
              <a:off x="534380" y="2533388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21" name="TextBox 16"/>
            <p:cNvSpPr txBox="1">
              <a:spLocks noChangeArrowheads="1"/>
            </p:cNvSpPr>
            <p:nvPr/>
          </p:nvSpPr>
          <p:spPr bwMode="auto">
            <a:xfrm>
              <a:off x="534379" y="4182180"/>
              <a:ext cx="23814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专业平面设计师量身制作，美观、大方、创新、适合，带观众进入美妙的视觉意境。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22" name="TextBox 17"/>
            <p:cNvSpPr txBox="1">
              <a:spLocks noChangeArrowheads="1"/>
            </p:cNvSpPr>
            <p:nvPr/>
          </p:nvSpPr>
          <p:spPr bwMode="auto">
            <a:xfrm>
              <a:off x="534380" y="3856033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196013" y="2538413"/>
            <a:ext cx="2460625" cy="2290762"/>
            <a:chOff x="6196030" y="2538948"/>
            <a:chExt cx="2460830" cy="2289563"/>
          </a:xfrm>
        </p:grpSpPr>
        <p:sp>
          <p:nvSpPr>
            <p:cNvPr id="16415" name="TextBox 20"/>
            <p:cNvSpPr txBox="1">
              <a:spLocks noChangeArrowheads="1"/>
            </p:cNvSpPr>
            <p:nvPr/>
          </p:nvSpPr>
          <p:spPr bwMode="auto">
            <a:xfrm>
              <a:off x="6196030" y="4182180"/>
              <a:ext cx="230999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专业策划师根据要求进行结构、文案创作，精准、高效表达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6" name="TextBox 21"/>
            <p:cNvSpPr txBox="1">
              <a:spLocks noChangeArrowheads="1"/>
            </p:cNvSpPr>
            <p:nvPr/>
          </p:nvSpPr>
          <p:spPr bwMode="auto">
            <a:xfrm>
              <a:off x="6196031" y="3856033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7" name="TextBox 22"/>
            <p:cNvSpPr txBox="1">
              <a:spLocks noChangeArrowheads="1"/>
            </p:cNvSpPr>
            <p:nvPr/>
          </p:nvSpPr>
          <p:spPr bwMode="auto">
            <a:xfrm>
              <a:off x="6196030" y="2865095"/>
              <a:ext cx="24608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始终坚持以平面设计的价格做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8" name="TextBox 23"/>
            <p:cNvSpPr txBox="1">
              <a:spLocks noChangeArrowheads="1"/>
            </p:cNvSpPr>
            <p:nvPr/>
          </p:nvSpPr>
          <p:spPr bwMode="auto">
            <a:xfrm>
              <a:off x="6196031" y="2538948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3335338" y="2533650"/>
            <a:ext cx="2405062" cy="2479675"/>
            <a:chOff x="3335148" y="2533388"/>
            <a:chExt cx="2405092" cy="2479788"/>
          </a:xfrm>
        </p:grpSpPr>
        <p:sp>
          <p:nvSpPr>
            <p:cNvPr id="16411" name="TextBox 18"/>
            <p:cNvSpPr txBox="1">
              <a:spLocks noChangeArrowheads="1"/>
            </p:cNvSpPr>
            <p:nvPr/>
          </p:nvSpPr>
          <p:spPr bwMode="auto">
            <a:xfrm>
              <a:off x="3358801" y="2859535"/>
              <a:ext cx="23814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原创片头动画、标题动画、强调动画、场景动画，体现多媒体可视化沟通效果。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2" name="TextBox 19"/>
            <p:cNvSpPr txBox="1">
              <a:spLocks noChangeArrowheads="1"/>
            </p:cNvSpPr>
            <p:nvPr/>
          </p:nvSpPr>
          <p:spPr bwMode="auto">
            <a:xfrm>
              <a:off x="3358802" y="2533388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3" name="TextBox 24"/>
            <p:cNvSpPr txBox="1">
              <a:spLocks noChangeArrowheads="1"/>
            </p:cNvSpPr>
            <p:nvPr/>
          </p:nvSpPr>
          <p:spPr bwMode="auto">
            <a:xfrm>
              <a:off x="3335148" y="4182179"/>
              <a:ext cx="230999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长期提供免费技术咨询、免费细节性修改、免费演示指导等，另有强大素材库和完善培训体系的支持。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4" name="TextBox 25"/>
            <p:cNvSpPr txBox="1">
              <a:spLocks noChangeArrowheads="1"/>
            </p:cNvSpPr>
            <p:nvPr/>
          </p:nvSpPr>
          <p:spPr bwMode="auto">
            <a:xfrm>
              <a:off x="3335149" y="3856032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93963"/>
            <a:ext cx="3621087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0288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01675" y="1268413"/>
            <a:ext cx="3860800" cy="4384675"/>
            <a:chOff x="701368" y="1268760"/>
            <a:chExt cx="3860770" cy="4384470"/>
          </a:xfrm>
        </p:grpSpPr>
        <p:pic>
          <p:nvPicPr>
            <p:cNvPr id="174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496" y="1268760"/>
              <a:ext cx="3550642" cy="4384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01368" y="2629183"/>
              <a:ext cx="320673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1368" y="3140334"/>
              <a:ext cx="320673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1368" y="3637199"/>
              <a:ext cx="320673" cy="369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1368" y="4148350"/>
              <a:ext cx="320673" cy="369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368" y="4653152"/>
              <a:ext cx="320673" cy="369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endParaRPr lang="zh-CN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697038" y="1233488"/>
            <a:ext cx="2489200" cy="2498725"/>
            <a:chOff x="1697624" y="1233590"/>
            <a:chExt cx="2488854" cy="2498468"/>
          </a:xfrm>
        </p:grpSpPr>
        <p:sp>
          <p:nvSpPr>
            <p:cNvPr id="17444" name="TextBox 34"/>
            <p:cNvSpPr txBox="1">
              <a:spLocks noChangeArrowheads="1"/>
            </p:cNvSpPr>
            <p:nvPr/>
          </p:nvSpPr>
          <p:spPr bwMode="auto">
            <a:xfrm>
              <a:off x="1697624" y="3455059"/>
              <a:ext cx="836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45" name="TextBox 35"/>
            <p:cNvSpPr txBox="1">
              <a:spLocks noChangeArrowheads="1"/>
            </p:cNvSpPr>
            <p:nvPr/>
          </p:nvSpPr>
          <p:spPr bwMode="auto">
            <a:xfrm>
              <a:off x="2445724" y="2814225"/>
              <a:ext cx="836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46" name="TextBox 36"/>
            <p:cNvSpPr txBox="1">
              <a:spLocks noChangeArrowheads="1"/>
            </p:cNvSpPr>
            <p:nvPr/>
          </p:nvSpPr>
          <p:spPr bwMode="auto">
            <a:xfrm>
              <a:off x="2819340" y="2216263"/>
              <a:ext cx="836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447" name="TextBox 37"/>
            <p:cNvSpPr txBox="1">
              <a:spLocks noChangeArrowheads="1"/>
            </p:cNvSpPr>
            <p:nvPr/>
          </p:nvSpPr>
          <p:spPr bwMode="auto">
            <a:xfrm>
              <a:off x="3349534" y="1233590"/>
              <a:ext cx="8369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5596988" y="1545759"/>
            <a:ext cx="87969" cy="371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076950" y="1665288"/>
            <a:ext cx="2192338" cy="3409950"/>
            <a:chOff x="6077356" y="1665547"/>
            <a:chExt cx="2192168" cy="3409208"/>
          </a:xfrm>
        </p:grpSpPr>
        <p:sp>
          <p:nvSpPr>
            <p:cNvPr id="17432" name="TextBox 40"/>
            <p:cNvSpPr txBox="1">
              <a:spLocks noChangeArrowheads="1"/>
            </p:cNvSpPr>
            <p:nvPr/>
          </p:nvSpPr>
          <p:spPr bwMode="auto">
            <a:xfrm>
              <a:off x="6276232" y="166554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3" name="TextBox 41"/>
            <p:cNvSpPr txBox="1">
              <a:spLocks noChangeArrowheads="1"/>
            </p:cNvSpPr>
            <p:nvPr/>
          </p:nvSpPr>
          <p:spPr bwMode="auto">
            <a:xfrm>
              <a:off x="6276232" y="227967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4" name="TextBox 42"/>
            <p:cNvSpPr txBox="1">
              <a:spLocks noChangeArrowheads="1"/>
            </p:cNvSpPr>
            <p:nvPr/>
          </p:nvSpPr>
          <p:spPr bwMode="auto">
            <a:xfrm>
              <a:off x="6276232" y="2893809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5" name="TextBox 43"/>
            <p:cNvSpPr txBox="1">
              <a:spLocks noChangeArrowheads="1"/>
            </p:cNvSpPr>
            <p:nvPr/>
          </p:nvSpPr>
          <p:spPr bwMode="auto">
            <a:xfrm>
              <a:off x="6276232" y="473620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TextBox 44"/>
            <p:cNvSpPr txBox="1">
              <a:spLocks noChangeArrowheads="1"/>
            </p:cNvSpPr>
            <p:nvPr/>
          </p:nvSpPr>
          <p:spPr bwMode="auto">
            <a:xfrm>
              <a:off x="6276232" y="412207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7" name="TextBox 45"/>
            <p:cNvSpPr txBox="1">
              <a:spLocks noChangeArrowheads="1"/>
            </p:cNvSpPr>
            <p:nvPr/>
          </p:nvSpPr>
          <p:spPr bwMode="auto">
            <a:xfrm>
              <a:off x="6276232" y="3507940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77356" y="1789345"/>
              <a:ext cx="141277" cy="1396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077356" y="2386115"/>
              <a:ext cx="141277" cy="141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077356" y="3000343"/>
              <a:ext cx="141277" cy="1412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077356" y="3614573"/>
              <a:ext cx="141277" cy="141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077356" y="4228801"/>
              <a:ext cx="141277" cy="1412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77356" y="4854140"/>
              <a:ext cx="141277" cy="1412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170112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5400000">
            <a:off x="4521807" y="1642828"/>
            <a:ext cx="87969" cy="7548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68350" y="1566863"/>
            <a:ext cx="3267075" cy="3243262"/>
            <a:chOff x="767670" y="1567376"/>
            <a:chExt cx="3267882" cy="3242926"/>
          </a:xfrm>
        </p:grpSpPr>
        <p:grpSp>
          <p:nvGrpSpPr>
            <p:cNvPr id="8" name="组合 7"/>
            <p:cNvGrpSpPr/>
            <p:nvPr/>
          </p:nvGrpSpPr>
          <p:grpSpPr>
            <a:xfrm>
              <a:off x="767670" y="1567376"/>
              <a:ext cx="3267882" cy="3242926"/>
              <a:chOff x="512912" y="1363105"/>
              <a:chExt cx="4365625" cy="43322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6"/>
              <p:cNvSpPr/>
              <p:nvPr/>
            </p:nvSpPr>
            <p:spPr bwMode="auto">
              <a:xfrm>
                <a:off x="2695724" y="1363105"/>
                <a:ext cx="2182813" cy="2171700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 bwMode="auto">
              <a:xfrm>
                <a:off x="512912" y="3534805"/>
                <a:ext cx="2182813" cy="2160588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2695724" y="3534805"/>
                <a:ext cx="2182813" cy="2160588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3264049" y="3433205"/>
                <a:ext cx="954088" cy="203200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2605237" y="4114242"/>
                <a:ext cx="180975" cy="887413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142 w 192"/>
                  <a:gd name="T1" fmla="*/ 191 h 191"/>
                  <a:gd name="T2" fmla="*/ 192 w 192"/>
                  <a:gd name="T3" fmla="*/ 139 h 191"/>
                  <a:gd name="T4" fmla="*/ 184 w 192"/>
                  <a:gd name="T5" fmla="*/ 100 h 191"/>
                  <a:gd name="T6" fmla="*/ 192 w 192"/>
                  <a:gd name="T7" fmla="*/ 61 h 191"/>
                  <a:gd name="T8" fmla="*/ 100 w 192"/>
                  <a:gd name="T9" fmla="*/ 0 h 191"/>
                  <a:gd name="T10" fmla="*/ 0 w 192"/>
                  <a:gd name="T11" fmla="*/ 100 h 191"/>
                  <a:gd name="T12" fmla="*/ 58 w 192"/>
                  <a:gd name="T13" fmla="*/ 191 h 191"/>
                  <a:gd name="T14" fmla="*/ 100 w 192"/>
                  <a:gd name="T15" fmla="*/ 182 h 191"/>
                  <a:gd name="T16" fmla="*/ 142 w 192"/>
                  <a:gd name="T17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8 w 16"/>
                  <a:gd name="T1" fmla="*/ 78 h 78"/>
                  <a:gd name="T2" fmla="*/ 16 w 16"/>
                  <a:gd name="T3" fmla="*/ 39 h 78"/>
                  <a:gd name="T4" fmla="*/ 8 w 16"/>
                  <a:gd name="T5" fmla="*/ 0 h 78"/>
                  <a:gd name="T6" fmla="*/ 0 w 16"/>
                  <a:gd name="T7" fmla="*/ 39 h 78"/>
                  <a:gd name="T8" fmla="*/ 8 w 16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84 w 84"/>
                  <a:gd name="T1" fmla="*/ 9 h 18"/>
                  <a:gd name="T2" fmla="*/ 42 w 84"/>
                  <a:gd name="T3" fmla="*/ 0 h 18"/>
                  <a:gd name="T4" fmla="*/ 0 w 84"/>
                  <a:gd name="T5" fmla="*/ 9 h 18"/>
                  <a:gd name="T6" fmla="*/ 42 w 84"/>
                  <a:gd name="T7" fmla="*/ 18 h 18"/>
                  <a:gd name="T8" fmla="*/ 84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8455" name="TextBox 37"/>
            <p:cNvSpPr txBox="1">
              <a:spLocks noChangeArrowheads="1"/>
            </p:cNvSpPr>
            <p:nvPr/>
          </p:nvSpPr>
          <p:spPr bwMode="auto">
            <a:xfrm>
              <a:off x="1119664" y="251593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6" name="TextBox 53"/>
            <p:cNvSpPr txBox="1">
              <a:spLocks noChangeArrowheads="1"/>
            </p:cNvSpPr>
            <p:nvPr/>
          </p:nvSpPr>
          <p:spPr bwMode="auto">
            <a:xfrm>
              <a:off x="2675813" y="251593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7" name="TextBox 54"/>
            <p:cNvSpPr txBox="1">
              <a:spLocks noChangeArrowheads="1"/>
            </p:cNvSpPr>
            <p:nvPr/>
          </p:nvSpPr>
          <p:spPr bwMode="auto">
            <a:xfrm>
              <a:off x="1119664" y="410085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8" name="TextBox 55"/>
            <p:cNvSpPr txBox="1">
              <a:spLocks noChangeArrowheads="1"/>
            </p:cNvSpPr>
            <p:nvPr/>
          </p:nvSpPr>
          <p:spPr bwMode="auto">
            <a:xfrm>
              <a:off x="2675813" y="410085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42376" y="285470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042376" y="244199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598510" y="285470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98510" y="244199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042376" y="4435691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042376" y="402139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598510" y="4435691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598510" y="4021397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7" name="TextBox 63"/>
            <p:cNvSpPr txBox="1">
              <a:spLocks noChangeArrowheads="1"/>
            </p:cNvSpPr>
            <p:nvPr/>
          </p:nvSpPr>
          <p:spPr bwMode="auto">
            <a:xfrm>
              <a:off x="1119664" y="17412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68" name="TextBox 64"/>
            <p:cNvSpPr txBox="1">
              <a:spLocks noChangeArrowheads="1"/>
            </p:cNvSpPr>
            <p:nvPr/>
          </p:nvSpPr>
          <p:spPr bwMode="auto">
            <a:xfrm>
              <a:off x="2675813" y="17412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69" name="TextBox 65"/>
            <p:cNvSpPr txBox="1">
              <a:spLocks noChangeArrowheads="1"/>
            </p:cNvSpPr>
            <p:nvPr/>
          </p:nvSpPr>
          <p:spPr bwMode="auto">
            <a:xfrm>
              <a:off x="1119664" y="3321614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70" name="TextBox 66"/>
            <p:cNvSpPr txBox="1">
              <a:spLocks noChangeArrowheads="1"/>
            </p:cNvSpPr>
            <p:nvPr/>
          </p:nvSpPr>
          <p:spPr bwMode="auto">
            <a:xfrm>
              <a:off x="2675813" y="3321614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62475" y="1779588"/>
            <a:ext cx="37782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19780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780175" y="1504405"/>
            <a:ext cx="87969" cy="371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60602" y="1535786"/>
            <a:ext cx="4655110" cy="3811828"/>
            <a:chOff x="1752750" y="1149348"/>
            <a:chExt cx="5598962" cy="45846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Freeform 6"/>
            <p:cNvSpPr/>
            <p:nvPr/>
          </p:nvSpPr>
          <p:spPr bwMode="auto">
            <a:xfrm>
              <a:off x="1776413" y="2978148"/>
              <a:ext cx="2770187" cy="275589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381374" y="1576385"/>
              <a:ext cx="3432174" cy="3430587"/>
            </a:xfrm>
            <a:custGeom>
              <a:avLst/>
              <a:gdLst>
                <a:gd name="T0" fmla="*/ 148 w 274"/>
                <a:gd name="T1" fmla="*/ 268 h 274"/>
                <a:gd name="T2" fmla="*/ 268 w 274"/>
                <a:gd name="T3" fmla="*/ 126 h 274"/>
                <a:gd name="T4" fmla="*/ 126 w 274"/>
                <a:gd name="T5" fmla="*/ 6 h 274"/>
                <a:gd name="T6" fmla="*/ 6 w 274"/>
                <a:gd name="T7" fmla="*/ 148 h 274"/>
                <a:gd name="T8" fmla="*/ 148 w 274"/>
                <a:gd name="T9" fmla="*/ 2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783137" y="2952747"/>
              <a:ext cx="2568575" cy="2581274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4783137" y="2990848"/>
              <a:ext cx="2005011" cy="1941513"/>
            </a:xfrm>
            <a:custGeom>
              <a:avLst/>
              <a:gdLst>
                <a:gd name="T0" fmla="*/ 156 w 160"/>
                <a:gd name="T1" fmla="*/ 17 h 155"/>
                <a:gd name="T2" fmla="*/ 94 w 160"/>
                <a:gd name="T3" fmla="*/ 2 h 155"/>
                <a:gd name="T4" fmla="*/ 4 w 160"/>
                <a:gd name="T5" fmla="*/ 109 h 155"/>
                <a:gd name="T6" fmla="*/ 21 w 160"/>
                <a:gd name="T7" fmla="*/ 155 h 155"/>
                <a:gd name="T8" fmla="*/ 36 w 160"/>
                <a:gd name="T9" fmla="*/ 155 h 155"/>
                <a:gd name="T10" fmla="*/ 156 w 160"/>
                <a:gd name="T1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5573713" y="1149348"/>
              <a:ext cx="1565275" cy="1566863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5597525" y="1738311"/>
              <a:ext cx="1003300" cy="977899"/>
            </a:xfrm>
            <a:custGeom>
              <a:avLst/>
              <a:gdLst>
                <a:gd name="T0" fmla="*/ 66 w 80"/>
                <a:gd name="T1" fmla="*/ 75 h 78"/>
                <a:gd name="T2" fmla="*/ 80 w 80"/>
                <a:gd name="T3" fmla="*/ 72 h 78"/>
                <a:gd name="T4" fmla="*/ 3 w 80"/>
                <a:gd name="T5" fmla="*/ 0 h 78"/>
                <a:gd name="T6" fmla="*/ 1 w 80"/>
                <a:gd name="T7" fmla="*/ 20 h 78"/>
                <a:gd name="T8" fmla="*/ 66 w 80"/>
                <a:gd name="T9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303463" y="1338261"/>
              <a:ext cx="2343149" cy="2341563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3392488" y="1814510"/>
              <a:ext cx="1254125" cy="1814512"/>
            </a:xfrm>
            <a:custGeom>
              <a:avLst/>
              <a:gdLst>
                <a:gd name="T0" fmla="*/ 77 w 100"/>
                <a:gd name="T1" fmla="*/ 0 h 145"/>
                <a:gd name="T2" fmla="*/ 5 w 100"/>
                <a:gd name="T3" fmla="*/ 129 h 145"/>
                <a:gd name="T4" fmla="*/ 7 w 100"/>
                <a:gd name="T5" fmla="*/ 145 h 145"/>
                <a:gd name="T6" fmla="*/ 14 w 100"/>
                <a:gd name="T7" fmla="*/ 144 h 145"/>
                <a:gd name="T8" fmla="*/ 96 w 100"/>
                <a:gd name="T9" fmla="*/ 47 h 145"/>
                <a:gd name="T10" fmla="*/ 77 w 100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2579688" y="3003548"/>
              <a:ext cx="1527174" cy="650875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3443288" y="3065461"/>
              <a:ext cx="1052511" cy="1716087"/>
            </a:xfrm>
            <a:custGeom>
              <a:avLst/>
              <a:gdLst>
                <a:gd name="T0" fmla="*/ 2 w 84"/>
                <a:gd name="T1" fmla="*/ 0 h 137"/>
                <a:gd name="T2" fmla="*/ 1 w 84"/>
                <a:gd name="T3" fmla="*/ 29 h 137"/>
                <a:gd name="T4" fmla="*/ 77 w 84"/>
                <a:gd name="T5" fmla="*/ 137 h 137"/>
                <a:gd name="T6" fmla="*/ 83 w 84"/>
                <a:gd name="T7" fmla="*/ 94 h 137"/>
                <a:gd name="T8" fmla="*/ 2 w 84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79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3443288" y="3065461"/>
              <a:ext cx="663575" cy="563563"/>
            </a:xfrm>
            <a:custGeom>
              <a:avLst/>
              <a:gdLst>
                <a:gd name="T0" fmla="*/ 2 w 53"/>
                <a:gd name="T1" fmla="*/ 0 h 45"/>
                <a:gd name="T2" fmla="*/ 1 w 53"/>
                <a:gd name="T3" fmla="*/ 29 h 45"/>
                <a:gd name="T4" fmla="*/ 3 w 53"/>
                <a:gd name="T5" fmla="*/ 45 h 45"/>
                <a:gd name="T6" fmla="*/ 10 w 53"/>
                <a:gd name="T7" fmla="*/ 44 h 45"/>
                <a:gd name="T8" fmla="*/ 53 w 53"/>
                <a:gd name="T9" fmla="*/ 29 h 45"/>
                <a:gd name="T10" fmla="*/ 51 w 53"/>
                <a:gd name="T11" fmla="*/ 28 h 45"/>
                <a:gd name="T12" fmla="*/ 51 w 53"/>
                <a:gd name="T13" fmla="*/ 28 h 45"/>
                <a:gd name="T14" fmla="*/ 2 w 53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F5A855">
                <a:alpha val="48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2750" y="3876259"/>
              <a:ext cx="2480600" cy="11105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97386" y="1476703"/>
              <a:ext cx="1341602" cy="6293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94162" y="4507203"/>
              <a:ext cx="1213260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10369" y="1808033"/>
              <a:ext cx="1528571" cy="7033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08747" y="2676417"/>
              <a:ext cx="2792047" cy="14437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6126163" y="1665288"/>
            <a:ext cx="2143125" cy="3409950"/>
            <a:chOff x="6126575" y="1665547"/>
            <a:chExt cx="2142949" cy="3409208"/>
          </a:xfrm>
        </p:grpSpPr>
        <p:sp>
          <p:nvSpPr>
            <p:cNvPr id="19478" name="TextBox 73"/>
            <p:cNvSpPr txBox="1">
              <a:spLocks noChangeArrowheads="1"/>
            </p:cNvSpPr>
            <p:nvPr/>
          </p:nvSpPr>
          <p:spPr bwMode="auto">
            <a:xfrm>
              <a:off x="6276232" y="166554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9" name="TextBox 74"/>
            <p:cNvSpPr txBox="1">
              <a:spLocks noChangeArrowheads="1"/>
            </p:cNvSpPr>
            <p:nvPr/>
          </p:nvSpPr>
          <p:spPr bwMode="auto">
            <a:xfrm>
              <a:off x="6276232" y="2279678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0" name="TextBox 75"/>
            <p:cNvSpPr txBox="1">
              <a:spLocks noChangeArrowheads="1"/>
            </p:cNvSpPr>
            <p:nvPr/>
          </p:nvSpPr>
          <p:spPr bwMode="auto">
            <a:xfrm>
              <a:off x="6276232" y="2893809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1" name="TextBox 77"/>
            <p:cNvSpPr txBox="1">
              <a:spLocks noChangeArrowheads="1"/>
            </p:cNvSpPr>
            <p:nvPr/>
          </p:nvSpPr>
          <p:spPr bwMode="auto">
            <a:xfrm>
              <a:off x="6276232" y="473620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2" name="TextBox 78"/>
            <p:cNvSpPr txBox="1">
              <a:spLocks noChangeArrowheads="1"/>
            </p:cNvSpPr>
            <p:nvPr/>
          </p:nvSpPr>
          <p:spPr bwMode="auto">
            <a:xfrm>
              <a:off x="6276232" y="412207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3" name="TextBox 79"/>
            <p:cNvSpPr txBox="1">
              <a:spLocks noChangeArrowheads="1"/>
            </p:cNvSpPr>
            <p:nvPr/>
          </p:nvSpPr>
          <p:spPr bwMode="auto">
            <a:xfrm>
              <a:off x="6276232" y="3507940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6126575" y="1760776"/>
              <a:ext cx="149213" cy="1491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6126575" y="2373418"/>
              <a:ext cx="149213" cy="1507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126575" y="3001931"/>
              <a:ext cx="149213" cy="1507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6126575" y="3601876"/>
              <a:ext cx="149213" cy="1507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126575" y="4216104"/>
              <a:ext cx="149213" cy="1507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126575" y="4830333"/>
              <a:ext cx="149213" cy="1491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6200000" flipH="1" flipV="1">
            <a:off x="4528016" y="-17161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28825" y="2938463"/>
            <a:ext cx="5024438" cy="566737"/>
            <a:chOff x="2029291" y="2939130"/>
            <a:chExt cx="5024001" cy="566424"/>
          </a:xfrm>
        </p:grpSpPr>
        <p:pic>
          <p:nvPicPr>
            <p:cNvPr id="20526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29291" y="293913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3568071" y="293913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5056030" y="2939130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2081213" y="1285875"/>
            <a:ext cx="5073650" cy="1946275"/>
            <a:chOff x="2081666" y="1285147"/>
            <a:chExt cx="5073482" cy="1947216"/>
          </a:xfrm>
        </p:grpSpPr>
        <p:grpSp>
          <p:nvGrpSpPr>
            <p:cNvPr id="64" name="组合 63"/>
            <p:cNvGrpSpPr/>
            <p:nvPr/>
          </p:nvGrpSpPr>
          <p:grpSpPr>
            <a:xfrm>
              <a:off x="2081666" y="1285147"/>
              <a:ext cx="5001306" cy="1947216"/>
              <a:chOff x="2081666" y="1285147"/>
              <a:chExt cx="5001306" cy="1947216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Freeform 6"/>
              <p:cNvSpPr/>
              <p:nvPr/>
            </p:nvSpPr>
            <p:spPr bwMode="auto">
              <a:xfrm>
                <a:off x="5138085" y="1285147"/>
                <a:ext cx="1944887" cy="1947216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3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654104" y="1285147"/>
                <a:ext cx="1944887" cy="1947216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2081666" y="1285147"/>
                <a:ext cx="1944887" cy="1947216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1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1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 bwMode="auto">
              <a:xfrm>
                <a:off x="5363882" y="1372440"/>
                <a:ext cx="356155" cy="1581749"/>
              </a:xfrm>
              <a:custGeom>
                <a:avLst/>
                <a:gdLst>
                  <a:gd name="T0" fmla="*/ 41 w 41"/>
                  <a:gd name="T1" fmla="*/ 0 h 182"/>
                  <a:gd name="T2" fmla="*/ 41 w 41"/>
                  <a:gd name="T3" fmla="*/ 103 h 182"/>
                  <a:gd name="T4" fmla="*/ 8 w 41"/>
                  <a:gd name="T5" fmla="*/ 182 h 182"/>
                  <a:gd name="T6" fmla="*/ 0 w 41"/>
                  <a:gd name="T7" fmla="*/ 174 h 182"/>
                  <a:gd name="T8" fmla="*/ 27 w 41"/>
                  <a:gd name="T9" fmla="*/ 102 h 182"/>
                  <a:gd name="T10" fmla="*/ 27 w 41"/>
                  <a:gd name="T11" fmla="*/ 7 h 182"/>
                  <a:gd name="T12" fmla="*/ 41 w 41"/>
                  <a:gd name="T1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82">
                    <a:moveTo>
                      <a:pt x="41" y="0"/>
                    </a:move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34"/>
                      <a:pt x="28" y="162"/>
                      <a:pt x="8" y="182"/>
                    </a:cubicBezTo>
                    <a:cubicBezTo>
                      <a:pt x="5" y="180"/>
                      <a:pt x="3" y="177"/>
                      <a:pt x="0" y="174"/>
                    </a:cubicBezTo>
                    <a:cubicBezTo>
                      <a:pt x="17" y="155"/>
                      <a:pt x="27" y="130"/>
                      <a:pt x="27" y="10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4"/>
                      <a:pt x="36" y="2"/>
                      <a:pt x="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3844985" y="1436456"/>
                <a:ext cx="259551" cy="1478161"/>
              </a:xfrm>
              <a:custGeom>
                <a:avLst/>
                <a:gdLst>
                  <a:gd name="T0" fmla="*/ 30 w 30"/>
                  <a:gd name="T1" fmla="*/ 0 h 170"/>
                  <a:gd name="T2" fmla="*/ 30 w 30"/>
                  <a:gd name="T3" fmla="*/ 95 h 170"/>
                  <a:gd name="T4" fmla="*/ 7 w 30"/>
                  <a:gd name="T5" fmla="*/ 170 h 170"/>
                  <a:gd name="T6" fmla="*/ 0 w 30"/>
                  <a:gd name="T7" fmla="*/ 161 h 170"/>
                  <a:gd name="T8" fmla="*/ 0 w 30"/>
                  <a:gd name="T9" fmla="*/ 161 h 170"/>
                  <a:gd name="T10" fmla="*/ 21 w 30"/>
                  <a:gd name="T11" fmla="*/ 95 h 170"/>
                  <a:gd name="T12" fmla="*/ 21 w 30"/>
                  <a:gd name="T13" fmla="*/ 7 h 170"/>
                  <a:gd name="T14" fmla="*/ 30 w 30"/>
                  <a:gd name="T1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70">
                    <a:moveTo>
                      <a:pt x="30" y="0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124"/>
                      <a:pt x="21" y="150"/>
                      <a:pt x="7" y="170"/>
                    </a:cubicBezTo>
                    <a:cubicBezTo>
                      <a:pt x="5" y="167"/>
                      <a:pt x="2" y="16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3" y="142"/>
                      <a:pt x="21" y="120"/>
                      <a:pt x="21" y="95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5"/>
                      <a:pt x="27" y="2"/>
                      <a:pt x="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520" name="TextBox 100"/>
            <p:cNvSpPr txBox="1">
              <a:spLocks noChangeArrowheads="1"/>
            </p:cNvSpPr>
            <p:nvPr/>
          </p:nvSpPr>
          <p:spPr bwMode="auto">
            <a:xfrm>
              <a:off x="2321513" y="1903030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21" name="TextBox 101"/>
            <p:cNvSpPr txBox="1">
              <a:spLocks noChangeArrowheads="1"/>
            </p:cNvSpPr>
            <p:nvPr/>
          </p:nvSpPr>
          <p:spPr bwMode="auto">
            <a:xfrm>
              <a:off x="4016963" y="1903030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22" name="TextBox 102"/>
            <p:cNvSpPr txBox="1">
              <a:spLocks noChangeArrowheads="1"/>
            </p:cNvSpPr>
            <p:nvPr/>
          </p:nvSpPr>
          <p:spPr bwMode="auto">
            <a:xfrm>
              <a:off x="5631676" y="1903030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23" name="TextBox 104"/>
            <p:cNvSpPr txBox="1">
              <a:spLocks noChangeArrowheads="1"/>
            </p:cNvSpPr>
            <p:nvPr/>
          </p:nvSpPr>
          <p:spPr bwMode="auto">
            <a:xfrm>
              <a:off x="2584406" y="158243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4" name="TextBox 105"/>
            <p:cNvSpPr txBox="1">
              <a:spLocks noChangeArrowheads="1"/>
            </p:cNvSpPr>
            <p:nvPr/>
          </p:nvSpPr>
          <p:spPr bwMode="auto">
            <a:xfrm>
              <a:off x="4309274" y="158243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25" name="TextBox 106"/>
            <p:cNvSpPr txBox="1">
              <a:spLocks noChangeArrowheads="1"/>
            </p:cNvSpPr>
            <p:nvPr/>
          </p:nvSpPr>
          <p:spPr bwMode="auto">
            <a:xfrm>
              <a:off x="5863672" y="158243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796925" y="3925888"/>
            <a:ext cx="7639050" cy="1476375"/>
            <a:chOff x="683399" y="3954072"/>
            <a:chExt cx="7637728" cy="1477328"/>
          </a:xfrm>
        </p:grpSpPr>
        <p:sp>
          <p:nvSpPr>
            <p:cNvPr id="20503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04" name="组合 64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137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05" name="组合 166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168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506" name="组合 171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73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39750" y="1462088"/>
            <a:ext cx="6361113" cy="4127500"/>
            <a:chOff x="539552" y="1462772"/>
            <a:chExt cx="6361910" cy="4126468"/>
          </a:xfrm>
        </p:grpSpPr>
        <p:sp>
          <p:nvSpPr>
            <p:cNvPr id="21529" name="TextBox 639"/>
            <p:cNvSpPr txBox="1">
              <a:spLocks noChangeArrowheads="1"/>
            </p:cNvSpPr>
            <p:nvPr/>
          </p:nvSpPr>
          <p:spPr bwMode="auto">
            <a:xfrm>
              <a:off x="919944" y="1462772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0" name="TextBox 640"/>
            <p:cNvSpPr txBox="1">
              <a:spLocks noChangeArrowheads="1"/>
            </p:cNvSpPr>
            <p:nvPr/>
          </p:nvSpPr>
          <p:spPr bwMode="auto">
            <a:xfrm>
              <a:off x="5832722" y="4921142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31" name="组合 2"/>
            <p:cNvGrpSpPr/>
            <p:nvPr/>
          </p:nvGrpSpPr>
          <p:grpSpPr bwMode="auto">
            <a:xfrm>
              <a:off x="539552" y="1770549"/>
              <a:ext cx="6361910" cy="3818691"/>
              <a:chOff x="539552" y="1770549"/>
              <a:chExt cx="6361910" cy="3818691"/>
            </a:xfrm>
          </p:grpSpPr>
          <p:sp>
            <p:nvSpPr>
              <p:cNvPr id="21532" name="TextBox 177"/>
              <p:cNvSpPr txBox="1">
                <a:spLocks noChangeArrowheads="1"/>
              </p:cNvSpPr>
              <p:nvPr/>
            </p:nvSpPr>
            <p:spPr bwMode="auto">
              <a:xfrm>
                <a:off x="539552" y="3981778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3" name="TextBox 178"/>
              <p:cNvSpPr txBox="1">
                <a:spLocks noChangeArrowheads="1"/>
              </p:cNvSpPr>
              <p:nvPr/>
            </p:nvSpPr>
            <p:spPr bwMode="auto">
              <a:xfrm>
                <a:off x="539552" y="3435936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4" name="TextBox 179"/>
              <p:cNvSpPr txBox="1">
                <a:spLocks noChangeArrowheads="1"/>
              </p:cNvSpPr>
              <p:nvPr/>
            </p:nvSpPr>
            <p:spPr bwMode="auto">
              <a:xfrm>
                <a:off x="539552" y="2879676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5" name="TextBox 182"/>
              <p:cNvSpPr txBox="1">
                <a:spLocks noChangeArrowheads="1"/>
              </p:cNvSpPr>
              <p:nvPr/>
            </p:nvSpPr>
            <p:spPr bwMode="auto">
              <a:xfrm>
                <a:off x="539552" y="2316650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36" name="TextBox 183"/>
              <p:cNvSpPr txBox="1">
                <a:spLocks noChangeArrowheads="1"/>
              </p:cNvSpPr>
              <p:nvPr/>
            </p:nvSpPr>
            <p:spPr bwMode="auto">
              <a:xfrm>
                <a:off x="539552" y="1770549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537" name="组合 1"/>
              <p:cNvGrpSpPr/>
              <p:nvPr/>
            </p:nvGrpSpPr>
            <p:grpSpPr bwMode="auto">
              <a:xfrm>
                <a:off x="1087480" y="1784838"/>
                <a:ext cx="5813982" cy="3804402"/>
                <a:chOff x="1087480" y="1784838"/>
                <a:chExt cx="5813982" cy="3804402"/>
              </a:xfrm>
            </p:grpSpPr>
            <p:grpSp>
              <p:nvGrpSpPr>
                <p:cNvPr id="21539" name="组合 139"/>
                <p:cNvGrpSpPr/>
                <p:nvPr/>
              </p:nvGrpSpPr>
              <p:grpSpPr bwMode="auto">
                <a:xfrm>
                  <a:off x="1106452" y="1784838"/>
                  <a:ext cx="5703888" cy="3527424"/>
                  <a:chOff x="1876425" y="1700213"/>
                  <a:chExt cx="5703888" cy="3527424"/>
                </a:xfrm>
              </p:grpSpPr>
              <p:sp>
                <p:nvSpPr>
                  <p:cNvPr id="21554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958975" y="1700213"/>
                    <a:ext cx="25400" cy="346868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55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71675" y="5156200"/>
                    <a:ext cx="5608638" cy="12700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448" name="Freeform 73"/>
                  <p:cNvSpPr/>
                  <p:nvPr/>
                </p:nvSpPr>
                <p:spPr bwMode="auto">
                  <a:xfrm>
                    <a:off x="1971596" y="2681158"/>
                    <a:ext cx="5464859" cy="2463184"/>
                  </a:xfrm>
                  <a:custGeom>
                    <a:avLst/>
                    <a:gdLst>
                      <a:gd name="T0" fmla="*/ 30 w 3442"/>
                      <a:gd name="T1" fmla="*/ 1552 h 1552"/>
                      <a:gd name="T2" fmla="*/ 0 w 3442"/>
                      <a:gd name="T3" fmla="*/ 1529 h 1552"/>
                      <a:gd name="T4" fmla="*/ 663 w 3442"/>
                      <a:gd name="T5" fmla="*/ 685 h 1552"/>
                      <a:gd name="T6" fmla="*/ 1627 w 3442"/>
                      <a:gd name="T7" fmla="*/ 685 h 1552"/>
                      <a:gd name="T8" fmla="*/ 2312 w 3442"/>
                      <a:gd name="T9" fmla="*/ 0 h 1552"/>
                      <a:gd name="T10" fmla="*/ 3442 w 3442"/>
                      <a:gd name="T11" fmla="*/ 0 h 1552"/>
                      <a:gd name="T12" fmla="*/ 3442 w 3442"/>
                      <a:gd name="T13" fmla="*/ 37 h 1552"/>
                      <a:gd name="T14" fmla="*/ 2327 w 3442"/>
                      <a:gd name="T15" fmla="*/ 37 h 1552"/>
                      <a:gd name="T16" fmla="*/ 1642 w 3442"/>
                      <a:gd name="T17" fmla="*/ 723 h 1552"/>
                      <a:gd name="T18" fmla="*/ 685 w 3442"/>
                      <a:gd name="T19" fmla="*/ 723 h 1552"/>
                      <a:gd name="T20" fmla="*/ 30 w 3442"/>
                      <a:gd name="T21" fmla="*/ 1552 h 1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42" h="1552">
                        <a:moveTo>
                          <a:pt x="30" y="1552"/>
                        </a:moveTo>
                        <a:lnTo>
                          <a:pt x="0" y="1529"/>
                        </a:lnTo>
                        <a:lnTo>
                          <a:pt x="663" y="685"/>
                        </a:lnTo>
                        <a:lnTo>
                          <a:pt x="1627" y="685"/>
                        </a:lnTo>
                        <a:lnTo>
                          <a:pt x="2312" y="0"/>
                        </a:lnTo>
                        <a:lnTo>
                          <a:pt x="3442" y="0"/>
                        </a:lnTo>
                        <a:lnTo>
                          <a:pt x="3442" y="37"/>
                        </a:lnTo>
                        <a:lnTo>
                          <a:pt x="2327" y="37"/>
                        </a:lnTo>
                        <a:lnTo>
                          <a:pt x="1642" y="723"/>
                        </a:lnTo>
                        <a:lnTo>
                          <a:pt x="685" y="723"/>
                        </a:lnTo>
                        <a:lnTo>
                          <a:pt x="30" y="1552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49" name="Freeform 74"/>
                  <p:cNvSpPr/>
                  <p:nvPr/>
                </p:nvSpPr>
                <p:spPr bwMode="auto">
                  <a:xfrm>
                    <a:off x="1995411" y="3422335"/>
                    <a:ext cx="5453746" cy="1745813"/>
                  </a:xfrm>
                  <a:custGeom>
                    <a:avLst/>
                    <a:gdLst>
                      <a:gd name="T0" fmla="*/ 8 w 3435"/>
                      <a:gd name="T1" fmla="*/ 1100 h 1100"/>
                      <a:gd name="T2" fmla="*/ 0 w 3435"/>
                      <a:gd name="T3" fmla="*/ 1062 h 1100"/>
                      <a:gd name="T4" fmla="*/ 1228 w 3435"/>
                      <a:gd name="T5" fmla="*/ 806 h 1100"/>
                      <a:gd name="T6" fmla="*/ 2297 w 3435"/>
                      <a:gd name="T7" fmla="*/ 0 h 1100"/>
                      <a:gd name="T8" fmla="*/ 3435 w 3435"/>
                      <a:gd name="T9" fmla="*/ 293 h 1100"/>
                      <a:gd name="T10" fmla="*/ 3427 w 3435"/>
                      <a:gd name="T11" fmla="*/ 324 h 1100"/>
                      <a:gd name="T12" fmla="*/ 2305 w 3435"/>
                      <a:gd name="T13" fmla="*/ 45 h 1100"/>
                      <a:gd name="T14" fmla="*/ 1243 w 3435"/>
                      <a:gd name="T15" fmla="*/ 836 h 1100"/>
                      <a:gd name="T16" fmla="*/ 8 w 3435"/>
                      <a:gd name="T17" fmla="*/ 11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35" h="1100">
                        <a:moveTo>
                          <a:pt x="8" y="1100"/>
                        </a:moveTo>
                        <a:lnTo>
                          <a:pt x="0" y="1062"/>
                        </a:lnTo>
                        <a:lnTo>
                          <a:pt x="1228" y="806"/>
                        </a:lnTo>
                        <a:lnTo>
                          <a:pt x="2297" y="0"/>
                        </a:lnTo>
                        <a:lnTo>
                          <a:pt x="3435" y="293"/>
                        </a:lnTo>
                        <a:lnTo>
                          <a:pt x="3427" y="324"/>
                        </a:lnTo>
                        <a:lnTo>
                          <a:pt x="2305" y="45"/>
                        </a:lnTo>
                        <a:lnTo>
                          <a:pt x="1243" y="836"/>
                        </a:lnTo>
                        <a:lnTo>
                          <a:pt x="8" y="1100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558" name="Freeform 75"/>
                  <p:cNvSpPr/>
                  <p:nvPr/>
                </p:nvSpPr>
                <p:spPr bwMode="auto">
                  <a:xfrm>
                    <a:off x="1958975" y="1843088"/>
                    <a:ext cx="5489575" cy="3313112"/>
                  </a:xfrm>
                  <a:custGeom>
                    <a:avLst/>
                    <a:gdLst>
                      <a:gd name="T0" fmla="*/ 95765938 w 3458"/>
                      <a:gd name="T1" fmla="*/ 2147483646 h 2087"/>
                      <a:gd name="T2" fmla="*/ 0 w 3458"/>
                      <a:gd name="T3" fmla="*/ 2147483646 h 2087"/>
                      <a:gd name="T4" fmla="*/ 2147483646 w 3458"/>
                      <a:gd name="T5" fmla="*/ 1633061004 h 2087"/>
                      <a:gd name="T6" fmla="*/ 2147483646 w 3458"/>
                      <a:gd name="T7" fmla="*/ 1633061004 h 2087"/>
                      <a:gd name="T8" fmla="*/ 2147483646 w 3458"/>
                      <a:gd name="T9" fmla="*/ 627518018 h 2087"/>
                      <a:gd name="T10" fmla="*/ 2147483646 w 3458"/>
                      <a:gd name="T11" fmla="*/ 0 h 2087"/>
                      <a:gd name="T12" fmla="*/ 2147483646 w 3458"/>
                      <a:gd name="T13" fmla="*/ 75604676 h 2087"/>
                      <a:gd name="T14" fmla="*/ 2147483646 w 3458"/>
                      <a:gd name="T15" fmla="*/ 720764579 h 2087"/>
                      <a:gd name="T16" fmla="*/ 2147483646 w 3458"/>
                      <a:gd name="T17" fmla="*/ 1708665680 h 2087"/>
                      <a:gd name="T18" fmla="*/ 95765938 w 3458"/>
                      <a:gd name="T19" fmla="*/ 2147483646 h 20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458" h="2087">
                        <a:moveTo>
                          <a:pt x="38" y="2087"/>
                        </a:moveTo>
                        <a:lnTo>
                          <a:pt x="0" y="2064"/>
                        </a:lnTo>
                        <a:lnTo>
                          <a:pt x="859" y="648"/>
                        </a:lnTo>
                        <a:lnTo>
                          <a:pt x="1996" y="249"/>
                        </a:lnTo>
                        <a:lnTo>
                          <a:pt x="3450" y="0"/>
                        </a:lnTo>
                        <a:lnTo>
                          <a:pt x="3458" y="30"/>
                        </a:lnTo>
                        <a:lnTo>
                          <a:pt x="2004" y="286"/>
                        </a:lnTo>
                        <a:lnTo>
                          <a:pt x="882" y="678"/>
                        </a:lnTo>
                        <a:lnTo>
                          <a:pt x="38" y="2087"/>
                        </a:lnTo>
                        <a:close/>
                      </a:path>
                    </a:pathLst>
                  </a:custGeom>
                  <a:solidFill>
                    <a:srgbClr val="B5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9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275013" y="2836863"/>
                    <a:ext cx="142875" cy="142875"/>
                  </a:xfrm>
                  <a:prstGeom prst="ellipse">
                    <a:avLst/>
                  </a:prstGeom>
                  <a:solidFill>
                    <a:srgbClr val="B5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0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3287713" y="2847975"/>
                    <a:ext cx="106363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976563" y="3744913"/>
                    <a:ext cx="142875" cy="131762"/>
                  </a:xfrm>
                  <a:prstGeom prst="ellipse">
                    <a:avLst/>
                  </a:prstGeom>
                  <a:solidFill>
                    <a:srgbClr val="E651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000375" y="3757613"/>
                    <a:ext cx="95250" cy="10636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455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897474" y="4641231"/>
                    <a:ext cx="131779" cy="144426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56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908425" y="4665663"/>
                    <a:ext cx="107950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7365008" y="3839743"/>
                    <a:ext cx="142893" cy="144427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56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388225" y="3863975"/>
                    <a:ext cx="107950" cy="9683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7364413" y="2644775"/>
                    <a:ext cx="142875" cy="142875"/>
                  </a:xfrm>
                  <a:prstGeom prst="ellipse">
                    <a:avLst/>
                  </a:prstGeom>
                  <a:solidFill>
                    <a:srgbClr val="E651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8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7388225" y="2668588"/>
                    <a:ext cx="107950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69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7364413" y="1808163"/>
                    <a:ext cx="142875" cy="130175"/>
                  </a:xfrm>
                  <a:prstGeom prst="ellipse">
                    <a:avLst/>
                  </a:prstGeom>
                  <a:solidFill>
                    <a:srgbClr val="B5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7388225" y="1819275"/>
                    <a:ext cx="107950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1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494213" y="3721100"/>
                    <a:ext cx="144463" cy="142875"/>
                  </a:xfrm>
                  <a:prstGeom prst="ellipse">
                    <a:avLst/>
                  </a:prstGeom>
                  <a:solidFill>
                    <a:srgbClr val="E651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518025" y="3744913"/>
                    <a:ext cx="96838" cy="952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79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583610" y="3398528"/>
                    <a:ext cx="142893" cy="14283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57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594350" y="3422650"/>
                    <a:ext cx="107950" cy="952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5594350" y="2644775"/>
                    <a:ext cx="131763" cy="142875"/>
                  </a:xfrm>
                  <a:prstGeom prst="ellipse">
                    <a:avLst/>
                  </a:prstGeom>
                  <a:solidFill>
                    <a:srgbClr val="E651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5607050" y="2668588"/>
                    <a:ext cx="107950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5068888" y="2201863"/>
                    <a:ext cx="142875" cy="144462"/>
                  </a:xfrm>
                  <a:prstGeom prst="ellipse">
                    <a:avLst/>
                  </a:prstGeom>
                  <a:solidFill>
                    <a:srgbClr val="B5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5092700" y="2225675"/>
                    <a:ext cx="95250" cy="10795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9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971675" y="5119688"/>
                    <a:ext cx="47625" cy="49212"/>
                  </a:xfrm>
                  <a:prstGeom prst="ellipse">
                    <a:avLst/>
                  </a:prstGeom>
                  <a:solidFill>
                    <a:srgbClr val="B5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5156200"/>
                    <a:ext cx="95250" cy="12700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4606925"/>
                    <a:ext cx="95250" cy="11112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4043363"/>
                    <a:ext cx="95250" cy="12700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3494088"/>
                    <a:ext cx="95250" cy="11112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4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2943225"/>
                    <a:ext cx="95250" cy="12700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5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2381250"/>
                    <a:ext cx="95250" cy="12700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876425" y="1831975"/>
                    <a:ext cx="95250" cy="11112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7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16376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36696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9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57016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760663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963863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167063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370263" y="5168900"/>
                    <a:ext cx="1588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562350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5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765550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968750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7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159250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8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362450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9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565650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4757738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4960938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5164138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5367338" y="5168900"/>
                    <a:ext cx="1588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5559425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5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5762625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6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5965825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6156325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6359525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0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6562725" y="5168900"/>
                    <a:ext cx="12700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1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675481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1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695801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12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161213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13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364413" y="5168900"/>
                    <a:ext cx="1588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61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556500" y="5168900"/>
                    <a:ext cx="11113" cy="58737"/>
                  </a:xfrm>
                  <a:prstGeom prst="rect">
                    <a:avLst/>
                  </a:prstGeom>
                  <a:solidFill>
                    <a:srgbClr val="3836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21540" name="TextBox 176"/>
                <p:cNvSpPr txBox="1">
                  <a:spLocks noChangeArrowheads="1"/>
                </p:cNvSpPr>
                <p:nvPr/>
              </p:nvSpPr>
              <p:spPr bwMode="auto">
                <a:xfrm>
                  <a:off x="1087480" y="5281463"/>
                  <a:ext cx="61262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1" name="TextBox 184"/>
                <p:cNvSpPr txBox="1">
                  <a:spLocks noChangeArrowheads="1"/>
                </p:cNvSpPr>
                <p:nvPr/>
              </p:nvSpPr>
              <p:spPr bwMode="auto">
                <a:xfrm>
                  <a:off x="1622390" y="5281463"/>
                  <a:ext cx="3810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2" name="TextBox 185"/>
                <p:cNvSpPr txBox="1">
                  <a:spLocks noChangeArrowheads="1"/>
                </p:cNvSpPr>
                <p:nvPr/>
              </p:nvSpPr>
              <p:spPr bwMode="auto">
                <a:xfrm>
                  <a:off x="1908140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3" name="TextBox 186"/>
                <p:cNvSpPr txBox="1">
                  <a:spLocks noChangeArrowheads="1"/>
                </p:cNvSpPr>
                <p:nvPr/>
              </p:nvSpPr>
              <p:spPr bwMode="auto">
                <a:xfrm>
                  <a:off x="2303428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4" name="TextBox 187"/>
                <p:cNvSpPr txBox="1">
                  <a:spLocks noChangeArrowheads="1"/>
                </p:cNvSpPr>
                <p:nvPr/>
              </p:nvSpPr>
              <p:spPr bwMode="auto">
                <a:xfrm>
                  <a:off x="2708240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5" name="TextBox 188"/>
                <p:cNvSpPr txBox="1">
                  <a:spLocks noChangeArrowheads="1"/>
                </p:cNvSpPr>
                <p:nvPr/>
              </p:nvSpPr>
              <p:spPr bwMode="auto">
                <a:xfrm>
                  <a:off x="3098447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6" name="TextBox 189"/>
                <p:cNvSpPr txBox="1">
                  <a:spLocks noChangeArrowheads="1"/>
                </p:cNvSpPr>
                <p:nvPr/>
              </p:nvSpPr>
              <p:spPr bwMode="auto">
                <a:xfrm>
                  <a:off x="3497227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7" name="TextBox 190"/>
                <p:cNvSpPr txBox="1">
                  <a:spLocks noChangeArrowheads="1"/>
                </p:cNvSpPr>
                <p:nvPr/>
              </p:nvSpPr>
              <p:spPr bwMode="auto">
                <a:xfrm>
                  <a:off x="3898865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8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299867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49" name="TextBox 192"/>
                <p:cNvSpPr txBox="1">
                  <a:spLocks noChangeArrowheads="1"/>
                </p:cNvSpPr>
                <p:nvPr/>
              </p:nvSpPr>
              <p:spPr bwMode="auto">
                <a:xfrm>
                  <a:off x="4702055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50" name="TextBox 193"/>
                <p:cNvSpPr txBox="1">
                  <a:spLocks noChangeArrowheads="1"/>
                </p:cNvSpPr>
                <p:nvPr/>
              </p:nvSpPr>
              <p:spPr bwMode="auto">
                <a:xfrm>
                  <a:off x="5100602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51" name="TextBox 194"/>
                <p:cNvSpPr txBox="1">
                  <a:spLocks noChangeArrowheads="1"/>
                </p:cNvSpPr>
                <p:nvPr/>
              </p:nvSpPr>
              <p:spPr bwMode="auto">
                <a:xfrm>
                  <a:off x="5501922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52" name="TextBox 195"/>
                <p:cNvSpPr txBox="1">
                  <a:spLocks noChangeArrowheads="1"/>
                </p:cNvSpPr>
                <p:nvPr/>
              </p:nvSpPr>
              <p:spPr bwMode="auto">
                <a:xfrm>
                  <a:off x="5898162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53" name="TextBox 196"/>
                <p:cNvSpPr txBox="1">
                  <a:spLocks noChangeArrowheads="1"/>
                </p:cNvSpPr>
                <p:nvPr/>
              </p:nvSpPr>
              <p:spPr bwMode="auto">
                <a:xfrm>
                  <a:off x="6304562" y="5281463"/>
                  <a:ext cx="59690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65</a:t>
                  </a:r>
                  <a:endPara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538" name="TextBox 197"/>
              <p:cNvSpPr txBox="1">
                <a:spLocks noChangeArrowheads="1"/>
              </p:cNvSpPr>
              <p:nvPr/>
            </p:nvSpPr>
            <p:spPr bwMode="auto">
              <a:xfrm>
                <a:off x="539552" y="4543217"/>
                <a:ext cx="6126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7380288" y="4333875"/>
            <a:ext cx="1128712" cy="966788"/>
            <a:chOff x="7380312" y="4333362"/>
            <a:chExt cx="1128279" cy="967846"/>
          </a:xfrm>
        </p:grpSpPr>
        <p:sp>
          <p:nvSpPr>
            <p:cNvPr id="21523" name="TextBox 641"/>
            <p:cNvSpPr txBox="1">
              <a:spLocks noChangeArrowheads="1"/>
            </p:cNvSpPr>
            <p:nvPr/>
          </p:nvSpPr>
          <p:spPr bwMode="auto">
            <a:xfrm>
              <a:off x="7510905" y="4333362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4" name="TextBox 643"/>
            <p:cNvSpPr txBox="1">
              <a:spLocks noChangeArrowheads="1"/>
            </p:cNvSpPr>
            <p:nvPr/>
          </p:nvSpPr>
          <p:spPr bwMode="auto">
            <a:xfrm>
              <a:off x="7510905" y="4657441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380312" y="4412824"/>
              <a:ext cx="149168" cy="149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7380312" y="4737028"/>
              <a:ext cx="149168" cy="1493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7380312" y="5075536"/>
              <a:ext cx="149168" cy="1493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28" name="TextBox 202"/>
            <p:cNvSpPr txBox="1">
              <a:spLocks noChangeArrowheads="1"/>
            </p:cNvSpPr>
            <p:nvPr/>
          </p:nvSpPr>
          <p:spPr bwMode="auto">
            <a:xfrm>
              <a:off x="7510905" y="4993431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90600" y="1484313"/>
            <a:ext cx="1563688" cy="1531937"/>
            <a:chOff x="990601" y="1484313"/>
            <a:chExt cx="1563846" cy="1531938"/>
          </a:xfrm>
        </p:grpSpPr>
        <p:sp>
          <p:nvSpPr>
            <p:cNvPr id="15" name="Freeform 9"/>
            <p:cNvSpPr/>
            <p:nvPr/>
          </p:nvSpPr>
          <p:spPr bwMode="auto">
            <a:xfrm>
              <a:off x="990601" y="1484313"/>
              <a:ext cx="1532093" cy="1531938"/>
            </a:xfrm>
            <a:custGeom>
              <a:avLst/>
              <a:gdLst>
                <a:gd name="T0" fmla="*/ 69 w 139"/>
                <a:gd name="T1" fmla="*/ 0 h 139"/>
                <a:gd name="T2" fmla="*/ 69 w 139"/>
                <a:gd name="T3" fmla="*/ 7 h 139"/>
                <a:gd name="T4" fmla="*/ 132 w 139"/>
                <a:gd name="T5" fmla="*/ 69 h 139"/>
                <a:gd name="T6" fmla="*/ 69 w 139"/>
                <a:gd name="T7" fmla="*/ 132 h 139"/>
                <a:gd name="T8" fmla="*/ 7 w 139"/>
                <a:gd name="T9" fmla="*/ 69 h 139"/>
                <a:gd name="T10" fmla="*/ 18 w 139"/>
                <a:gd name="T11" fmla="*/ 34 h 139"/>
                <a:gd name="T12" fmla="*/ 12 w 139"/>
                <a:gd name="T13" fmla="*/ 30 h 139"/>
                <a:gd name="T14" fmla="*/ 0 w 139"/>
                <a:gd name="T15" fmla="*/ 69 h 139"/>
                <a:gd name="T16" fmla="*/ 69 w 139"/>
                <a:gd name="T17" fmla="*/ 139 h 139"/>
                <a:gd name="T18" fmla="*/ 139 w 139"/>
                <a:gd name="T19" fmla="*/ 69 h 139"/>
                <a:gd name="T20" fmla="*/ 69 w 139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76" name="TextBox 338"/>
            <p:cNvSpPr txBox="1">
              <a:spLocks noChangeArrowheads="1"/>
            </p:cNvSpPr>
            <p:nvPr/>
          </p:nvSpPr>
          <p:spPr bwMode="auto">
            <a:xfrm>
              <a:off x="1030975" y="1938991"/>
              <a:ext cx="15234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3059113" y="1484313"/>
            <a:ext cx="1301750" cy="1333500"/>
            <a:chOff x="3059832" y="1484313"/>
            <a:chExt cx="1301030" cy="1333500"/>
          </a:xfrm>
        </p:grpSpPr>
        <p:sp>
          <p:nvSpPr>
            <p:cNvPr id="13" name="Freeform 7"/>
            <p:cNvSpPr/>
            <p:nvPr/>
          </p:nvSpPr>
          <p:spPr bwMode="auto">
            <a:xfrm>
              <a:off x="3591350" y="1484313"/>
              <a:ext cx="769512" cy="1333500"/>
            </a:xfrm>
            <a:custGeom>
              <a:avLst/>
              <a:gdLst>
                <a:gd name="T0" fmla="*/ 63 w 70"/>
                <a:gd name="T1" fmla="*/ 69 h 121"/>
                <a:gd name="T2" fmla="*/ 43 w 70"/>
                <a:gd name="T3" fmla="*/ 116 h 121"/>
                <a:gd name="T4" fmla="*/ 47 w 70"/>
                <a:gd name="T5" fmla="*/ 121 h 121"/>
                <a:gd name="T6" fmla="*/ 70 w 70"/>
                <a:gd name="T7" fmla="*/ 69 h 121"/>
                <a:gd name="T8" fmla="*/ 0 w 70"/>
                <a:gd name="T9" fmla="*/ 0 h 121"/>
                <a:gd name="T10" fmla="*/ 0 w 70"/>
                <a:gd name="T11" fmla="*/ 7 h 121"/>
                <a:gd name="T12" fmla="*/ 63 w 70"/>
                <a:gd name="T13" fmla="*/ 6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74" name="TextBox 340"/>
            <p:cNvSpPr txBox="1">
              <a:spLocks noChangeArrowheads="1"/>
            </p:cNvSpPr>
            <p:nvPr/>
          </p:nvSpPr>
          <p:spPr bwMode="auto">
            <a:xfrm>
              <a:off x="3059832" y="1938991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5011738" y="1484313"/>
            <a:ext cx="1311275" cy="1101725"/>
            <a:chOff x="5011569" y="1484313"/>
            <a:chExt cx="1311443" cy="1101009"/>
          </a:xfrm>
        </p:grpSpPr>
        <p:sp>
          <p:nvSpPr>
            <p:cNvPr id="8" name="Freeform 6"/>
            <p:cNvSpPr/>
            <p:nvPr/>
          </p:nvSpPr>
          <p:spPr bwMode="auto">
            <a:xfrm>
              <a:off x="5562502" y="1484313"/>
              <a:ext cx="760510" cy="759918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7 h 69"/>
                <a:gd name="T4" fmla="*/ 62 w 69"/>
                <a:gd name="T5" fmla="*/ 69 h 69"/>
                <a:gd name="T6" fmla="*/ 69 w 69"/>
                <a:gd name="T7" fmla="*/ 69 h 69"/>
                <a:gd name="T8" fmla="*/ 0 w 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72" name="TextBox 341"/>
            <p:cNvSpPr txBox="1">
              <a:spLocks noChangeArrowheads="1"/>
            </p:cNvSpPr>
            <p:nvPr/>
          </p:nvSpPr>
          <p:spPr bwMode="auto">
            <a:xfrm>
              <a:off x="5011569" y="1938991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956425" y="1484313"/>
            <a:ext cx="1184275" cy="1101725"/>
            <a:chOff x="6955785" y="1484313"/>
            <a:chExt cx="1184915" cy="1101009"/>
          </a:xfrm>
        </p:grpSpPr>
        <p:sp>
          <p:nvSpPr>
            <p:cNvPr id="22569" name="Freeform 8"/>
            <p:cNvSpPr/>
            <p:nvPr/>
          </p:nvSpPr>
          <p:spPr bwMode="auto">
            <a:xfrm>
              <a:off x="7699375" y="1484313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Box 342"/>
            <p:cNvSpPr txBox="1">
              <a:spLocks noChangeArrowheads="1"/>
            </p:cNvSpPr>
            <p:nvPr/>
          </p:nvSpPr>
          <p:spPr bwMode="auto">
            <a:xfrm>
              <a:off x="6955785" y="1938991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44" name="圆角矩形 343"/>
          <p:cNvSpPr/>
          <p:nvPr/>
        </p:nvSpPr>
        <p:spPr>
          <a:xfrm rot="16200000" flipH="1" flipV="1">
            <a:off x="4528016" y="-387634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5" name="组合 344"/>
          <p:cNvGrpSpPr/>
          <p:nvPr/>
        </p:nvGrpSpPr>
        <p:grpSpPr bwMode="auto">
          <a:xfrm>
            <a:off x="796925" y="3789363"/>
            <a:ext cx="7639050" cy="1476375"/>
            <a:chOff x="683399" y="3954072"/>
            <a:chExt cx="7637728" cy="1477328"/>
          </a:xfrm>
        </p:grpSpPr>
        <p:sp>
          <p:nvSpPr>
            <p:cNvPr id="22553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54" name="组合 346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358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555" name="组合 347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354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556" name="组合 348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350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1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2" name="TextBox 361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790575" y="1722438"/>
            <a:ext cx="7561263" cy="3400425"/>
          </a:xfrm>
          <a:custGeom>
            <a:avLst/>
            <a:gdLst>
              <a:gd name="T0" fmla="*/ 591 w 652"/>
              <a:gd name="T1" fmla="*/ 191 h 293"/>
              <a:gd name="T2" fmla="*/ 314 w 652"/>
              <a:gd name="T3" fmla="*/ 92 h 293"/>
              <a:gd name="T4" fmla="*/ 549 w 652"/>
              <a:gd name="T5" fmla="*/ 189 h 293"/>
              <a:gd name="T6" fmla="*/ 544 w 652"/>
              <a:gd name="T7" fmla="*/ 200 h 293"/>
              <a:gd name="T8" fmla="*/ 66 w 652"/>
              <a:gd name="T9" fmla="*/ 64 h 293"/>
              <a:gd name="T10" fmla="*/ 528 w 652"/>
              <a:gd name="T11" fmla="*/ 146 h 293"/>
              <a:gd name="T12" fmla="*/ 132 w 652"/>
              <a:gd name="T13" fmla="*/ 18 h 293"/>
              <a:gd name="T14" fmla="*/ 412 w 652"/>
              <a:gd name="T15" fmla="*/ 6 h 293"/>
              <a:gd name="T16" fmla="*/ 173 w 652"/>
              <a:gd name="T17" fmla="*/ 134 h 293"/>
              <a:gd name="T18" fmla="*/ 120 w 652"/>
              <a:gd name="T19" fmla="*/ 23 h 293"/>
              <a:gd name="T20" fmla="*/ 164 w 652"/>
              <a:gd name="T21" fmla="*/ 128 h 293"/>
              <a:gd name="T22" fmla="*/ 626 w 652"/>
              <a:gd name="T23" fmla="*/ 262 h 293"/>
              <a:gd name="T24" fmla="*/ 528 w 652"/>
              <a:gd name="T25" fmla="*/ 186 h 293"/>
              <a:gd name="T26" fmla="*/ 152 w 652"/>
              <a:gd name="T27" fmla="*/ 16 h 293"/>
              <a:gd name="T28" fmla="*/ 88 w 652"/>
              <a:gd name="T29" fmla="*/ 13 h 293"/>
              <a:gd name="T30" fmla="*/ 344 w 652"/>
              <a:gd name="T31" fmla="*/ 12 h 293"/>
              <a:gd name="T32" fmla="*/ 559 w 652"/>
              <a:gd name="T33" fmla="*/ 92 h 293"/>
              <a:gd name="T34" fmla="*/ 499 w 652"/>
              <a:gd name="T35" fmla="*/ 181 h 293"/>
              <a:gd name="T36" fmla="*/ 508 w 652"/>
              <a:gd name="T37" fmla="*/ 170 h 293"/>
              <a:gd name="T38" fmla="*/ 578 w 652"/>
              <a:gd name="T39" fmla="*/ 196 h 293"/>
              <a:gd name="T40" fmla="*/ 574 w 652"/>
              <a:gd name="T41" fmla="*/ 256 h 293"/>
              <a:gd name="T42" fmla="*/ 535 w 652"/>
              <a:gd name="T43" fmla="*/ 205 h 293"/>
              <a:gd name="T44" fmla="*/ 214 w 652"/>
              <a:gd name="T45" fmla="*/ 2 h 293"/>
              <a:gd name="T46" fmla="*/ 177 w 652"/>
              <a:gd name="T47" fmla="*/ 7 h 293"/>
              <a:gd name="T48" fmla="*/ 243 w 652"/>
              <a:gd name="T49" fmla="*/ 35 h 293"/>
              <a:gd name="T50" fmla="*/ 234 w 652"/>
              <a:gd name="T51" fmla="*/ 0 h 293"/>
              <a:gd name="T52" fmla="*/ 172 w 652"/>
              <a:gd name="T53" fmla="*/ 210 h 293"/>
              <a:gd name="T54" fmla="*/ 180 w 652"/>
              <a:gd name="T55" fmla="*/ 284 h 293"/>
              <a:gd name="T56" fmla="*/ 241 w 652"/>
              <a:gd name="T57" fmla="*/ 196 h 293"/>
              <a:gd name="T58" fmla="*/ 149 w 652"/>
              <a:gd name="T59" fmla="*/ 142 h 293"/>
              <a:gd name="T60" fmla="*/ 168 w 652"/>
              <a:gd name="T61" fmla="*/ 96 h 293"/>
              <a:gd name="T62" fmla="*/ 199 w 652"/>
              <a:gd name="T63" fmla="*/ 74 h 293"/>
              <a:gd name="T64" fmla="*/ 163 w 652"/>
              <a:gd name="T65" fmla="*/ 65 h 293"/>
              <a:gd name="T66" fmla="*/ 155 w 652"/>
              <a:gd name="T67" fmla="*/ 28 h 293"/>
              <a:gd name="T68" fmla="*/ 175 w 652"/>
              <a:gd name="T69" fmla="*/ 25 h 293"/>
              <a:gd name="T70" fmla="*/ 114 w 652"/>
              <a:gd name="T71" fmla="*/ 30 h 293"/>
              <a:gd name="T72" fmla="*/ 97 w 652"/>
              <a:gd name="T73" fmla="*/ 30 h 293"/>
              <a:gd name="T74" fmla="*/ 9 w 652"/>
              <a:gd name="T75" fmla="*/ 43 h 293"/>
              <a:gd name="T76" fmla="*/ 64 w 652"/>
              <a:gd name="T77" fmla="*/ 58 h 293"/>
              <a:gd name="T78" fmla="*/ 109 w 652"/>
              <a:gd name="T79" fmla="*/ 122 h 293"/>
              <a:gd name="T80" fmla="*/ 149 w 652"/>
              <a:gd name="T81" fmla="*/ 86 h 293"/>
              <a:gd name="T82" fmla="*/ 130 w 652"/>
              <a:gd name="T83" fmla="*/ 67 h 293"/>
              <a:gd name="T84" fmla="*/ 91 w 652"/>
              <a:gd name="T85" fmla="*/ 36 h 293"/>
              <a:gd name="T86" fmla="*/ 331 w 652"/>
              <a:gd name="T87" fmla="*/ 147 h 293"/>
              <a:gd name="T88" fmla="*/ 366 w 652"/>
              <a:gd name="T89" fmla="*/ 100 h 293"/>
              <a:gd name="T90" fmla="*/ 312 w 652"/>
              <a:gd name="T91" fmla="*/ 84 h 293"/>
              <a:gd name="T92" fmla="*/ 353 w 652"/>
              <a:gd name="T93" fmla="*/ 92 h 293"/>
              <a:gd name="T94" fmla="*/ 442 w 652"/>
              <a:gd name="T95" fmla="*/ 78 h 293"/>
              <a:gd name="T96" fmla="*/ 498 w 652"/>
              <a:gd name="T97" fmla="*/ 65 h 293"/>
              <a:gd name="T98" fmla="*/ 329 w 652"/>
              <a:gd name="T99" fmla="*/ 59 h 293"/>
              <a:gd name="T100" fmla="*/ 449 w 652"/>
              <a:gd name="T101" fmla="*/ 23 h 293"/>
              <a:gd name="T102" fmla="*/ 385 w 652"/>
              <a:gd name="T103" fmla="*/ 33 h 293"/>
              <a:gd name="T104" fmla="*/ 334 w 652"/>
              <a:gd name="T105" fmla="*/ 32 h 293"/>
              <a:gd name="T106" fmla="*/ 289 w 652"/>
              <a:gd name="T107" fmla="*/ 95 h 293"/>
              <a:gd name="T108" fmla="*/ 323 w 652"/>
              <a:gd name="T109" fmla="*/ 172 h 293"/>
              <a:gd name="T110" fmla="*/ 369 w 652"/>
              <a:gd name="T111" fmla="*/ 220 h 293"/>
              <a:gd name="T112" fmla="*/ 413 w 652"/>
              <a:gd name="T113" fmla="*/ 130 h 293"/>
              <a:gd name="T114" fmla="*/ 450 w 652"/>
              <a:gd name="T115" fmla="*/ 154 h 293"/>
              <a:gd name="T116" fmla="*/ 501 w 652"/>
              <a:gd name="T117" fmla="*/ 153 h 293"/>
              <a:gd name="T118" fmla="*/ 531 w 652"/>
              <a:gd name="T119" fmla="*/ 92 h 293"/>
              <a:gd name="T120" fmla="*/ 598 w 652"/>
              <a:gd name="T121" fmla="*/ 47 h 293"/>
              <a:gd name="T122" fmla="*/ 648 w 652"/>
              <a:gd name="T123" fmla="*/ 38 h 293"/>
              <a:gd name="T124" fmla="*/ 529 w 652"/>
              <a:gd name="T125" fmla="*/ 2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2" h="293">
                <a:moveTo>
                  <a:pt x="355" y="213"/>
                </a:moveTo>
                <a:cubicBezTo>
                  <a:pt x="355" y="213"/>
                  <a:pt x="355" y="213"/>
                  <a:pt x="355" y="213"/>
                </a:cubicBezTo>
                <a:cubicBezTo>
                  <a:pt x="355" y="213"/>
                  <a:pt x="355" y="213"/>
                  <a:pt x="355" y="213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85" y="201"/>
                </a:moveTo>
                <a:cubicBezTo>
                  <a:pt x="384" y="201"/>
                  <a:pt x="384" y="201"/>
                  <a:pt x="384" y="201"/>
                </a:cubicBezTo>
                <a:cubicBezTo>
                  <a:pt x="385" y="201"/>
                  <a:pt x="385" y="201"/>
                  <a:pt x="385" y="201"/>
                </a:cubicBezTo>
                <a:close/>
                <a:moveTo>
                  <a:pt x="541" y="179"/>
                </a:moveTo>
                <a:cubicBezTo>
                  <a:pt x="541" y="180"/>
                  <a:pt x="541" y="180"/>
                  <a:pt x="541" y="180"/>
                </a:cubicBezTo>
                <a:cubicBezTo>
                  <a:pt x="541" y="179"/>
                  <a:pt x="541" y="179"/>
                  <a:pt x="541" y="179"/>
                </a:cubicBezTo>
                <a:close/>
                <a:moveTo>
                  <a:pt x="553" y="178"/>
                </a:moveTo>
                <a:cubicBezTo>
                  <a:pt x="552" y="178"/>
                  <a:pt x="552" y="178"/>
                  <a:pt x="552" y="178"/>
                </a:cubicBezTo>
                <a:cubicBezTo>
                  <a:pt x="553" y="178"/>
                  <a:pt x="553" y="178"/>
                  <a:pt x="553" y="178"/>
                </a:cubicBezTo>
                <a:close/>
                <a:moveTo>
                  <a:pt x="21" y="172"/>
                </a:moveTo>
                <a:cubicBezTo>
                  <a:pt x="21" y="172"/>
                  <a:pt x="21" y="172"/>
                  <a:pt x="21" y="172"/>
                </a:cubicBezTo>
                <a:cubicBezTo>
                  <a:pt x="21" y="172"/>
                  <a:pt x="21" y="172"/>
                  <a:pt x="21" y="172"/>
                </a:cubicBezTo>
                <a:close/>
                <a:moveTo>
                  <a:pt x="539" y="171"/>
                </a:moveTo>
                <a:cubicBezTo>
                  <a:pt x="539" y="170"/>
                  <a:pt x="539" y="170"/>
                  <a:pt x="539" y="170"/>
                </a:cubicBezTo>
                <a:cubicBezTo>
                  <a:pt x="539" y="171"/>
                  <a:pt x="539" y="171"/>
                  <a:pt x="539" y="171"/>
                </a:cubicBezTo>
                <a:close/>
                <a:moveTo>
                  <a:pt x="527" y="162"/>
                </a:moveTo>
                <a:cubicBezTo>
                  <a:pt x="527" y="162"/>
                  <a:pt x="527" y="162"/>
                  <a:pt x="527" y="162"/>
                </a:cubicBezTo>
                <a:cubicBezTo>
                  <a:pt x="527" y="162"/>
                  <a:pt x="527" y="162"/>
                  <a:pt x="527" y="162"/>
                </a:cubicBezTo>
                <a:close/>
                <a:moveTo>
                  <a:pt x="616" y="157"/>
                </a:moveTo>
                <a:cubicBezTo>
                  <a:pt x="616" y="157"/>
                  <a:pt x="616" y="157"/>
                  <a:pt x="616" y="157"/>
                </a:cubicBezTo>
                <a:cubicBezTo>
                  <a:pt x="616" y="157"/>
                  <a:pt x="616" y="157"/>
                  <a:pt x="616" y="157"/>
                </a:cubicBezTo>
                <a:close/>
                <a:moveTo>
                  <a:pt x="272" y="17"/>
                </a:moveTo>
                <a:cubicBezTo>
                  <a:pt x="272" y="17"/>
                  <a:pt x="272" y="17"/>
                  <a:pt x="272" y="17"/>
                </a:cubicBezTo>
                <a:cubicBezTo>
                  <a:pt x="272" y="17"/>
                  <a:pt x="272" y="17"/>
                  <a:pt x="272" y="17"/>
                </a:cubicBezTo>
                <a:close/>
                <a:moveTo>
                  <a:pt x="552" y="16"/>
                </a:moveTo>
                <a:cubicBezTo>
                  <a:pt x="552" y="17"/>
                  <a:pt x="552" y="17"/>
                  <a:pt x="552" y="17"/>
                </a:cubicBezTo>
                <a:cubicBezTo>
                  <a:pt x="552" y="16"/>
                  <a:pt x="552" y="16"/>
                  <a:pt x="552" y="16"/>
                </a:cubicBezTo>
                <a:close/>
                <a:moveTo>
                  <a:pt x="454" y="16"/>
                </a:moveTo>
                <a:cubicBezTo>
                  <a:pt x="454" y="17"/>
                  <a:pt x="454" y="17"/>
                  <a:pt x="454" y="17"/>
                </a:cubicBezTo>
                <a:cubicBezTo>
                  <a:pt x="454" y="16"/>
                  <a:pt x="454" y="16"/>
                  <a:pt x="454" y="16"/>
                </a:cubicBezTo>
                <a:close/>
                <a:moveTo>
                  <a:pt x="194" y="141"/>
                </a:moveTo>
                <a:cubicBezTo>
                  <a:pt x="194" y="141"/>
                  <a:pt x="194" y="141"/>
                  <a:pt x="194" y="141"/>
                </a:cubicBezTo>
                <a:cubicBezTo>
                  <a:pt x="194" y="141"/>
                  <a:pt x="194" y="141"/>
                  <a:pt x="194" y="141"/>
                </a:cubicBezTo>
                <a:close/>
                <a:moveTo>
                  <a:pt x="260" y="140"/>
                </a:moveTo>
                <a:cubicBezTo>
                  <a:pt x="260" y="140"/>
                  <a:pt x="260" y="140"/>
                  <a:pt x="260" y="140"/>
                </a:cubicBezTo>
                <a:cubicBezTo>
                  <a:pt x="260" y="140"/>
                  <a:pt x="260" y="140"/>
                  <a:pt x="260" y="140"/>
                </a:cubicBezTo>
                <a:close/>
                <a:moveTo>
                  <a:pt x="22" y="132"/>
                </a:moveTo>
                <a:cubicBezTo>
                  <a:pt x="23" y="133"/>
                  <a:pt x="23" y="133"/>
                  <a:pt x="23" y="133"/>
                </a:cubicBezTo>
                <a:cubicBezTo>
                  <a:pt x="22" y="132"/>
                  <a:pt x="22" y="132"/>
                  <a:pt x="22" y="132"/>
                </a:cubicBezTo>
                <a:close/>
                <a:moveTo>
                  <a:pt x="281" y="116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6"/>
                  <a:pt x="281" y="116"/>
                  <a:pt x="281" y="116"/>
                </a:cubicBezTo>
                <a:close/>
                <a:moveTo>
                  <a:pt x="280" y="116"/>
                </a:moveTo>
                <a:cubicBezTo>
                  <a:pt x="280" y="116"/>
                  <a:pt x="280" y="116"/>
                  <a:pt x="280" y="116"/>
                </a:cubicBezTo>
                <a:cubicBezTo>
                  <a:pt x="280" y="116"/>
                  <a:pt x="280" y="116"/>
                  <a:pt x="280" y="116"/>
                </a:cubicBezTo>
                <a:close/>
                <a:moveTo>
                  <a:pt x="281" y="114"/>
                </a:moveTo>
                <a:cubicBezTo>
                  <a:pt x="281" y="115"/>
                  <a:pt x="281" y="115"/>
                  <a:pt x="281" y="115"/>
                </a:cubicBezTo>
                <a:cubicBezTo>
                  <a:pt x="281" y="114"/>
                  <a:pt x="281" y="114"/>
                  <a:pt x="281" y="114"/>
                </a:cubicBezTo>
                <a:close/>
                <a:moveTo>
                  <a:pt x="275" y="106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5" y="106"/>
                  <a:pt x="275" y="106"/>
                  <a:pt x="275" y="106"/>
                </a:cubicBezTo>
                <a:close/>
                <a:moveTo>
                  <a:pt x="260" y="96"/>
                </a:moveTo>
                <a:cubicBezTo>
                  <a:pt x="260" y="96"/>
                  <a:pt x="260" y="96"/>
                  <a:pt x="260" y="96"/>
                </a:cubicBezTo>
                <a:cubicBezTo>
                  <a:pt x="260" y="96"/>
                  <a:pt x="260" y="96"/>
                  <a:pt x="260" y="96"/>
                </a:cubicBezTo>
                <a:close/>
                <a:moveTo>
                  <a:pt x="309" y="93"/>
                </a:moveTo>
                <a:cubicBezTo>
                  <a:pt x="308" y="94"/>
                  <a:pt x="308" y="94"/>
                  <a:pt x="308" y="94"/>
                </a:cubicBezTo>
                <a:cubicBezTo>
                  <a:pt x="309" y="93"/>
                  <a:pt x="309" y="93"/>
                  <a:pt x="309" y="93"/>
                </a:cubicBezTo>
                <a:close/>
                <a:moveTo>
                  <a:pt x="575" y="80"/>
                </a:move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lose/>
                <a:moveTo>
                  <a:pt x="619" y="64"/>
                </a:moveTo>
                <a:cubicBezTo>
                  <a:pt x="619" y="64"/>
                  <a:pt x="619" y="64"/>
                  <a:pt x="619" y="64"/>
                </a:cubicBezTo>
                <a:cubicBezTo>
                  <a:pt x="619" y="64"/>
                  <a:pt x="619" y="64"/>
                  <a:pt x="619" y="64"/>
                </a:cubicBezTo>
                <a:close/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lose/>
                <a:moveTo>
                  <a:pt x="130" y="17"/>
                </a:moveTo>
                <a:cubicBezTo>
                  <a:pt x="130" y="17"/>
                  <a:pt x="130" y="17"/>
                  <a:pt x="130" y="17"/>
                </a:cubicBezTo>
                <a:cubicBezTo>
                  <a:pt x="130" y="17"/>
                  <a:pt x="130" y="17"/>
                  <a:pt x="130" y="17"/>
                </a:cubicBezTo>
                <a:close/>
                <a:moveTo>
                  <a:pt x="608" y="220"/>
                </a:moveTo>
                <a:cubicBezTo>
                  <a:pt x="609" y="220"/>
                  <a:pt x="609" y="220"/>
                  <a:pt x="609" y="220"/>
                </a:cubicBezTo>
                <a:cubicBezTo>
                  <a:pt x="609" y="220"/>
                  <a:pt x="608" y="220"/>
                  <a:pt x="608" y="220"/>
                </a:cubicBezTo>
                <a:close/>
                <a:moveTo>
                  <a:pt x="263" y="144"/>
                </a:moveTo>
                <a:cubicBezTo>
                  <a:pt x="263" y="144"/>
                  <a:pt x="263" y="144"/>
                  <a:pt x="263" y="144"/>
                </a:cubicBezTo>
                <a:cubicBezTo>
                  <a:pt x="263" y="144"/>
                  <a:pt x="263" y="144"/>
                  <a:pt x="263" y="144"/>
                </a:cubicBezTo>
                <a:close/>
                <a:moveTo>
                  <a:pt x="608" y="208"/>
                </a:move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ubicBezTo>
                  <a:pt x="608" y="208"/>
                  <a:pt x="608" y="208"/>
                  <a:pt x="608" y="208"/>
                </a:cubicBezTo>
                <a:close/>
                <a:moveTo>
                  <a:pt x="607" y="60"/>
                </a:move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ubicBezTo>
                  <a:pt x="607" y="60"/>
                  <a:pt x="607" y="60"/>
                  <a:pt x="607" y="60"/>
                </a:cubicBezTo>
                <a:close/>
                <a:moveTo>
                  <a:pt x="610" y="157"/>
                </a:moveTo>
                <a:cubicBezTo>
                  <a:pt x="609" y="156"/>
                  <a:pt x="609" y="156"/>
                  <a:pt x="609" y="156"/>
                </a:cubicBezTo>
                <a:cubicBezTo>
                  <a:pt x="609" y="157"/>
                  <a:pt x="609" y="157"/>
                  <a:pt x="609" y="157"/>
                </a:cubicBezTo>
                <a:cubicBezTo>
                  <a:pt x="610" y="157"/>
                  <a:pt x="610" y="157"/>
                  <a:pt x="610" y="157"/>
                </a:cubicBezTo>
                <a:close/>
                <a:moveTo>
                  <a:pt x="304" y="49"/>
                </a:moveTo>
                <a:cubicBezTo>
                  <a:pt x="304" y="48"/>
                  <a:pt x="304" y="48"/>
                  <a:pt x="304" y="48"/>
                </a:cubicBezTo>
                <a:cubicBezTo>
                  <a:pt x="303" y="48"/>
                  <a:pt x="303" y="48"/>
                  <a:pt x="303" y="48"/>
                </a:cubicBezTo>
                <a:cubicBezTo>
                  <a:pt x="304" y="49"/>
                  <a:pt x="304" y="49"/>
                  <a:pt x="304" y="49"/>
                </a:cubicBezTo>
                <a:close/>
                <a:moveTo>
                  <a:pt x="188" y="45"/>
                </a:moveTo>
                <a:cubicBezTo>
                  <a:pt x="187" y="45"/>
                  <a:pt x="187" y="45"/>
                  <a:pt x="187" y="45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8" y="45"/>
                  <a:pt x="188" y="45"/>
                  <a:pt x="188" y="45"/>
                </a:cubicBezTo>
                <a:close/>
                <a:moveTo>
                  <a:pt x="591" y="191"/>
                </a:moveTo>
                <a:cubicBezTo>
                  <a:pt x="591" y="191"/>
                  <a:pt x="591" y="191"/>
                  <a:pt x="591" y="191"/>
                </a:cubicBezTo>
                <a:cubicBezTo>
                  <a:pt x="591" y="191"/>
                  <a:pt x="591" y="191"/>
                  <a:pt x="591" y="191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0" y="190"/>
                  <a:pt x="590" y="190"/>
                  <a:pt x="590" y="190"/>
                </a:cubicBezTo>
                <a:cubicBezTo>
                  <a:pt x="591" y="191"/>
                  <a:pt x="591" y="191"/>
                  <a:pt x="591" y="191"/>
                </a:cubicBezTo>
                <a:close/>
                <a:moveTo>
                  <a:pt x="333" y="59"/>
                </a:moveTo>
                <a:cubicBezTo>
                  <a:pt x="332" y="59"/>
                  <a:pt x="332" y="59"/>
                  <a:pt x="332" y="59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33" y="59"/>
                  <a:pt x="333" y="59"/>
                  <a:pt x="333" y="59"/>
                </a:cubicBezTo>
                <a:close/>
                <a:moveTo>
                  <a:pt x="592" y="194"/>
                </a:moveTo>
                <a:cubicBezTo>
                  <a:pt x="592" y="193"/>
                  <a:pt x="592" y="193"/>
                  <a:pt x="592" y="193"/>
                </a:cubicBezTo>
                <a:cubicBezTo>
                  <a:pt x="591" y="193"/>
                  <a:pt x="591" y="193"/>
                  <a:pt x="591" y="193"/>
                </a:cubicBezTo>
                <a:cubicBezTo>
                  <a:pt x="592" y="194"/>
                  <a:pt x="592" y="194"/>
                  <a:pt x="592" y="194"/>
                </a:cubicBezTo>
                <a:close/>
                <a:moveTo>
                  <a:pt x="98" y="11"/>
                </a:move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lose/>
                <a:moveTo>
                  <a:pt x="410" y="219"/>
                </a:moveTo>
                <a:cubicBezTo>
                  <a:pt x="410" y="218"/>
                  <a:pt x="410" y="218"/>
                  <a:pt x="410" y="218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219"/>
                  <a:pt x="410" y="219"/>
                  <a:pt x="410" y="219"/>
                </a:cubicBezTo>
                <a:close/>
                <a:moveTo>
                  <a:pt x="543" y="176"/>
                </a:moveTo>
                <a:cubicBezTo>
                  <a:pt x="543" y="176"/>
                  <a:pt x="543" y="176"/>
                  <a:pt x="543" y="176"/>
                </a:cubicBezTo>
                <a:cubicBezTo>
                  <a:pt x="542" y="176"/>
                  <a:pt x="542" y="176"/>
                  <a:pt x="542" y="176"/>
                </a:cubicBezTo>
                <a:cubicBezTo>
                  <a:pt x="543" y="176"/>
                  <a:pt x="543" y="176"/>
                  <a:pt x="543" y="176"/>
                </a:cubicBezTo>
                <a:close/>
                <a:moveTo>
                  <a:pt x="213" y="241"/>
                </a:moveTo>
                <a:cubicBezTo>
                  <a:pt x="213" y="242"/>
                  <a:pt x="213" y="242"/>
                  <a:pt x="213" y="242"/>
                </a:cubicBezTo>
                <a:cubicBezTo>
                  <a:pt x="214" y="241"/>
                  <a:pt x="214" y="241"/>
                  <a:pt x="214" y="241"/>
                </a:cubicBezTo>
                <a:cubicBezTo>
                  <a:pt x="213" y="241"/>
                  <a:pt x="213" y="241"/>
                  <a:pt x="213" y="241"/>
                </a:cubicBezTo>
                <a:close/>
                <a:moveTo>
                  <a:pt x="544" y="192"/>
                </a:moveTo>
                <a:cubicBezTo>
                  <a:pt x="544" y="192"/>
                  <a:pt x="544" y="192"/>
                  <a:pt x="544" y="192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44" y="192"/>
                  <a:pt x="544" y="192"/>
                  <a:pt x="544" y="192"/>
                </a:cubicBezTo>
                <a:cubicBezTo>
                  <a:pt x="544" y="192"/>
                  <a:pt x="544" y="192"/>
                  <a:pt x="544" y="192"/>
                </a:cubicBezTo>
                <a:close/>
                <a:moveTo>
                  <a:pt x="578" y="79"/>
                </a:move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ubicBezTo>
                  <a:pt x="578" y="79"/>
                  <a:pt x="578" y="79"/>
                  <a:pt x="578" y="79"/>
                </a:cubicBezTo>
                <a:close/>
                <a:moveTo>
                  <a:pt x="486" y="179"/>
                </a:moveTo>
                <a:cubicBezTo>
                  <a:pt x="486" y="179"/>
                  <a:pt x="486" y="179"/>
                  <a:pt x="486" y="179"/>
                </a:cubicBezTo>
                <a:cubicBezTo>
                  <a:pt x="486" y="178"/>
                  <a:pt x="486" y="178"/>
                  <a:pt x="486" y="178"/>
                </a:cubicBezTo>
                <a:cubicBezTo>
                  <a:pt x="485" y="179"/>
                  <a:pt x="485" y="179"/>
                  <a:pt x="485" y="179"/>
                </a:cubicBezTo>
                <a:cubicBezTo>
                  <a:pt x="486" y="179"/>
                  <a:pt x="486" y="179"/>
                  <a:pt x="486" y="179"/>
                </a:cubicBezTo>
                <a:close/>
                <a:moveTo>
                  <a:pt x="536" y="106"/>
                </a:moveTo>
                <a:cubicBezTo>
                  <a:pt x="536" y="105"/>
                  <a:pt x="536" y="105"/>
                  <a:pt x="536" y="105"/>
                </a:cubicBezTo>
                <a:cubicBezTo>
                  <a:pt x="535" y="105"/>
                  <a:pt x="535" y="105"/>
                  <a:pt x="535" y="105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lose/>
                <a:moveTo>
                  <a:pt x="435" y="22"/>
                </a:moveTo>
                <a:cubicBezTo>
                  <a:pt x="435" y="21"/>
                  <a:pt x="435" y="21"/>
                  <a:pt x="435" y="21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5" y="22"/>
                  <a:pt x="435" y="22"/>
                  <a:pt x="435" y="22"/>
                </a:cubicBezTo>
                <a:close/>
                <a:moveTo>
                  <a:pt x="604" y="52"/>
                </a:moveTo>
                <a:cubicBezTo>
                  <a:pt x="603" y="51"/>
                  <a:pt x="603" y="51"/>
                  <a:pt x="603" y="51"/>
                </a:cubicBezTo>
                <a:cubicBezTo>
                  <a:pt x="602" y="52"/>
                  <a:pt x="602" y="52"/>
                  <a:pt x="602" y="52"/>
                </a:cubicBezTo>
                <a:cubicBezTo>
                  <a:pt x="604" y="52"/>
                  <a:pt x="604" y="52"/>
                  <a:pt x="604" y="52"/>
                </a:cubicBezTo>
                <a:close/>
                <a:moveTo>
                  <a:pt x="594" y="192"/>
                </a:moveTo>
                <a:cubicBezTo>
                  <a:pt x="595" y="193"/>
                  <a:pt x="595" y="193"/>
                  <a:pt x="595" y="193"/>
                </a:cubicBezTo>
                <a:cubicBezTo>
                  <a:pt x="595" y="193"/>
                  <a:pt x="595" y="193"/>
                  <a:pt x="595" y="193"/>
                </a:cubicBezTo>
                <a:cubicBezTo>
                  <a:pt x="595" y="192"/>
                  <a:pt x="595" y="192"/>
                  <a:pt x="595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ubicBezTo>
                  <a:pt x="594" y="192"/>
                  <a:pt x="594" y="192"/>
                  <a:pt x="594" y="192"/>
                </a:cubicBezTo>
                <a:close/>
                <a:moveTo>
                  <a:pt x="173" y="131"/>
                </a:moveTo>
                <a:cubicBezTo>
                  <a:pt x="173" y="131"/>
                  <a:pt x="173" y="131"/>
                  <a:pt x="173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2" y="131"/>
                  <a:pt x="172" y="131"/>
                  <a:pt x="172" y="131"/>
                </a:cubicBezTo>
                <a:cubicBezTo>
                  <a:pt x="173" y="131"/>
                  <a:pt x="173" y="131"/>
                  <a:pt x="173" y="131"/>
                </a:cubicBezTo>
                <a:close/>
                <a:moveTo>
                  <a:pt x="533" y="194"/>
                </a:moveTo>
                <a:cubicBezTo>
                  <a:pt x="531" y="193"/>
                  <a:pt x="531" y="193"/>
                  <a:pt x="531" y="193"/>
                </a:cubicBezTo>
                <a:cubicBezTo>
                  <a:pt x="531" y="194"/>
                  <a:pt x="531" y="194"/>
                  <a:pt x="531" y="194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30" y="194"/>
                </a:moveTo>
                <a:cubicBezTo>
                  <a:pt x="530" y="193"/>
                  <a:pt x="530" y="193"/>
                  <a:pt x="530" y="193"/>
                </a:cubicBezTo>
                <a:cubicBezTo>
                  <a:pt x="530" y="193"/>
                  <a:pt x="530" y="193"/>
                  <a:pt x="530" y="193"/>
                </a:cubicBezTo>
                <a:cubicBezTo>
                  <a:pt x="530" y="194"/>
                  <a:pt x="530" y="194"/>
                  <a:pt x="530" y="194"/>
                </a:cubicBezTo>
                <a:cubicBezTo>
                  <a:pt x="530" y="194"/>
                  <a:pt x="530" y="194"/>
                  <a:pt x="530" y="194"/>
                </a:cubicBezTo>
                <a:close/>
                <a:moveTo>
                  <a:pt x="533" y="180"/>
                </a:moveTo>
                <a:cubicBezTo>
                  <a:pt x="533" y="179"/>
                  <a:pt x="533" y="179"/>
                  <a:pt x="533" y="179"/>
                </a:cubicBezTo>
                <a:cubicBezTo>
                  <a:pt x="531" y="179"/>
                  <a:pt x="531" y="179"/>
                  <a:pt x="531" y="179"/>
                </a:cubicBezTo>
                <a:cubicBezTo>
                  <a:pt x="533" y="180"/>
                  <a:pt x="533" y="180"/>
                  <a:pt x="533" y="180"/>
                </a:cubicBezTo>
                <a:close/>
                <a:moveTo>
                  <a:pt x="600" y="198"/>
                </a:moveTo>
                <a:cubicBezTo>
                  <a:pt x="600" y="198"/>
                  <a:pt x="600" y="198"/>
                  <a:pt x="600" y="198"/>
                </a:cubicBezTo>
                <a:cubicBezTo>
                  <a:pt x="600" y="198"/>
                  <a:pt x="600" y="198"/>
                  <a:pt x="600" y="198"/>
                </a:cubicBezTo>
                <a:cubicBezTo>
                  <a:pt x="599" y="198"/>
                  <a:pt x="599" y="198"/>
                  <a:pt x="599" y="198"/>
                </a:cubicBezTo>
                <a:cubicBezTo>
                  <a:pt x="600" y="198"/>
                  <a:pt x="600" y="198"/>
                  <a:pt x="600" y="198"/>
                </a:cubicBezTo>
                <a:close/>
                <a:moveTo>
                  <a:pt x="588" y="70"/>
                </a:moveTo>
                <a:cubicBezTo>
                  <a:pt x="588" y="70"/>
                  <a:pt x="588" y="70"/>
                  <a:pt x="588" y="70"/>
                </a:cubicBezTo>
                <a:cubicBezTo>
                  <a:pt x="589" y="69"/>
                  <a:pt x="589" y="69"/>
                  <a:pt x="589" y="69"/>
                </a:cubicBezTo>
                <a:cubicBezTo>
                  <a:pt x="588" y="70"/>
                  <a:pt x="588" y="70"/>
                  <a:pt x="588" y="70"/>
                </a:cubicBezTo>
                <a:close/>
                <a:moveTo>
                  <a:pt x="474" y="149"/>
                </a:move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ubicBezTo>
                  <a:pt x="474" y="149"/>
                  <a:pt x="474" y="149"/>
                  <a:pt x="474" y="149"/>
                </a:cubicBezTo>
                <a:close/>
                <a:moveTo>
                  <a:pt x="637" y="67"/>
                </a:moveTo>
                <a:cubicBezTo>
                  <a:pt x="637" y="66"/>
                  <a:pt x="637" y="66"/>
                  <a:pt x="637" y="66"/>
                </a:cubicBezTo>
                <a:cubicBezTo>
                  <a:pt x="636" y="66"/>
                  <a:pt x="636" y="66"/>
                  <a:pt x="636" y="66"/>
                </a:cubicBezTo>
                <a:cubicBezTo>
                  <a:pt x="636" y="67"/>
                  <a:pt x="636" y="67"/>
                  <a:pt x="636" y="67"/>
                </a:cubicBezTo>
                <a:cubicBezTo>
                  <a:pt x="637" y="67"/>
                  <a:pt x="637" y="67"/>
                  <a:pt x="637" y="67"/>
                </a:cubicBezTo>
                <a:close/>
                <a:moveTo>
                  <a:pt x="314" y="92"/>
                </a:moveTo>
                <a:cubicBezTo>
                  <a:pt x="314" y="91"/>
                  <a:pt x="314" y="91"/>
                  <a:pt x="314" y="91"/>
                </a:cubicBezTo>
                <a:cubicBezTo>
                  <a:pt x="313" y="91"/>
                  <a:pt x="313" y="91"/>
                  <a:pt x="313" y="91"/>
                </a:cubicBezTo>
                <a:cubicBezTo>
                  <a:pt x="313" y="92"/>
                  <a:pt x="313" y="92"/>
                  <a:pt x="313" y="92"/>
                </a:cubicBezTo>
                <a:cubicBezTo>
                  <a:pt x="314" y="92"/>
                  <a:pt x="314" y="92"/>
                  <a:pt x="314" y="92"/>
                </a:cubicBezTo>
                <a:close/>
                <a:moveTo>
                  <a:pt x="401" y="6"/>
                </a:moveTo>
                <a:cubicBezTo>
                  <a:pt x="401" y="7"/>
                  <a:pt x="401" y="7"/>
                  <a:pt x="401" y="7"/>
                </a:cubicBezTo>
                <a:cubicBezTo>
                  <a:pt x="403" y="6"/>
                  <a:pt x="403" y="6"/>
                  <a:pt x="403" y="6"/>
                </a:cubicBezTo>
                <a:cubicBezTo>
                  <a:pt x="401" y="6"/>
                  <a:pt x="401" y="6"/>
                  <a:pt x="401" y="6"/>
                </a:cubicBezTo>
                <a:close/>
                <a:moveTo>
                  <a:pt x="164" y="42"/>
                </a:moveTo>
                <a:cubicBezTo>
                  <a:pt x="165" y="42"/>
                  <a:pt x="165" y="42"/>
                  <a:pt x="165" y="4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lose/>
                <a:moveTo>
                  <a:pt x="610" y="275"/>
                </a:moveTo>
                <a:cubicBezTo>
                  <a:pt x="610" y="275"/>
                  <a:pt x="610" y="275"/>
                  <a:pt x="610" y="275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5"/>
                  <a:pt x="610" y="275"/>
                  <a:pt x="610" y="275"/>
                </a:cubicBezTo>
                <a:cubicBezTo>
                  <a:pt x="610" y="275"/>
                  <a:pt x="610" y="275"/>
                  <a:pt x="610" y="275"/>
                </a:cubicBezTo>
                <a:close/>
                <a:moveTo>
                  <a:pt x="342" y="49"/>
                </a:moveTo>
                <a:cubicBezTo>
                  <a:pt x="342" y="48"/>
                  <a:pt x="342" y="48"/>
                  <a:pt x="342" y="48"/>
                </a:cubicBezTo>
                <a:cubicBezTo>
                  <a:pt x="342" y="48"/>
                  <a:pt x="342" y="48"/>
                  <a:pt x="342" y="48"/>
                </a:cubicBezTo>
                <a:cubicBezTo>
                  <a:pt x="341" y="49"/>
                  <a:pt x="341" y="49"/>
                  <a:pt x="341" y="49"/>
                </a:cubicBezTo>
                <a:cubicBezTo>
                  <a:pt x="342" y="49"/>
                  <a:pt x="342" y="49"/>
                  <a:pt x="342" y="49"/>
                </a:cubicBezTo>
                <a:close/>
                <a:moveTo>
                  <a:pt x="155" y="130"/>
                </a:moveTo>
                <a:cubicBezTo>
                  <a:pt x="156" y="131"/>
                  <a:pt x="156" y="131"/>
                  <a:pt x="156" y="131"/>
                </a:cubicBezTo>
                <a:cubicBezTo>
                  <a:pt x="155" y="130"/>
                  <a:pt x="155" y="130"/>
                  <a:pt x="155" y="130"/>
                </a:cubicBezTo>
                <a:cubicBezTo>
                  <a:pt x="155" y="130"/>
                  <a:pt x="155" y="130"/>
                  <a:pt x="155" y="130"/>
                </a:cubicBezTo>
                <a:close/>
                <a:moveTo>
                  <a:pt x="16" y="130"/>
                </a:moveTo>
                <a:cubicBezTo>
                  <a:pt x="17" y="130"/>
                  <a:pt x="17" y="130"/>
                  <a:pt x="17" y="130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16" y="130"/>
                  <a:pt x="16" y="130"/>
                  <a:pt x="16" y="130"/>
                </a:cubicBezTo>
                <a:close/>
                <a:moveTo>
                  <a:pt x="277" y="116"/>
                </a:moveTo>
                <a:cubicBezTo>
                  <a:pt x="276" y="116"/>
                  <a:pt x="276" y="116"/>
                  <a:pt x="276" y="116"/>
                </a:cubicBezTo>
                <a:cubicBezTo>
                  <a:pt x="275" y="116"/>
                  <a:pt x="275" y="116"/>
                  <a:pt x="275" y="116"/>
                </a:cubicBezTo>
                <a:cubicBezTo>
                  <a:pt x="277" y="116"/>
                  <a:pt x="277" y="116"/>
                  <a:pt x="277" y="116"/>
                </a:cubicBezTo>
                <a:close/>
                <a:moveTo>
                  <a:pt x="277" y="117"/>
                </a:moveTo>
                <a:cubicBezTo>
                  <a:pt x="278" y="117"/>
                  <a:pt x="278" y="117"/>
                  <a:pt x="278" y="117"/>
                </a:cubicBezTo>
                <a:cubicBezTo>
                  <a:pt x="277" y="116"/>
                  <a:pt x="277" y="116"/>
                  <a:pt x="277" y="116"/>
                </a:cubicBezTo>
                <a:cubicBezTo>
                  <a:pt x="277" y="117"/>
                  <a:pt x="277" y="117"/>
                  <a:pt x="277" y="117"/>
                </a:cubicBezTo>
                <a:close/>
                <a:moveTo>
                  <a:pt x="403" y="150"/>
                </a:moveTo>
                <a:cubicBezTo>
                  <a:pt x="404" y="150"/>
                  <a:pt x="404" y="150"/>
                  <a:pt x="404" y="150"/>
                </a:cubicBezTo>
                <a:cubicBezTo>
                  <a:pt x="405" y="149"/>
                  <a:pt x="405" y="149"/>
                  <a:pt x="405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50"/>
                  <a:pt x="403" y="150"/>
                  <a:pt x="403" y="150"/>
                </a:cubicBezTo>
                <a:close/>
                <a:moveTo>
                  <a:pt x="164" y="124"/>
                </a:moveTo>
                <a:cubicBezTo>
                  <a:pt x="165" y="124"/>
                  <a:pt x="165" y="124"/>
                  <a:pt x="165" y="124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4"/>
                  <a:pt x="164" y="124"/>
                  <a:pt x="164" y="124"/>
                </a:cubicBezTo>
                <a:close/>
                <a:moveTo>
                  <a:pt x="194" y="154"/>
                </a:moveTo>
                <a:cubicBezTo>
                  <a:pt x="194" y="154"/>
                  <a:pt x="194" y="154"/>
                  <a:pt x="194" y="154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94" y="154"/>
                  <a:pt x="194" y="154"/>
                  <a:pt x="194" y="154"/>
                </a:cubicBezTo>
                <a:close/>
                <a:moveTo>
                  <a:pt x="483" y="174"/>
                </a:moveTo>
                <a:cubicBezTo>
                  <a:pt x="483" y="173"/>
                  <a:pt x="483" y="173"/>
                  <a:pt x="483" y="173"/>
                </a:cubicBezTo>
                <a:cubicBezTo>
                  <a:pt x="483" y="173"/>
                  <a:pt x="483" y="173"/>
                  <a:pt x="483" y="173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3" y="174"/>
                  <a:pt x="483" y="174"/>
                  <a:pt x="483" y="174"/>
                </a:cubicBezTo>
                <a:close/>
                <a:moveTo>
                  <a:pt x="573" y="81"/>
                </a:moveTo>
                <a:cubicBezTo>
                  <a:pt x="573" y="81"/>
                  <a:pt x="573" y="81"/>
                  <a:pt x="573" y="81"/>
                </a:cubicBezTo>
                <a:cubicBezTo>
                  <a:pt x="574" y="81"/>
                  <a:pt x="574" y="81"/>
                  <a:pt x="574" y="81"/>
                </a:cubicBezTo>
                <a:cubicBezTo>
                  <a:pt x="575" y="81"/>
                  <a:pt x="575" y="81"/>
                  <a:pt x="575" y="81"/>
                </a:cubicBezTo>
                <a:cubicBezTo>
                  <a:pt x="574" y="80"/>
                  <a:pt x="574" y="80"/>
                  <a:pt x="574" y="80"/>
                </a:cubicBezTo>
                <a:cubicBezTo>
                  <a:pt x="573" y="81"/>
                  <a:pt x="573" y="81"/>
                  <a:pt x="573" y="81"/>
                </a:cubicBezTo>
                <a:close/>
                <a:moveTo>
                  <a:pt x="537" y="179"/>
                </a:moveTo>
                <a:cubicBezTo>
                  <a:pt x="537" y="180"/>
                  <a:pt x="539" y="179"/>
                  <a:pt x="537" y="179"/>
                </a:cubicBezTo>
                <a:cubicBezTo>
                  <a:pt x="537" y="179"/>
                  <a:pt x="536" y="178"/>
                  <a:pt x="537" y="179"/>
                </a:cubicBezTo>
                <a:close/>
                <a:moveTo>
                  <a:pt x="162" y="30"/>
                </a:moveTo>
                <a:cubicBezTo>
                  <a:pt x="162" y="30"/>
                  <a:pt x="162" y="30"/>
                  <a:pt x="162" y="30"/>
                </a:cubicBezTo>
                <a:cubicBezTo>
                  <a:pt x="163" y="30"/>
                  <a:pt x="162" y="31"/>
                  <a:pt x="164" y="30"/>
                </a:cubicBezTo>
                <a:cubicBezTo>
                  <a:pt x="163" y="29"/>
                  <a:pt x="163" y="29"/>
                  <a:pt x="163" y="29"/>
                </a:cubicBezTo>
                <a:cubicBezTo>
                  <a:pt x="162" y="30"/>
                  <a:pt x="162" y="30"/>
                  <a:pt x="162" y="30"/>
                </a:cubicBezTo>
                <a:close/>
                <a:moveTo>
                  <a:pt x="534" y="193"/>
                </a:moveTo>
                <a:cubicBezTo>
                  <a:pt x="535" y="193"/>
                  <a:pt x="535" y="193"/>
                  <a:pt x="535" y="193"/>
                </a:cubicBezTo>
                <a:cubicBezTo>
                  <a:pt x="536" y="192"/>
                  <a:pt x="536" y="192"/>
                  <a:pt x="536" y="192"/>
                </a:cubicBezTo>
                <a:cubicBezTo>
                  <a:pt x="534" y="192"/>
                  <a:pt x="534" y="192"/>
                  <a:pt x="534" y="192"/>
                </a:cubicBezTo>
                <a:cubicBezTo>
                  <a:pt x="534" y="193"/>
                  <a:pt x="534" y="193"/>
                  <a:pt x="534" y="193"/>
                </a:cubicBezTo>
                <a:close/>
                <a:moveTo>
                  <a:pt x="553" y="206"/>
                </a:moveTo>
                <a:cubicBezTo>
                  <a:pt x="554" y="205"/>
                  <a:pt x="554" y="205"/>
                  <a:pt x="554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5"/>
                  <a:pt x="553" y="205"/>
                  <a:pt x="553" y="205"/>
                </a:cubicBezTo>
                <a:cubicBezTo>
                  <a:pt x="553" y="206"/>
                  <a:pt x="553" y="206"/>
                  <a:pt x="553" y="206"/>
                </a:cubicBezTo>
                <a:close/>
                <a:moveTo>
                  <a:pt x="610" y="210"/>
                </a:moveTo>
                <a:cubicBezTo>
                  <a:pt x="610" y="210"/>
                  <a:pt x="610" y="210"/>
                  <a:pt x="610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0" y="211"/>
                  <a:pt x="608" y="211"/>
                  <a:pt x="610" y="210"/>
                </a:cubicBezTo>
                <a:close/>
                <a:moveTo>
                  <a:pt x="555" y="61"/>
                </a:moveTo>
                <a:cubicBezTo>
                  <a:pt x="556" y="61"/>
                  <a:pt x="556" y="61"/>
                  <a:pt x="556" y="61"/>
                </a:cubicBezTo>
                <a:cubicBezTo>
                  <a:pt x="557" y="59"/>
                  <a:pt x="556" y="60"/>
                  <a:pt x="556" y="60"/>
                </a:cubicBezTo>
                <a:cubicBezTo>
                  <a:pt x="555" y="60"/>
                  <a:pt x="555" y="60"/>
                  <a:pt x="555" y="60"/>
                </a:cubicBezTo>
                <a:cubicBezTo>
                  <a:pt x="555" y="61"/>
                  <a:pt x="555" y="61"/>
                  <a:pt x="555" y="61"/>
                </a:cubicBezTo>
                <a:close/>
                <a:moveTo>
                  <a:pt x="556" y="251"/>
                </a:moveTo>
                <a:cubicBezTo>
                  <a:pt x="554" y="251"/>
                  <a:pt x="554" y="251"/>
                  <a:pt x="554" y="251"/>
                </a:cubicBezTo>
                <a:cubicBezTo>
                  <a:pt x="554" y="252"/>
                  <a:pt x="554" y="252"/>
                  <a:pt x="554" y="252"/>
                </a:cubicBezTo>
                <a:cubicBezTo>
                  <a:pt x="557" y="252"/>
                  <a:pt x="555" y="252"/>
                  <a:pt x="556" y="251"/>
                </a:cubicBezTo>
                <a:close/>
                <a:moveTo>
                  <a:pt x="549" y="189"/>
                </a:moveTo>
                <a:cubicBezTo>
                  <a:pt x="550" y="189"/>
                  <a:pt x="550" y="189"/>
                  <a:pt x="550" y="189"/>
                </a:cubicBezTo>
                <a:cubicBezTo>
                  <a:pt x="550" y="188"/>
                  <a:pt x="550" y="188"/>
                  <a:pt x="550" y="188"/>
                </a:cubicBezTo>
                <a:cubicBezTo>
                  <a:pt x="549" y="188"/>
                  <a:pt x="549" y="188"/>
                  <a:pt x="549" y="188"/>
                </a:cubicBezTo>
                <a:cubicBezTo>
                  <a:pt x="549" y="189"/>
                  <a:pt x="549" y="189"/>
                  <a:pt x="549" y="189"/>
                </a:cubicBezTo>
                <a:close/>
                <a:moveTo>
                  <a:pt x="644" y="205"/>
                </a:moveTo>
                <a:cubicBezTo>
                  <a:pt x="645" y="205"/>
                  <a:pt x="645" y="205"/>
                  <a:pt x="645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6" y="205"/>
                  <a:pt x="646" y="205"/>
                  <a:pt x="646" y="205"/>
                </a:cubicBezTo>
                <a:cubicBezTo>
                  <a:pt x="645" y="205"/>
                  <a:pt x="645" y="205"/>
                  <a:pt x="645" y="205"/>
                </a:cubicBezTo>
                <a:cubicBezTo>
                  <a:pt x="644" y="204"/>
                  <a:pt x="644" y="204"/>
                  <a:pt x="644" y="204"/>
                </a:cubicBezTo>
                <a:cubicBezTo>
                  <a:pt x="643" y="204"/>
                  <a:pt x="643" y="204"/>
                  <a:pt x="643" y="204"/>
                </a:cubicBezTo>
                <a:cubicBezTo>
                  <a:pt x="644" y="205"/>
                  <a:pt x="644" y="205"/>
                  <a:pt x="644" y="205"/>
                </a:cubicBezTo>
                <a:close/>
                <a:moveTo>
                  <a:pt x="2" y="62"/>
                </a:moveTo>
                <a:cubicBezTo>
                  <a:pt x="2" y="63"/>
                  <a:pt x="2" y="63"/>
                  <a:pt x="2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2" y="62"/>
                  <a:pt x="2" y="62"/>
                </a:cubicBezTo>
                <a:close/>
                <a:moveTo>
                  <a:pt x="117" y="17"/>
                </a:moveTo>
                <a:cubicBezTo>
                  <a:pt x="117" y="16"/>
                  <a:pt x="117" y="16"/>
                  <a:pt x="117" y="16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7" y="17"/>
                  <a:pt x="117" y="17"/>
                  <a:pt x="117" y="17"/>
                </a:cubicBezTo>
                <a:close/>
                <a:moveTo>
                  <a:pt x="501" y="181"/>
                </a:moveTo>
                <a:cubicBezTo>
                  <a:pt x="501" y="182"/>
                  <a:pt x="501" y="182"/>
                  <a:pt x="501" y="182"/>
                </a:cubicBezTo>
                <a:cubicBezTo>
                  <a:pt x="502" y="182"/>
                  <a:pt x="502" y="182"/>
                  <a:pt x="502" y="182"/>
                </a:cubicBezTo>
                <a:cubicBezTo>
                  <a:pt x="502" y="181"/>
                  <a:pt x="502" y="181"/>
                  <a:pt x="502" y="181"/>
                </a:cubicBezTo>
                <a:cubicBezTo>
                  <a:pt x="501" y="181"/>
                  <a:pt x="501" y="181"/>
                  <a:pt x="501" y="181"/>
                </a:cubicBezTo>
                <a:close/>
                <a:moveTo>
                  <a:pt x="530" y="151"/>
                </a:moveTo>
                <a:cubicBezTo>
                  <a:pt x="531" y="151"/>
                  <a:pt x="531" y="151"/>
                  <a:pt x="531" y="151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0" y="150"/>
                  <a:pt x="530" y="150"/>
                  <a:pt x="530" y="150"/>
                </a:cubicBezTo>
                <a:cubicBezTo>
                  <a:pt x="529" y="150"/>
                  <a:pt x="529" y="150"/>
                  <a:pt x="529" y="150"/>
                </a:cubicBezTo>
                <a:cubicBezTo>
                  <a:pt x="530" y="151"/>
                  <a:pt x="530" y="151"/>
                  <a:pt x="530" y="151"/>
                </a:cubicBezTo>
                <a:close/>
                <a:moveTo>
                  <a:pt x="126" y="7"/>
                </a:moveTo>
                <a:cubicBezTo>
                  <a:pt x="127" y="8"/>
                  <a:pt x="127" y="8"/>
                  <a:pt x="127" y="8"/>
                </a:cubicBezTo>
                <a:cubicBezTo>
                  <a:pt x="127" y="7"/>
                  <a:pt x="127" y="7"/>
                  <a:pt x="127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7"/>
                  <a:pt x="126" y="7"/>
                  <a:pt x="126" y="7"/>
                </a:cubicBezTo>
                <a:close/>
                <a:moveTo>
                  <a:pt x="311" y="93"/>
                </a:moveTo>
                <a:cubicBezTo>
                  <a:pt x="311" y="93"/>
                  <a:pt x="311" y="93"/>
                  <a:pt x="311" y="93"/>
                </a:cubicBezTo>
                <a:cubicBezTo>
                  <a:pt x="312" y="93"/>
                  <a:pt x="312" y="93"/>
                  <a:pt x="312" y="93"/>
                </a:cubicBezTo>
                <a:cubicBezTo>
                  <a:pt x="312" y="92"/>
                  <a:pt x="312" y="92"/>
                  <a:pt x="312" y="92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11" y="93"/>
                  <a:pt x="311" y="93"/>
                  <a:pt x="311" y="93"/>
                </a:cubicBezTo>
                <a:close/>
                <a:moveTo>
                  <a:pt x="651" y="63"/>
                </a:moveTo>
                <a:cubicBezTo>
                  <a:pt x="651" y="64"/>
                  <a:pt x="651" y="64"/>
                  <a:pt x="651" y="64"/>
                </a:cubicBezTo>
                <a:cubicBezTo>
                  <a:pt x="651" y="64"/>
                  <a:pt x="651" y="64"/>
                  <a:pt x="651" y="64"/>
                </a:cubicBezTo>
                <a:cubicBezTo>
                  <a:pt x="652" y="64"/>
                  <a:pt x="652" y="64"/>
                  <a:pt x="652" y="64"/>
                </a:cubicBezTo>
                <a:cubicBezTo>
                  <a:pt x="652" y="63"/>
                  <a:pt x="652" y="63"/>
                  <a:pt x="652" y="63"/>
                </a:cubicBezTo>
                <a:cubicBezTo>
                  <a:pt x="652" y="62"/>
                  <a:pt x="652" y="62"/>
                  <a:pt x="652" y="62"/>
                </a:cubicBezTo>
                <a:cubicBezTo>
                  <a:pt x="651" y="63"/>
                  <a:pt x="651" y="63"/>
                  <a:pt x="651" y="63"/>
                </a:cubicBezTo>
                <a:close/>
                <a:moveTo>
                  <a:pt x="406" y="221"/>
                </a:moveTo>
                <a:cubicBezTo>
                  <a:pt x="407" y="221"/>
                  <a:pt x="407" y="221"/>
                  <a:pt x="407" y="221"/>
                </a:cubicBezTo>
                <a:cubicBezTo>
                  <a:pt x="407" y="220"/>
                  <a:pt x="407" y="220"/>
                  <a:pt x="407" y="220"/>
                </a:cubicBezTo>
                <a:cubicBezTo>
                  <a:pt x="406" y="220"/>
                  <a:pt x="406" y="220"/>
                  <a:pt x="406" y="220"/>
                </a:cubicBezTo>
                <a:cubicBezTo>
                  <a:pt x="406" y="221"/>
                  <a:pt x="406" y="221"/>
                  <a:pt x="406" y="221"/>
                </a:cubicBezTo>
                <a:close/>
                <a:moveTo>
                  <a:pt x="387" y="6"/>
                </a:moveTo>
                <a:cubicBezTo>
                  <a:pt x="389" y="6"/>
                  <a:pt x="389" y="6"/>
                  <a:pt x="389" y="6"/>
                </a:cubicBezTo>
                <a:cubicBezTo>
                  <a:pt x="389" y="5"/>
                  <a:pt x="389" y="5"/>
                  <a:pt x="389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8" y="5"/>
                  <a:pt x="388" y="5"/>
                  <a:pt x="388" y="5"/>
                </a:cubicBezTo>
                <a:cubicBezTo>
                  <a:pt x="387" y="6"/>
                  <a:pt x="387" y="6"/>
                  <a:pt x="387" y="6"/>
                </a:cubicBezTo>
                <a:close/>
                <a:moveTo>
                  <a:pt x="114" y="13"/>
                </a:moveTo>
                <a:cubicBezTo>
                  <a:pt x="115" y="13"/>
                  <a:pt x="115" y="13"/>
                  <a:pt x="115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6" y="13"/>
                  <a:pt x="116" y="12"/>
                  <a:pt x="116" y="12"/>
                </a:cubicBezTo>
                <a:cubicBezTo>
                  <a:pt x="116" y="12"/>
                  <a:pt x="116" y="12"/>
                  <a:pt x="115" y="12"/>
                </a:cubicBezTo>
                <a:cubicBezTo>
                  <a:pt x="115" y="12"/>
                  <a:pt x="115" y="12"/>
                  <a:pt x="114" y="11"/>
                </a:cubicBezTo>
                <a:cubicBezTo>
                  <a:pt x="114" y="13"/>
                  <a:pt x="114" y="13"/>
                  <a:pt x="114" y="13"/>
                </a:cubicBezTo>
                <a:close/>
                <a:moveTo>
                  <a:pt x="629" y="211"/>
                </a:moveTo>
                <a:cubicBezTo>
                  <a:pt x="630" y="211"/>
                  <a:pt x="628" y="211"/>
                  <a:pt x="631" y="211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0" y="210"/>
                  <a:pt x="630" y="210"/>
                  <a:pt x="630" y="210"/>
                </a:cubicBezTo>
                <a:cubicBezTo>
                  <a:pt x="629" y="211"/>
                  <a:pt x="629" y="211"/>
                  <a:pt x="629" y="211"/>
                </a:cubicBezTo>
                <a:close/>
                <a:moveTo>
                  <a:pt x="431" y="279"/>
                </a:moveTo>
                <a:cubicBezTo>
                  <a:pt x="431" y="280"/>
                  <a:pt x="431" y="280"/>
                  <a:pt x="431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80"/>
                  <a:pt x="433" y="280"/>
                  <a:pt x="433" y="280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3" y="279"/>
                  <a:pt x="433" y="279"/>
                </a:cubicBezTo>
                <a:cubicBezTo>
                  <a:pt x="433" y="279"/>
                  <a:pt x="432" y="281"/>
                  <a:pt x="432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ubicBezTo>
                  <a:pt x="431" y="279"/>
                  <a:pt x="431" y="279"/>
                  <a:pt x="431" y="279"/>
                </a:cubicBezTo>
                <a:close/>
                <a:moveTo>
                  <a:pt x="238" y="290"/>
                </a:moveTo>
                <a:cubicBezTo>
                  <a:pt x="239" y="291"/>
                  <a:pt x="239" y="291"/>
                  <a:pt x="239" y="291"/>
                </a:cubicBezTo>
                <a:cubicBezTo>
                  <a:pt x="240" y="291"/>
                  <a:pt x="240" y="291"/>
                  <a:pt x="241" y="291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9" y="290"/>
                  <a:pt x="239" y="290"/>
                  <a:pt x="239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238" y="290"/>
                  <a:pt x="238" y="290"/>
                  <a:pt x="238" y="290"/>
                </a:cubicBezTo>
                <a:close/>
                <a:moveTo>
                  <a:pt x="140" y="177"/>
                </a:moveTo>
                <a:cubicBezTo>
                  <a:pt x="140" y="178"/>
                  <a:pt x="140" y="178"/>
                  <a:pt x="14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1" y="176"/>
                  <a:pt x="141" y="177"/>
                  <a:pt x="140" y="176"/>
                </a:cubicBezTo>
                <a:cubicBezTo>
                  <a:pt x="140" y="177"/>
                  <a:pt x="140" y="177"/>
                  <a:pt x="140" y="177"/>
                </a:cubicBezTo>
                <a:close/>
                <a:moveTo>
                  <a:pt x="542" y="200"/>
                </a:moveTo>
                <a:cubicBezTo>
                  <a:pt x="541" y="201"/>
                  <a:pt x="541" y="201"/>
                  <a:pt x="541" y="201"/>
                </a:cubicBezTo>
                <a:cubicBezTo>
                  <a:pt x="544" y="201"/>
                  <a:pt x="544" y="201"/>
                  <a:pt x="544" y="201"/>
                </a:cubicBezTo>
                <a:cubicBezTo>
                  <a:pt x="544" y="200"/>
                  <a:pt x="544" y="200"/>
                  <a:pt x="544" y="200"/>
                </a:cubicBezTo>
                <a:cubicBezTo>
                  <a:pt x="543" y="200"/>
                  <a:pt x="543" y="200"/>
                  <a:pt x="543" y="200"/>
                </a:cubicBezTo>
                <a:cubicBezTo>
                  <a:pt x="542" y="200"/>
                  <a:pt x="542" y="200"/>
                  <a:pt x="542" y="200"/>
                </a:cubicBezTo>
                <a:close/>
                <a:moveTo>
                  <a:pt x="338" y="54"/>
                </a:moveTo>
                <a:cubicBezTo>
                  <a:pt x="338" y="55"/>
                  <a:pt x="338" y="55"/>
                  <a:pt x="338" y="55"/>
                </a:cubicBezTo>
                <a:cubicBezTo>
                  <a:pt x="339" y="55"/>
                  <a:pt x="339" y="55"/>
                  <a:pt x="339" y="55"/>
                </a:cubicBezTo>
                <a:cubicBezTo>
                  <a:pt x="340" y="55"/>
                  <a:pt x="340" y="55"/>
                  <a:pt x="340" y="55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9" y="54"/>
                  <a:pt x="339" y="54"/>
                  <a:pt x="339" y="54"/>
                </a:cubicBezTo>
                <a:cubicBezTo>
                  <a:pt x="338" y="54"/>
                  <a:pt x="338" y="54"/>
                  <a:pt x="338" y="54"/>
                </a:cubicBezTo>
                <a:close/>
                <a:moveTo>
                  <a:pt x="160" y="46"/>
                </a:moveTo>
                <a:cubicBezTo>
                  <a:pt x="162" y="45"/>
                  <a:pt x="161" y="46"/>
                  <a:pt x="162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60" y="46"/>
                  <a:pt x="160" y="46"/>
                </a:cubicBezTo>
                <a:close/>
                <a:moveTo>
                  <a:pt x="536" y="182"/>
                </a:moveTo>
                <a:cubicBezTo>
                  <a:pt x="535" y="182"/>
                  <a:pt x="535" y="182"/>
                  <a:pt x="535" y="182"/>
                </a:cubicBezTo>
                <a:cubicBezTo>
                  <a:pt x="534" y="183"/>
                  <a:pt x="534" y="183"/>
                  <a:pt x="534" y="183"/>
                </a:cubicBezTo>
                <a:cubicBezTo>
                  <a:pt x="536" y="184"/>
                  <a:pt x="535" y="184"/>
                  <a:pt x="537" y="184"/>
                </a:cubicBezTo>
                <a:cubicBezTo>
                  <a:pt x="536" y="182"/>
                  <a:pt x="536" y="182"/>
                  <a:pt x="536" y="182"/>
                </a:cubicBezTo>
                <a:close/>
                <a:moveTo>
                  <a:pt x="186" y="138"/>
                </a:moveTo>
                <a:cubicBezTo>
                  <a:pt x="186" y="137"/>
                  <a:pt x="186" y="137"/>
                  <a:pt x="186" y="137"/>
                </a:cubicBezTo>
                <a:cubicBezTo>
                  <a:pt x="184" y="137"/>
                  <a:pt x="184" y="137"/>
                  <a:pt x="184" y="137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6" y="138"/>
                  <a:pt x="186" y="138"/>
                  <a:pt x="186" y="138"/>
                </a:cubicBezTo>
                <a:close/>
                <a:moveTo>
                  <a:pt x="3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8"/>
                  <a:pt x="5" y="48"/>
                  <a:pt x="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3" y="49"/>
                  <a:pt x="3" y="49"/>
                </a:cubicBezTo>
                <a:close/>
                <a:moveTo>
                  <a:pt x="587" y="188"/>
                </a:moveTo>
                <a:cubicBezTo>
                  <a:pt x="587" y="189"/>
                  <a:pt x="587" y="189"/>
                  <a:pt x="587" y="189"/>
                </a:cubicBezTo>
                <a:cubicBezTo>
                  <a:pt x="587" y="189"/>
                  <a:pt x="587" y="189"/>
                  <a:pt x="587" y="189"/>
                </a:cubicBezTo>
                <a:cubicBezTo>
                  <a:pt x="588" y="190"/>
                  <a:pt x="588" y="190"/>
                  <a:pt x="588" y="190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7" y="187"/>
                  <a:pt x="587" y="187"/>
                  <a:pt x="587" y="187"/>
                </a:cubicBezTo>
                <a:cubicBezTo>
                  <a:pt x="587" y="188"/>
                  <a:pt x="587" y="188"/>
                  <a:pt x="587" y="188"/>
                </a:cubicBezTo>
                <a:close/>
                <a:moveTo>
                  <a:pt x="154" y="44"/>
                </a:moveTo>
                <a:cubicBezTo>
                  <a:pt x="154" y="45"/>
                  <a:pt x="154" y="45"/>
                  <a:pt x="154" y="45"/>
                </a:cubicBezTo>
                <a:cubicBezTo>
                  <a:pt x="155" y="44"/>
                  <a:pt x="155" y="45"/>
                  <a:pt x="156" y="44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4" y="43"/>
                  <a:pt x="155" y="42"/>
                  <a:pt x="154" y="44"/>
                </a:cubicBezTo>
                <a:close/>
                <a:moveTo>
                  <a:pt x="345" y="52"/>
                </a:moveTo>
                <a:cubicBezTo>
                  <a:pt x="345" y="53"/>
                  <a:pt x="345" y="53"/>
                  <a:pt x="345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47" y="53"/>
                  <a:pt x="347" y="53"/>
                  <a:pt x="347" y="53"/>
                </a:cubicBezTo>
                <a:cubicBezTo>
                  <a:pt x="347" y="52"/>
                  <a:pt x="347" y="52"/>
                  <a:pt x="347" y="52"/>
                </a:cubicBezTo>
                <a:cubicBezTo>
                  <a:pt x="347" y="51"/>
                  <a:pt x="347" y="51"/>
                  <a:pt x="347" y="51"/>
                </a:cubicBezTo>
                <a:cubicBezTo>
                  <a:pt x="346" y="51"/>
                  <a:pt x="346" y="51"/>
                  <a:pt x="346" y="51"/>
                </a:cubicBezTo>
                <a:cubicBezTo>
                  <a:pt x="346" y="52"/>
                  <a:pt x="346" y="52"/>
                  <a:pt x="346" y="52"/>
                </a:cubicBezTo>
                <a:cubicBezTo>
                  <a:pt x="345" y="52"/>
                  <a:pt x="345" y="52"/>
                  <a:pt x="345" y="52"/>
                </a:cubicBezTo>
                <a:close/>
                <a:moveTo>
                  <a:pt x="165" y="138"/>
                </a:move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5" y="136"/>
                  <a:pt x="166" y="137"/>
                  <a:pt x="164" y="137"/>
                </a:cubicBezTo>
                <a:cubicBezTo>
                  <a:pt x="165" y="138"/>
                  <a:pt x="165" y="138"/>
                  <a:pt x="165" y="138"/>
                </a:cubicBezTo>
                <a:close/>
                <a:moveTo>
                  <a:pt x="627" y="213"/>
                </a:moveTo>
                <a:cubicBezTo>
                  <a:pt x="627" y="214"/>
                  <a:pt x="627" y="214"/>
                  <a:pt x="627" y="214"/>
                </a:cubicBezTo>
                <a:cubicBezTo>
                  <a:pt x="627" y="214"/>
                  <a:pt x="627" y="214"/>
                  <a:pt x="627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4"/>
                  <a:pt x="629" y="214"/>
                  <a:pt x="629" y="214"/>
                </a:cubicBezTo>
                <a:cubicBezTo>
                  <a:pt x="629" y="213"/>
                  <a:pt x="629" y="213"/>
                  <a:pt x="629" y="213"/>
                </a:cubicBezTo>
                <a:cubicBezTo>
                  <a:pt x="627" y="213"/>
                  <a:pt x="627" y="213"/>
                  <a:pt x="627" y="213"/>
                </a:cubicBezTo>
                <a:cubicBezTo>
                  <a:pt x="627" y="213"/>
                  <a:pt x="627" y="213"/>
                  <a:pt x="627" y="213"/>
                </a:cubicBezTo>
                <a:close/>
                <a:moveTo>
                  <a:pt x="524" y="197"/>
                </a:moveTo>
                <a:cubicBezTo>
                  <a:pt x="525" y="197"/>
                  <a:pt x="525" y="197"/>
                  <a:pt x="525" y="197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4" y="195"/>
                  <a:pt x="524" y="195"/>
                  <a:pt x="524" y="195"/>
                </a:cubicBezTo>
                <a:cubicBezTo>
                  <a:pt x="522" y="195"/>
                  <a:pt x="522" y="195"/>
                  <a:pt x="522" y="195"/>
                </a:cubicBezTo>
                <a:cubicBezTo>
                  <a:pt x="522" y="197"/>
                  <a:pt x="522" y="197"/>
                  <a:pt x="522" y="197"/>
                </a:cubicBezTo>
                <a:cubicBezTo>
                  <a:pt x="523" y="197"/>
                  <a:pt x="522" y="197"/>
                  <a:pt x="524" y="197"/>
                </a:cubicBezTo>
                <a:close/>
                <a:moveTo>
                  <a:pt x="25" y="135"/>
                </a:moveTo>
                <a:cubicBezTo>
                  <a:pt x="24" y="134"/>
                  <a:pt x="24" y="134"/>
                  <a:pt x="24" y="134"/>
                </a:cubicBezTo>
                <a:cubicBezTo>
                  <a:pt x="24" y="134"/>
                  <a:pt x="24" y="134"/>
                  <a:pt x="24" y="134"/>
                </a:cubicBezTo>
                <a:cubicBezTo>
                  <a:pt x="23" y="134"/>
                  <a:pt x="23" y="134"/>
                  <a:pt x="23" y="134"/>
                </a:cubicBezTo>
                <a:cubicBezTo>
                  <a:pt x="23" y="136"/>
                  <a:pt x="23" y="136"/>
                  <a:pt x="23" y="136"/>
                </a:cubicBezTo>
                <a:cubicBezTo>
                  <a:pt x="24" y="136"/>
                  <a:pt x="23" y="136"/>
                  <a:pt x="24" y="136"/>
                </a:cubicBezTo>
                <a:cubicBezTo>
                  <a:pt x="25" y="135"/>
                  <a:pt x="25" y="135"/>
                  <a:pt x="25" y="135"/>
                </a:cubicBezTo>
                <a:close/>
                <a:moveTo>
                  <a:pt x="393" y="30"/>
                </a:moveTo>
                <a:cubicBezTo>
                  <a:pt x="393" y="30"/>
                  <a:pt x="393" y="30"/>
                  <a:pt x="393" y="30"/>
                </a:cubicBezTo>
                <a:cubicBezTo>
                  <a:pt x="394" y="31"/>
                  <a:pt x="394" y="31"/>
                  <a:pt x="394" y="31"/>
                </a:cubicBezTo>
                <a:cubicBezTo>
                  <a:pt x="396" y="30"/>
                  <a:pt x="396" y="30"/>
                  <a:pt x="396" y="30"/>
                </a:cubicBezTo>
                <a:cubicBezTo>
                  <a:pt x="396" y="29"/>
                  <a:pt x="396" y="29"/>
                  <a:pt x="396" y="29"/>
                </a:cubicBezTo>
                <a:cubicBezTo>
                  <a:pt x="395" y="29"/>
                  <a:pt x="395" y="29"/>
                  <a:pt x="395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4" y="29"/>
                  <a:pt x="394" y="29"/>
                  <a:pt x="394" y="29"/>
                </a:cubicBezTo>
                <a:cubicBezTo>
                  <a:pt x="393" y="30"/>
                  <a:pt x="393" y="30"/>
                  <a:pt x="393" y="30"/>
                </a:cubicBezTo>
                <a:close/>
                <a:moveTo>
                  <a:pt x="420" y="6"/>
                </a:moveTo>
                <a:cubicBezTo>
                  <a:pt x="421" y="6"/>
                  <a:pt x="421" y="6"/>
                  <a:pt x="421" y="6"/>
                </a:cubicBezTo>
                <a:cubicBezTo>
                  <a:pt x="422" y="5"/>
                  <a:pt x="422" y="5"/>
                  <a:pt x="422" y="5"/>
                </a:cubicBezTo>
                <a:cubicBezTo>
                  <a:pt x="423" y="5"/>
                  <a:pt x="423" y="5"/>
                  <a:pt x="423" y="5"/>
                </a:cubicBezTo>
                <a:cubicBezTo>
                  <a:pt x="423" y="4"/>
                  <a:pt x="423" y="4"/>
                  <a:pt x="423" y="4"/>
                </a:cubicBezTo>
                <a:cubicBezTo>
                  <a:pt x="422" y="4"/>
                  <a:pt x="422" y="4"/>
                  <a:pt x="422" y="4"/>
                </a:cubicBezTo>
                <a:cubicBezTo>
                  <a:pt x="421" y="4"/>
                  <a:pt x="421" y="4"/>
                  <a:pt x="421" y="4"/>
                </a:cubicBezTo>
                <a:cubicBezTo>
                  <a:pt x="420" y="3"/>
                  <a:pt x="420" y="3"/>
                  <a:pt x="420" y="3"/>
                </a:cubicBezTo>
                <a:cubicBezTo>
                  <a:pt x="420" y="4"/>
                  <a:pt x="420" y="4"/>
                  <a:pt x="420" y="4"/>
                </a:cubicBezTo>
                <a:cubicBezTo>
                  <a:pt x="420" y="5"/>
                  <a:pt x="420" y="5"/>
                  <a:pt x="420" y="5"/>
                </a:cubicBezTo>
                <a:cubicBezTo>
                  <a:pt x="420" y="5"/>
                  <a:pt x="420" y="4"/>
                  <a:pt x="420" y="6"/>
                </a:cubicBezTo>
                <a:close/>
                <a:moveTo>
                  <a:pt x="65" y="63"/>
                </a:move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67" y="64"/>
                  <a:pt x="65" y="62"/>
                  <a:pt x="67" y="62"/>
                </a:cubicBezTo>
                <a:cubicBezTo>
                  <a:pt x="67" y="62"/>
                  <a:pt x="67" y="62"/>
                  <a:pt x="67" y="62"/>
                </a:cubicBezTo>
                <a:cubicBezTo>
                  <a:pt x="66" y="61"/>
                  <a:pt x="66" y="61"/>
                  <a:pt x="66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595" y="195"/>
                </a:moveTo>
                <a:cubicBezTo>
                  <a:pt x="595" y="196"/>
                  <a:pt x="595" y="196"/>
                  <a:pt x="595" y="196"/>
                </a:cubicBezTo>
                <a:cubicBezTo>
                  <a:pt x="596" y="197"/>
                  <a:pt x="595" y="197"/>
                  <a:pt x="597" y="197"/>
                </a:cubicBezTo>
                <a:cubicBezTo>
                  <a:pt x="598" y="196"/>
                  <a:pt x="597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6"/>
                  <a:pt x="598" y="196"/>
                  <a:pt x="598" y="196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5"/>
                  <a:pt x="598" y="195"/>
                  <a:pt x="598" y="195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8" y="194"/>
                  <a:pt x="598" y="194"/>
                  <a:pt x="598" y="194"/>
                </a:cubicBezTo>
                <a:cubicBezTo>
                  <a:pt x="597" y="194"/>
                  <a:pt x="597" y="194"/>
                  <a:pt x="597" y="194"/>
                </a:cubicBezTo>
                <a:cubicBezTo>
                  <a:pt x="597" y="195"/>
                  <a:pt x="597" y="195"/>
                  <a:pt x="595" y="195"/>
                </a:cubicBezTo>
                <a:close/>
                <a:moveTo>
                  <a:pt x="646" y="42"/>
                </a:moveTo>
                <a:cubicBezTo>
                  <a:pt x="648" y="42"/>
                  <a:pt x="648" y="42"/>
                  <a:pt x="648" y="42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49" y="43"/>
                  <a:pt x="649" y="43"/>
                  <a:pt x="649" y="43"/>
                </a:cubicBezTo>
                <a:cubicBezTo>
                  <a:pt x="650" y="42"/>
                  <a:pt x="650" y="42"/>
                  <a:pt x="650" y="42"/>
                </a:cubicBezTo>
                <a:cubicBezTo>
                  <a:pt x="648" y="41"/>
                  <a:pt x="648" y="41"/>
                  <a:pt x="648" y="41"/>
                </a:cubicBezTo>
                <a:cubicBezTo>
                  <a:pt x="647" y="41"/>
                  <a:pt x="647" y="41"/>
                  <a:pt x="647" y="41"/>
                </a:cubicBezTo>
                <a:cubicBezTo>
                  <a:pt x="646" y="41"/>
                  <a:pt x="646" y="41"/>
                  <a:pt x="646" y="41"/>
                </a:cubicBezTo>
                <a:cubicBezTo>
                  <a:pt x="646" y="42"/>
                  <a:pt x="646" y="42"/>
                  <a:pt x="646" y="42"/>
                </a:cubicBezTo>
                <a:close/>
                <a:moveTo>
                  <a:pt x="348" y="101"/>
                </a:moveTo>
                <a:cubicBezTo>
                  <a:pt x="349" y="102"/>
                  <a:pt x="349" y="102"/>
                  <a:pt x="349" y="102"/>
                </a:cubicBezTo>
                <a:cubicBezTo>
                  <a:pt x="350" y="102"/>
                  <a:pt x="350" y="102"/>
                  <a:pt x="351" y="102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3" y="101"/>
                  <a:pt x="353" y="101"/>
                  <a:pt x="353" y="101"/>
                </a:cubicBezTo>
                <a:cubicBezTo>
                  <a:pt x="352" y="101"/>
                  <a:pt x="352" y="101"/>
                  <a:pt x="352" y="101"/>
                </a:cubicBezTo>
                <a:cubicBezTo>
                  <a:pt x="349" y="101"/>
                  <a:pt x="350" y="101"/>
                  <a:pt x="350" y="100"/>
                </a:cubicBezTo>
                <a:cubicBezTo>
                  <a:pt x="349" y="100"/>
                  <a:pt x="349" y="100"/>
                  <a:pt x="349" y="100"/>
                </a:cubicBezTo>
                <a:cubicBezTo>
                  <a:pt x="348" y="101"/>
                  <a:pt x="348" y="101"/>
                  <a:pt x="348" y="101"/>
                </a:cubicBezTo>
                <a:close/>
                <a:moveTo>
                  <a:pt x="538" y="183"/>
                </a:moveTo>
                <a:cubicBezTo>
                  <a:pt x="538" y="184"/>
                  <a:pt x="538" y="184"/>
                  <a:pt x="538" y="184"/>
                </a:cubicBezTo>
                <a:cubicBezTo>
                  <a:pt x="539" y="183"/>
                  <a:pt x="539" y="183"/>
                  <a:pt x="539" y="183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41" y="183"/>
                  <a:pt x="541" y="183"/>
                  <a:pt x="541" y="183"/>
                </a:cubicBezTo>
                <a:cubicBezTo>
                  <a:pt x="542" y="184"/>
                  <a:pt x="542" y="184"/>
                  <a:pt x="542" y="184"/>
                </a:cubicBezTo>
                <a:cubicBezTo>
                  <a:pt x="543" y="183"/>
                  <a:pt x="543" y="183"/>
                  <a:pt x="543" y="183"/>
                </a:cubicBezTo>
                <a:cubicBezTo>
                  <a:pt x="542" y="182"/>
                  <a:pt x="542" y="182"/>
                  <a:pt x="542" y="182"/>
                </a:cubicBezTo>
                <a:cubicBezTo>
                  <a:pt x="541" y="182"/>
                  <a:pt x="541" y="182"/>
                  <a:pt x="541" y="182"/>
                </a:cubicBezTo>
                <a:cubicBezTo>
                  <a:pt x="541" y="182"/>
                  <a:pt x="540" y="182"/>
                  <a:pt x="540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38" y="183"/>
                  <a:pt x="538" y="183"/>
                  <a:pt x="538" y="183"/>
                </a:cubicBezTo>
                <a:close/>
                <a:moveTo>
                  <a:pt x="520" y="157"/>
                </a:moveTo>
                <a:cubicBezTo>
                  <a:pt x="520" y="157"/>
                  <a:pt x="520" y="157"/>
                  <a:pt x="520" y="157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1" y="156"/>
                  <a:pt x="521" y="156"/>
                  <a:pt x="521" y="156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4"/>
                  <a:pt x="522" y="154"/>
                  <a:pt x="522" y="154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521" y="156"/>
                  <a:pt x="519" y="155"/>
                  <a:pt x="518" y="158"/>
                </a:cubicBezTo>
                <a:cubicBezTo>
                  <a:pt x="520" y="157"/>
                  <a:pt x="520" y="157"/>
                  <a:pt x="520" y="157"/>
                </a:cubicBezTo>
                <a:close/>
                <a:moveTo>
                  <a:pt x="523" y="194"/>
                </a:moveTo>
                <a:cubicBezTo>
                  <a:pt x="526" y="194"/>
                  <a:pt x="524" y="194"/>
                  <a:pt x="525" y="195"/>
                </a:cubicBezTo>
                <a:cubicBezTo>
                  <a:pt x="526" y="195"/>
                  <a:pt x="526" y="195"/>
                  <a:pt x="526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7" y="195"/>
                  <a:pt x="527" y="195"/>
                  <a:pt x="527" y="195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8" y="194"/>
                  <a:pt x="528" y="194"/>
                  <a:pt x="528" y="194"/>
                </a:cubicBezTo>
                <a:cubicBezTo>
                  <a:pt x="525" y="194"/>
                  <a:pt x="526" y="193"/>
                  <a:pt x="524" y="193"/>
                </a:cubicBezTo>
                <a:cubicBezTo>
                  <a:pt x="523" y="194"/>
                  <a:pt x="523" y="194"/>
                  <a:pt x="523" y="194"/>
                </a:cubicBezTo>
                <a:close/>
                <a:moveTo>
                  <a:pt x="604" y="220"/>
                </a:moveTo>
                <a:cubicBezTo>
                  <a:pt x="604" y="221"/>
                  <a:pt x="604" y="221"/>
                  <a:pt x="604" y="221"/>
                </a:cubicBezTo>
                <a:cubicBezTo>
                  <a:pt x="605" y="221"/>
                  <a:pt x="605" y="221"/>
                  <a:pt x="605" y="221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6" y="222"/>
                  <a:pt x="606" y="222"/>
                  <a:pt x="606" y="222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7" y="223"/>
                  <a:pt x="607" y="223"/>
                  <a:pt x="607" y="223"/>
                </a:cubicBezTo>
                <a:cubicBezTo>
                  <a:pt x="608" y="222"/>
                  <a:pt x="608" y="222"/>
                  <a:pt x="608" y="222"/>
                </a:cubicBezTo>
                <a:cubicBezTo>
                  <a:pt x="607" y="221"/>
                  <a:pt x="607" y="221"/>
                  <a:pt x="607" y="221"/>
                </a:cubicBezTo>
                <a:cubicBezTo>
                  <a:pt x="606" y="220"/>
                  <a:pt x="606" y="220"/>
                  <a:pt x="606" y="220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4" y="219"/>
                  <a:pt x="604" y="219"/>
                  <a:pt x="604" y="219"/>
                </a:cubicBezTo>
                <a:cubicBezTo>
                  <a:pt x="603" y="219"/>
                  <a:pt x="603" y="219"/>
                  <a:pt x="603" y="219"/>
                </a:cubicBezTo>
                <a:cubicBezTo>
                  <a:pt x="604" y="220"/>
                  <a:pt x="604" y="220"/>
                  <a:pt x="604" y="220"/>
                </a:cubicBezTo>
                <a:close/>
                <a:moveTo>
                  <a:pt x="527" y="146"/>
                </a:move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9" y="148"/>
                  <a:pt x="529" y="148"/>
                  <a:pt x="529" y="148"/>
                </a:cubicBezTo>
                <a:cubicBezTo>
                  <a:pt x="529" y="148"/>
                  <a:pt x="529" y="148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0" y="149"/>
                  <a:pt x="530" y="149"/>
                  <a:pt x="530" y="149"/>
                </a:cubicBezTo>
                <a:cubicBezTo>
                  <a:pt x="530" y="148"/>
                  <a:pt x="530" y="148"/>
                  <a:pt x="530" y="148"/>
                </a:cubicBezTo>
                <a:cubicBezTo>
                  <a:pt x="530" y="146"/>
                  <a:pt x="530" y="146"/>
                  <a:pt x="530" y="146"/>
                </a:cubicBezTo>
                <a:cubicBezTo>
                  <a:pt x="529" y="146"/>
                  <a:pt x="529" y="146"/>
                  <a:pt x="529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8" y="146"/>
                  <a:pt x="528" y="146"/>
                  <a:pt x="528" y="146"/>
                </a:cubicBezTo>
                <a:cubicBezTo>
                  <a:pt x="527" y="146"/>
                  <a:pt x="527" y="146"/>
                  <a:pt x="527" y="146"/>
                </a:cubicBezTo>
                <a:close/>
                <a:moveTo>
                  <a:pt x="366" y="101"/>
                </a:moveTo>
                <a:cubicBezTo>
                  <a:pt x="365" y="101"/>
                  <a:pt x="365" y="101"/>
                  <a:pt x="365" y="101"/>
                </a:cubicBezTo>
                <a:cubicBezTo>
                  <a:pt x="365" y="102"/>
                  <a:pt x="365" y="102"/>
                  <a:pt x="365" y="102"/>
                </a:cubicBezTo>
                <a:cubicBezTo>
                  <a:pt x="364" y="102"/>
                  <a:pt x="364" y="102"/>
                  <a:pt x="364" y="102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5" y="103"/>
                  <a:pt x="365" y="103"/>
                  <a:pt x="365" y="103"/>
                </a:cubicBezTo>
                <a:cubicBezTo>
                  <a:pt x="366" y="103"/>
                  <a:pt x="366" y="103"/>
                  <a:pt x="366" y="103"/>
                </a:cubicBezTo>
                <a:cubicBezTo>
                  <a:pt x="367" y="103"/>
                  <a:pt x="367" y="103"/>
                  <a:pt x="368" y="102"/>
                </a:cubicBezTo>
                <a:cubicBezTo>
                  <a:pt x="368" y="102"/>
                  <a:pt x="368" y="102"/>
                  <a:pt x="368" y="102"/>
                </a:cubicBezTo>
                <a:cubicBezTo>
                  <a:pt x="369" y="100"/>
                  <a:pt x="369" y="100"/>
                  <a:pt x="369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7" y="101"/>
                  <a:pt x="369" y="101"/>
                  <a:pt x="366" y="101"/>
                </a:cubicBezTo>
                <a:close/>
                <a:moveTo>
                  <a:pt x="199" y="284"/>
                </a:moveTo>
                <a:cubicBezTo>
                  <a:pt x="196" y="284"/>
                  <a:pt x="197" y="284"/>
                  <a:pt x="196" y="285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7" y="286"/>
                  <a:pt x="197" y="286"/>
                  <a:pt x="197" y="286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200" y="285"/>
                  <a:pt x="199" y="286"/>
                  <a:pt x="200" y="285"/>
                </a:cubicBezTo>
                <a:cubicBezTo>
                  <a:pt x="201" y="284"/>
                  <a:pt x="201" y="285"/>
                  <a:pt x="200" y="284"/>
                </a:cubicBezTo>
                <a:cubicBezTo>
                  <a:pt x="200" y="284"/>
                  <a:pt x="200" y="284"/>
                  <a:pt x="200" y="284"/>
                </a:cubicBezTo>
                <a:cubicBezTo>
                  <a:pt x="199" y="284"/>
                  <a:pt x="199" y="284"/>
                  <a:pt x="199" y="284"/>
                </a:cubicBezTo>
                <a:cubicBezTo>
                  <a:pt x="199" y="284"/>
                  <a:pt x="199" y="284"/>
                  <a:pt x="199" y="284"/>
                </a:cubicBezTo>
                <a:close/>
                <a:moveTo>
                  <a:pt x="28" y="53"/>
                </a:move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5"/>
                  <a:pt x="25" y="55"/>
                  <a:pt x="25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4"/>
                  <a:pt x="29" y="54"/>
                  <a:pt x="29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630" y="26"/>
                </a:moveTo>
                <a:cubicBezTo>
                  <a:pt x="630" y="26"/>
                  <a:pt x="630" y="26"/>
                  <a:pt x="630" y="26"/>
                </a:cubicBezTo>
                <a:cubicBezTo>
                  <a:pt x="633" y="26"/>
                  <a:pt x="633" y="26"/>
                  <a:pt x="633" y="26"/>
                </a:cubicBezTo>
                <a:cubicBezTo>
                  <a:pt x="635" y="26"/>
                  <a:pt x="635" y="26"/>
                  <a:pt x="635" y="26"/>
                </a:cubicBezTo>
                <a:cubicBezTo>
                  <a:pt x="635" y="25"/>
                  <a:pt x="635" y="25"/>
                  <a:pt x="635" y="25"/>
                </a:cubicBezTo>
                <a:cubicBezTo>
                  <a:pt x="634" y="25"/>
                  <a:pt x="634" y="25"/>
                  <a:pt x="634" y="25"/>
                </a:cubicBezTo>
                <a:cubicBezTo>
                  <a:pt x="633" y="25"/>
                  <a:pt x="633" y="25"/>
                  <a:pt x="633" y="25"/>
                </a:cubicBezTo>
                <a:cubicBezTo>
                  <a:pt x="633" y="25"/>
                  <a:pt x="631" y="24"/>
                  <a:pt x="631" y="25"/>
                </a:cubicBezTo>
                <a:cubicBezTo>
                  <a:pt x="630" y="26"/>
                  <a:pt x="630" y="26"/>
                  <a:pt x="630" y="26"/>
                </a:cubicBezTo>
                <a:close/>
                <a:moveTo>
                  <a:pt x="516" y="194"/>
                </a:moveTo>
                <a:cubicBezTo>
                  <a:pt x="516" y="194"/>
                  <a:pt x="516" y="194"/>
                  <a:pt x="516" y="194"/>
                </a:cubicBezTo>
                <a:cubicBezTo>
                  <a:pt x="517" y="195"/>
                  <a:pt x="517" y="195"/>
                  <a:pt x="517" y="195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9" y="195"/>
                  <a:pt x="519" y="195"/>
                  <a:pt x="519" y="195"/>
                </a:cubicBezTo>
                <a:cubicBezTo>
                  <a:pt x="520" y="195"/>
                  <a:pt x="520" y="195"/>
                  <a:pt x="520" y="195"/>
                </a:cubicBezTo>
                <a:cubicBezTo>
                  <a:pt x="521" y="194"/>
                  <a:pt x="521" y="194"/>
                  <a:pt x="521" y="194"/>
                </a:cubicBezTo>
                <a:cubicBezTo>
                  <a:pt x="522" y="194"/>
                  <a:pt x="522" y="194"/>
                  <a:pt x="522" y="194"/>
                </a:cubicBezTo>
                <a:cubicBezTo>
                  <a:pt x="521" y="193"/>
                  <a:pt x="521" y="193"/>
                  <a:pt x="521" y="193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8" y="194"/>
                  <a:pt x="518" y="194"/>
                  <a:pt x="518" y="194"/>
                </a:cubicBezTo>
                <a:cubicBezTo>
                  <a:pt x="517" y="193"/>
                  <a:pt x="517" y="193"/>
                  <a:pt x="517" y="193"/>
                </a:cubicBezTo>
                <a:cubicBezTo>
                  <a:pt x="516" y="194"/>
                  <a:pt x="516" y="194"/>
                  <a:pt x="516" y="194"/>
                </a:cubicBezTo>
                <a:close/>
                <a:moveTo>
                  <a:pt x="573" y="17"/>
                </a:moveTo>
                <a:cubicBezTo>
                  <a:pt x="574" y="18"/>
                  <a:pt x="574" y="18"/>
                  <a:pt x="574" y="18"/>
                </a:cubicBezTo>
                <a:cubicBezTo>
                  <a:pt x="575" y="18"/>
                  <a:pt x="576" y="18"/>
                  <a:pt x="577" y="18"/>
                </a:cubicBezTo>
                <a:cubicBezTo>
                  <a:pt x="577" y="18"/>
                  <a:pt x="578" y="18"/>
                  <a:pt x="578" y="18"/>
                </a:cubicBezTo>
                <a:cubicBezTo>
                  <a:pt x="579" y="18"/>
                  <a:pt x="579" y="18"/>
                  <a:pt x="579" y="17"/>
                </a:cubicBezTo>
                <a:cubicBezTo>
                  <a:pt x="578" y="17"/>
                  <a:pt x="578" y="17"/>
                  <a:pt x="578" y="17"/>
                </a:cubicBezTo>
                <a:cubicBezTo>
                  <a:pt x="575" y="17"/>
                  <a:pt x="575" y="17"/>
                  <a:pt x="575" y="17"/>
                </a:cubicBezTo>
                <a:cubicBezTo>
                  <a:pt x="573" y="17"/>
                  <a:pt x="572" y="16"/>
                  <a:pt x="572" y="17"/>
                </a:cubicBezTo>
                <a:cubicBezTo>
                  <a:pt x="573" y="17"/>
                  <a:pt x="573" y="17"/>
                  <a:pt x="573" y="17"/>
                </a:cubicBezTo>
                <a:close/>
                <a:moveTo>
                  <a:pt x="391" y="7"/>
                </a:moveTo>
                <a:cubicBezTo>
                  <a:pt x="393" y="7"/>
                  <a:pt x="393" y="7"/>
                  <a:pt x="393" y="7"/>
                </a:cubicBezTo>
                <a:cubicBezTo>
                  <a:pt x="393" y="7"/>
                  <a:pt x="393" y="7"/>
                  <a:pt x="393" y="7"/>
                </a:cubicBezTo>
                <a:cubicBezTo>
                  <a:pt x="394" y="7"/>
                  <a:pt x="394" y="7"/>
                  <a:pt x="394" y="7"/>
                </a:cubicBezTo>
                <a:cubicBezTo>
                  <a:pt x="395" y="6"/>
                  <a:pt x="395" y="6"/>
                  <a:pt x="395" y="6"/>
                </a:cubicBezTo>
                <a:cubicBezTo>
                  <a:pt x="397" y="6"/>
                  <a:pt x="397" y="6"/>
                  <a:pt x="397" y="6"/>
                </a:cubicBezTo>
                <a:cubicBezTo>
                  <a:pt x="397" y="5"/>
                  <a:pt x="397" y="5"/>
                  <a:pt x="397" y="5"/>
                </a:cubicBezTo>
                <a:cubicBezTo>
                  <a:pt x="396" y="5"/>
                  <a:pt x="396" y="5"/>
                  <a:pt x="396" y="5"/>
                </a:cubicBezTo>
                <a:cubicBezTo>
                  <a:pt x="396" y="6"/>
                  <a:pt x="396" y="6"/>
                  <a:pt x="396" y="6"/>
                </a:cubicBezTo>
                <a:cubicBezTo>
                  <a:pt x="394" y="6"/>
                  <a:pt x="394" y="6"/>
                  <a:pt x="394" y="6"/>
                </a:cubicBezTo>
                <a:cubicBezTo>
                  <a:pt x="393" y="6"/>
                  <a:pt x="391" y="6"/>
                  <a:pt x="391" y="5"/>
                </a:cubicBezTo>
                <a:cubicBezTo>
                  <a:pt x="390" y="5"/>
                  <a:pt x="390" y="5"/>
                  <a:pt x="390" y="5"/>
                </a:cubicBezTo>
                <a:cubicBezTo>
                  <a:pt x="390" y="6"/>
                  <a:pt x="390" y="6"/>
                  <a:pt x="390" y="6"/>
                </a:cubicBezTo>
                <a:cubicBezTo>
                  <a:pt x="391" y="7"/>
                  <a:pt x="391" y="7"/>
                  <a:pt x="391" y="7"/>
                </a:cubicBezTo>
                <a:close/>
                <a:moveTo>
                  <a:pt x="537" y="174"/>
                </a:moveTo>
                <a:cubicBezTo>
                  <a:pt x="537" y="175"/>
                  <a:pt x="537" y="175"/>
                  <a:pt x="537" y="175"/>
                </a:cubicBezTo>
                <a:cubicBezTo>
                  <a:pt x="537" y="176"/>
                  <a:pt x="537" y="176"/>
                  <a:pt x="537" y="176"/>
                </a:cubicBezTo>
                <a:cubicBezTo>
                  <a:pt x="537" y="178"/>
                  <a:pt x="537" y="178"/>
                  <a:pt x="537" y="178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8" y="176"/>
                  <a:pt x="538" y="176"/>
                  <a:pt x="538" y="176"/>
                </a:cubicBezTo>
                <a:cubicBezTo>
                  <a:pt x="539" y="175"/>
                  <a:pt x="539" y="175"/>
                  <a:pt x="539" y="175"/>
                </a:cubicBezTo>
                <a:cubicBezTo>
                  <a:pt x="539" y="174"/>
                  <a:pt x="539" y="174"/>
                  <a:pt x="539" y="174"/>
                </a:cubicBezTo>
                <a:cubicBezTo>
                  <a:pt x="539" y="173"/>
                  <a:pt x="539" y="173"/>
                  <a:pt x="539" y="173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8" y="172"/>
                  <a:pt x="538" y="172"/>
                  <a:pt x="538" y="172"/>
                </a:cubicBezTo>
                <a:cubicBezTo>
                  <a:pt x="537" y="172"/>
                  <a:pt x="537" y="172"/>
                  <a:pt x="537" y="172"/>
                </a:cubicBezTo>
                <a:cubicBezTo>
                  <a:pt x="536" y="172"/>
                  <a:pt x="537" y="173"/>
                  <a:pt x="537" y="174"/>
                </a:cubicBezTo>
                <a:close/>
                <a:moveTo>
                  <a:pt x="131" y="17"/>
                </a:moveTo>
                <a:cubicBezTo>
                  <a:pt x="132" y="18"/>
                  <a:pt x="132" y="18"/>
                  <a:pt x="132" y="18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5" y="16"/>
                  <a:pt x="135" y="16"/>
                  <a:pt x="133" y="16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1" y="16"/>
                  <a:pt x="131" y="16"/>
                  <a:pt x="131" y="16"/>
                </a:cubicBezTo>
                <a:cubicBezTo>
                  <a:pt x="131" y="17"/>
                  <a:pt x="131" y="17"/>
                  <a:pt x="131" y="17"/>
                </a:cubicBezTo>
                <a:close/>
                <a:moveTo>
                  <a:pt x="533" y="194"/>
                </a:moveTo>
                <a:cubicBezTo>
                  <a:pt x="533" y="194"/>
                  <a:pt x="533" y="194"/>
                  <a:pt x="533" y="194"/>
                </a:cubicBezTo>
                <a:cubicBezTo>
                  <a:pt x="536" y="194"/>
                  <a:pt x="536" y="194"/>
                  <a:pt x="536" y="194"/>
                </a:cubicBezTo>
                <a:cubicBezTo>
                  <a:pt x="536" y="195"/>
                  <a:pt x="536" y="195"/>
                  <a:pt x="536" y="195"/>
                </a:cubicBezTo>
                <a:cubicBezTo>
                  <a:pt x="535" y="195"/>
                  <a:pt x="535" y="195"/>
                  <a:pt x="535" y="195"/>
                </a:cubicBezTo>
                <a:cubicBezTo>
                  <a:pt x="534" y="195"/>
                  <a:pt x="534" y="195"/>
                  <a:pt x="534" y="195"/>
                </a:cubicBezTo>
                <a:cubicBezTo>
                  <a:pt x="533" y="195"/>
                  <a:pt x="533" y="195"/>
                  <a:pt x="533" y="195"/>
                </a:cubicBezTo>
                <a:cubicBezTo>
                  <a:pt x="533" y="197"/>
                  <a:pt x="533" y="197"/>
                  <a:pt x="533" y="197"/>
                </a:cubicBezTo>
                <a:cubicBezTo>
                  <a:pt x="532" y="197"/>
                  <a:pt x="532" y="197"/>
                  <a:pt x="532" y="197"/>
                </a:cubicBezTo>
                <a:cubicBezTo>
                  <a:pt x="531" y="197"/>
                  <a:pt x="531" y="197"/>
                  <a:pt x="531" y="197"/>
                </a:cubicBezTo>
                <a:cubicBezTo>
                  <a:pt x="531" y="198"/>
                  <a:pt x="531" y="198"/>
                  <a:pt x="531" y="198"/>
                </a:cubicBezTo>
                <a:cubicBezTo>
                  <a:pt x="530" y="198"/>
                  <a:pt x="530" y="198"/>
                  <a:pt x="530" y="198"/>
                </a:cubicBezTo>
                <a:cubicBezTo>
                  <a:pt x="530" y="196"/>
                  <a:pt x="530" y="196"/>
                  <a:pt x="530" y="196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1" y="195"/>
                  <a:pt x="531" y="195"/>
                  <a:pt x="531" y="195"/>
                </a:cubicBezTo>
                <a:cubicBezTo>
                  <a:pt x="532" y="195"/>
                  <a:pt x="532" y="195"/>
                  <a:pt x="532" y="195"/>
                </a:cubicBezTo>
                <a:cubicBezTo>
                  <a:pt x="533" y="194"/>
                  <a:pt x="533" y="194"/>
                  <a:pt x="533" y="194"/>
                </a:cubicBezTo>
                <a:close/>
                <a:moveTo>
                  <a:pt x="524" y="124"/>
                </a:moveTo>
                <a:cubicBezTo>
                  <a:pt x="524" y="125"/>
                  <a:pt x="524" y="125"/>
                  <a:pt x="524" y="125"/>
                </a:cubicBezTo>
                <a:cubicBezTo>
                  <a:pt x="524" y="125"/>
                  <a:pt x="524" y="125"/>
                  <a:pt x="524" y="125"/>
                </a:cubicBezTo>
                <a:cubicBezTo>
                  <a:pt x="524" y="127"/>
                  <a:pt x="524" y="127"/>
                  <a:pt x="524" y="127"/>
                </a:cubicBezTo>
                <a:cubicBezTo>
                  <a:pt x="524" y="128"/>
                  <a:pt x="524" y="128"/>
                  <a:pt x="524" y="129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5" y="128"/>
                  <a:pt x="525" y="128"/>
                  <a:pt x="525" y="128"/>
                </a:cubicBezTo>
                <a:cubicBezTo>
                  <a:pt x="526" y="127"/>
                  <a:pt x="526" y="127"/>
                  <a:pt x="526" y="127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7" y="125"/>
                  <a:pt x="527" y="125"/>
                  <a:pt x="527" y="125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5" y="123"/>
                  <a:pt x="525" y="123"/>
                  <a:pt x="524" y="124"/>
                </a:cubicBezTo>
                <a:close/>
                <a:moveTo>
                  <a:pt x="129" y="11"/>
                </a:moveTo>
                <a:cubicBezTo>
                  <a:pt x="130" y="11"/>
                  <a:pt x="132" y="12"/>
                  <a:pt x="133" y="12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6" y="11"/>
                  <a:pt x="135" y="11"/>
                  <a:pt x="134" y="11"/>
                </a:cubicBezTo>
                <a:cubicBezTo>
                  <a:pt x="134" y="11"/>
                  <a:pt x="133" y="11"/>
                  <a:pt x="133" y="11"/>
                </a:cubicBezTo>
                <a:cubicBezTo>
                  <a:pt x="133" y="10"/>
                  <a:pt x="132" y="10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9"/>
                  <a:pt x="130" y="9"/>
                  <a:pt x="130" y="9"/>
                </a:cubicBezTo>
                <a:cubicBezTo>
                  <a:pt x="128" y="9"/>
                  <a:pt x="128" y="9"/>
                  <a:pt x="127" y="10"/>
                </a:cubicBezTo>
                <a:cubicBezTo>
                  <a:pt x="129" y="11"/>
                  <a:pt x="129" y="11"/>
                  <a:pt x="129" y="11"/>
                </a:cubicBezTo>
                <a:close/>
                <a:moveTo>
                  <a:pt x="102" y="10"/>
                </a:moveTo>
                <a:cubicBezTo>
                  <a:pt x="101" y="11"/>
                  <a:pt x="101" y="11"/>
                  <a:pt x="101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7" y="11"/>
                  <a:pt x="106" y="12"/>
                  <a:pt x="107" y="10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10"/>
                  <a:pt x="102" y="10"/>
                  <a:pt x="102" y="10"/>
                </a:cubicBezTo>
                <a:close/>
                <a:moveTo>
                  <a:pt x="581" y="185"/>
                </a:moveTo>
                <a:cubicBezTo>
                  <a:pt x="581" y="186"/>
                  <a:pt x="581" y="186"/>
                  <a:pt x="581" y="186"/>
                </a:cubicBezTo>
                <a:cubicBezTo>
                  <a:pt x="580" y="186"/>
                  <a:pt x="580" y="186"/>
                  <a:pt x="580" y="186"/>
                </a:cubicBezTo>
                <a:cubicBezTo>
                  <a:pt x="579" y="187"/>
                  <a:pt x="581" y="187"/>
                  <a:pt x="578" y="187"/>
                </a:cubicBezTo>
                <a:cubicBezTo>
                  <a:pt x="578" y="187"/>
                  <a:pt x="578" y="187"/>
                  <a:pt x="578" y="187"/>
                </a:cubicBezTo>
                <a:cubicBezTo>
                  <a:pt x="577" y="187"/>
                  <a:pt x="577" y="187"/>
                  <a:pt x="577" y="187"/>
                </a:cubicBezTo>
                <a:cubicBezTo>
                  <a:pt x="577" y="187"/>
                  <a:pt x="576" y="189"/>
                  <a:pt x="576" y="187"/>
                </a:cubicBezTo>
                <a:cubicBezTo>
                  <a:pt x="575" y="187"/>
                  <a:pt x="575" y="187"/>
                  <a:pt x="575" y="187"/>
                </a:cubicBezTo>
                <a:cubicBezTo>
                  <a:pt x="575" y="188"/>
                  <a:pt x="575" y="188"/>
                  <a:pt x="575" y="188"/>
                </a:cubicBezTo>
                <a:cubicBezTo>
                  <a:pt x="577" y="189"/>
                  <a:pt x="577" y="189"/>
                  <a:pt x="577" y="189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82" y="188"/>
                  <a:pt x="581" y="188"/>
                  <a:pt x="583" y="186"/>
                </a:cubicBezTo>
                <a:cubicBezTo>
                  <a:pt x="583" y="186"/>
                  <a:pt x="583" y="185"/>
                  <a:pt x="584" y="185"/>
                </a:cubicBezTo>
                <a:cubicBezTo>
                  <a:pt x="584" y="185"/>
                  <a:pt x="584" y="185"/>
                  <a:pt x="584" y="185"/>
                </a:cubicBezTo>
                <a:cubicBezTo>
                  <a:pt x="583" y="184"/>
                  <a:pt x="583" y="184"/>
                  <a:pt x="583" y="184"/>
                </a:cubicBezTo>
                <a:cubicBezTo>
                  <a:pt x="582" y="184"/>
                  <a:pt x="582" y="184"/>
                  <a:pt x="582" y="184"/>
                </a:cubicBezTo>
                <a:cubicBezTo>
                  <a:pt x="581" y="185"/>
                  <a:pt x="581" y="185"/>
                  <a:pt x="581" y="185"/>
                </a:cubicBezTo>
                <a:close/>
                <a:moveTo>
                  <a:pt x="409" y="6"/>
                </a:move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ubicBezTo>
                  <a:pt x="409" y="6"/>
                  <a:pt x="409" y="6"/>
                  <a:pt x="409" y="6"/>
                </a:cubicBezTo>
                <a:close/>
                <a:moveTo>
                  <a:pt x="407" y="4"/>
                </a:moveTo>
                <a:cubicBezTo>
                  <a:pt x="405" y="6"/>
                  <a:pt x="405" y="6"/>
                  <a:pt x="405" y="6"/>
                </a:cubicBezTo>
                <a:cubicBezTo>
                  <a:pt x="407" y="6"/>
                  <a:pt x="407" y="5"/>
                  <a:pt x="407" y="6"/>
                </a:cubicBezTo>
                <a:cubicBezTo>
                  <a:pt x="407" y="7"/>
                  <a:pt x="407" y="7"/>
                  <a:pt x="407" y="7"/>
                </a:cubicBezTo>
                <a:cubicBezTo>
                  <a:pt x="410" y="7"/>
                  <a:pt x="409" y="7"/>
                  <a:pt x="411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3" y="7"/>
                  <a:pt x="413" y="7"/>
                  <a:pt x="413" y="7"/>
                </a:cubicBezTo>
                <a:cubicBezTo>
                  <a:pt x="413" y="7"/>
                  <a:pt x="413" y="7"/>
                  <a:pt x="413" y="7"/>
                </a:cubicBezTo>
                <a:cubicBezTo>
                  <a:pt x="414" y="6"/>
                  <a:pt x="414" y="6"/>
                  <a:pt x="414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7" y="6"/>
                  <a:pt x="417" y="6"/>
                  <a:pt x="417" y="6"/>
                </a:cubicBezTo>
                <a:cubicBezTo>
                  <a:pt x="418" y="6"/>
                  <a:pt x="418" y="6"/>
                  <a:pt x="418" y="6"/>
                </a:cubicBezTo>
                <a:cubicBezTo>
                  <a:pt x="418" y="5"/>
                  <a:pt x="418" y="5"/>
                  <a:pt x="418" y="5"/>
                </a:cubicBezTo>
                <a:cubicBezTo>
                  <a:pt x="417" y="5"/>
                  <a:pt x="417" y="5"/>
                  <a:pt x="417" y="5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5" y="5"/>
                  <a:pt x="415" y="5"/>
                  <a:pt x="415" y="5"/>
                </a:cubicBezTo>
                <a:cubicBezTo>
                  <a:pt x="413" y="6"/>
                  <a:pt x="414" y="6"/>
                  <a:pt x="412" y="6"/>
                </a:cubicBezTo>
                <a:cubicBezTo>
                  <a:pt x="412" y="6"/>
                  <a:pt x="412" y="6"/>
                  <a:pt x="412" y="6"/>
                </a:cubicBezTo>
                <a:cubicBezTo>
                  <a:pt x="411" y="5"/>
                  <a:pt x="411" y="5"/>
                  <a:pt x="410" y="5"/>
                </a:cubicBezTo>
                <a:cubicBezTo>
                  <a:pt x="410" y="4"/>
                  <a:pt x="410" y="4"/>
                  <a:pt x="410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11" y="4"/>
                  <a:pt x="411" y="4"/>
                  <a:pt x="411" y="4"/>
                </a:cubicBezTo>
                <a:cubicBezTo>
                  <a:pt x="410" y="4"/>
                  <a:pt x="410" y="4"/>
                  <a:pt x="410" y="4"/>
                </a:cubicBezTo>
                <a:cubicBezTo>
                  <a:pt x="409" y="4"/>
                  <a:pt x="408" y="4"/>
                  <a:pt x="407" y="4"/>
                </a:cubicBezTo>
                <a:close/>
                <a:moveTo>
                  <a:pt x="322" y="86"/>
                </a:moveTo>
                <a:cubicBezTo>
                  <a:pt x="321" y="86"/>
                  <a:pt x="321" y="86"/>
                  <a:pt x="321" y="86"/>
                </a:cubicBezTo>
                <a:cubicBezTo>
                  <a:pt x="321" y="87"/>
                  <a:pt x="321" y="87"/>
                  <a:pt x="321" y="87"/>
                </a:cubicBezTo>
                <a:cubicBezTo>
                  <a:pt x="321" y="88"/>
                  <a:pt x="321" y="88"/>
                  <a:pt x="321" y="88"/>
                </a:cubicBezTo>
                <a:cubicBezTo>
                  <a:pt x="322" y="88"/>
                  <a:pt x="323" y="89"/>
                  <a:pt x="321" y="89"/>
                </a:cubicBezTo>
                <a:cubicBezTo>
                  <a:pt x="321" y="89"/>
                  <a:pt x="321" y="89"/>
                  <a:pt x="321" y="89"/>
                </a:cubicBezTo>
                <a:cubicBezTo>
                  <a:pt x="321" y="90"/>
                  <a:pt x="321" y="90"/>
                  <a:pt x="321" y="90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22" y="94"/>
                  <a:pt x="322" y="94"/>
                  <a:pt x="322" y="94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24" y="92"/>
                  <a:pt x="324" y="92"/>
                  <a:pt x="324" y="92"/>
                </a:cubicBezTo>
                <a:cubicBezTo>
                  <a:pt x="324" y="90"/>
                  <a:pt x="324" y="90"/>
                  <a:pt x="324" y="90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9"/>
                  <a:pt x="323" y="89"/>
                  <a:pt x="323" y="89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85"/>
                  <a:pt x="323" y="85"/>
                  <a:pt x="323" y="85"/>
                </a:cubicBezTo>
                <a:cubicBezTo>
                  <a:pt x="322" y="86"/>
                  <a:pt x="322" y="86"/>
                  <a:pt x="322" y="86"/>
                </a:cubicBezTo>
                <a:close/>
                <a:moveTo>
                  <a:pt x="116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9"/>
                  <a:pt x="114" y="9"/>
                  <a:pt x="114" y="9"/>
                </a:cubicBezTo>
                <a:cubicBezTo>
                  <a:pt x="116" y="9"/>
                  <a:pt x="116" y="9"/>
                  <a:pt x="11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9"/>
                  <a:pt x="118" y="9"/>
                  <a:pt x="118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4" y="9"/>
                  <a:pt x="124" y="9"/>
                  <a:pt x="124" y="9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7" y="8"/>
                  <a:pt x="117" y="10"/>
                  <a:pt x="116" y="9"/>
                </a:cubicBezTo>
                <a:close/>
                <a:moveTo>
                  <a:pt x="491" y="9"/>
                </a:moveTo>
                <a:cubicBezTo>
                  <a:pt x="489" y="9"/>
                  <a:pt x="489" y="9"/>
                  <a:pt x="489" y="9"/>
                </a:cubicBezTo>
                <a:cubicBezTo>
                  <a:pt x="488" y="10"/>
                  <a:pt x="488" y="10"/>
                  <a:pt x="488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7" y="10"/>
                  <a:pt x="487" y="10"/>
                  <a:pt x="487" y="10"/>
                </a:cubicBezTo>
                <a:cubicBezTo>
                  <a:pt x="486" y="11"/>
                  <a:pt x="486" y="11"/>
                  <a:pt x="486" y="11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9" y="11"/>
                  <a:pt x="489" y="11"/>
                  <a:pt x="489" y="11"/>
                </a:cubicBezTo>
                <a:cubicBezTo>
                  <a:pt x="495" y="11"/>
                  <a:pt x="495" y="11"/>
                  <a:pt x="495" y="11"/>
                </a:cubicBezTo>
                <a:cubicBezTo>
                  <a:pt x="495" y="10"/>
                  <a:pt x="494" y="10"/>
                  <a:pt x="496" y="10"/>
                </a:cubicBezTo>
                <a:cubicBezTo>
                  <a:pt x="497" y="10"/>
                  <a:pt x="497" y="10"/>
                  <a:pt x="497" y="10"/>
                </a:cubicBezTo>
                <a:cubicBezTo>
                  <a:pt x="496" y="9"/>
                  <a:pt x="496" y="9"/>
                  <a:pt x="496" y="9"/>
                </a:cubicBezTo>
                <a:cubicBezTo>
                  <a:pt x="495" y="9"/>
                  <a:pt x="493" y="8"/>
                  <a:pt x="492" y="8"/>
                </a:cubicBezTo>
                <a:cubicBezTo>
                  <a:pt x="491" y="9"/>
                  <a:pt x="491" y="9"/>
                  <a:pt x="491" y="9"/>
                </a:cubicBezTo>
                <a:close/>
                <a:moveTo>
                  <a:pt x="451" y="157"/>
                </a:moveTo>
                <a:cubicBezTo>
                  <a:pt x="450" y="159"/>
                  <a:pt x="450" y="159"/>
                  <a:pt x="450" y="159"/>
                </a:cubicBezTo>
                <a:cubicBezTo>
                  <a:pt x="450" y="160"/>
                  <a:pt x="450" y="160"/>
                  <a:pt x="450" y="160"/>
                </a:cubicBezTo>
                <a:cubicBezTo>
                  <a:pt x="451" y="161"/>
                  <a:pt x="451" y="159"/>
                  <a:pt x="451" y="162"/>
                </a:cubicBezTo>
                <a:cubicBezTo>
                  <a:pt x="451" y="163"/>
                  <a:pt x="451" y="163"/>
                  <a:pt x="451" y="163"/>
                </a:cubicBezTo>
                <a:cubicBezTo>
                  <a:pt x="453" y="163"/>
                  <a:pt x="452" y="163"/>
                  <a:pt x="453" y="163"/>
                </a:cubicBezTo>
                <a:cubicBezTo>
                  <a:pt x="454" y="162"/>
                  <a:pt x="454" y="162"/>
                  <a:pt x="454" y="162"/>
                </a:cubicBezTo>
                <a:cubicBezTo>
                  <a:pt x="454" y="160"/>
                  <a:pt x="454" y="159"/>
                  <a:pt x="454" y="158"/>
                </a:cubicBezTo>
                <a:cubicBezTo>
                  <a:pt x="453" y="157"/>
                  <a:pt x="453" y="157"/>
                  <a:pt x="453" y="157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2" y="156"/>
                  <a:pt x="452" y="156"/>
                  <a:pt x="452" y="156"/>
                </a:cubicBezTo>
                <a:cubicBezTo>
                  <a:pt x="451" y="156"/>
                  <a:pt x="451" y="156"/>
                  <a:pt x="451" y="156"/>
                </a:cubicBezTo>
                <a:cubicBezTo>
                  <a:pt x="451" y="157"/>
                  <a:pt x="451" y="157"/>
                  <a:pt x="451" y="157"/>
                </a:cubicBezTo>
                <a:close/>
                <a:moveTo>
                  <a:pt x="174" y="135"/>
                </a:moveTo>
                <a:cubicBezTo>
                  <a:pt x="174" y="135"/>
                  <a:pt x="174" y="135"/>
                  <a:pt x="174" y="135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4" y="137"/>
                  <a:pt x="174" y="137"/>
                  <a:pt x="174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3" y="137"/>
                  <a:pt x="173" y="137"/>
                  <a:pt x="173" y="137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4" y="138"/>
                  <a:pt x="174" y="138"/>
                  <a:pt x="174" y="138"/>
                </a:cubicBezTo>
                <a:cubicBezTo>
                  <a:pt x="175" y="138"/>
                  <a:pt x="175" y="138"/>
                  <a:pt x="175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7" y="138"/>
                  <a:pt x="177" y="138"/>
                  <a:pt x="177" y="138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80" y="135"/>
                  <a:pt x="180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1" y="136"/>
                  <a:pt x="181" y="136"/>
                  <a:pt x="181" y="136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7" y="133"/>
                  <a:pt x="178" y="134"/>
                  <a:pt x="175" y="134"/>
                </a:cubicBezTo>
                <a:cubicBezTo>
                  <a:pt x="175" y="134"/>
                  <a:pt x="174" y="136"/>
                  <a:pt x="174" y="134"/>
                </a:cubicBezTo>
                <a:cubicBezTo>
                  <a:pt x="173" y="134"/>
                  <a:pt x="173" y="134"/>
                  <a:pt x="173" y="134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4" y="135"/>
                  <a:pt x="174" y="135"/>
                  <a:pt x="174" y="135"/>
                </a:cubicBezTo>
                <a:close/>
                <a:moveTo>
                  <a:pt x="568" y="263"/>
                </a:moveTo>
                <a:cubicBezTo>
                  <a:pt x="569" y="264"/>
                  <a:pt x="569" y="264"/>
                  <a:pt x="569" y="264"/>
                </a:cubicBezTo>
                <a:cubicBezTo>
                  <a:pt x="569" y="264"/>
                  <a:pt x="569" y="264"/>
                  <a:pt x="569" y="264"/>
                </a:cubicBezTo>
                <a:cubicBezTo>
                  <a:pt x="569" y="265"/>
                  <a:pt x="569" y="265"/>
                  <a:pt x="569" y="265"/>
                </a:cubicBezTo>
                <a:cubicBezTo>
                  <a:pt x="569" y="266"/>
                  <a:pt x="569" y="266"/>
                  <a:pt x="569" y="266"/>
                </a:cubicBezTo>
                <a:cubicBezTo>
                  <a:pt x="570" y="267"/>
                  <a:pt x="570" y="267"/>
                  <a:pt x="570" y="267"/>
                </a:cubicBezTo>
                <a:cubicBezTo>
                  <a:pt x="571" y="268"/>
                  <a:pt x="571" y="268"/>
                  <a:pt x="571" y="268"/>
                </a:cubicBezTo>
                <a:cubicBezTo>
                  <a:pt x="573" y="267"/>
                  <a:pt x="572" y="268"/>
                  <a:pt x="573" y="267"/>
                </a:cubicBezTo>
                <a:cubicBezTo>
                  <a:pt x="574" y="266"/>
                  <a:pt x="574" y="266"/>
                  <a:pt x="574" y="266"/>
                </a:cubicBezTo>
                <a:cubicBezTo>
                  <a:pt x="574" y="265"/>
                  <a:pt x="574" y="265"/>
                  <a:pt x="574" y="265"/>
                </a:cubicBezTo>
                <a:cubicBezTo>
                  <a:pt x="575" y="265"/>
                  <a:pt x="575" y="265"/>
                  <a:pt x="575" y="265"/>
                </a:cubicBezTo>
                <a:cubicBezTo>
                  <a:pt x="575" y="262"/>
                  <a:pt x="575" y="262"/>
                  <a:pt x="575" y="262"/>
                </a:cubicBezTo>
                <a:cubicBezTo>
                  <a:pt x="573" y="262"/>
                  <a:pt x="573" y="262"/>
                  <a:pt x="573" y="262"/>
                </a:cubicBezTo>
                <a:cubicBezTo>
                  <a:pt x="572" y="262"/>
                  <a:pt x="572" y="262"/>
                  <a:pt x="572" y="262"/>
                </a:cubicBezTo>
                <a:cubicBezTo>
                  <a:pt x="571" y="262"/>
                  <a:pt x="571" y="262"/>
                  <a:pt x="571" y="262"/>
                </a:cubicBezTo>
                <a:cubicBezTo>
                  <a:pt x="570" y="262"/>
                  <a:pt x="570" y="262"/>
                  <a:pt x="570" y="262"/>
                </a:cubicBezTo>
                <a:cubicBezTo>
                  <a:pt x="568" y="262"/>
                  <a:pt x="568" y="262"/>
                  <a:pt x="568" y="262"/>
                </a:cubicBezTo>
                <a:cubicBezTo>
                  <a:pt x="568" y="263"/>
                  <a:pt x="568" y="263"/>
                  <a:pt x="568" y="263"/>
                </a:cubicBezTo>
                <a:close/>
                <a:moveTo>
                  <a:pt x="117" y="16"/>
                </a:moveTo>
                <a:cubicBezTo>
                  <a:pt x="116" y="14"/>
                  <a:pt x="116" y="14"/>
                  <a:pt x="116" y="14"/>
                </a:cubicBezTo>
                <a:cubicBezTo>
                  <a:pt x="117" y="14"/>
                  <a:pt x="115" y="14"/>
                  <a:pt x="118" y="14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6"/>
                  <a:pt x="127" y="14"/>
                  <a:pt x="127" y="14"/>
                </a:cubicBezTo>
                <a:cubicBezTo>
                  <a:pt x="129" y="14"/>
                  <a:pt x="128" y="14"/>
                  <a:pt x="129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17" y="16"/>
                  <a:pt x="117" y="16"/>
                  <a:pt x="117" y="16"/>
                </a:cubicBezTo>
                <a:close/>
                <a:moveTo>
                  <a:pt x="555" y="16"/>
                </a:moveTo>
                <a:cubicBezTo>
                  <a:pt x="554" y="16"/>
                  <a:pt x="554" y="16"/>
                  <a:pt x="554" y="16"/>
                </a:cubicBezTo>
                <a:cubicBezTo>
                  <a:pt x="554" y="17"/>
                  <a:pt x="554" y="17"/>
                  <a:pt x="554" y="17"/>
                </a:cubicBezTo>
                <a:cubicBezTo>
                  <a:pt x="555" y="17"/>
                  <a:pt x="555" y="17"/>
                  <a:pt x="555" y="17"/>
                </a:cubicBezTo>
                <a:cubicBezTo>
                  <a:pt x="556" y="18"/>
                  <a:pt x="556" y="18"/>
                  <a:pt x="556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59" y="18"/>
                  <a:pt x="559" y="18"/>
                  <a:pt x="559" y="18"/>
                </a:cubicBezTo>
                <a:cubicBezTo>
                  <a:pt x="561" y="18"/>
                  <a:pt x="561" y="18"/>
                  <a:pt x="561" y="18"/>
                </a:cubicBezTo>
                <a:cubicBezTo>
                  <a:pt x="562" y="17"/>
                  <a:pt x="562" y="17"/>
                  <a:pt x="562" y="17"/>
                </a:cubicBezTo>
                <a:cubicBezTo>
                  <a:pt x="563" y="17"/>
                  <a:pt x="563" y="17"/>
                  <a:pt x="563" y="17"/>
                </a:cubicBezTo>
                <a:cubicBezTo>
                  <a:pt x="563" y="18"/>
                  <a:pt x="563" y="18"/>
                  <a:pt x="563" y="18"/>
                </a:cubicBezTo>
                <a:cubicBezTo>
                  <a:pt x="564" y="18"/>
                  <a:pt x="564" y="18"/>
                  <a:pt x="564" y="18"/>
                </a:cubicBezTo>
                <a:cubicBezTo>
                  <a:pt x="565" y="17"/>
                  <a:pt x="565" y="17"/>
                  <a:pt x="565" y="17"/>
                </a:cubicBezTo>
                <a:cubicBezTo>
                  <a:pt x="568" y="17"/>
                  <a:pt x="568" y="17"/>
                  <a:pt x="568" y="17"/>
                </a:cubicBezTo>
                <a:cubicBezTo>
                  <a:pt x="568" y="16"/>
                  <a:pt x="568" y="17"/>
                  <a:pt x="568" y="16"/>
                </a:cubicBezTo>
                <a:cubicBezTo>
                  <a:pt x="563" y="16"/>
                  <a:pt x="563" y="16"/>
                  <a:pt x="563" y="16"/>
                </a:cubicBezTo>
                <a:cubicBezTo>
                  <a:pt x="562" y="15"/>
                  <a:pt x="562" y="15"/>
                  <a:pt x="562" y="15"/>
                </a:cubicBezTo>
                <a:cubicBezTo>
                  <a:pt x="560" y="16"/>
                  <a:pt x="563" y="14"/>
                  <a:pt x="561" y="15"/>
                </a:cubicBezTo>
                <a:cubicBezTo>
                  <a:pt x="561" y="16"/>
                  <a:pt x="561" y="16"/>
                  <a:pt x="560" y="16"/>
                </a:cubicBezTo>
                <a:cubicBezTo>
                  <a:pt x="560" y="16"/>
                  <a:pt x="560" y="16"/>
                  <a:pt x="560" y="16"/>
                </a:cubicBezTo>
                <a:cubicBezTo>
                  <a:pt x="559" y="16"/>
                  <a:pt x="559" y="16"/>
                  <a:pt x="559" y="16"/>
                </a:cubicBezTo>
                <a:cubicBezTo>
                  <a:pt x="558" y="15"/>
                  <a:pt x="558" y="15"/>
                  <a:pt x="558" y="15"/>
                </a:cubicBezTo>
                <a:cubicBezTo>
                  <a:pt x="556" y="15"/>
                  <a:pt x="556" y="15"/>
                  <a:pt x="556" y="15"/>
                </a:cubicBezTo>
                <a:cubicBezTo>
                  <a:pt x="555" y="16"/>
                  <a:pt x="555" y="16"/>
                  <a:pt x="555" y="16"/>
                </a:cubicBezTo>
                <a:close/>
                <a:moveTo>
                  <a:pt x="524" y="140"/>
                </a:moveTo>
                <a:cubicBezTo>
                  <a:pt x="525" y="140"/>
                  <a:pt x="524" y="138"/>
                  <a:pt x="524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5" y="137"/>
                  <a:pt x="525" y="137"/>
                  <a:pt x="525" y="137"/>
                </a:cubicBezTo>
                <a:cubicBezTo>
                  <a:pt x="526" y="137"/>
                  <a:pt x="526" y="137"/>
                  <a:pt x="526" y="137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7" y="138"/>
                  <a:pt x="527" y="138"/>
                  <a:pt x="527" y="138"/>
                </a:cubicBezTo>
                <a:cubicBezTo>
                  <a:pt x="528" y="139"/>
                  <a:pt x="528" y="139"/>
                  <a:pt x="528" y="139"/>
                </a:cubicBezTo>
                <a:cubicBezTo>
                  <a:pt x="528" y="141"/>
                  <a:pt x="528" y="141"/>
                  <a:pt x="528" y="141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3"/>
                  <a:pt x="527" y="143"/>
                  <a:pt x="527" y="143"/>
                </a:cubicBezTo>
                <a:cubicBezTo>
                  <a:pt x="526" y="143"/>
                  <a:pt x="526" y="143"/>
                  <a:pt x="526" y="143"/>
                </a:cubicBezTo>
                <a:cubicBezTo>
                  <a:pt x="526" y="145"/>
                  <a:pt x="526" y="145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6" y="147"/>
                  <a:pt x="525" y="148"/>
                  <a:pt x="527" y="148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7" y="149"/>
                  <a:pt x="527" y="149"/>
                  <a:pt x="527" y="149"/>
                </a:cubicBezTo>
                <a:cubicBezTo>
                  <a:pt x="526" y="150"/>
                  <a:pt x="526" y="150"/>
                  <a:pt x="526" y="150"/>
                </a:cubicBezTo>
                <a:cubicBezTo>
                  <a:pt x="525" y="150"/>
                  <a:pt x="525" y="150"/>
                  <a:pt x="525" y="150"/>
                </a:cubicBezTo>
                <a:cubicBezTo>
                  <a:pt x="525" y="149"/>
                  <a:pt x="525" y="149"/>
                  <a:pt x="525" y="149"/>
                </a:cubicBezTo>
                <a:cubicBezTo>
                  <a:pt x="524" y="148"/>
                  <a:pt x="524" y="148"/>
                  <a:pt x="524" y="148"/>
                </a:cubicBezTo>
                <a:cubicBezTo>
                  <a:pt x="525" y="147"/>
                  <a:pt x="525" y="147"/>
                  <a:pt x="525" y="147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6"/>
                  <a:pt x="524" y="146"/>
                  <a:pt x="524" y="146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523" y="144"/>
                  <a:pt x="523" y="144"/>
                  <a:pt x="523" y="144"/>
                </a:cubicBezTo>
                <a:cubicBezTo>
                  <a:pt x="523" y="142"/>
                  <a:pt x="523" y="142"/>
                  <a:pt x="523" y="142"/>
                </a:cubicBezTo>
                <a:cubicBezTo>
                  <a:pt x="524" y="141"/>
                  <a:pt x="524" y="141"/>
                  <a:pt x="524" y="141"/>
                </a:cubicBezTo>
                <a:cubicBezTo>
                  <a:pt x="524" y="140"/>
                  <a:pt x="524" y="140"/>
                  <a:pt x="524" y="140"/>
                </a:cubicBezTo>
                <a:close/>
                <a:moveTo>
                  <a:pt x="123" y="20"/>
                </a:moveTo>
                <a:cubicBezTo>
                  <a:pt x="123" y="22"/>
                  <a:pt x="123" y="22"/>
                  <a:pt x="123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1" y="22"/>
                  <a:pt x="121" y="22"/>
                  <a:pt x="121" y="22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1" y="23"/>
                  <a:pt x="121" y="23"/>
                  <a:pt x="122" y="23"/>
                </a:cubicBezTo>
                <a:cubicBezTo>
                  <a:pt x="125" y="23"/>
                  <a:pt x="123" y="23"/>
                  <a:pt x="124" y="24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6" y="25"/>
                  <a:pt x="126" y="25"/>
                  <a:pt x="127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3" y="20"/>
                  <a:pt x="123" y="20"/>
                </a:cubicBezTo>
                <a:close/>
                <a:moveTo>
                  <a:pt x="563" y="81"/>
                </a:moveTo>
                <a:cubicBezTo>
                  <a:pt x="563" y="83"/>
                  <a:pt x="563" y="83"/>
                  <a:pt x="563" y="83"/>
                </a:cubicBezTo>
                <a:cubicBezTo>
                  <a:pt x="562" y="83"/>
                  <a:pt x="562" y="83"/>
                  <a:pt x="562" y="83"/>
                </a:cubicBezTo>
                <a:cubicBezTo>
                  <a:pt x="562" y="84"/>
                  <a:pt x="562" y="84"/>
                  <a:pt x="561" y="85"/>
                </a:cubicBezTo>
                <a:cubicBezTo>
                  <a:pt x="561" y="85"/>
                  <a:pt x="561" y="85"/>
                  <a:pt x="561" y="85"/>
                </a:cubicBezTo>
                <a:cubicBezTo>
                  <a:pt x="561" y="85"/>
                  <a:pt x="561" y="85"/>
                  <a:pt x="560" y="85"/>
                </a:cubicBezTo>
                <a:cubicBezTo>
                  <a:pt x="559" y="86"/>
                  <a:pt x="559" y="86"/>
                  <a:pt x="559" y="86"/>
                </a:cubicBezTo>
                <a:cubicBezTo>
                  <a:pt x="559" y="87"/>
                  <a:pt x="559" y="87"/>
                  <a:pt x="559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62" y="88"/>
                  <a:pt x="562" y="88"/>
                  <a:pt x="562" y="88"/>
                </a:cubicBezTo>
                <a:cubicBezTo>
                  <a:pt x="562" y="87"/>
                  <a:pt x="562" y="87"/>
                  <a:pt x="562" y="87"/>
                </a:cubicBezTo>
                <a:cubicBezTo>
                  <a:pt x="560" y="87"/>
                  <a:pt x="560" y="87"/>
                  <a:pt x="560" y="87"/>
                </a:cubicBezTo>
                <a:cubicBezTo>
                  <a:pt x="561" y="86"/>
                  <a:pt x="561" y="86"/>
                  <a:pt x="561" y="86"/>
                </a:cubicBezTo>
                <a:cubicBezTo>
                  <a:pt x="564" y="86"/>
                  <a:pt x="564" y="86"/>
                  <a:pt x="564" y="86"/>
                </a:cubicBezTo>
                <a:cubicBezTo>
                  <a:pt x="564" y="86"/>
                  <a:pt x="564" y="87"/>
                  <a:pt x="564" y="87"/>
                </a:cubicBezTo>
                <a:cubicBezTo>
                  <a:pt x="565" y="87"/>
                  <a:pt x="565" y="87"/>
                  <a:pt x="565" y="87"/>
                </a:cubicBezTo>
                <a:cubicBezTo>
                  <a:pt x="566" y="87"/>
                  <a:pt x="566" y="87"/>
                  <a:pt x="566" y="87"/>
                </a:cubicBezTo>
                <a:cubicBezTo>
                  <a:pt x="566" y="86"/>
                  <a:pt x="566" y="86"/>
                  <a:pt x="566" y="86"/>
                </a:cubicBezTo>
                <a:cubicBezTo>
                  <a:pt x="567" y="86"/>
                  <a:pt x="567" y="86"/>
                  <a:pt x="567" y="86"/>
                </a:cubicBezTo>
                <a:cubicBezTo>
                  <a:pt x="568" y="85"/>
                  <a:pt x="568" y="85"/>
                  <a:pt x="568" y="85"/>
                </a:cubicBezTo>
                <a:cubicBezTo>
                  <a:pt x="569" y="85"/>
                  <a:pt x="569" y="85"/>
                  <a:pt x="569" y="85"/>
                </a:cubicBezTo>
                <a:cubicBezTo>
                  <a:pt x="570" y="84"/>
                  <a:pt x="570" y="84"/>
                  <a:pt x="570" y="84"/>
                </a:cubicBezTo>
                <a:cubicBezTo>
                  <a:pt x="570" y="83"/>
                  <a:pt x="570" y="83"/>
                  <a:pt x="571" y="83"/>
                </a:cubicBezTo>
                <a:cubicBezTo>
                  <a:pt x="571" y="82"/>
                  <a:pt x="571" y="82"/>
                  <a:pt x="571" y="82"/>
                </a:cubicBezTo>
                <a:cubicBezTo>
                  <a:pt x="571" y="83"/>
                  <a:pt x="571" y="83"/>
                  <a:pt x="571" y="83"/>
                </a:cubicBezTo>
                <a:cubicBezTo>
                  <a:pt x="570" y="83"/>
                  <a:pt x="570" y="83"/>
                  <a:pt x="570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8" y="83"/>
                  <a:pt x="568" y="83"/>
                  <a:pt x="568" y="83"/>
                </a:cubicBezTo>
                <a:cubicBezTo>
                  <a:pt x="566" y="82"/>
                  <a:pt x="567" y="83"/>
                  <a:pt x="566" y="82"/>
                </a:cubicBezTo>
                <a:cubicBezTo>
                  <a:pt x="565" y="81"/>
                  <a:pt x="565" y="81"/>
                  <a:pt x="565" y="81"/>
                </a:cubicBezTo>
                <a:cubicBezTo>
                  <a:pt x="564" y="80"/>
                  <a:pt x="564" y="80"/>
                  <a:pt x="564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0"/>
                  <a:pt x="563" y="80"/>
                  <a:pt x="563" y="80"/>
                </a:cubicBezTo>
                <a:cubicBezTo>
                  <a:pt x="563" y="81"/>
                  <a:pt x="563" y="81"/>
                  <a:pt x="563" y="81"/>
                </a:cubicBezTo>
                <a:close/>
                <a:moveTo>
                  <a:pt x="563" y="63"/>
                </a:moveTo>
                <a:cubicBezTo>
                  <a:pt x="563" y="65"/>
                  <a:pt x="563" y="65"/>
                  <a:pt x="563" y="65"/>
                </a:cubicBezTo>
                <a:cubicBezTo>
                  <a:pt x="563" y="65"/>
                  <a:pt x="563" y="65"/>
                  <a:pt x="563" y="65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67"/>
                  <a:pt x="563" y="67"/>
                  <a:pt x="563" y="67"/>
                </a:cubicBezTo>
                <a:cubicBezTo>
                  <a:pt x="563" y="72"/>
                  <a:pt x="563" y="72"/>
                  <a:pt x="563" y="72"/>
                </a:cubicBezTo>
                <a:cubicBezTo>
                  <a:pt x="563" y="73"/>
                  <a:pt x="563" y="73"/>
                  <a:pt x="563" y="73"/>
                </a:cubicBezTo>
                <a:cubicBezTo>
                  <a:pt x="563" y="76"/>
                  <a:pt x="563" y="76"/>
                  <a:pt x="563" y="76"/>
                </a:cubicBezTo>
                <a:cubicBezTo>
                  <a:pt x="563" y="79"/>
                  <a:pt x="563" y="79"/>
                  <a:pt x="563" y="79"/>
                </a:cubicBezTo>
                <a:cubicBezTo>
                  <a:pt x="564" y="78"/>
                  <a:pt x="564" y="78"/>
                  <a:pt x="564" y="78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5" y="77"/>
                  <a:pt x="565" y="77"/>
                  <a:pt x="565" y="77"/>
                </a:cubicBezTo>
                <a:cubicBezTo>
                  <a:pt x="566" y="77"/>
                  <a:pt x="566" y="78"/>
                  <a:pt x="565" y="76"/>
                </a:cubicBezTo>
                <a:cubicBezTo>
                  <a:pt x="565" y="75"/>
                  <a:pt x="565" y="75"/>
                  <a:pt x="565" y="74"/>
                </a:cubicBezTo>
                <a:cubicBezTo>
                  <a:pt x="565" y="73"/>
                  <a:pt x="565" y="73"/>
                  <a:pt x="565" y="73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6" y="72"/>
                  <a:pt x="566" y="72"/>
                  <a:pt x="566" y="72"/>
                </a:cubicBezTo>
                <a:cubicBezTo>
                  <a:pt x="568" y="72"/>
                  <a:pt x="568" y="72"/>
                  <a:pt x="568" y="72"/>
                </a:cubicBezTo>
                <a:cubicBezTo>
                  <a:pt x="568" y="71"/>
                  <a:pt x="568" y="71"/>
                  <a:pt x="568" y="71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7" y="70"/>
                  <a:pt x="567" y="70"/>
                  <a:pt x="567" y="70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66" y="68"/>
                  <a:pt x="566" y="68"/>
                  <a:pt x="566" y="68"/>
                </a:cubicBezTo>
                <a:cubicBezTo>
                  <a:pt x="566" y="67"/>
                  <a:pt x="566" y="67"/>
                  <a:pt x="566" y="67"/>
                </a:cubicBezTo>
                <a:cubicBezTo>
                  <a:pt x="566" y="66"/>
                  <a:pt x="566" y="66"/>
                  <a:pt x="566" y="66"/>
                </a:cubicBezTo>
                <a:cubicBezTo>
                  <a:pt x="566" y="65"/>
                  <a:pt x="566" y="65"/>
                  <a:pt x="566" y="65"/>
                </a:cubicBezTo>
                <a:cubicBezTo>
                  <a:pt x="566" y="64"/>
                  <a:pt x="566" y="64"/>
                  <a:pt x="566" y="63"/>
                </a:cubicBezTo>
                <a:cubicBezTo>
                  <a:pt x="566" y="63"/>
                  <a:pt x="565" y="63"/>
                  <a:pt x="565" y="62"/>
                </a:cubicBezTo>
                <a:cubicBezTo>
                  <a:pt x="565" y="62"/>
                  <a:pt x="565" y="62"/>
                  <a:pt x="565" y="61"/>
                </a:cubicBezTo>
                <a:cubicBezTo>
                  <a:pt x="564" y="61"/>
                  <a:pt x="564" y="61"/>
                  <a:pt x="564" y="61"/>
                </a:cubicBezTo>
                <a:cubicBezTo>
                  <a:pt x="564" y="62"/>
                  <a:pt x="564" y="62"/>
                  <a:pt x="564" y="62"/>
                </a:cubicBezTo>
                <a:cubicBezTo>
                  <a:pt x="564" y="63"/>
                  <a:pt x="565" y="62"/>
                  <a:pt x="564" y="63"/>
                </a:cubicBezTo>
                <a:cubicBezTo>
                  <a:pt x="563" y="64"/>
                  <a:pt x="564" y="63"/>
                  <a:pt x="563" y="63"/>
                </a:cubicBezTo>
                <a:close/>
                <a:moveTo>
                  <a:pt x="566" y="78"/>
                </a:moveTo>
                <a:cubicBezTo>
                  <a:pt x="566" y="77"/>
                  <a:pt x="566" y="77"/>
                  <a:pt x="566" y="77"/>
                </a:cubicBezTo>
                <a:cubicBezTo>
                  <a:pt x="566" y="78"/>
                  <a:pt x="566" y="78"/>
                  <a:pt x="566" y="78"/>
                </a:cubicBezTo>
                <a:close/>
                <a:moveTo>
                  <a:pt x="155" y="127"/>
                </a:moveTo>
                <a:cubicBezTo>
                  <a:pt x="156" y="127"/>
                  <a:pt x="156" y="127"/>
                  <a:pt x="156" y="127"/>
                </a:cubicBezTo>
                <a:cubicBezTo>
                  <a:pt x="158" y="127"/>
                  <a:pt x="158" y="127"/>
                  <a:pt x="158" y="127"/>
                </a:cubicBezTo>
                <a:cubicBezTo>
                  <a:pt x="158" y="127"/>
                  <a:pt x="157" y="127"/>
                  <a:pt x="159" y="127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65" y="129"/>
                  <a:pt x="165" y="129"/>
                  <a:pt x="165" y="129"/>
                </a:cubicBezTo>
                <a:cubicBezTo>
                  <a:pt x="166" y="130"/>
                  <a:pt x="166" y="130"/>
                  <a:pt x="166" y="130"/>
                </a:cubicBezTo>
                <a:cubicBezTo>
                  <a:pt x="167" y="131"/>
                  <a:pt x="167" y="131"/>
                  <a:pt x="167" y="131"/>
                </a:cubicBezTo>
                <a:cubicBezTo>
                  <a:pt x="168" y="131"/>
                  <a:pt x="168" y="131"/>
                  <a:pt x="168" y="131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70" y="132"/>
                  <a:pt x="170" y="132"/>
                  <a:pt x="171" y="13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0" y="134"/>
                  <a:pt x="170" y="134"/>
                  <a:pt x="170" y="13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65" y="134"/>
                  <a:pt x="165" y="134"/>
                  <a:pt x="165" y="134"/>
                </a:cubicBezTo>
                <a:cubicBezTo>
                  <a:pt x="165" y="134"/>
                  <a:pt x="163" y="133"/>
                  <a:pt x="165" y="133"/>
                </a:cubicBezTo>
                <a:cubicBezTo>
                  <a:pt x="165" y="133"/>
                  <a:pt x="167" y="134"/>
                  <a:pt x="165" y="132"/>
                </a:cubicBezTo>
                <a:cubicBezTo>
                  <a:pt x="165" y="132"/>
                  <a:pt x="165" y="132"/>
                  <a:pt x="164" y="132"/>
                </a:cubicBezTo>
                <a:cubicBezTo>
                  <a:pt x="163" y="131"/>
                  <a:pt x="163" y="131"/>
                  <a:pt x="163" y="131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60" y="130"/>
                  <a:pt x="160" y="130"/>
                  <a:pt x="159" y="130"/>
                </a:cubicBezTo>
                <a:cubicBezTo>
                  <a:pt x="158" y="129"/>
                  <a:pt x="158" y="129"/>
                  <a:pt x="158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4" y="128"/>
                  <a:pt x="156" y="127"/>
                  <a:pt x="155" y="129"/>
                </a:cubicBezTo>
                <a:cubicBezTo>
                  <a:pt x="154" y="129"/>
                  <a:pt x="154" y="129"/>
                  <a:pt x="153" y="130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55" y="127"/>
                  <a:pt x="155" y="127"/>
                  <a:pt x="155" y="127"/>
                </a:cubicBezTo>
                <a:close/>
                <a:moveTo>
                  <a:pt x="291" y="60"/>
                </a:moveTo>
                <a:cubicBezTo>
                  <a:pt x="291" y="60"/>
                  <a:pt x="291" y="60"/>
                  <a:pt x="291" y="60"/>
                </a:cubicBezTo>
                <a:cubicBezTo>
                  <a:pt x="290" y="61"/>
                  <a:pt x="290" y="61"/>
                  <a:pt x="290" y="61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9" y="64"/>
                  <a:pt x="289" y="64"/>
                  <a:pt x="289" y="64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66"/>
                  <a:pt x="288" y="66"/>
                  <a:pt x="288" y="66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289" y="67"/>
                  <a:pt x="289" y="67"/>
                  <a:pt x="289" y="67"/>
                </a:cubicBezTo>
                <a:cubicBezTo>
                  <a:pt x="290" y="67"/>
                  <a:pt x="290" y="67"/>
                  <a:pt x="290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1" y="67"/>
                  <a:pt x="291" y="67"/>
                  <a:pt x="291" y="67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3" y="66"/>
                  <a:pt x="293" y="66"/>
                  <a:pt x="293" y="66"/>
                </a:cubicBezTo>
                <a:cubicBezTo>
                  <a:pt x="294" y="65"/>
                  <a:pt x="294" y="65"/>
                  <a:pt x="294" y="65"/>
                </a:cubicBezTo>
                <a:cubicBezTo>
                  <a:pt x="295" y="64"/>
                  <a:pt x="295" y="64"/>
                  <a:pt x="295" y="64"/>
                </a:cubicBezTo>
                <a:cubicBezTo>
                  <a:pt x="295" y="63"/>
                  <a:pt x="295" y="63"/>
                  <a:pt x="295" y="63"/>
                </a:cubicBezTo>
                <a:cubicBezTo>
                  <a:pt x="295" y="61"/>
                  <a:pt x="295" y="62"/>
                  <a:pt x="296" y="61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5" y="60"/>
                  <a:pt x="295" y="60"/>
                  <a:pt x="295" y="60"/>
                </a:cubicBezTo>
                <a:cubicBezTo>
                  <a:pt x="294" y="60"/>
                  <a:pt x="293" y="60"/>
                  <a:pt x="293" y="59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91" y="60"/>
                  <a:pt x="291" y="60"/>
                  <a:pt x="291" y="60"/>
                </a:cubicBezTo>
                <a:close/>
                <a:moveTo>
                  <a:pt x="498" y="189"/>
                </a:moveTo>
                <a:cubicBezTo>
                  <a:pt x="498" y="189"/>
                  <a:pt x="498" y="189"/>
                  <a:pt x="498" y="189"/>
                </a:cubicBezTo>
                <a:cubicBezTo>
                  <a:pt x="498" y="190"/>
                  <a:pt x="498" y="190"/>
                  <a:pt x="498" y="190"/>
                </a:cubicBezTo>
                <a:cubicBezTo>
                  <a:pt x="499" y="191"/>
                  <a:pt x="499" y="191"/>
                  <a:pt x="499" y="191"/>
                </a:cubicBezTo>
                <a:cubicBezTo>
                  <a:pt x="501" y="192"/>
                  <a:pt x="501" y="192"/>
                  <a:pt x="501" y="192"/>
                </a:cubicBezTo>
                <a:cubicBezTo>
                  <a:pt x="502" y="192"/>
                  <a:pt x="502" y="192"/>
                  <a:pt x="502" y="192"/>
                </a:cubicBezTo>
                <a:cubicBezTo>
                  <a:pt x="504" y="192"/>
                  <a:pt x="504" y="191"/>
                  <a:pt x="505" y="192"/>
                </a:cubicBezTo>
                <a:cubicBezTo>
                  <a:pt x="506" y="193"/>
                  <a:pt x="506" y="193"/>
                  <a:pt x="508" y="193"/>
                </a:cubicBezTo>
                <a:cubicBezTo>
                  <a:pt x="510" y="193"/>
                  <a:pt x="509" y="193"/>
                  <a:pt x="509" y="194"/>
                </a:cubicBezTo>
                <a:cubicBezTo>
                  <a:pt x="512" y="194"/>
                  <a:pt x="512" y="194"/>
                  <a:pt x="512" y="194"/>
                </a:cubicBezTo>
                <a:cubicBezTo>
                  <a:pt x="514" y="194"/>
                  <a:pt x="514" y="194"/>
                  <a:pt x="514" y="194"/>
                </a:cubicBezTo>
                <a:cubicBezTo>
                  <a:pt x="514" y="194"/>
                  <a:pt x="514" y="194"/>
                  <a:pt x="515" y="194"/>
                </a:cubicBezTo>
                <a:cubicBezTo>
                  <a:pt x="515" y="194"/>
                  <a:pt x="515" y="194"/>
                  <a:pt x="515" y="194"/>
                </a:cubicBezTo>
                <a:cubicBezTo>
                  <a:pt x="515" y="193"/>
                  <a:pt x="515" y="193"/>
                  <a:pt x="515" y="193"/>
                </a:cubicBezTo>
                <a:cubicBezTo>
                  <a:pt x="514" y="193"/>
                  <a:pt x="514" y="193"/>
                  <a:pt x="514" y="193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512" y="191"/>
                  <a:pt x="512" y="193"/>
                  <a:pt x="512" y="190"/>
                </a:cubicBezTo>
                <a:cubicBezTo>
                  <a:pt x="511" y="190"/>
                  <a:pt x="511" y="190"/>
                  <a:pt x="511" y="190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12" y="192"/>
                  <a:pt x="512" y="192"/>
                  <a:pt x="512" y="192"/>
                </a:cubicBezTo>
                <a:cubicBezTo>
                  <a:pt x="511" y="191"/>
                  <a:pt x="511" y="191"/>
                  <a:pt x="511" y="191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9" y="190"/>
                  <a:pt x="509" y="190"/>
                  <a:pt x="509" y="190"/>
                </a:cubicBezTo>
                <a:cubicBezTo>
                  <a:pt x="508" y="189"/>
                  <a:pt x="508" y="189"/>
                  <a:pt x="508" y="189"/>
                </a:cubicBezTo>
                <a:cubicBezTo>
                  <a:pt x="507" y="189"/>
                  <a:pt x="507" y="189"/>
                  <a:pt x="507" y="189"/>
                </a:cubicBezTo>
                <a:cubicBezTo>
                  <a:pt x="506" y="189"/>
                  <a:pt x="506" y="189"/>
                  <a:pt x="506" y="189"/>
                </a:cubicBezTo>
                <a:cubicBezTo>
                  <a:pt x="506" y="190"/>
                  <a:pt x="505" y="190"/>
                  <a:pt x="504" y="190"/>
                </a:cubicBezTo>
                <a:cubicBezTo>
                  <a:pt x="502" y="190"/>
                  <a:pt x="503" y="189"/>
                  <a:pt x="501" y="189"/>
                </a:cubicBezTo>
                <a:cubicBezTo>
                  <a:pt x="501" y="188"/>
                  <a:pt x="501" y="188"/>
                  <a:pt x="501" y="188"/>
                </a:cubicBezTo>
                <a:cubicBezTo>
                  <a:pt x="498" y="188"/>
                  <a:pt x="498" y="188"/>
                  <a:pt x="498" y="188"/>
                </a:cubicBezTo>
                <a:cubicBezTo>
                  <a:pt x="498" y="189"/>
                  <a:pt x="498" y="189"/>
                  <a:pt x="498" y="189"/>
                </a:cubicBezTo>
                <a:close/>
                <a:moveTo>
                  <a:pt x="620" y="251"/>
                </a:moveTo>
                <a:cubicBezTo>
                  <a:pt x="620" y="251"/>
                  <a:pt x="620" y="251"/>
                  <a:pt x="620" y="251"/>
                </a:cubicBezTo>
                <a:cubicBezTo>
                  <a:pt x="621" y="253"/>
                  <a:pt x="622" y="254"/>
                  <a:pt x="623" y="256"/>
                </a:cubicBezTo>
                <a:cubicBezTo>
                  <a:pt x="622" y="256"/>
                  <a:pt x="622" y="256"/>
                  <a:pt x="622" y="256"/>
                </a:cubicBezTo>
                <a:cubicBezTo>
                  <a:pt x="622" y="258"/>
                  <a:pt x="622" y="258"/>
                  <a:pt x="622" y="258"/>
                </a:cubicBezTo>
                <a:cubicBezTo>
                  <a:pt x="621" y="258"/>
                  <a:pt x="621" y="258"/>
                  <a:pt x="621" y="258"/>
                </a:cubicBezTo>
                <a:cubicBezTo>
                  <a:pt x="621" y="259"/>
                  <a:pt x="621" y="259"/>
                  <a:pt x="621" y="259"/>
                </a:cubicBezTo>
                <a:cubicBezTo>
                  <a:pt x="622" y="259"/>
                  <a:pt x="622" y="259"/>
                  <a:pt x="622" y="259"/>
                </a:cubicBezTo>
                <a:cubicBezTo>
                  <a:pt x="622" y="260"/>
                  <a:pt x="622" y="260"/>
                  <a:pt x="622" y="260"/>
                </a:cubicBezTo>
                <a:cubicBezTo>
                  <a:pt x="623" y="260"/>
                  <a:pt x="623" y="260"/>
                  <a:pt x="623" y="260"/>
                </a:cubicBezTo>
                <a:cubicBezTo>
                  <a:pt x="623" y="261"/>
                  <a:pt x="623" y="261"/>
                  <a:pt x="623" y="261"/>
                </a:cubicBezTo>
                <a:cubicBezTo>
                  <a:pt x="623" y="262"/>
                  <a:pt x="623" y="262"/>
                  <a:pt x="623" y="262"/>
                </a:cubicBezTo>
                <a:cubicBezTo>
                  <a:pt x="623" y="263"/>
                  <a:pt x="623" y="263"/>
                  <a:pt x="623" y="263"/>
                </a:cubicBezTo>
                <a:cubicBezTo>
                  <a:pt x="624" y="264"/>
                  <a:pt x="624" y="264"/>
                  <a:pt x="624" y="264"/>
                </a:cubicBezTo>
                <a:cubicBezTo>
                  <a:pt x="625" y="263"/>
                  <a:pt x="625" y="263"/>
                  <a:pt x="625" y="263"/>
                </a:cubicBezTo>
                <a:cubicBezTo>
                  <a:pt x="625" y="262"/>
                  <a:pt x="625" y="262"/>
                  <a:pt x="625" y="262"/>
                </a:cubicBezTo>
                <a:cubicBezTo>
                  <a:pt x="626" y="262"/>
                  <a:pt x="626" y="262"/>
                  <a:pt x="626" y="262"/>
                </a:cubicBezTo>
                <a:cubicBezTo>
                  <a:pt x="626" y="261"/>
                  <a:pt x="626" y="261"/>
                  <a:pt x="626" y="260"/>
                </a:cubicBezTo>
                <a:cubicBezTo>
                  <a:pt x="627" y="259"/>
                  <a:pt x="627" y="259"/>
                  <a:pt x="627" y="259"/>
                </a:cubicBezTo>
                <a:cubicBezTo>
                  <a:pt x="628" y="258"/>
                  <a:pt x="628" y="258"/>
                  <a:pt x="628" y="258"/>
                </a:cubicBezTo>
                <a:cubicBezTo>
                  <a:pt x="629" y="258"/>
                  <a:pt x="629" y="258"/>
                  <a:pt x="629" y="258"/>
                </a:cubicBezTo>
                <a:cubicBezTo>
                  <a:pt x="629" y="257"/>
                  <a:pt x="629" y="257"/>
                  <a:pt x="629" y="255"/>
                </a:cubicBezTo>
                <a:cubicBezTo>
                  <a:pt x="628" y="255"/>
                  <a:pt x="628" y="255"/>
                  <a:pt x="628" y="255"/>
                </a:cubicBezTo>
                <a:cubicBezTo>
                  <a:pt x="627" y="256"/>
                  <a:pt x="627" y="256"/>
                  <a:pt x="626" y="256"/>
                </a:cubicBezTo>
                <a:cubicBezTo>
                  <a:pt x="626" y="255"/>
                  <a:pt x="626" y="255"/>
                  <a:pt x="626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5"/>
                  <a:pt x="625" y="255"/>
                  <a:pt x="625" y="255"/>
                </a:cubicBezTo>
                <a:cubicBezTo>
                  <a:pt x="625" y="254"/>
                  <a:pt x="625" y="254"/>
                  <a:pt x="625" y="254"/>
                </a:cubicBezTo>
                <a:cubicBezTo>
                  <a:pt x="623" y="254"/>
                  <a:pt x="623" y="254"/>
                  <a:pt x="623" y="254"/>
                </a:cubicBezTo>
                <a:cubicBezTo>
                  <a:pt x="623" y="252"/>
                  <a:pt x="623" y="252"/>
                  <a:pt x="623" y="252"/>
                </a:cubicBezTo>
                <a:cubicBezTo>
                  <a:pt x="622" y="252"/>
                  <a:pt x="622" y="252"/>
                  <a:pt x="622" y="252"/>
                </a:cubicBezTo>
                <a:cubicBezTo>
                  <a:pt x="622" y="251"/>
                  <a:pt x="622" y="251"/>
                  <a:pt x="622" y="250"/>
                </a:cubicBezTo>
                <a:cubicBezTo>
                  <a:pt x="621" y="250"/>
                  <a:pt x="621" y="250"/>
                  <a:pt x="620" y="249"/>
                </a:cubicBezTo>
                <a:cubicBezTo>
                  <a:pt x="620" y="250"/>
                  <a:pt x="620" y="250"/>
                  <a:pt x="620" y="250"/>
                </a:cubicBezTo>
                <a:cubicBezTo>
                  <a:pt x="620" y="251"/>
                  <a:pt x="620" y="251"/>
                  <a:pt x="620" y="251"/>
                </a:cubicBezTo>
                <a:close/>
                <a:moveTo>
                  <a:pt x="476" y="5"/>
                </a:moveTo>
                <a:cubicBezTo>
                  <a:pt x="479" y="5"/>
                  <a:pt x="477" y="5"/>
                  <a:pt x="478" y="4"/>
                </a:cubicBezTo>
                <a:cubicBezTo>
                  <a:pt x="481" y="4"/>
                  <a:pt x="480" y="5"/>
                  <a:pt x="482" y="5"/>
                </a:cubicBezTo>
                <a:cubicBezTo>
                  <a:pt x="482" y="6"/>
                  <a:pt x="482" y="6"/>
                  <a:pt x="482" y="6"/>
                </a:cubicBezTo>
                <a:cubicBezTo>
                  <a:pt x="483" y="7"/>
                  <a:pt x="483" y="7"/>
                  <a:pt x="483" y="7"/>
                </a:cubicBezTo>
                <a:cubicBezTo>
                  <a:pt x="483" y="7"/>
                  <a:pt x="483" y="7"/>
                  <a:pt x="483" y="7"/>
                </a:cubicBezTo>
                <a:cubicBezTo>
                  <a:pt x="484" y="7"/>
                  <a:pt x="484" y="7"/>
                  <a:pt x="484" y="7"/>
                </a:cubicBezTo>
                <a:cubicBezTo>
                  <a:pt x="486" y="7"/>
                  <a:pt x="486" y="7"/>
                  <a:pt x="486" y="7"/>
                </a:cubicBezTo>
                <a:cubicBezTo>
                  <a:pt x="487" y="7"/>
                  <a:pt x="487" y="7"/>
                  <a:pt x="487" y="7"/>
                </a:cubicBezTo>
                <a:cubicBezTo>
                  <a:pt x="487" y="8"/>
                  <a:pt x="487" y="8"/>
                  <a:pt x="487" y="8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10"/>
                  <a:pt x="486" y="10"/>
                  <a:pt x="486" y="10"/>
                </a:cubicBezTo>
                <a:cubicBezTo>
                  <a:pt x="483" y="10"/>
                  <a:pt x="483" y="10"/>
                  <a:pt x="483" y="10"/>
                </a:cubicBezTo>
                <a:cubicBezTo>
                  <a:pt x="482" y="9"/>
                  <a:pt x="482" y="9"/>
                  <a:pt x="482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6" y="8"/>
                  <a:pt x="476" y="8"/>
                  <a:pt x="475" y="8"/>
                </a:cubicBezTo>
                <a:cubicBezTo>
                  <a:pt x="475" y="6"/>
                  <a:pt x="474" y="8"/>
                  <a:pt x="474" y="8"/>
                </a:cubicBezTo>
                <a:cubicBezTo>
                  <a:pt x="473" y="8"/>
                  <a:pt x="473" y="8"/>
                  <a:pt x="473" y="8"/>
                </a:cubicBezTo>
                <a:cubicBezTo>
                  <a:pt x="472" y="7"/>
                  <a:pt x="472" y="7"/>
                  <a:pt x="472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1" y="7"/>
                  <a:pt x="471" y="7"/>
                  <a:pt x="471" y="7"/>
                </a:cubicBezTo>
                <a:cubicBezTo>
                  <a:pt x="473" y="6"/>
                  <a:pt x="473" y="6"/>
                  <a:pt x="473" y="6"/>
                </a:cubicBezTo>
                <a:cubicBezTo>
                  <a:pt x="473" y="6"/>
                  <a:pt x="473" y="6"/>
                  <a:pt x="473" y="6"/>
                </a:cubicBezTo>
                <a:cubicBezTo>
                  <a:pt x="475" y="5"/>
                  <a:pt x="474" y="5"/>
                  <a:pt x="476" y="5"/>
                </a:cubicBezTo>
                <a:close/>
                <a:moveTo>
                  <a:pt x="531" y="153"/>
                </a:moveTo>
                <a:cubicBezTo>
                  <a:pt x="531" y="153"/>
                  <a:pt x="532" y="151"/>
                  <a:pt x="532" y="153"/>
                </a:cubicBezTo>
                <a:cubicBezTo>
                  <a:pt x="532" y="154"/>
                  <a:pt x="532" y="154"/>
                  <a:pt x="532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5"/>
                  <a:pt x="533" y="155"/>
                  <a:pt x="533" y="155"/>
                </a:cubicBezTo>
                <a:cubicBezTo>
                  <a:pt x="533" y="157"/>
                  <a:pt x="533" y="157"/>
                  <a:pt x="533" y="157"/>
                </a:cubicBezTo>
                <a:cubicBezTo>
                  <a:pt x="531" y="157"/>
                  <a:pt x="532" y="157"/>
                  <a:pt x="531" y="158"/>
                </a:cubicBezTo>
                <a:cubicBezTo>
                  <a:pt x="530" y="157"/>
                  <a:pt x="530" y="157"/>
                  <a:pt x="530" y="157"/>
                </a:cubicBezTo>
                <a:cubicBezTo>
                  <a:pt x="529" y="158"/>
                  <a:pt x="530" y="157"/>
                  <a:pt x="528" y="158"/>
                </a:cubicBezTo>
                <a:cubicBezTo>
                  <a:pt x="527" y="159"/>
                  <a:pt x="528" y="158"/>
                  <a:pt x="527" y="160"/>
                </a:cubicBezTo>
                <a:cubicBezTo>
                  <a:pt x="527" y="160"/>
                  <a:pt x="527" y="160"/>
                  <a:pt x="527" y="160"/>
                </a:cubicBezTo>
                <a:cubicBezTo>
                  <a:pt x="528" y="161"/>
                  <a:pt x="528" y="161"/>
                  <a:pt x="528" y="161"/>
                </a:cubicBezTo>
                <a:cubicBezTo>
                  <a:pt x="528" y="160"/>
                  <a:pt x="528" y="160"/>
                  <a:pt x="528" y="160"/>
                </a:cubicBezTo>
                <a:cubicBezTo>
                  <a:pt x="531" y="160"/>
                  <a:pt x="531" y="160"/>
                  <a:pt x="531" y="160"/>
                </a:cubicBezTo>
                <a:cubicBezTo>
                  <a:pt x="531" y="161"/>
                  <a:pt x="531" y="161"/>
                  <a:pt x="531" y="161"/>
                </a:cubicBezTo>
                <a:cubicBezTo>
                  <a:pt x="531" y="162"/>
                  <a:pt x="531" y="162"/>
                  <a:pt x="531" y="162"/>
                </a:cubicBezTo>
                <a:cubicBezTo>
                  <a:pt x="531" y="163"/>
                  <a:pt x="531" y="163"/>
                  <a:pt x="533" y="163"/>
                </a:cubicBezTo>
                <a:cubicBezTo>
                  <a:pt x="533" y="164"/>
                  <a:pt x="533" y="164"/>
                  <a:pt x="533" y="164"/>
                </a:cubicBezTo>
                <a:cubicBezTo>
                  <a:pt x="534" y="163"/>
                  <a:pt x="534" y="163"/>
                  <a:pt x="534" y="163"/>
                </a:cubicBezTo>
                <a:cubicBezTo>
                  <a:pt x="533" y="161"/>
                  <a:pt x="533" y="163"/>
                  <a:pt x="533" y="161"/>
                </a:cubicBezTo>
                <a:cubicBezTo>
                  <a:pt x="534" y="159"/>
                  <a:pt x="534" y="161"/>
                  <a:pt x="534" y="16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35" y="162"/>
                  <a:pt x="535" y="162"/>
                  <a:pt x="535" y="162"/>
                </a:cubicBezTo>
                <a:cubicBezTo>
                  <a:pt x="535" y="161"/>
                  <a:pt x="535" y="161"/>
                  <a:pt x="536" y="160"/>
                </a:cubicBezTo>
                <a:cubicBezTo>
                  <a:pt x="535" y="159"/>
                  <a:pt x="535" y="159"/>
                  <a:pt x="535" y="159"/>
                </a:cubicBezTo>
                <a:cubicBezTo>
                  <a:pt x="535" y="155"/>
                  <a:pt x="535" y="157"/>
                  <a:pt x="534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4"/>
                  <a:pt x="533" y="154"/>
                  <a:pt x="533" y="154"/>
                </a:cubicBezTo>
                <a:cubicBezTo>
                  <a:pt x="533" y="153"/>
                  <a:pt x="533" y="153"/>
                  <a:pt x="533" y="153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4" y="151"/>
                  <a:pt x="534" y="151"/>
                  <a:pt x="534" y="151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3" y="149"/>
                  <a:pt x="533" y="149"/>
                  <a:pt x="533" y="149"/>
                </a:cubicBezTo>
                <a:cubicBezTo>
                  <a:pt x="531" y="149"/>
                  <a:pt x="531" y="149"/>
                  <a:pt x="531" y="149"/>
                </a:cubicBezTo>
                <a:cubicBezTo>
                  <a:pt x="531" y="150"/>
                  <a:pt x="531" y="150"/>
                  <a:pt x="531" y="150"/>
                </a:cubicBezTo>
                <a:cubicBezTo>
                  <a:pt x="532" y="151"/>
                  <a:pt x="532" y="151"/>
                  <a:pt x="532" y="151"/>
                </a:cubicBezTo>
                <a:cubicBezTo>
                  <a:pt x="533" y="151"/>
                  <a:pt x="533" y="151"/>
                  <a:pt x="533" y="151"/>
                </a:cubicBezTo>
                <a:cubicBezTo>
                  <a:pt x="532" y="152"/>
                  <a:pt x="534" y="152"/>
                  <a:pt x="531" y="152"/>
                </a:cubicBezTo>
                <a:cubicBezTo>
                  <a:pt x="530" y="152"/>
                  <a:pt x="530" y="152"/>
                  <a:pt x="530" y="152"/>
                </a:cubicBezTo>
                <a:cubicBezTo>
                  <a:pt x="529" y="153"/>
                  <a:pt x="529" y="153"/>
                  <a:pt x="529" y="153"/>
                </a:cubicBezTo>
                <a:cubicBezTo>
                  <a:pt x="529" y="151"/>
                  <a:pt x="529" y="151"/>
                  <a:pt x="529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1"/>
                  <a:pt x="527" y="151"/>
                  <a:pt x="527" y="151"/>
                </a:cubicBezTo>
                <a:cubicBezTo>
                  <a:pt x="527" y="152"/>
                  <a:pt x="527" y="152"/>
                  <a:pt x="527" y="152"/>
                </a:cubicBezTo>
                <a:cubicBezTo>
                  <a:pt x="527" y="153"/>
                  <a:pt x="527" y="153"/>
                  <a:pt x="527" y="153"/>
                </a:cubicBezTo>
                <a:cubicBezTo>
                  <a:pt x="527" y="154"/>
                  <a:pt x="527" y="154"/>
                  <a:pt x="527" y="154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3"/>
                  <a:pt x="528" y="153"/>
                  <a:pt x="528" y="153"/>
                </a:cubicBezTo>
                <a:cubicBezTo>
                  <a:pt x="528" y="154"/>
                  <a:pt x="528" y="154"/>
                  <a:pt x="528" y="154"/>
                </a:cubicBezTo>
                <a:cubicBezTo>
                  <a:pt x="528" y="156"/>
                  <a:pt x="528" y="156"/>
                  <a:pt x="528" y="156"/>
                </a:cubicBezTo>
                <a:cubicBezTo>
                  <a:pt x="529" y="156"/>
                  <a:pt x="529" y="156"/>
                  <a:pt x="529" y="156"/>
                </a:cubicBezTo>
                <a:cubicBezTo>
                  <a:pt x="531" y="155"/>
                  <a:pt x="530" y="156"/>
                  <a:pt x="532" y="156"/>
                </a:cubicBezTo>
                <a:cubicBezTo>
                  <a:pt x="531" y="154"/>
                  <a:pt x="532" y="155"/>
                  <a:pt x="531" y="154"/>
                </a:cubicBezTo>
                <a:cubicBezTo>
                  <a:pt x="531" y="154"/>
                  <a:pt x="531" y="155"/>
                  <a:pt x="531" y="153"/>
                </a:cubicBezTo>
                <a:close/>
                <a:moveTo>
                  <a:pt x="528" y="185"/>
                </a:moveTo>
                <a:cubicBezTo>
                  <a:pt x="528" y="186"/>
                  <a:pt x="528" y="186"/>
                  <a:pt x="528" y="186"/>
                </a:cubicBezTo>
                <a:cubicBezTo>
                  <a:pt x="528" y="185"/>
                  <a:pt x="528" y="185"/>
                  <a:pt x="528" y="185"/>
                </a:cubicBezTo>
                <a:close/>
                <a:moveTo>
                  <a:pt x="531" y="173"/>
                </a:moveTo>
                <a:cubicBezTo>
                  <a:pt x="533" y="172"/>
                  <a:pt x="533" y="172"/>
                  <a:pt x="533" y="172"/>
                </a:cubicBezTo>
                <a:cubicBezTo>
                  <a:pt x="533" y="173"/>
                  <a:pt x="533" y="173"/>
                  <a:pt x="533" y="173"/>
                </a:cubicBezTo>
                <a:cubicBezTo>
                  <a:pt x="531" y="175"/>
                  <a:pt x="531" y="175"/>
                  <a:pt x="531" y="175"/>
                </a:cubicBezTo>
                <a:cubicBezTo>
                  <a:pt x="529" y="175"/>
                  <a:pt x="529" y="175"/>
                  <a:pt x="529" y="175"/>
                </a:cubicBezTo>
                <a:cubicBezTo>
                  <a:pt x="529" y="175"/>
                  <a:pt x="530" y="174"/>
                  <a:pt x="527" y="175"/>
                </a:cubicBezTo>
                <a:cubicBezTo>
                  <a:pt x="524" y="175"/>
                  <a:pt x="526" y="175"/>
                  <a:pt x="525" y="175"/>
                </a:cubicBezTo>
                <a:cubicBezTo>
                  <a:pt x="525" y="175"/>
                  <a:pt x="525" y="175"/>
                  <a:pt x="525" y="175"/>
                </a:cubicBezTo>
                <a:cubicBezTo>
                  <a:pt x="524" y="175"/>
                  <a:pt x="524" y="175"/>
                  <a:pt x="524" y="175"/>
                </a:cubicBezTo>
                <a:cubicBezTo>
                  <a:pt x="524" y="176"/>
                  <a:pt x="524" y="176"/>
                  <a:pt x="524" y="176"/>
                </a:cubicBezTo>
                <a:cubicBezTo>
                  <a:pt x="524" y="177"/>
                  <a:pt x="524" y="177"/>
                  <a:pt x="524" y="177"/>
                </a:cubicBezTo>
                <a:cubicBezTo>
                  <a:pt x="525" y="179"/>
                  <a:pt x="525" y="179"/>
                  <a:pt x="525" y="179"/>
                </a:cubicBezTo>
                <a:cubicBezTo>
                  <a:pt x="526" y="178"/>
                  <a:pt x="526" y="178"/>
                  <a:pt x="526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30" y="177"/>
                  <a:pt x="530" y="177"/>
                  <a:pt x="530" y="177"/>
                </a:cubicBezTo>
                <a:cubicBezTo>
                  <a:pt x="530" y="179"/>
                  <a:pt x="530" y="179"/>
                  <a:pt x="530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7" y="179"/>
                  <a:pt x="528" y="179"/>
                  <a:pt x="527" y="179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7" y="181"/>
                  <a:pt x="527" y="181"/>
                  <a:pt x="527" y="181"/>
                </a:cubicBezTo>
                <a:cubicBezTo>
                  <a:pt x="528" y="182"/>
                  <a:pt x="528" y="182"/>
                  <a:pt x="528" y="184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5"/>
                  <a:pt x="529" y="185"/>
                  <a:pt x="529" y="185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6"/>
                  <a:pt x="529" y="186"/>
                  <a:pt x="529" y="186"/>
                </a:cubicBezTo>
                <a:cubicBezTo>
                  <a:pt x="529" y="187"/>
                  <a:pt x="529" y="187"/>
                  <a:pt x="529" y="187"/>
                </a:cubicBezTo>
                <a:cubicBezTo>
                  <a:pt x="528" y="188"/>
                  <a:pt x="528" y="188"/>
                  <a:pt x="528" y="188"/>
                </a:cubicBezTo>
                <a:cubicBezTo>
                  <a:pt x="528" y="188"/>
                  <a:pt x="528" y="187"/>
                  <a:pt x="528" y="187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7" y="186"/>
                  <a:pt x="527" y="186"/>
                  <a:pt x="527" y="186"/>
                </a:cubicBezTo>
                <a:cubicBezTo>
                  <a:pt x="526" y="185"/>
                  <a:pt x="527" y="186"/>
                  <a:pt x="526" y="185"/>
                </a:cubicBezTo>
                <a:cubicBezTo>
                  <a:pt x="526" y="185"/>
                  <a:pt x="526" y="184"/>
                  <a:pt x="525" y="184"/>
                </a:cubicBezTo>
                <a:cubicBezTo>
                  <a:pt x="525" y="181"/>
                  <a:pt x="525" y="182"/>
                  <a:pt x="525" y="182"/>
                </a:cubicBezTo>
                <a:cubicBezTo>
                  <a:pt x="524" y="182"/>
                  <a:pt x="525" y="182"/>
                  <a:pt x="524" y="183"/>
                </a:cubicBezTo>
                <a:cubicBezTo>
                  <a:pt x="524" y="188"/>
                  <a:pt x="524" y="188"/>
                  <a:pt x="524" y="188"/>
                </a:cubicBezTo>
                <a:cubicBezTo>
                  <a:pt x="521" y="188"/>
                  <a:pt x="523" y="188"/>
                  <a:pt x="522" y="187"/>
                </a:cubicBezTo>
                <a:cubicBezTo>
                  <a:pt x="522" y="186"/>
                  <a:pt x="522" y="186"/>
                  <a:pt x="522" y="186"/>
                </a:cubicBezTo>
                <a:cubicBezTo>
                  <a:pt x="522" y="184"/>
                  <a:pt x="522" y="184"/>
                  <a:pt x="522" y="184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1" y="182"/>
                  <a:pt x="521" y="184"/>
                  <a:pt x="521" y="181"/>
                </a:cubicBezTo>
                <a:cubicBezTo>
                  <a:pt x="522" y="181"/>
                  <a:pt x="522" y="181"/>
                  <a:pt x="522" y="181"/>
                </a:cubicBezTo>
                <a:cubicBezTo>
                  <a:pt x="522" y="180"/>
                  <a:pt x="522" y="180"/>
                  <a:pt x="522" y="180"/>
                </a:cubicBezTo>
                <a:cubicBezTo>
                  <a:pt x="522" y="179"/>
                  <a:pt x="522" y="181"/>
                  <a:pt x="522" y="178"/>
                </a:cubicBezTo>
                <a:cubicBezTo>
                  <a:pt x="522" y="178"/>
                  <a:pt x="522" y="178"/>
                  <a:pt x="522" y="178"/>
                </a:cubicBezTo>
                <a:cubicBezTo>
                  <a:pt x="523" y="177"/>
                  <a:pt x="523" y="177"/>
                  <a:pt x="523" y="177"/>
                </a:cubicBezTo>
                <a:cubicBezTo>
                  <a:pt x="523" y="175"/>
                  <a:pt x="523" y="175"/>
                  <a:pt x="523" y="175"/>
                </a:cubicBezTo>
                <a:cubicBezTo>
                  <a:pt x="524" y="174"/>
                  <a:pt x="524" y="174"/>
                  <a:pt x="524" y="174"/>
                </a:cubicBezTo>
                <a:cubicBezTo>
                  <a:pt x="525" y="173"/>
                  <a:pt x="524" y="173"/>
                  <a:pt x="526" y="173"/>
                </a:cubicBezTo>
                <a:cubicBezTo>
                  <a:pt x="527" y="173"/>
                  <a:pt x="527" y="173"/>
                  <a:pt x="527" y="173"/>
                </a:cubicBezTo>
                <a:cubicBezTo>
                  <a:pt x="528" y="173"/>
                  <a:pt x="528" y="173"/>
                  <a:pt x="528" y="173"/>
                </a:cubicBezTo>
                <a:cubicBezTo>
                  <a:pt x="529" y="173"/>
                  <a:pt x="529" y="173"/>
                  <a:pt x="529" y="173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30" y="175"/>
                  <a:pt x="531" y="174"/>
                  <a:pt x="531" y="173"/>
                </a:cubicBezTo>
                <a:close/>
                <a:moveTo>
                  <a:pt x="617" y="262"/>
                </a:moveTo>
                <a:cubicBezTo>
                  <a:pt x="619" y="262"/>
                  <a:pt x="619" y="262"/>
                  <a:pt x="619" y="262"/>
                </a:cubicBezTo>
                <a:cubicBezTo>
                  <a:pt x="619" y="262"/>
                  <a:pt x="619" y="262"/>
                  <a:pt x="619" y="262"/>
                </a:cubicBezTo>
                <a:cubicBezTo>
                  <a:pt x="620" y="262"/>
                  <a:pt x="620" y="262"/>
                  <a:pt x="620" y="262"/>
                </a:cubicBezTo>
                <a:cubicBezTo>
                  <a:pt x="622" y="262"/>
                  <a:pt x="622" y="262"/>
                  <a:pt x="622" y="262"/>
                </a:cubicBezTo>
                <a:cubicBezTo>
                  <a:pt x="621" y="265"/>
                  <a:pt x="621" y="265"/>
                  <a:pt x="620" y="266"/>
                </a:cubicBezTo>
                <a:cubicBezTo>
                  <a:pt x="620" y="267"/>
                  <a:pt x="620" y="267"/>
                  <a:pt x="620" y="267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9" y="268"/>
                  <a:pt x="619" y="268"/>
                  <a:pt x="619" y="268"/>
                </a:cubicBezTo>
                <a:cubicBezTo>
                  <a:pt x="618" y="268"/>
                  <a:pt x="618" y="268"/>
                  <a:pt x="618" y="268"/>
                </a:cubicBezTo>
                <a:cubicBezTo>
                  <a:pt x="617" y="269"/>
                  <a:pt x="617" y="269"/>
                  <a:pt x="617" y="269"/>
                </a:cubicBezTo>
                <a:cubicBezTo>
                  <a:pt x="616" y="270"/>
                  <a:pt x="616" y="270"/>
                  <a:pt x="616" y="270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6" y="271"/>
                  <a:pt x="616" y="271"/>
                  <a:pt x="616" y="271"/>
                </a:cubicBezTo>
                <a:cubicBezTo>
                  <a:pt x="615" y="273"/>
                  <a:pt x="615" y="273"/>
                  <a:pt x="614" y="274"/>
                </a:cubicBezTo>
                <a:cubicBezTo>
                  <a:pt x="613" y="274"/>
                  <a:pt x="613" y="274"/>
                  <a:pt x="613" y="274"/>
                </a:cubicBezTo>
                <a:cubicBezTo>
                  <a:pt x="611" y="274"/>
                  <a:pt x="611" y="274"/>
                  <a:pt x="611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10" y="274"/>
                  <a:pt x="610" y="274"/>
                  <a:pt x="610" y="274"/>
                </a:cubicBezTo>
                <a:cubicBezTo>
                  <a:pt x="609" y="274"/>
                  <a:pt x="609" y="274"/>
                  <a:pt x="609" y="274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608" y="273"/>
                  <a:pt x="608" y="273"/>
                  <a:pt x="608" y="273"/>
                </a:cubicBezTo>
                <a:cubicBezTo>
                  <a:pt x="608" y="272"/>
                  <a:pt x="608" y="272"/>
                  <a:pt x="608" y="272"/>
                </a:cubicBezTo>
                <a:cubicBezTo>
                  <a:pt x="608" y="271"/>
                  <a:pt x="608" y="271"/>
                  <a:pt x="608" y="271"/>
                </a:cubicBezTo>
                <a:cubicBezTo>
                  <a:pt x="609" y="270"/>
                  <a:pt x="610" y="269"/>
                  <a:pt x="612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3" y="268"/>
                  <a:pt x="613" y="268"/>
                  <a:pt x="613" y="268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616" y="266"/>
                  <a:pt x="616" y="266"/>
                  <a:pt x="616" y="264"/>
                </a:cubicBezTo>
                <a:cubicBezTo>
                  <a:pt x="617" y="264"/>
                  <a:pt x="617" y="264"/>
                  <a:pt x="617" y="264"/>
                </a:cubicBezTo>
                <a:cubicBezTo>
                  <a:pt x="617" y="262"/>
                  <a:pt x="617" y="262"/>
                  <a:pt x="617" y="262"/>
                </a:cubicBezTo>
                <a:close/>
                <a:moveTo>
                  <a:pt x="131" y="14"/>
                </a:moveTo>
                <a:cubicBezTo>
                  <a:pt x="130" y="14"/>
                  <a:pt x="130" y="14"/>
                  <a:pt x="130" y="14"/>
                </a:cubicBezTo>
                <a:cubicBezTo>
                  <a:pt x="130" y="13"/>
                  <a:pt x="130" y="13"/>
                  <a:pt x="130" y="13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37" y="14"/>
                  <a:pt x="137" y="14"/>
                  <a:pt x="137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3" y="15"/>
                  <a:pt x="143" y="15"/>
                  <a:pt x="143" y="15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18"/>
                  <a:pt x="149" y="16"/>
                  <a:pt x="149" y="16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58" y="16"/>
                  <a:pt x="159" y="16"/>
                  <a:pt x="159" y="16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8"/>
                  <a:pt x="160" y="18"/>
                  <a:pt x="160" y="18"/>
                </a:cubicBezTo>
                <a:cubicBezTo>
                  <a:pt x="160" y="18"/>
                  <a:pt x="160" y="19"/>
                  <a:pt x="160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1" y="19"/>
                  <a:pt x="146" y="19"/>
                  <a:pt x="144" y="18"/>
                </a:cubicBezTo>
                <a:cubicBezTo>
                  <a:pt x="143" y="19"/>
                  <a:pt x="143" y="19"/>
                  <a:pt x="143" y="19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41" y="18"/>
                  <a:pt x="140" y="18"/>
                  <a:pt x="139" y="18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7" y="16"/>
                  <a:pt x="137" y="16"/>
                  <a:pt x="137" y="16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6" y="15"/>
                  <a:pt x="136" y="15"/>
                  <a:pt x="136" y="15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132" y="14"/>
                  <a:pt x="132" y="14"/>
                  <a:pt x="132" y="14"/>
                </a:cubicBezTo>
                <a:cubicBezTo>
                  <a:pt x="131" y="14"/>
                  <a:pt x="131" y="14"/>
                  <a:pt x="131" y="14"/>
                </a:cubicBezTo>
                <a:close/>
                <a:moveTo>
                  <a:pt x="276" y="36"/>
                </a:moveTo>
                <a:cubicBezTo>
                  <a:pt x="275" y="36"/>
                  <a:pt x="277" y="36"/>
                  <a:pt x="274" y="36"/>
                </a:cubicBezTo>
                <a:cubicBezTo>
                  <a:pt x="272" y="36"/>
                  <a:pt x="274" y="36"/>
                  <a:pt x="272" y="36"/>
                </a:cubicBezTo>
                <a:cubicBezTo>
                  <a:pt x="271" y="36"/>
                  <a:pt x="271" y="36"/>
                  <a:pt x="271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68" y="37"/>
                  <a:pt x="269" y="37"/>
                  <a:pt x="267" y="38"/>
                </a:cubicBezTo>
                <a:cubicBezTo>
                  <a:pt x="266" y="36"/>
                  <a:pt x="267" y="36"/>
                  <a:pt x="265" y="36"/>
                </a:cubicBezTo>
                <a:cubicBezTo>
                  <a:pt x="264" y="36"/>
                  <a:pt x="264" y="36"/>
                  <a:pt x="264" y="36"/>
                </a:cubicBezTo>
                <a:cubicBezTo>
                  <a:pt x="263" y="36"/>
                  <a:pt x="263" y="36"/>
                  <a:pt x="263" y="36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64" y="38"/>
                  <a:pt x="264" y="37"/>
                  <a:pt x="264" y="38"/>
                </a:cubicBezTo>
                <a:cubicBezTo>
                  <a:pt x="266" y="40"/>
                  <a:pt x="266" y="40"/>
                  <a:pt x="266" y="40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5" y="41"/>
                  <a:pt x="265" y="41"/>
                  <a:pt x="265" y="41"/>
                </a:cubicBezTo>
                <a:cubicBezTo>
                  <a:pt x="268" y="41"/>
                  <a:pt x="268" y="41"/>
                  <a:pt x="268" y="41"/>
                </a:cubicBezTo>
                <a:cubicBezTo>
                  <a:pt x="269" y="42"/>
                  <a:pt x="269" y="42"/>
                  <a:pt x="269" y="42"/>
                </a:cubicBezTo>
                <a:cubicBezTo>
                  <a:pt x="270" y="42"/>
                  <a:pt x="270" y="42"/>
                  <a:pt x="270" y="42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73" y="42"/>
                  <a:pt x="274" y="41"/>
                  <a:pt x="276" y="41"/>
                </a:cubicBezTo>
                <a:cubicBezTo>
                  <a:pt x="277" y="41"/>
                  <a:pt x="277" y="40"/>
                  <a:pt x="279" y="40"/>
                </a:cubicBezTo>
                <a:cubicBezTo>
                  <a:pt x="280" y="39"/>
                  <a:pt x="280" y="39"/>
                  <a:pt x="280" y="39"/>
                </a:cubicBezTo>
                <a:cubicBezTo>
                  <a:pt x="281" y="39"/>
                  <a:pt x="281" y="39"/>
                  <a:pt x="281" y="39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0" y="37"/>
                  <a:pt x="280" y="37"/>
                  <a:pt x="280" y="37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9" y="36"/>
                  <a:pt x="279" y="36"/>
                  <a:pt x="279" y="36"/>
                </a:cubicBezTo>
                <a:cubicBezTo>
                  <a:pt x="277" y="36"/>
                  <a:pt x="277" y="36"/>
                  <a:pt x="276" y="35"/>
                </a:cubicBezTo>
                <a:cubicBezTo>
                  <a:pt x="276" y="36"/>
                  <a:pt x="276" y="36"/>
                  <a:pt x="276" y="36"/>
                </a:cubicBezTo>
                <a:close/>
                <a:moveTo>
                  <a:pt x="91" y="14"/>
                </a:move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4"/>
                </a:cubicBezTo>
                <a:close/>
                <a:moveTo>
                  <a:pt x="93" y="13"/>
                </a:moveTo>
                <a:cubicBezTo>
                  <a:pt x="94" y="12"/>
                  <a:pt x="94" y="12"/>
                  <a:pt x="94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13"/>
                  <a:pt x="95" y="13"/>
                  <a:pt x="95" y="14"/>
                </a:cubicBezTo>
                <a:cubicBezTo>
                  <a:pt x="95" y="14"/>
                  <a:pt x="94" y="14"/>
                  <a:pt x="97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4"/>
                  <a:pt x="99" y="14"/>
                  <a:pt x="99" y="14"/>
                </a:cubicBezTo>
                <a:cubicBezTo>
                  <a:pt x="99" y="15"/>
                  <a:pt x="100" y="15"/>
                  <a:pt x="101" y="15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4" y="16"/>
                  <a:pt x="104" y="16"/>
                  <a:pt x="107" y="16"/>
                </a:cubicBezTo>
                <a:cubicBezTo>
                  <a:pt x="109" y="16"/>
                  <a:pt x="107" y="15"/>
                  <a:pt x="107" y="1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4" y="15"/>
                  <a:pt x="113" y="15"/>
                  <a:pt x="114" y="16"/>
                </a:cubicBezTo>
                <a:cubicBezTo>
                  <a:pt x="113" y="18"/>
                  <a:pt x="115" y="17"/>
                  <a:pt x="112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7"/>
                  <a:pt x="98" y="17"/>
                  <a:pt x="98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3" y="16"/>
                  <a:pt x="93" y="16"/>
                  <a:pt x="93" y="16"/>
                </a:cubicBezTo>
                <a:cubicBezTo>
                  <a:pt x="89" y="17"/>
                  <a:pt x="91" y="16"/>
                  <a:pt x="87" y="16"/>
                </a:cubicBezTo>
                <a:cubicBezTo>
                  <a:pt x="87" y="14"/>
                  <a:pt x="86" y="15"/>
                  <a:pt x="86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4"/>
                  <a:pt x="84" y="15"/>
                  <a:pt x="84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4"/>
                  <a:pt x="83" y="14"/>
                  <a:pt x="83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9" y="13"/>
                  <a:pt x="89" y="13"/>
                  <a:pt x="89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2" y="13"/>
                  <a:pt x="92" y="13"/>
                  <a:pt x="92" y="13"/>
                </a:cubicBezTo>
                <a:cubicBezTo>
                  <a:pt x="93" y="13"/>
                  <a:pt x="93" y="13"/>
                  <a:pt x="93" y="13"/>
                </a:cubicBezTo>
                <a:close/>
                <a:moveTo>
                  <a:pt x="426" y="14"/>
                </a:moveTo>
                <a:cubicBezTo>
                  <a:pt x="425" y="14"/>
                  <a:pt x="425" y="14"/>
                  <a:pt x="425" y="14"/>
                </a:cubicBezTo>
                <a:cubicBezTo>
                  <a:pt x="425" y="14"/>
                  <a:pt x="425" y="14"/>
                  <a:pt x="425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1" y="14"/>
                  <a:pt x="421" y="14"/>
                  <a:pt x="421" y="14"/>
                </a:cubicBezTo>
                <a:cubicBezTo>
                  <a:pt x="420" y="15"/>
                  <a:pt x="420" y="15"/>
                  <a:pt x="420" y="15"/>
                </a:cubicBezTo>
                <a:cubicBezTo>
                  <a:pt x="419" y="15"/>
                  <a:pt x="419" y="15"/>
                  <a:pt x="419" y="15"/>
                </a:cubicBezTo>
                <a:cubicBezTo>
                  <a:pt x="416" y="15"/>
                  <a:pt x="416" y="15"/>
                  <a:pt x="416" y="15"/>
                </a:cubicBezTo>
                <a:cubicBezTo>
                  <a:pt x="415" y="15"/>
                  <a:pt x="415" y="15"/>
                  <a:pt x="415" y="15"/>
                </a:cubicBezTo>
                <a:cubicBezTo>
                  <a:pt x="414" y="16"/>
                  <a:pt x="414" y="16"/>
                  <a:pt x="414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2" y="16"/>
                  <a:pt x="412" y="16"/>
                  <a:pt x="412" y="16"/>
                </a:cubicBezTo>
                <a:cubicBezTo>
                  <a:pt x="410" y="17"/>
                  <a:pt x="410" y="17"/>
                  <a:pt x="409" y="17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407" y="17"/>
                  <a:pt x="407" y="17"/>
                  <a:pt x="407" y="17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406" y="18"/>
                  <a:pt x="406" y="18"/>
                  <a:pt x="406" y="18"/>
                </a:cubicBezTo>
                <a:cubicBezTo>
                  <a:pt x="406" y="18"/>
                  <a:pt x="406" y="18"/>
                  <a:pt x="406" y="19"/>
                </a:cubicBezTo>
                <a:cubicBezTo>
                  <a:pt x="405" y="19"/>
                  <a:pt x="405" y="19"/>
                  <a:pt x="405" y="19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3" y="21"/>
                  <a:pt x="403" y="21"/>
                  <a:pt x="403" y="21"/>
                </a:cubicBezTo>
                <a:cubicBezTo>
                  <a:pt x="401" y="22"/>
                  <a:pt x="401" y="22"/>
                  <a:pt x="401" y="22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0" y="23"/>
                  <a:pt x="400" y="23"/>
                  <a:pt x="400" y="23"/>
                </a:cubicBezTo>
                <a:cubicBezTo>
                  <a:pt x="399" y="24"/>
                  <a:pt x="399" y="24"/>
                  <a:pt x="399" y="24"/>
                </a:cubicBezTo>
                <a:cubicBezTo>
                  <a:pt x="399" y="25"/>
                  <a:pt x="399" y="25"/>
                  <a:pt x="399" y="25"/>
                </a:cubicBezTo>
                <a:cubicBezTo>
                  <a:pt x="400" y="25"/>
                  <a:pt x="400" y="25"/>
                  <a:pt x="400" y="25"/>
                </a:cubicBezTo>
                <a:cubicBezTo>
                  <a:pt x="401" y="25"/>
                  <a:pt x="401" y="25"/>
                  <a:pt x="401" y="25"/>
                </a:cubicBezTo>
                <a:cubicBezTo>
                  <a:pt x="401" y="26"/>
                  <a:pt x="401" y="26"/>
                  <a:pt x="401" y="26"/>
                </a:cubicBezTo>
                <a:cubicBezTo>
                  <a:pt x="403" y="26"/>
                  <a:pt x="403" y="26"/>
                  <a:pt x="404" y="26"/>
                </a:cubicBezTo>
                <a:cubicBezTo>
                  <a:pt x="405" y="27"/>
                  <a:pt x="405" y="27"/>
                  <a:pt x="405" y="27"/>
                </a:cubicBezTo>
                <a:cubicBezTo>
                  <a:pt x="409" y="27"/>
                  <a:pt x="409" y="27"/>
                  <a:pt x="409" y="27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9" y="26"/>
                  <a:pt x="409" y="26"/>
                  <a:pt x="409" y="26"/>
                </a:cubicBezTo>
                <a:cubicBezTo>
                  <a:pt x="408" y="26"/>
                  <a:pt x="408" y="26"/>
                  <a:pt x="408" y="26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7" y="25"/>
                  <a:pt x="407" y="25"/>
                  <a:pt x="407" y="25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09" y="21"/>
                  <a:pt x="409" y="21"/>
                  <a:pt x="409" y="21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0" y="20"/>
                  <a:pt x="410" y="20"/>
                  <a:pt x="410" y="20"/>
                </a:cubicBezTo>
                <a:cubicBezTo>
                  <a:pt x="411" y="20"/>
                  <a:pt x="411" y="20"/>
                  <a:pt x="411" y="20"/>
                </a:cubicBezTo>
                <a:cubicBezTo>
                  <a:pt x="412" y="20"/>
                  <a:pt x="412" y="20"/>
                  <a:pt x="412" y="20"/>
                </a:cubicBezTo>
                <a:cubicBezTo>
                  <a:pt x="413" y="19"/>
                  <a:pt x="413" y="19"/>
                  <a:pt x="413" y="19"/>
                </a:cubicBezTo>
                <a:cubicBezTo>
                  <a:pt x="414" y="19"/>
                  <a:pt x="414" y="19"/>
                  <a:pt x="414" y="19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16" y="17"/>
                  <a:pt x="416" y="18"/>
                  <a:pt x="417" y="17"/>
                </a:cubicBezTo>
                <a:cubicBezTo>
                  <a:pt x="418" y="17"/>
                  <a:pt x="418" y="17"/>
                  <a:pt x="418" y="17"/>
                </a:cubicBezTo>
                <a:cubicBezTo>
                  <a:pt x="420" y="17"/>
                  <a:pt x="420" y="17"/>
                  <a:pt x="420" y="17"/>
                </a:cubicBezTo>
                <a:cubicBezTo>
                  <a:pt x="420" y="16"/>
                  <a:pt x="420" y="16"/>
                  <a:pt x="420" y="16"/>
                </a:cubicBezTo>
                <a:cubicBezTo>
                  <a:pt x="423" y="16"/>
                  <a:pt x="423" y="16"/>
                  <a:pt x="423" y="16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8" y="15"/>
                  <a:pt x="428" y="15"/>
                  <a:pt x="428" y="15"/>
                </a:cubicBezTo>
                <a:cubicBezTo>
                  <a:pt x="430" y="15"/>
                  <a:pt x="430" y="15"/>
                  <a:pt x="430" y="15"/>
                </a:cubicBezTo>
                <a:cubicBezTo>
                  <a:pt x="431" y="14"/>
                  <a:pt x="431" y="15"/>
                  <a:pt x="430" y="13"/>
                </a:cubicBezTo>
                <a:cubicBezTo>
                  <a:pt x="427" y="13"/>
                  <a:pt x="427" y="13"/>
                  <a:pt x="427" y="13"/>
                </a:cubicBezTo>
                <a:cubicBezTo>
                  <a:pt x="426" y="14"/>
                  <a:pt x="426" y="14"/>
                  <a:pt x="426" y="14"/>
                </a:cubicBezTo>
                <a:close/>
                <a:moveTo>
                  <a:pt x="332" y="10"/>
                </a:moveTo>
                <a:cubicBezTo>
                  <a:pt x="332" y="10"/>
                  <a:pt x="333" y="8"/>
                  <a:pt x="333" y="10"/>
                </a:cubicBezTo>
                <a:cubicBezTo>
                  <a:pt x="332" y="11"/>
                  <a:pt x="332" y="11"/>
                  <a:pt x="332" y="11"/>
                </a:cubicBezTo>
                <a:cubicBezTo>
                  <a:pt x="332" y="10"/>
                  <a:pt x="332" y="10"/>
                  <a:pt x="332" y="10"/>
                </a:cubicBezTo>
                <a:close/>
                <a:moveTo>
                  <a:pt x="339" y="7"/>
                </a:moveTo>
                <a:cubicBezTo>
                  <a:pt x="337" y="7"/>
                  <a:pt x="337" y="7"/>
                  <a:pt x="337" y="7"/>
                </a:cubicBezTo>
                <a:cubicBezTo>
                  <a:pt x="335" y="7"/>
                  <a:pt x="336" y="7"/>
                  <a:pt x="336" y="7"/>
                </a:cubicBezTo>
                <a:cubicBezTo>
                  <a:pt x="334" y="7"/>
                  <a:pt x="334" y="7"/>
                  <a:pt x="334" y="7"/>
                </a:cubicBezTo>
                <a:cubicBezTo>
                  <a:pt x="334" y="8"/>
                  <a:pt x="334" y="8"/>
                  <a:pt x="334" y="8"/>
                </a:cubicBezTo>
                <a:cubicBezTo>
                  <a:pt x="333" y="7"/>
                  <a:pt x="333" y="7"/>
                  <a:pt x="331" y="7"/>
                </a:cubicBezTo>
                <a:cubicBezTo>
                  <a:pt x="331" y="7"/>
                  <a:pt x="330" y="9"/>
                  <a:pt x="330" y="7"/>
                </a:cubicBezTo>
                <a:cubicBezTo>
                  <a:pt x="326" y="7"/>
                  <a:pt x="326" y="7"/>
                  <a:pt x="326" y="7"/>
                </a:cubicBezTo>
                <a:cubicBezTo>
                  <a:pt x="325" y="9"/>
                  <a:pt x="325" y="8"/>
                  <a:pt x="326" y="9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6" y="10"/>
                  <a:pt x="326" y="10"/>
                  <a:pt x="326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7" y="10"/>
                  <a:pt x="327" y="10"/>
                  <a:pt x="327" y="10"/>
                </a:cubicBezTo>
                <a:cubicBezTo>
                  <a:pt x="329" y="10"/>
                  <a:pt x="329" y="11"/>
                  <a:pt x="330" y="11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4" y="13"/>
                  <a:pt x="334" y="13"/>
                  <a:pt x="334" y="13"/>
                </a:cubicBezTo>
                <a:cubicBezTo>
                  <a:pt x="334" y="14"/>
                  <a:pt x="334" y="14"/>
                  <a:pt x="334" y="14"/>
                </a:cubicBezTo>
                <a:cubicBezTo>
                  <a:pt x="335" y="14"/>
                  <a:pt x="335" y="14"/>
                  <a:pt x="335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6" y="14"/>
                  <a:pt x="336" y="14"/>
                  <a:pt x="336" y="14"/>
                </a:cubicBezTo>
                <a:cubicBezTo>
                  <a:pt x="337" y="13"/>
                  <a:pt x="337" y="13"/>
                  <a:pt x="337" y="13"/>
                </a:cubicBezTo>
                <a:cubicBezTo>
                  <a:pt x="338" y="13"/>
                  <a:pt x="338" y="13"/>
                  <a:pt x="338" y="13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0" y="11"/>
                  <a:pt x="340" y="11"/>
                  <a:pt x="340" y="11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42" y="10"/>
                  <a:pt x="340" y="10"/>
                  <a:pt x="343" y="10"/>
                </a:cubicBezTo>
                <a:cubicBezTo>
                  <a:pt x="343" y="11"/>
                  <a:pt x="343" y="11"/>
                  <a:pt x="343" y="11"/>
                </a:cubicBezTo>
                <a:cubicBezTo>
                  <a:pt x="344" y="12"/>
                  <a:pt x="344" y="12"/>
                  <a:pt x="344" y="12"/>
                </a:cubicBezTo>
                <a:cubicBezTo>
                  <a:pt x="345" y="12"/>
                  <a:pt x="346" y="12"/>
                  <a:pt x="346" y="13"/>
                </a:cubicBezTo>
                <a:cubicBezTo>
                  <a:pt x="348" y="13"/>
                  <a:pt x="348" y="12"/>
                  <a:pt x="350" y="12"/>
                </a:cubicBezTo>
                <a:cubicBezTo>
                  <a:pt x="350" y="11"/>
                  <a:pt x="350" y="11"/>
                  <a:pt x="350" y="11"/>
                </a:cubicBezTo>
                <a:cubicBezTo>
                  <a:pt x="348" y="11"/>
                  <a:pt x="349" y="11"/>
                  <a:pt x="347" y="11"/>
                </a:cubicBezTo>
                <a:cubicBezTo>
                  <a:pt x="346" y="11"/>
                  <a:pt x="346" y="11"/>
                  <a:pt x="346" y="11"/>
                </a:cubicBezTo>
                <a:cubicBezTo>
                  <a:pt x="346" y="10"/>
                  <a:pt x="346" y="10"/>
                  <a:pt x="346" y="10"/>
                </a:cubicBezTo>
                <a:cubicBezTo>
                  <a:pt x="344" y="9"/>
                  <a:pt x="344" y="9"/>
                  <a:pt x="342" y="9"/>
                </a:cubicBezTo>
                <a:cubicBezTo>
                  <a:pt x="341" y="9"/>
                  <a:pt x="342" y="9"/>
                  <a:pt x="341" y="8"/>
                </a:cubicBezTo>
                <a:cubicBezTo>
                  <a:pt x="341" y="8"/>
                  <a:pt x="341" y="8"/>
                  <a:pt x="341" y="8"/>
                </a:cubicBezTo>
                <a:cubicBezTo>
                  <a:pt x="341" y="8"/>
                  <a:pt x="340" y="8"/>
                  <a:pt x="340" y="8"/>
                </a:cubicBezTo>
                <a:cubicBezTo>
                  <a:pt x="342" y="7"/>
                  <a:pt x="342" y="7"/>
                  <a:pt x="342" y="7"/>
                </a:cubicBezTo>
                <a:cubicBezTo>
                  <a:pt x="342" y="8"/>
                  <a:pt x="342" y="8"/>
                  <a:pt x="342" y="8"/>
                </a:cubicBezTo>
                <a:cubicBezTo>
                  <a:pt x="344" y="8"/>
                  <a:pt x="344" y="9"/>
                  <a:pt x="347" y="9"/>
                </a:cubicBezTo>
                <a:cubicBezTo>
                  <a:pt x="349" y="9"/>
                  <a:pt x="349" y="9"/>
                  <a:pt x="349" y="9"/>
                </a:cubicBezTo>
                <a:cubicBezTo>
                  <a:pt x="352" y="9"/>
                  <a:pt x="352" y="9"/>
                  <a:pt x="352" y="9"/>
                </a:cubicBezTo>
                <a:cubicBezTo>
                  <a:pt x="353" y="8"/>
                  <a:pt x="353" y="8"/>
                  <a:pt x="353" y="8"/>
                </a:cubicBezTo>
                <a:cubicBezTo>
                  <a:pt x="353" y="8"/>
                  <a:pt x="353" y="8"/>
                  <a:pt x="353" y="8"/>
                </a:cubicBezTo>
                <a:cubicBezTo>
                  <a:pt x="354" y="7"/>
                  <a:pt x="354" y="7"/>
                  <a:pt x="354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5" y="7"/>
                  <a:pt x="355" y="7"/>
                  <a:pt x="355" y="7"/>
                </a:cubicBezTo>
                <a:cubicBezTo>
                  <a:pt x="353" y="7"/>
                  <a:pt x="353" y="7"/>
                  <a:pt x="353" y="7"/>
                </a:cubicBezTo>
                <a:cubicBezTo>
                  <a:pt x="350" y="7"/>
                  <a:pt x="352" y="7"/>
                  <a:pt x="351" y="6"/>
                </a:cubicBezTo>
                <a:cubicBezTo>
                  <a:pt x="349" y="6"/>
                  <a:pt x="350" y="6"/>
                  <a:pt x="348" y="7"/>
                </a:cubicBezTo>
                <a:cubicBezTo>
                  <a:pt x="347" y="6"/>
                  <a:pt x="347" y="6"/>
                  <a:pt x="347" y="6"/>
                </a:cubicBezTo>
                <a:cubicBezTo>
                  <a:pt x="347" y="6"/>
                  <a:pt x="347" y="6"/>
                  <a:pt x="347" y="6"/>
                </a:cubicBezTo>
                <a:cubicBezTo>
                  <a:pt x="346" y="7"/>
                  <a:pt x="346" y="7"/>
                  <a:pt x="345" y="7"/>
                </a:cubicBezTo>
                <a:cubicBezTo>
                  <a:pt x="344" y="6"/>
                  <a:pt x="344" y="6"/>
                  <a:pt x="344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2" y="6"/>
                  <a:pt x="342" y="6"/>
                  <a:pt x="342" y="6"/>
                </a:cubicBezTo>
                <a:cubicBezTo>
                  <a:pt x="341" y="6"/>
                  <a:pt x="341" y="6"/>
                  <a:pt x="341" y="6"/>
                </a:cubicBezTo>
                <a:cubicBezTo>
                  <a:pt x="340" y="7"/>
                  <a:pt x="341" y="7"/>
                  <a:pt x="339" y="7"/>
                </a:cubicBezTo>
                <a:close/>
                <a:moveTo>
                  <a:pt x="297" y="52"/>
                </a:moveTo>
                <a:cubicBezTo>
                  <a:pt x="299" y="52"/>
                  <a:pt x="299" y="53"/>
                  <a:pt x="299" y="52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00" y="53"/>
                  <a:pt x="300" y="53"/>
                  <a:pt x="299" y="54"/>
                </a:cubicBezTo>
                <a:cubicBezTo>
                  <a:pt x="302" y="55"/>
                  <a:pt x="298" y="53"/>
                  <a:pt x="301" y="54"/>
                </a:cubicBezTo>
                <a:cubicBezTo>
                  <a:pt x="302" y="55"/>
                  <a:pt x="302" y="55"/>
                  <a:pt x="302" y="55"/>
                </a:cubicBezTo>
                <a:cubicBezTo>
                  <a:pt x="302" y="56"/>
                  <a:pt x="302" y="56"/>
                  <a:pt x="302" y="56"/>
                </a:cubicBezTo>
                <a:cubicBezTo>
                  <a:pt x="301" y="57"/>
                  <a:pt x="301" y="57"/>
                  <a:pt x="301" y="57"/>
                </a:cubicBezTo>
                <a:cubicBezTo>
                  <a:pt x="301" y="58"/>
                  <a:pt x="301" y="58"/>
                  <a:pt x="301" y="58"/>
                </a:cubicBezTo>
                <a:cubicBezTo>
                  <a:pt x="302" y="58"/>
                  <a:pt x="302" y="58"/>
                  <a:pt x="302" y="58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4" y="60"/>
                  <a:pt x="304" y="60"/>
                  <a:pt x="304" y="60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5" y="61"/>
                  <a:pt x="305" y="61"/>
                  <a:pt x="305" y="61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6" y="62"/>
                  <a:pt x="306" y="62"/>
                  <a:pt x="306" y="62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07" y="64"/>
                  <a:pt x="306" y="64"/>
                  <a:pt x="308" y="64"/>
                </a:cubicBezTo>
                <a:cubicBezTo>
                  <a:pt x="309" y="66"/>
                  <a:pt x="309" y="66"/>
                  <a:pt x="309" y="66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07" y="68"/>
                  <a:pt x="307" y="68"/>
                  <a:pt x="307" y="68"/>
                </a:cubicBezTo>
                <a:cubicBezTo>
                  <a:pt x="305" y="68"/>
                  <a:pt x="304" y="68"/>
                  <a:pt x="304" y="69"/>
                </a:cubicBezTo>
                <a:cubicBezTo>
                  <a:pt x="300" y="69"/>
                  <a:pt x="300" y="69"/>
                  <a:pt x="300" y="69"/>
                </a:cubicBezTo>
                <a:cubicBezTo>
                  <a:pt x="299" y="70"/>
                  <a:pt x="299" y="70"/>
                  <a:pt x="299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6" y="70"/>
                  <a:pt x="296" y="70"/>
                  <a:pt x="296" y="70"/>
                </a:cubicBezTo>
                <a:cubicBezTo>
                  <a:pt x="297" y="70"/>
                  <a:pt x="297" y="70"/>
                  <a:pt x="297" y="70"/>
                </a:cubicBezTo>
                <a:cubicBezTo>
                  <a:pt x="298" y="68"/>
                  <a:pt x="298" y="68"/>
                  <a:pt x="298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299" y="68"/>
                  <a:pt x="299" y="68"/>
                  <a:pt x="299" y="68"/>
                </a:cubicBezTo>
                <a:cubicBezTo>
                  <a:pt x="300" y="68"/>
                  <a:pt x="300" y="68"/>
                  <a:pt x="300" y="68"/>
                </a:cubicBezTo>
                <a:cubicBezTo>
                  <a:pt x="300" y="67"/>
                  <a:pt x="300" y="67"/>
                  <a:pt x="300" y="67"/>
                </a:cubicBezTo>
                <a:cubicBezTo>
                  <a:pt x="299" y="67"/>
                  <a:pt x="299" y="67"/>
                  <a:pt x="299" y="67"/>
                </a:cubicBezTo>
                <a:cubicBezTo>
                  <a:pt x="299" y="67"/>
                  <a:pt x="299" y="67"/>
                  <a:pt x="298" y="67"/>
                </a:cubicBezTo>
                <a:cubicBezTo>
                  <a:pt x="297" y="67"/>
                  <a:pt x="297" y="67"/>
                  <a:pt x="297" y="67"/>
                </a:cubicBezTo>
                <a:cubicBezTo>
                  <a:pt x="296" y="67"/>
                  <a:pt x="296" y="67"/>
                  <a:pt x="296" y="67"/>
                </a:cubicBezTo>
                <a:cubicBezTo>
                  <a:pt x="297" y="66"/>
                  <a:pt x="297" y="66"/>
                  <a:pt x="297" y="66"/>
                </a:cubicBezTo>
                <a:cubicBezTo>
                  <a:pt x="298" y="65"/>
                  <a:pt x="298" y="65"/>
                  <a:pt x="298" y="65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299" y="63"/>
                  <a:pt x="298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2"/>
                  <a:pt x="301" y="62"/>
                  <a:pt x="301" y="62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9" y="60"/>
                  <a:pt x="299" y="60"/>
                  <a:pt x="299" y="60"/>
                </a:cubicBezTo>
                <a:cubicBezTo>
                  <a:pt x="297" y="60"/>
                  <a:pt x="297" y="60"/>
                  <a:pt x="297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6" y="60"/>
                  <a:pt x="296" y="60"/>
                  <a:pt x="296" y="60"/>
                </a:cubicBezTo>
                <a:cubicBezTo>
                  <a:pt x="297" y="58"/>
                  <a:pt x="297" y="58"/>
                  <a:pt x="297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5" y="57"/>
                  <a:pt x="295" y="57"/>
                  <a:pt x="295" y="57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5" y="55"/>
                  <a:pt x="295" y="55"/>
                  <a:pt x="295" y="55"/>
                </a:cubicBezTo>
                <a:cubicBezTo>
                  <a:pt x="294" y="55"/>
                  <a:pt x="294" y="55"/>
                  <a:pt x="294" y="55"/>
                </a:cubicBezTo>
                <a:cubicBezTo>
                  <a:pt x="293" y="54"/>
                  <a:pt x="293" y="54"/>
                  <a:pt x="293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95" y="53"/>
                  <a:pt x="295" y="53"/>
                  <a:pt x="295" y="53"/>
                </a:cubicBezTo>
                <a:cubicBezTo>
                  <a:pt x="293" y="53"/>
                  <a:pt x="295" y="54"/>
                  <a:pt x="295" y="54"/>
                </a:cubicBezTo>
                <a:cubicBezTo>
                  <a:pt x="296" y="54"/>
                  <a:pt x="296" y="54"/>
                  <a:pt x="296" y="54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7" y="52"/>
                  <a:pt x="297" y="52"/>
                  <a:pt x="297" y="52"/>
                </a:cubicBezTo>
                <a:close/>
                <a:moveTo>
                  <a:pt x="561" y="89"/>
                </a:moveTo>
                <a:cubicBezTo>
                  <a:pt x="560" y="90"/>
                  <a:pt x="560" y="90"/>
                  <a:pt x="560" y="90"/>
                </a:cubicBezTo>
                <a:cubicBezTo>
                  <a:pt x="559" y="91"/>
                  <a:pt x="559" y="91"/>
                  <a:pt x="559" y="91"/>
                </a:cubicBezTo>
                <a:cubicBezTo>
                  <a:pt x="559" y="92"/>
                  <a:pt x="559" y="92"/>
                  <a:pt x="559" y="92"/>
                </a:cubicBezTo>
                <a:cubicBezTo>
                  <a:pt x="560" y="92"/>
                  <a:pt x="560" y="92"/>
                  <a:pt x="560" y="92"/>
                </a:cubicBezTo>
                <a:cubicBezTo>
                  <a:pt x="559" y="93"/>
                  <a:pt x="559" y="93"/>
                  <a:pt x="559" y="94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9" y="95"/>
                  <a:pt x="559" y="95"/>
                  <a:pt x="559" y="95"/>
                </a:cubicBezTo>
                <a:cubicBezTo>
                  <a:pt x="558" y="96"/>
                  <a:pt x="558" y="96"/>
                  <a:pt x="558" y="96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7" y="97"/>
                  <a:pt x="557" y="97"/>
                  <a:pt x="557" y="97"/>
                </a:cubicBezTo>
                <a:cubicBezTo>
                  <a:pt x="556" y="97"/>
                  <a:pt x="556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5" y="97"/>
                  <a:pt x="555" y="97"/>
                  <a:pt x="555" y="97"/>
                </a:cubicBezTo>
                <a:cubicBezTo>
                  <a:pt x="554" y="97"/>
                  <a:pt x="554" y="97"/>
                  <a:pt x="554" y="97"/>
                </a:cubicBezTo>
                <a:cubicBezTo>
                  <a:pt x="553" y="98"/>
                  <a:pt x="553" y="98"/>
                  <a:pt x="553" y="98"/>
                </a:cubicBezTo>
                <a:cubicBezTo>
                  <a:pt x="553" y="99"/>
                  <a:pt x="553" y="99"/>
                  <a:pt x="553" y="99"/>
                </a:cubicBezTo>
                <a:cubicBezTo>
                  <a:pt x="552" y="100"/>
                  <a:pt x="552" y="100"/>
                  <a:pt x="552" y="100"/>
                </a:cubicBezTo>
                <a:cubicBezTo>
                  <a:pt x="549" y="100"/>
                  <a:pt x="549" y="100"/>
                  <a:pt x="549" y="100"/>
                </a:cubicBezTo>
                <a:cubicBezTo>
                  <a:pt x="548" y="101"/>
                  <a:pt x="549" y="101"/>
                  <a:pt x="548" y="101"/>
                </a:cubicBezTo>
                <a:cubicBezTo>
                  <a:pt x="547" y="101"/>
                  <a:pt x="547" y="101"/>
                  <a:pt x="547" y="100"/>
                </a:cubicBezTo>
                <a:cubicBezTo>
                  <a:pt x="545" y="102"/>
                  <a:pt x="545" y="102"/>
                  <a:pt x="545" y="102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4" y="103"/>
                  <a:pt x="544" y="103"/>
                  <a:pt x="544" y="103"/>
                </a:cubicBezTo>
                <a:cubicBezTo>
                  <a:pt x="543" y="103"/>
                  <a:pt x="543" y="103"/>
                  <a:pt x="543" y="103"/>
                </a:cubicBezTo>
                <a:cubicBezTo>
                  <a:pt x="542" y="105"/>
                  <a:pt x="542" y="105"/>
                  <a:pt x="542" y="105"/>
                </a:cubicBezTo>
                <a:cubicBezTo>
                  <a:pt x="541" y="105"/>
                  <a:pt x="541" y="105"/>
                  <a:pt x="541" y="105"/>
                </a:cubicBezTo>
                <a:cubicBezTo>
                  <a:pt x="541" y="106"/>
                  <a:pt x="541" y="104"/>
                  <a:pt x="541" y="107"/>
                </a:cubicBezTo>
                <a:cubicBezTo>
                  <a:pt x="543" y="108"/>
                  <a:pt x="541" y="108"/>
                  <a:pt x="543" y="110"/>
                </a:cubicBezTo>
                <a:cubicBezTo>
                  <a:pt x="543" y="110"/>
                  <a:pt x="543" y="110"/>
                  <a:pt x="543" y="110"/>
                </a:cubicBezTo>
                <a:cubicBezTo>
                  <a:pt x="544" y="109"/>
                  <a:pt x="544" y="109"/>
                  <a:pt x="544" y="109"/>
                </a:cubicBezTo>
                <a:cubicBezTo>
                  <a:pt x="544" y="108"/>
                  <a:pt x="544" y="108"/>
                  <a:pt x="544" y="108"/>
                </a:cubicBezTo>
                <a:cubicBezTo>
                  <a:pt x="545" y="107"/>
                  <a:pt x="545" y="107"/>
                  <a:pt x="545" y="107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105"/>
                  <a:pt x="545" y="105"/>
                  <a:pt x="545" y="105"/>
                </a:cubicBezTo>
                <a:cubicBezTo>
                  <a:pt x="545" y="105"/>
                  <a:pt x="543" y="104"/>
                  <a:pt x="545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3"/>
                  <a:pt x="547" y="103"/>
                  <a:pt x="547" y="103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7" y="104"/>
                  <a:pt x="547" y="104"/>
                  <a:pt x="547" y="104"/>
                </a:cubicBezTo>
                <a:cubicBezTo>
                  <a:pt x="546" y="104"/>
                  <a:pt x="546" y="104"/>
                  <a:pt x="546" y="104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5"/>
                  <a:pt x="546" y="105"/>
                  <a:pt x="546" y="105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47" y="106"/>
                  <a:pt x="547" y="106"/>
                  <a:pt x="547" y="106"/>
                </a:cubicBezTo>
                <a:cubicBezTo>
                  <a:pt x="549" y="105"/>
                  <a:pt x="549" y="105"/>
                  <a:pt x="549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5"/>
                  <a:pt x="550" y="105"/>
                  <a:pt x="550" y="105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0" y="103"/>
                  <a:pt x="550" y="103"/>
                  <a:pt x="550" y="103"/>
                </a:cubicBezTo>
                <a:cubicBezTo>
                  <a:pt x="551" y="104"/>
                  <a:pt x="550" y="102"/>
                  <a:pt x="551" y="104"/>
                </a:cubicBezTo>
                <a:cubicBezTo>
                  <a:pt x="551" y="104"/>
                  <a:pt x="551" y="105"/>
                  <a:pt x="552" y="105"/>
                </a:cubicBezTo>
                <a:cubicBezTo>
                  <a:pt x="553" y="105"/>
                  <a:pt x="553" y="105"/>
                  <a:pt x="553" y="105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4" y="103"/>
                  <a:pt x="554" y="103"/>
                  <a:pt x="554" y="103"/>
                </a:cubicBezTo>
                <a:cubicBezTo>
                  <a:pt x="555" y="103"/>
                  <a:pt x="555" y="103"/>
                  <a:pt x="555" y="103"/>
                </a:cubicBezTo>
                <a:cubicBezTo>
                  <a:pt x="555" y="103"/>
                  <a:pt x="556" y="103"/>
                  <a:pt x="557" y="103"/>
                </a:cubicBezTo>
                <a:cubicBezTo>
                  <a:pt x="557" y="103"/>
                  <a:pt x="557" y="103"/>
                  <a:pt x="557" y="103"/>
                </a:cubicBezTo>
                <a:cubicBezTo>
                  <a:pt x="558" y="102"/>
                  <a:pt x="558" y="102"/>
                  <a:pt x="558" y="102"/>
                </a:cubicBezTo>
                <a:cubicBezTo>
                  <a:pt x="559" y="102"/>
                  <a:pt x="559" y="102"/>
                  <a:pt x="559" y="102"/>
                </a:cubicBezTo>
                <a:cubicBezTo>
                  <a:pt x="560" y="102"/>
                  <a:pt x="560" y="102"/>
                  <a:pt x="560" y="102"/>
                </a:cubicBezTo>
                <a:cubicBezTo>
                  <a:pt x="561" y="101"/>
                  <a:pt x="561" y="101"/>
                  <a:pt x="561" y="101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2" y="98"/>
                  <a:pt x="562" y="98"/>
                  <a:pt x="562" y="98"/>
                </a:cubicBezTo>
                <a:cubicBezTo>
                  <a:pt x="562" y="96"/>
                  <a:pt x="561" y="96"/>
                  <a:pt x="562" y="95"/>
                </a:cubicBezTo>
                <a:cubicBezTo>
                  <a:pt x="563" y="95"/>
                  <a:pt x="563" y="95"/>
                  <a:pt x="563" y="95"/>
                </a:cubicBezTo>
                <a:cubicBezTo>
                  <a:pt x="563" y="94"/>
                  <a:pt x="563" y="94"/>
                  <a:pt x="563" y="94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3"/>
                  <a:pt x="563" y="93"/>
                  <a:pt x="563" y="93"/>
                </a:cubicBezTo>
                <a:cubicBezTo>
                  <a:pt x="563" y="92"/>
                  <a:pt x="563" y="92"/>
                  <a:pt x="563" y="92"/>
                </a:cubicBezTo>
                <a:cubicBezTo>
                  <a:pt x="563" y="91"/>
                  <a:pt x="563" y="91"/>
                  <a:pt x="563" y="90"/>
                </a:cubicBezTo>
                <a:cubicBezTo>
                  <a:pt x="562" y="90"/>
                  <a:pt x="562" y="91"/>
                  <a:pt x="562" y="89"/>
                </a:cubicBezTo>
                <a:cubicBezTo>
                  <a:pt x="561" y="89"/>
                  <a:pt x="561" y="89"/>
                  <a:pt x="561" y="89"/>
                </a:cubicBezTo>
                <a:close/>
                <a:moveTo>
                  <a:pt x="479" y="165"/>
                </a:moveTo>
                <a:cubicBezTo>
                  <a:pt x="479" y="164"/>
                  <a:pt x="479" y="164"/>
                  <a:pt x="479" y="164"/>
                </a:cubicBezTo>
                <a:cubicBezTo>
                  <a:pt x="480" y="164"/>
                  <a:pt x="480" y="164"/>
                  <a:pt x="480" y="164"/>
                </a:cubicBezTo>
                <a:cubicBezTo>
                  <a:pt x="480" y="165"/>
                  <a:pt x="480" y="165"/>
                  <a:pt x="480" y="165"/>
                </a:cubicBezTo>
                <a:cubicBezTo>
                  <a:pt x="483" y="165"/>
                  <a:pt x="483" y="165"/>
                  <a:pt x="483" y="165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4" y="166"/>
                  <a:pt x="484" y="166"/>
                  <a:pt x="484" y="166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86" y="169"/>
                  <a:pt x="485" y="167"/>
                  <a:pt x="487" y="169"/>
                </a:cubicBezTo>
                <a:cubicBezTo>
                  <a:pt x="488" y="170"/>
                  <a:pt x="488" y="170"/>
                  <a:pt x="488" y="170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0" y="172"/>
                  <a:pt x="490" y="172"/>
                  <a:pt x="490" y="172"/>
                </a:cubicBezTo>
                <a:cubicBezTo>
                  <a:pt x="491" y="172"/>
                  <a:pt x="491" y="172"/>
                  <a:pt x="491" y="172"/>
                </a:cubicBezTo>
                <a:cubicBezTo>
                  <a:pt x="492" y="173"/>
                  <a:pt x="492" y="173"/>
                  <a:pt x="492" y="173"/>
                </a:cubicBezTo>
                <a:cubicBezTo>
                  <a:pt x="495" y="176"/>
                  <a:pt x="494" y="177"/>
                  <a:pt x="494" y="177"/>
                </a:cubicBezTo>
                <a:cubicBezTo>
                  <a:pt x="494" y="177"/>
                  <a:pt x="495" y="177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5" y="178"/>
                  <a:pt x="495" y="178"/>
                  <a:pt x="495" y="178"/>
                </a:cubicBezTo>
                <a:cubicBezTo>
                  <a:pt x="496" y="179"/>
                  <a:pt x="495" y="179"/>
                  <a:pt x="496" y="179"/>
                </a:cubicBezTo>
                <a:cubicBezTo>
                  <a:pt x="496" y="180"/>
                  <a:pt x="496" y="180"/>
                  <a:pt x="496" y="180"/>
                </a:cubicBezTo>
                <a:cubicBezTo>
                  <a:pt x="496" y="181"/>
                  <a:pt x="496" y="181"/>
                  <a:pt x="496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98" y="181"/>
                  <a:pt x="498" y="181"/>
                  <a:pt x="498" y="181"/>
                </a:cubicBezTo>
                <a:cubicBezTo>
                  <a:pt x="497" y="179"/>
                  <a:pt x="497" y="179"/>
                  <a:pt x="497" y="179"/>
                </a:cubicBezTo>
                <a:cubicBezTo>
                  <a:pt x="498" y="180"/>
                  <a:pt x="498" y="180"/>
                  <a:pt x="499" y="180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1"/>
                  <a:pt x="499" y="181"/>
                  <a:pt x="499" y="181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9" y="182"/>
                  <a:pt x="499" y="182"/>
                  <a:pt x="499" y="182"/>
                </a:cubicBezTo>
                <a:cubicBezTo>
                  <a:pt x="498" y="182"/>
                  <a:pt x="498" y="182"/>
                  <a:pt x="498" y="183"/>
                </a:cubicBezTo>
                <a:cubicBezTo>
                  <a:pt x="498" y="183"/>
                  <a:pt x="498" y="184"/>
                  <a:pt x="498" y="185"/>
                </a:cubicBezTo>
                <a:cubicBezTo>
                  <a:pt x="498" y="186"/>
                  <a:pt x="498" y="187"/>
                  <a:pt x="498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6" y="188"/>
                  <a:pt x="496" y="188"/>
                  <a:pt x="496" y="188"/>
                </a:cubicBezTo>
                <a:cubicBezTo>
                  <a:pt x="495" y="188"/>
                  <a:pt x="495" y="188"/>
                  <a:pt x="495" y="188"/>
                </a:cubicBezTo>
                <a:cubicBezTo>
                  <a:pt x="495" y="187"/>
                  <a:pt x="495" y="187"/>
                  <a:pt x="495" y="187"/>
                </a:cubicBezTo>
                <a:cubicBezTo>
                  <a:pt x="492" y="185"/>
                  <a:pt x="492" y="185"/>
                  <a:pt x="492" y="185"/>
                </a:cubicBezTo>
                <a:cubicBezTo>
                  <a:pt x="492" y="184"/>
                  <a:pt x="492" y="184"/>
                  <a:pt x="492" y="184"/>
                </a:cubicBezTo>
                <a:cubicBezTo>
                  <a:pt x="491" y="184"/>
                  <a:pt x="491" y="184"/>
                  <a:pt x="491" y="184"/>
                </a:cubicBezTo>
                <a:cubicBezTo>
                  <a:pt x="490" y="182"/>
                  <a:pt x="490" y="182"/>
                  <a:pt x="490" y="182"/>
                </a:cubicBezTo>
                <a:cubicBezTo>
                  <a:pt x="489" y="181"/>
                  <a:pt x="489" y="181"/>
                  <a:pt x="489" y="181"/>
                </a:cubicBezTo>
                <a:cubicBezTo>
                  <a:pt x="489" y="180"/>
                  <a:pt x="489" y="181"/>
                  <a:pt x="489" y="179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8" y="178"/>
                  <a:pt x="488" y="178"/>
                  <a:pt x="488" y="178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86" y="175"/>
                  <a:pt x="486" y="176"/>
                  <a:pt x="486" y="174"/>
                </a:cubicBezTo>
                <a:cubicBezTo>
                  <a:pt x="485" y="173"/>
                  <a:pt x="485" y="173"/>
                  <a:pt x="485" y="173"/>
                </a:cubicBezTo>
                <a:cubicBezTo>
                  <a:pt x="485" y="172"/>
                  <a:pt x="485" y="172"/>
                  <a:pt x="485" y="172"/>
                </a:cubicBezTo>
                <a:cubicBezTo>
                  <a:pt x="484" y="171"/>
                  <a:pt x="484" y="171"/>
                  <a:pt x="484" y="171"/>
                </a:cubicBezTo>
                <a:cubicBezTo>
                  <a:pt x="482" y="170"/>
                  <a:pt x="483" y="171"/>
                  <a:pt x="482" y="169"/>
                </a:cubicBezTo>
                <a:cubicBezTo>
                  <a:pt x="482" y="168"/>
                  <a:pt x="482" y="168"/>
                  <a:pt x="482" y="168"/>
                </a:cubicBezTo>
                <a:cubicBezTo>
                  <a:pt x="479" y="166"/>
                  <a:pt x="479" y="166"/>
                  <a:pt x="479" y="166"/>
                </a:cubicBezTo>
                <a:cubicBezTo>
                  <a:pt x="479" y="165"/>
                  <a:pt x="479" y="165"/>
                  <a:pt x="479" y="165"/>
                </a:cubicBezTo>
                <a:close/>
                <a:moveTo>
                  <a:pt x="394" y="204"/>
                </a:moveTo>
                <a:cubicBezTo>
                  <a:pt x="393" y="204"/>
                  <a:pt x="393" y="204"/>
                  <a:pt x="393" y="204"/>
                </a:cubicBezTo>
                <a:cubicBezTo>
                  <a:pt x="393" y="205"/>
                  <a:pt x="393" y="205"/>
                  <a:pt x="393" y="205"/>
                </a:cubicBezTo>
                <a:cubicBezTo>
                  <a:pt x="392" y="205"/>
                  <a:pt x="392" y="205"/>
                  <a:pt x="392" y="205"/>
                </a:cubicBezTo>
                <a:cubicBezTo>
                  <a:pt x="392" y="207"/>
                  <a:pt x="392" y="207"/>
                  <a:pt x="392" y="207"/>
                </a:cubicBezTo>
                <a:cubicBezTo>
                  <a:pt x="391" y="207"/>
                  <a:pt x="391" y="207"/>
                  <a:pt x="391" y="207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90" y="208"/>
                  <a:pt x="390" y="208"/>
                  <a:pt x="390" y="208"/>
                </a:cubicBezTo>
                <a:cubicBezTo>
                  <a:pt x="388" y="209"/>
                  <a:pt x="388" y="209"/>
                  <a:pt x="388" y="209"/>
                </a:cubicBezTo>
                <a:cubicBezTo>
                  <a:pt x="388" y="210"/>
                  <a:pt x="388" y="210"/>
                  <a:pt x="388" y="210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386" y="210"/>
                  <a:pt x="386" y="210"/>
                  <a:pt x="386" y="210"/>
                </a:cubicBezTo>
                <a:cubicBezTo>
                  <a:pt x="386" y="211"/>
                  <a:pt x="386" y="211"/>
                  <a:pt x="386" y="211"/>
                </a:cubicBezTo>
                <a:cubicBezTo>
                  <a:pt x="385" y="211"/>
                  <a:pt x="385" y="211"/>
                  <a:pt x="385" y="211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3"/>
                  <a:pt x="385" y="213"/>
                  <a:pt x="385" y="213"/>
                </a:cubicBezTo>
                <a:cubicBezTo>
                  <a:pt x="385" y="216"/>
                  <a:pt x="385" y="216"/>
                  <a:pt x="385" y="216"/>
                </a:cubicBezTo>
                <a:cubicBezTo>
                  <a:pt x="386" y="216"/>
                  <a:pt x="386" y="216"/>
                  <a:pt x="386" y="216"/>
                </a:cubicBezTo>
                <a:cubicBezTo>
                  <a:pt x="386" y="218"/>
                  <a:pt x="386" y="218"/>
                  <a:pt x="386" y="218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19"/>
                  <a:pt x="385" y="219"/>
                  <a:pt x="385" y="219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5" y="220"/>
                  <a:pt x="385" y="220"/>
                  <a:pt x="385" y="220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1"/>
                  <a:pt x="384" y="221"/>
                  <a:pt x="384" y="221"/>
                </a:cubicBezTo>
                <a:cubicBezTo>
                  <a:pt x="384" y="222"/>
                  <a:pt x="384" y="222"/>
                  <a:pt x="384" y="222"/>
                </a:cubicBezTo>
                <a:cubicBezTo>
                  <a:pt x="384" y="223"/>
                  <a:pt x="384" y="223"/>
                  <a:pt x="384" y="223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5" y="225"/>
                  <a:pt x="385" y="225"/>
                  <a:pt x="385" y="225"/>
                </a:cubicBezTo>
                <a:cubicBezTo>
                  <a:pt x="385" y="228"/>
                  <a:pt x="385" y="228"/>
                  <a:pt x="385" y="228"/>
                </a:cubicBezTo>
                <a:cubicBezTo>
                  <a:pt x="387" y="229"/>
                  <a:pt x="387" y="229"/>
                  <a:pt x="387" y="229"/>
                </a:cubicBezTo>
                <a:cubicBezTo>
                  <a:pt x="387" y="230"/>
                  <a:pt x="387" y="230"/>
                  <a:pt x="387" y="230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0" y="229"/>
                  <a:pt x="390" y="229"/>
                  <a:pt x="390" y="229"/>
                </a:cubicBezTo>
                <a:cubicBezTo>
                  <a:pt x="391" y="229"/>
                  <a:pt x="391" y="229"/>
                  <a:pt x="391" y="229"/>
                </a:cubicBezTo>
                <a:cubicBezTo>
                  <a:pt x="391" y="228"/>
                  <a:pt x="391" y="228"/>
                  <a:pt x="391" y="228"/>
                </a:cubicBezTo>
                <a:cubicBezTo>
                  <a:pt x="391" y="227"/>
                  <a:pt x="391" y="227"/>
                  <a:pt x="391" y="227"/>
                </a:cubicBezTo>
                <a:cubicBezTo>
                  <a:pt x="392" y="227"/>
                  <a:pt x="392" y="227"/>
                  <a:pt x="392" y="227"/>
                </a:cubicBezTo>
                <a:cubicBezTo>
                  <a:pt x="392" y="225"/>
                  <a:pt x="392" y="225"/>
                  <a:pt x="392" y="225"/>
                </a:cubicBezTo>
                <a:cubicBezTo>
                  <a:pt x="393" y="224"/>
                  <a:pt x="393" y="224"/>
                  <a:pt x="393" y="224"/>
                </a:cubicBezTo>
                <a:cubicBezTo>
                  <a:pt x="393" y="223"/>
                  <a:pt x="393" y="223"/>
                  <a:pt x="393" y="223"/>
                </a:cubicBezTo>
                <a:cubicBezTo>
                  <a:pt x="393" y="222"/>
                  <a:pt x="393" y="222"/>
                  <a:pt x="393" y="222"/>
                </a:cubicBezTo>
                <a:cubicBezTo>
                  <a:pt x="393" y="221"/>
                  <a:pt x="393" y="221"/>
                  <a:pt x="393" y="221"/>
                </a:cubicBezTo>
                <a:cubicBezTo>
                  <a:pt x="394" y="220"/>
                  <a:pt x="394" y="220"/>
                  <a:pt x="394" y="220"/>
                </a:cubicBezTo>
                <a:cubicBezTo>
                  <a:pt x="394" y="219"/>
                  <a:pt x="394" y="219"/>
                  <a:pt x="394" y="219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4" y="216"/>
                  <a:pt x="394" y="216"/>
                  <a:pt x="394" y="216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95" y="214"/>
                  <a:pt x="395" y="214"/>
                  <a:pt x="395" y="214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1"/>
                  <a:pt x="396" y="211"/>
                  <a:pt x="396" y="211"/>
                </a:cubicBezTo>
                <a:cubicBezTo>
                  <a:pt x="396" y="210"/>
                  <a:pt x="396" y="210"/>
                  <a:pt x="396" y="210"/>
                </a:cubicBezTo>
                <a:cubicBezTo>
                  <a:pt x="396" y="209"/>
                  <a:pt x="396" y="209"/>
                  <a:pt x="396" y="209"/>
                </a:cubicBezTo>
                <a:cubicBezTo>
                  <a:pt x="397" y="209"/>
                  <a:pt x="396" y="210"/>
                  <a:pt x="397" y="208"/>
                </a:cubicBezTo>
                <a:cubicBezTo>
                  <a:pt x="397" y="205"/>
                  <a:pt x="397" y="205"/>
                  <a:pt x="397" y="205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203"/>
                  <a:pt x="396" y="203"/>
                  <a:pt x="396" y="203"/>
                </a:cubicBezTo>
                <a:cubicBezTo>
                  <a:pt x="396" y="202"/>
                  <a:pt x="396" y="202"/>
                  <a:pt x="396" y="202"/>
                </a:cubicBezTo>
                <a:cubicBezTo>
                  <a:pt x="395" y="202"/>
                  <a:pt x="395" y="202"/>
                  <a:pt x="395" y="202"/>
                </a:cubicBezTo>
                <a:cubicBezTo>
                  <a:pt x="394" y="202"/>
                  <a:pt x="394" y="202"/>
                  <a:pt x="394" y="202"/>
                </a:cubicBezTo>
                <a:cubicBezTo>
                  <a:pt x="394" y="203"/>
                  <a:pt x="394" y="201"/>
                  <a:pt x="394" y="204"/>
                </a:cubicBezTo>
                <a:close/>
                <a:moveTo>
                  <a:pt x="517" y="162"/>
                </a:moveTo>
                <a:cubicBezTo>
                  <a:pt x="517" y="162"/>
                  <a:pt x="517" y="162"/>
                  <a:pt x="517" y="162"/>
                </a:cubicBezTo>
                <a:cubicBezTo>
                  <a:pt x="517" y="163"/>
                  <a:pt x="517" y="163"/>
                  <a:pt x="517" y="163"/>
                </a:cubicBezTo>
                <a:cubicBezTo>
                  <a:pt x="516" y="163"/>
                  <a:pt x="516" y="163"/>
                  <a:pt x="516" y="163"/>
                </a:cubicBezTo>
                <a:cubicBezTo>
                  <a:pt x="515" y="164"/>
                  <a:pt x="515" y="164"/>
                  <a:pt x="515" y="164"/>
                </a:cubicBezTo>
                <a:cubicBezTo>
                  <a:pt x="515" y="165"/>
                  <a:pt x="515" y="165"/>
                  <a:pt x="515" y="165"/>
                </a:cubicBezTo>
                <a:cubicBezTo>
                  <a:pt x="514" y="165"/>
                  <a:pt x="515" y="165"/>
                  <a:pt x="513" y="166"/>
                </a:cubicBezTo>
                <a:cubicBezTo>
                  <a:pt x="513" y="166"/>
                  <a:pt x="513" y="166"/>
                  <a:pt x="512" y="166"/>
                </a:cubicBezTo>
                <a:cubicBezTo>
                  <a:pt x="512" y="167"/>
                  <a:pt x="512" y="167"/>
                  <a:pt x="512" y="167"/>
                </a:cubicBezTo>
                <a:cubicBezTo>
                  <a:pt x="511" y="168"/>
                  <a:pt x="511" y="168"/>
                  <a:pt x="511" y="168"/>
                </a:cubicBezTo>
                <a:cubicBezTo>
                  <a:pt x="510" y="169"/>
                  <a:pt x="510" y="169"/>
                  <a:pt x="510" y="169"/>
                </a:cubicBezTo>
                <a:cubicBezTo>
                  <a:pt x="509" y="169"/>
                  <a:pt x="509" y="169"/>
                  <a:pt x="509" y="169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8" y="171"/>
                  <a:pt x="508" y="171"/>
                  <a:pt x="508" y="171"/>
                </a:cubicBezTo>
                <a:cubicBezTo>
                  <a:pt x="507" y="172"/>
                  <a:pt x="507" y="172"/>
                  <a:pt x="507" y="172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05" y="172"/>
                  <a:pt x="505" y="172"/>
                  <a:pt x="505" y="172"/>
                </a:cubicBezTo>
                <a:cubicBezTo>
                  <a:pt x="503" y="172"/>
                  <a:pt x="504" y="172"/>
                  <a:pt x="503" y="173"/>
                </a:cubicBezTo>
                <a:cubicBezTo>
                  <a:pt x="503" y="175"/>
                  <a:pt x="503" y="175"/>
                  <a:pt x="503" y="175"/>
                </a:cubicBezTo>
                <a:cubicBezTo>
                  <a:pt x="503" y="176"/>
                  <a:pt x="503" y="176"/>
                  <a:pt x="503" y="176"/>
                </a:cubicBezTo>
                <a:cubicBezTo>
                  <a:pt x="505" y="178"/>
                  <a:pt x="505" y="178"/>
                  <a:pt x="505" y="178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79"/>
                  <a:pt x="505" y="179"/>
                  <a:pt x="505" y="179"/>
                </a:cubicBezTo>
                <a:cubicBezTo>
                  <a:pt x="505" y="181"/>
                  <a:pt x="505" y="181"/>
                  <a:pt x="505" y="181"/>
                </a:cubicBezTo>
                <a:cubicBezTo>
                  <a:pt x="506" y="182"/>
                  <a:pt x="506" y="182"/>
                  <a:pt x="506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8" y="182"/>
                  <a:pt x="508" y="182"/>
                  <a:pt x="508" y="182"/>
                </a:cubicBezTo>
                <a:cubicBezTo>
                  <a:pt x="509" y="183"/>
                  <a:pt x="509" y="183"/>
                  <a:pt x="509" y="183"/>
                </a:cubicBezTo>
                <a:cubicBezTo>
                  <a:pt x="510" y="183"/>
                  <a:pt x="510" y="183"/>
                  <a:pt x="511" y="182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3" y="183"/>
                  <a:pt x="513" y="183"/>
                  <a:pt x="513" y="183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4" y="184"/>
                  <a:pt x="514" y="184"/>
                  <a:pt x="514" y="184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516" y="184"/>
                  <a:pt x="516" y="184"/>
                  <a:pt x="516" y="184"/>
                </a:cubicBezTo>
                <a:cubicBezTo>
                  <a:pt x="517" y="183"/>
                  <a:pt x="517" y="183"/>
                  <a:pt x="517" y="183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2"/>
                  <a:pt x="517" y="182"/>
                  <a:pt x="517" y="182"/>
                </a:cubicBezTo>
                <a:cubicBezTo>
                  <a:pt x="517" y="180"/>
                  <a:pt x="517" y="180"/>
                  <a:pt x="518" y="179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8" y="178"/>
                  <a:pt x="518" y="178"/>
                  <a:pt x="518" y="178"/>
                </a:cubicBezTo>
                <a:cubicBezTo>
                  <a:pt x="519" y="177"/>
                  <a:pt x="519" y="177"/>
                  <a:pt x="519" y="177"/>
                </a:cubicBezTo>
                <a:cubicBezTo>
                  <a:pt x="519" y="175"/>
                  <a:pt x="519" y="175"/>
                  <a:pt x="519" y="175"/>
                </a:cubicBezTo>
                <a:cubicBezTo>
                  <a:pt x="520" y="175"/>
                  <a:pt x="520" y="175"/>
                  <a:pt x="520" y="175"/>
                </a:cubicBezTo>
                <a:cubicBezTo>
                  <a:pt x="520" y="174"/>
                  <a:pt x="518" y="174"/>
                  <a:pt x="521" y="174"/>
                </a:cubicBezTo>
                <a:cubicBezTo>
                  <a:pt x="521" y="173"/>
                  <a:pt x="521" y="173"/>
                  <a:pt x="521" y="173"/>
                </a:cubicBezTo>
                <a:cubicBezTo>
                  <a:pt x="520" y="172"/>
                  <a:pt x="520" y="172"/>
                  <a:pt x="520" y="172"/>
                </a:cubicBezTo>
                <a:cubicBezTo>
                  <a:pt x="519" y="172"/>
                  <a:pt x="520" y="173"/>
                  <a:pt x="520" y="170"/>
                </a:cubicBezTo>
                <a:cubicBezTo>
                  <a:pt x="520" y="170"/>
                  <a:pt x="520" y="170"/>
                  <a:pt x="520" y="170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9"/>
                  <a:pt x="519" y="169"/>
                  <a:pt x="519" y="169"/>
                </a:cubicBezTo>
                <a:cubicBezTo>
                  <a:pt x="519" y="168"/>
                  <a:pt x="519" y="168"/>
                  <a:pt x="519" y="168"/>
                </a:cubicBezTo>
                <a:cubicBezTo>
                  <a:pt x="519" y="168"/>
                  <a:pt x="520" y="169"/>
                  <a:pt x="519" y="167"/>
                </a:cubicBezTo>
                <a:cubicBezTo>
                  <a:pt x="520" y="167"/>
                  <a:pt x="520" y="167"/>
                  <a:pt x="520" y="167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6"/>
                  <a:pt x="521" y="166"/>
                  <a:pt x="521" y="166"/>
                </a:cubicBezTo>
                <a:cubicBezTo>
                  <a:pt x="521" y="165"/>
                  <a:pt x="521" y="165"/>
                  <a:pt x="521" y="165"/>
                </a:cubicBezTo>
                <a:cubicBezTo>
                  <a:pt x="522" y="165"/>
                  <a:pt x="522" y="165"/>
                  <a:pt x="522" y="165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1" y="164"/>
                  <a:pt x="521" y="164"/>
                  <a:pt x="521" y="164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20" y="163"/>
                  <a:pt x="520" y="163"/>
                  <a:pt x="520" y="163"/>
                </a:cubicBezTo>
                <a:cubicBezTo>
                  <a:pt x="519" y="162"/>
                  <a:pt x="519" y="162"/>
                  <a:pt x="519" y="162"/>
                </a:cubicBezTo>
                <a:cubicBezTo>
                  <a:pt x="518" y="161"/>
                  <a:pt x="518" y="161"/>
                  <a:pt x="518" y="161"/>
                </a:cubicBezTo>
                <a:cubicBezTo>
                  <a:pt x="517" y="162"/>
                  <a:pt x="517" y="162"/>
                  <a:pt x="517" y="162"/>
                </a:cubicBezTo>
                <a:close/>
                <a:moveTo>
                  <a:pt x="545" y="177"/>
                </a:moveTo>
                <a:cubicBezTo>
                  <a:pt x="544" y="177"/>
                  <a:pt x="544" y="177"/>
                  <a:pt x="544" y="177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43" y="178"/>
                  <a:pt x="543" y="178"/>
                  <a:pt x="543" y="178"/>
                </a:cubicBezTo>
                <a:cubicBezTo>
                  <a:pt x="544" y="179"/>
                  <a:pt x="543" y="178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4" y="179"/>
                  <a:pt x="544" y="179"/>
                  <a:pt x="544" y="179"/>
                </a:cubicBezTo>
                <a:cubicBezTo>
                  <a:pt x="545" y="181"/>
                  <a:pt x="545" y="181"/>
                  <a:pt x="545" y="181"/>
                </a:cubicBezTo>
                <a:cubicBezTo>
                  <a:pt x="547" y="181"/>
                  <a:pt x="547" y="181"/>
                  <a:pt x="547" y="181"/>
                </a:cubicBezTo>
                <a:cubicBezTo>
                  <a:pt x="546" y="182"/>
                  <a:pt x="546" y="182"/>
                  <a:pt x="546" y="182"/>
                </a:cubicBezTo>
                <a:cubicBezTo>
                  <a:pt x="546" y="183"/>
                  <a:pt x="546" y="183"/>
                  <a:pt x="546" y="183"/>
                </a:cubicBezTo>
                <a:cubicBezTo>
                  <a:pt x="547" y="184"/>
                  <a:pt x="547" y="184"/>
                  <a:pt x="547" y="184"/>
                </a:cubicBezTo>
                <a:cubicBezTo>
                  <a:pt x="547" y="185"/>
                  <a:pt x="547" y="185"/>
                  <a:pt x="547" y="185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48" y="184"/>
                  <a:pt x="548" y="184"/>
                  <a:pt x="548" y="184"/>
                </a:cubicBezTo>
                <a:cubicBezTo>
                  <a:pt x="551" y="185"/>
                  <a:pt x="549" y="185"/>
                  <a:pt x="552" y="185"/>
                </a:cubicBezTo>
                <a:cubicBezTo>
                  <a:pt x="553" y="186"/>
                  <a:pt x="553" y="186"/>
                  <a:pt x="553" y="186"/>
                </a:cubicBezTo>
                <a:cubicBezTo>
                  <a:pt x="555" y="186"/>
                  <a:pt x="555" y="186"/>
                  <a:pt x="555" y="186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6" y="188"/>
                  <a:pt x="556" y="188"/>
                  <a:pt x="556" y="188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6" y="192"/>
                  <a:pt x="556" y="192"/>
                  <a:pt x="556" y="192"/>
                </a:cubicBezTo>
                <a:cubicBezTo>
                  <a:pt x="556" y="194"/>
                  <a:pt x="556" y="194"/>
                  <a:pt x="556" y="194"/>
                </a:cubicBezTo>
                <a:cubicBezTo>
                  <a:pt x="557" y="194"/>
                  <a:pt x="557" y="194"/>
                  <a:pt x="557" y="194"/>
                </a:cubicBezTo>
                <a:cubicBezTo>
                  <a:pt x="558" y="193"/>
                  <a:pt x="558" y="193"/>
                  <a:pt x="558" y="193"/>
                </a:cubicBezTo>
                <a:cubicBezTo>
                  <a:pt x="560" y="193"/>
                  <a:pt x="560" y="193"/>
                  <a:pt x="560" y="193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2" y="195"/>
                  <a:pt x="562" y="195"/>
                  <a:pt x="562" y="195"/>
                </a:cubicBezTo>
                <a:cubicBezTo>
                  <a:pt x="565" y="195"/>
                  <a:pt x="565" y="195"/>
                  <a:pt x="565" y="195"/>
                </a:cubicBezTo>
                <a:cubicBezTo>
                  <a:pt x="566" y="195"/>
                  <a:pt x="566" y="195"/>
                  <a:pt x="566" y="195"/>
                </a:cubicBezTo>
                <a:cubicBezTo>
                  <a:pt x="566" y="192"/>
                  <a:pt x="566" y="194"/>
                  <a:pt x="567" y="192"/>
                </a:cubicBezTo>
                <a:cubicBezTo>
                  <a:pt x="569" y="192"/>
                  <a:pt x="569" y="192"/>
                  <a:pt x="570" y="192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1" y="194"/>
                  <a:pt x="570" y="193"/>
                  <a:pt x="571" y="194"/>
                </a:cubicBezTo>
                <a:cubicBezTo>
                  <a:pt x="572" y="195"/>
                  <a:pt x="572" y="195"/>
                  <a:pt x="572" y="195"/>
                </a:cubicBezTo>
                <a:cubicBezTo>
                  <a:pt x="574" y="197"/>
                  <a:pt x="574" y="197"/>
                  <a:pt x="574" y="197"/>
                </a:cubicBezTo>
                <a:cubicBezTo>
                  <a:pt x="575" y="197"/>
                  <a:pt x="575" y="197"/>
                  <a:pt x="575" y="197"/>
                </a:cubicBezTo>
                <a:cubicBezTo>
                  <a:pt x="576" y="198"/>
                  <a:pt x="576" y="198"/>
                  <a:pt x="576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8" y="198"/>
                  <a:pt x="578" y="198"/>
                  <a:pt x="578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7"/>
                  <a:pt x="579" y="197"/>
                  <a:pt x="579" y="197"/>
                </a:cubicBezTo>
                <a:cubicBezTo>
                  <a:pt x="579" y="195"/>
                  <a:pt x="579" y="195"/>
                  <a:pt x="579" y="195"/>
                </a:cubicBezTo>
                <a:cubicBezTo>
                  <a:pt x="578" y="197"/>
                  <a:pt x="578" y="197"/>
                  <a:pt x="578" y="197"/>
                </a:cubicBezTo>
                <a:cubicBezTo>
                  <a:pt x="578" y="196"/>
                  <a:pt x="578" y="196"/>
                  <a:pt x="578" y="196"/>
                </a:cubicBezTo>
                <a:cubicBezTo>
                  <a:pt x="577" y="196"/>
                  <a:pt x="577" y="196"/>
                  <a:pt x="577" y="196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6" y="195"/>
                  <a:pt x="576" y="195"/>
                  <a:pt x="576" y="195"/>
                </a:cubicBezTo>
                <a:cubicBezTo>
                  <a:pt x="575" y="194"/>
                  <a:pt x="575" y="194"/>
                  <a:pt x="575" y="194"/>
                </a:cubicBezTo>
                <a:cubicBezTo>
                  <a:pt x="574" y="191"/>
                  <a:pt x="574" y="192"/>
                  <a:pt x="573" y="191"/>
                </a:cubicBezTo>
                <a:cubicBezTo>
                  <a:pt x="573" y="190"/>
                  <a:pt x="573" y="190"/>
                  <a:pt x="573" y="190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9"/>
                  <a:pt x="574" y="189"/>
                  <a:pt x="574" y="189"/>
                </a:cubicBezTo>
                <a:cubicBezTo>
                  <a:pt x="574" y="188"/>
                  <a:pt x="574" y="188"/>
                  <a:pt x="574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3" y="188"/>
                  <a:pt x="573" y="188"/>
                  <a:pt x="573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2" y="188"/>
                  <a:pt x="572" y="188"/>
                  <a:pt x="572" y="188"/>
                </a:cubicBezTo>
                <a:cubicBezTo>
                  <a:pt x="571" y="188"/>
                  <a:pt x="571" y="188"/>
                  <a:pt x="571" y="188"/>
                </a:cubicBezTo>
                <a:cubicBezTo>
                  <a:pt x="571" y="187"/>
                  <a:pt x="571" y="187"/>
                  <a:pt x="571" y="187"/>
                </a:cubicBezTo>
                <a:cubicBezTo>
                  <a:pt x="570" y="185"/>
                  <a:pt x="570" y="186"/>
                  <a:pt x="569" y="185"/>
                </a:cubicBezTo>
                <a:cubicBezTo>
                  <a:pt x="568" y="184"/>
                  <a:pt x="568" y="184"/>
                  <a:pt x="568" y="184"/>
                </a:cubicBezTo>
                <a:cubicBezTo>
                  <a:pt x="567" y="184"/>
                  <a:pt x="567" y="184"/>
                  <a:pt x="567" y="184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6" y="183"/>
                  <a:pt x="566" y="183"/>
                  <a:pt x="566" y="183"/>
                </a:cubicBezTo>
                <a:cubicBezTo>
                  <a:pt x="565" y="182"/>
                  <a:pt x="565" y="182"/>
                  <a:pt x="565" y="182"/>
                </a:cubicBezTo>
                <a:cubicBezTo>
                  <a:pt x="564" y="182"/>
                  <a:pt x="564" y="182"/>
                  <a:pt x="564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3" y="182"/>
                  <a:pt x="563" y="182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61" y="181"/>
                  <a:pt x="561" y="181"/>
                  <a:pt x="559" y="181"/>
                </a:cubicBezTo>
                <a:cubicBezTo>
                  <a:pt x="559" y="180"/>
                  <a:pt x="559" y="180"/>
                  <a:pt x="559" y="180"/>
                </a:cubicBezTo>
                <a:cubicBezTo>
                  <a:pt x="558" y="180"/>
                  <a:pt x="558" y="180"/>
                  <a:pt x="558" y="180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7" y="179"/>
                  <a:pt x="557" y="179"/>
                  <a:pt x="557" y="179"/>
                </a:cubicBezTo>
                <a:cubicBezTo>
                  <a:pt x="556" y="179"/>
                  <a:pt x="556" y="179"/>
                  <a:pt x="556" y="179"/>
                </a:cubicBezTo>
                <a:cubicBezTo>
                  <a:pt x="555" y="179"/>
                  <a:pt x="555" y="179"/>
                  <a:pt x="554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79"/>
                  <a:pt x="553" y="179"/>
                  <a:pt x="553" y="179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0"/>
                  <a:pt x="553" y="180"/>
                  <a:pt x="553" y="180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3" y="181"/>
                  <a:pt x="553" y="181"/>
                  <a:pt x="553" y="181"/>
                </a:cubicBezTo>
                <a:cubicBezTo>
                  <a:pt x="551" y="183"/>
                  <a:pt x="551" y="183"/>
                  <a:pt x="551" y="183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50" y="181"/>
                  <a:pt x="550" y="181"/>
                  <a:pt x="550" y="181"/>
                </a:cubicBezTo>
                <a:cubicBezTo>
                  <a:pt x="549" y="179"/>
                  <a:pt x="550" y="179"/>
                  <a:pt x="549" y="178"/>
                </a:cubicBezTo>
                <a:cubicBezTo>
                  <a:pt x="547" y="178"/>
                  <a:pt x="547" y="178"/>
                  <a:pt x="547" y="178"/>
                </a:cubicBezTo>
                <a:cubicBezTo>
                  <a:pt x="547" y="176"/>
                  <a:pt x="547" y="176"/>
                  <a:pt x="547" y="176"/>
                </a:cubicBezTo>
                <a:cubicBezTo>
                  <a:pt x="546" y="176"/>
                  <a:pt x="546" y="176"/>
                  <a:pt x="546" y="176"/>
                </a:cubicBezTo>
                <a:cubicBezTo>
                  <a:pt x="545" y="177"/>
                  <a:pt x="545" y="177"/>
                  <a:pt x="545" y="177"/>
                </a:cubicBezTo>
                <a:close/>
                <a:moveTo>
                  <a:pt x="563" y="199"/>
                </a:moveTo>
                <a:cubicBezTo>
                  <a:pt x="564" y="198"/>
                  <a:pt x="564" y="198"/>
                  <a:pt x="564" y="198"/>
                </a:cubicBezTo>
                <a:cubicBezTo>
                  <a:pt x="565" y="200"/>
                  <a:pt x="565" y="200"/>
                  <a:pt x="565" y="202"/>
                </a:cubicBezTo>
                <a:cubicBezTo>
                  <a:pt x="566" y="202"/>
                  <a:pt x="566" y="202"/>
                  <a:pt x="566" y="202"/>
                </a:cubicBezTo>
                <a:cubicBezTo>
                  <a:pt x="566" y="204"/>
                  <a:pt x="566" y="204"/>
                  <a:pt x="566" y="204"/>
                </a:cubicBezTo>
                <a:cubicBezTo>
                  <a:pt x="566" y="205"/>
                  <a:pt x="566" y="205"/>
                  <a:pt x="566" y="205"/>
                </a:cubicBezTo>
                <a:cubicBezTo>
                  <a:pt x="567" y="206"/>
                  <a:pt x="567" y="206"/>
                  <a:pt x="567" y="206"/>
                </a:cubicBezTo>
                <a:cubicBezTo>
                  <a:pt x="568" y="206"/>
                  <a:pt x="568" y="206"/>
                  <a:pt x="568" y="206"/>
                </a:cubicBezTo>
                <a:cubicBezTo>
                  <a:pt x="569" y="207"/>
                  <a:pt x="569" y="207"/>
                  <a:pt x="569" y="207"/>
                </a:cubicBezTo>
                <a:cubicBezTo>
                  <a:pt x="569" y="210"/>
                  <a:pt x="569" y="210"/>
                  <a:pt x="569" y="210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70" y="212"/>
                  <a:pt x="570" y="212"/>
                  <a:pt x="571" y="213"/>
                </a:cubicBezTo>
                <a:cubicBezTo>
                  <a:pt x="571" y="216"/>
                  <a:pt x="571" y="214"/>
                  <a:pt x="571" y="215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2" y="216"/>
                  <a:pt x="572" y="216"/>
                  <a:pt x="572" y="216"/>
                </a:cubicBezTo>
                <a:cubicBezTo>
                  <a:pt x="573" y="217"/>
                  <a:pt x="573" y="217"/>
                  <a:pt x="573" y="217"/>
                </a:cubicBezTo>
                <a:cubicBezTo>
                  <a:pt x="574" y="217"/>
                  <a:pt x="574" y="217"/>
                  <a:pt x="574" y="217"/>
                </a:cubicBezTo>
                <a:cubicBezTo>
                  <a:pt x="575" y="218"/>
                  <a:pt x="575" y="218"/>
                  <a:pt x="575" y="218"/>
                </a:cubicBezTo>
                <a:cubicBezTo>
                  <a:pt x="576" y="219"/>
                  <a:pt x="576" y="219"/>
                  <a:pt x="576" y="219"/>
                </a:cubicBezTo>
                <a:cubicBezTo>
                  <a:pt x="575" y="220"/>
                  <a:pt x="575" y="220"/>
                  <a:pt x="575" y="220"/>
                </a:cubicBezTo>
                <a:cubicBezTo>
                  <a:pt x="576" y="220"/>
                  <a:pt x="576" y="220"/>
                  <a:pt x="576" y="220"/>
                </a:cubicBezTo>
                <a:cubicBezTo>
                  <a:pt x="576" y="221"/>
                  <a:pt x="576" y="221"/>
                  <a:pt x="576" y="221"/>
                </a:cubicBezTo>
                <a:cubicBezTo>
                  <a:pt x="577" y="221"/>
                  <a:pt x="577" y="221"/>
                  <a:pt x="577" y="221"/>
                </a:cubicBezTo>
                <a:cubicBezTo>
                  <a:pt x="577" y="223"/>
                  <a:pt x="577" y="223"/>
                  <a:pt x="577" y="223"/>
                </a:cubicBezTo>
                <a:cubicBezTo>
                  <a:pt x="578" y="223"/>
                  <a:pt x="578" y="223"/>
                  <a:pt x="578" y="223"/>
                </a:cubicBezTo>
                <a:cubicBezTo>
                  <a:pt x="579" y="224"/>
                  <a:pt x="579" y="224"/>
                  <a:pt x="579" y="224"/>
                </a:cubicBezTo>
                <a:cubicBezTo>
                  <a:pt x="579" y="226"/>
                  <a:pt x="579" y="226"/>
                  <a:pt x="579" y="226"/>
                </a:cubicBezTo>
                <a:cubicBezTo>
                  <a:pt x="581" y="226"/>
                  <a:pt x="581" y="226"/>
                  <a:pt x="581" y="226"/>
                </a:cubicBezTo>
                <a:cubicBezTo>
                  <a:pt x="581" y="227"/>
                  <a:pt x="581" y="227"/>
                  <a:pt x="581" y="227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3" y="229"/>
                </a:cubicBezTo>
                <a:cubicBezTo>
                  <a:pt x="583" y="229"/>
                  <a:pt x="583" y="229"/>
                  <a:pt x="584" y="229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3" y="230"/>
                  <a:pt x="583" y="230"/>
                  <a:pt x="583" y="230"/>
                </a:cubicBezTo>
                <a:cubicBezTo>
                  <a:pt x="584" y="231"/>
                  <a:pt x="584" y="231"/>
                  <a:pt x="584" y="231"/>
                </a:cubicBezTo>
                <a:cubicBezTo>
                  <a:pt x="584" y="233"/>
                  <a:pt x="584" y="233"/>
                  <a:pt x="584" y="233"/>
                </a:cubicBezTo>
                <a:cubicBezTo>
                  <a:pt x="584" y="235"/>
                  <a:pt x="584" y="235"/>
                  <a:pt x="584" y="235"/>
                </a:cubicBezTo>
                <a:cubicBezTo>
                  <a:pt x="584" y="237"/>
                  <a:pt x="584" y="237"/>
                  <a:pt x="584" y="237"/>
                </a:cubicBezTo>
                <a:cubicBezTo>
                  <a:pt x="584" y="238"/>
                  <a:pt x="584" y="236"/>
                  <a:pt x="584" y="239"/>
                </a:cubicBezTo>
                <a:cubicBezTo>
                  <a:pt x="584" y="240"/>
                  <a:pt x="584" y="240"/>
                  <a:pt x="584" y="240"/>
                </a:cubicBezTo>
                <a:cubicBezTo>
                  <a:pt x="583" y="241"/>
                  <a:pt x="583" y="239"/>
                  <a:pt x="583" y="242"/>
                </a:cubicBezTo>
                <a:cubicBezTo>
                  <a:pt x="583" y="243"/>
                  <a:pt x="583" y="243"/>
                  <a:pt x="583" y="243"/>
                </a:cubicBezTo>
                <a:cubicBezTo>
                  <a:pt x="582" y="243"/>
                  <a:pt x="582" y="243"/>
                  <a:pt x="582" y="243"/>
                </a:cubicBezTo>
                <a:cubicBezTo>
                  <a:pt x="582" y="246"/>
                  <a:pt x="582" y="245"/>
                  <a:pt x="581" y="246"/>
                </a:cubicBezTo>
                <a:cubicBezTo>
                  <a:pt x="580" y="247"/>
                  <a:pt x="580" y="247"/>
                  <a:pt x="580" y="247"/>
                </a:cubicBezTo>
                <a:cubicBezTo>
                  <a:pt x="580" y="248"/>
                  <a:pt x="580" y="248"/>
                  <a:pt x="580" y="248"/>
                </a:cubicBezTo>
                <a:cubicBezTo>
                  <a:pt x="579" y="249"/>
                  <a:pt x="579" y="249"/>
                  <a:pt x="579" y="249"/>
                </a:cubicBezTo>
                <a:cubicBezTo>
                  <a:pt x="579" y="250"/>
                  <a:pt x="579" y="250"/>
                  <a:pt x="579" y="251"/>
                </a:cubicBezTo>
                <a:cubicBezTo>
                  <a:pt x="578" y="251"/>
                  <a:pt x="578" y="251"/>
                  <a:pt x="578" y="251"/>
                </a:cubicBezTo>
                <a:cubicBezTo>
                  <a:pt x="578" y="253"/>
                  <a:pt x="578" y="253"/>
                  <a:pt x="578" y="253"/>
                </a:cubicBezTo>
                <a:cubicBezTo>
                  <a:pt x="578" y="254"/>
                  <a:pt x="578" y="252"/>
                  <a:pt x="578" y="255"/>
                </a:cubicBezTo>
                <a:cubicBezTo>
                  <a:pt x="577" y="255"/>
                  <a:pt x="577" y="255"/>
                  <a:pt x="577" y="255"/>
                </a:cubicBezTo>
                <a:cubicBezTo>
                  <a:pt x="576" y="256"/>
                  <a:pt x="576" y="256"/>
                  <a:pt x="576" y="256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3" y="256"/>
                  <a:pt x="573" y="256"/>
                  <a:pt x="573" y="256"/>
                </a:cubicBezTo>
                <a:cubicBezTo>
                  <a:pt x="572" y="257"/>
                  <a:pt x="572" y="257"/>
                  <a:pt x="572" y="257"/>
                </a:cubicBezTo>
                <a:cubicBezTo>
                  <a:pt x="572" y="258"/>
                  <a:pt x="572" y="257"/>
                  <a:pt x="571" y="258"/>
                </a:cubicBezTo>
                <a:cubicBezTo>
                  <a:pt x="569" y="257"/>
                  <a:pt x="569" y="257"/>
                  <a:pt x="569" y="257"/>
                </a:cubicBezTo>
                <a:cubicBezTo>
                  <a:pt x="569" y="256"/>
                  <a:pt x="569" y="256"/>
                  <a:pt x="569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8" y="256"/>
                  <a:pt x="568" y="256"/>
                  <a:pt x="568" y="256"/>
                </a:cubicBezTo>
                <a:cubicBezTo>
                  <a:pt x="566" y="258"/>
                  <a:pt x="566" y="258"/>
                  <a:pt x="566" y="258"/>
                </a:cubicBezTo>
                <a:cubicBezTo>
                  <a:pt x="565" y="258"/>
                  <a:pt x="565" y="258"/>
                  <a:pt x="565" y="258"/>
                </a:cubicBezTo>
                <a:cubicBezTo>
                  <a:pt x="565" y="257"/>
                  <a:pt x="565" y="257"/>
                  <a:pt x="565" y="257"/>
                </a:cubicBezTo>
                <a:cubicBezTo>
                  <a:pt x="564" y="257"/>
                  <a:pt x="564" y="257"/>
                  <a:pt x="564" y="257"/>
                </a:cubicBezTo>
                <a:cubicBezTo>
                  <a:pt x="563" y="256"/>
                  <a:pt x="563" y="256"/>
                  <a:pt x="563" y="256"/>
                </a:cubicBezTo>
                <a:cubicBezTo>
                  <a:pt x="562" y="256"/>
                  <a:pt x="562" y="256"/>
                  <a:pt x="562" y="256"/>
                </a:cubicBezTo>
                <a:cubicBezTo>
                  <a:pt x="561" y="256"/>
                  <a:pt x="561" y="256"/>
                  <a:pt x="561" y="256"/>
                </a:cubicBezTo>
                <a:cubicBezTo>
                  <a:pt x="560" y="256"/>
                  <a:pt x="560" y="256"/>
                  <a:pt x="560" y="256"/>
                </a:cubicBezTo>
                <a:cubicBezTo>
                  <a:pt x="559" y="255"/>
                  <a:pt x="559" y="255"/>
                  <a:pt x="559" y="255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4"/>
                  <a:pt x="559" y="254"/>
                  <a:pt x="559" y="254"/>
                </a:cubicBezTo>
                <a:cubicBezTo>
                  <a:pt x="559" y="253"/>
                  <a:pt x="559" y="253"/>
                  <a:pt x="559" y="253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9" y="252"/>
                  <a:pt x="559" y="252"/>
                  <a:pt x="559" y="252"/>
                </a:cubicBezTo>
                <a:cubicBezTo>
                  <a:pt x="558" y="251"/>
                  <a:pt x="558" y="251"/>
                  <a:pt x="558" y="251"/>
                </a:cubicBezTo>
                <a:cubicBezTo>
                  <a:pt x="557" y="251"/>
                  <a:pt x="559" y="250"/>
                  <a:pt x="556" y="251"/>
                </a:cubicBezTo>
                <a:cubicBezTo>
                  <a:pt x="556" y="250"/>
                  <a:pt x="556" y="250"/>
                  <a:pt x="556" y="250"/>
                </a:cubicBezTo>
                <a:cubicBezTo>
                  <a:pt x="557" y="249"/>
                  <a:pt x="557" y="249"/>
                  <a:pt x="557" y="249"/>
                </a:cubicBezTo>
                <a:cubicBezTo>
                  <a:pt x="556" y="249"/>
                  <a:pt x="556" y="249"/>
                  <a:pt x="556" y="249"/>
                </a:cubicBezTo>
                <a:cubicBezTo>
                  <a:pt x="555" y="250"/>
                  <a:pt x="555" y="250"/>
                  <a:pt x="555" y="250"/>
                </a:cubicBezTo>
                <a:cubicBezTo>
                  <a:pt x="554" y="250"/>
                  <a:pt x="554" y="250"/>
                  <a:pt x="554" y="250"/>
                </a:cubicBezTo>
                <a:cubicBezTo>
                  <a:pt x="555" y="249"/>
                  <a:pt x="555" y="249"/>
                  <a:pt x="555" y="249"/>
                </a:cubicBezTo>
                <a:cubicBezTo>
                  <a:pt x="555" y="248"/>
                  <a:pt x="555" y="248"/>
                  <a:pt x="555" y="248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5" y="247"/>
                  <a:pt x="555" y="247"/>
                  <a:pt x="555" y="247"/>
                </a:cubicBezTo>
                <a:cubicBezTo>
                  <a:pt x="554" y="247"/>
                  <a:pt x="554" y="247"/>
                  <a:pt x="554" y="247"/>
                </a:cubicBezTo>
                <a:cubicBezTo>
                  <a:pt x="553" y="248"/>
                  <a:pt x="553" y="248"/>
                  <a:pt x="553" y="248"/>
                </a:cubicBezTo>
                <a:cubicBezTo>
                  <a:pt x="552" y="249"/>
                  <a:pt x="552" y="249"/>
                  <a:pt x="552" y="249"/>
                </a:cubicBezTo>
                <a:cubicBezTo>
                  <a:pt x="551" y="249"/>
                  <a:pt x="551" y="249"/>
                  <a:pt x="551" y="249"/>
                </a:cubicBezTo>
                <a:cubicBezTo>
                  <a:pt x="551" y="248"/>
                  <a:pt x="551" y="248"/>
                  <a:pt x="551" y="248"/>
                </a:cubicBezTo>
                <a:cubicBezTo>
                  <a:pt x="550" y="247"/>
                  <a:pt x="550" y="247"/>
                  <a:pt x="550" y="247"/>
                </a:cubicBezTo>
                <a:cubicBezTo>
                  <a:pt x="549" y="245"/>
                  <a:pt x="549" y="245"/>
                  <a:pt x="549" y="245"/>
                </a:cubicBezTo>
                <a:cubicBezTo>
                  <a:pt x="548" y="244"/>
                  <a:pt x="549" y="244"/>
                  <a:pt x="547" y="243"/>
                </a:cubicBezTo>
                <a:cubicBezTo>
                  <a:pt x="543" y="243"/>
                  <a:pt x="546" y="242"/>
                  <a:pt x="542" y="242"/>
                </a:cubicBezTo>
                <a:cubicBezTo>
                  <a:pt x="541" y="242"/>
                  <a:pt x="540" y="242"/>
                  <a:pt x="540" y="243"/>
                </a:cubicBezTo>
                <a:cubicBezTo>
                  <a:pt x="539" y="243"/>
                  <a:pt x="539" y="243"/>
                  <a:pt x="539" y="243"/>
                </a:cubicBezTo>
                <a:cubicBezTo>
                  <a:pt x="538" y="243"/>
                  <a:pt x="538" y="243"/>
                  <a:pt x="538" y="243"/>
                </a:cubicBezTo>
                <a:cubicBezTo>
                  <a:pt x="537" y="243"/>
                  <a:pt x="537" y="243"/>
                  <a:pt x="537" y="243"/>
                </a:cubicBezTo>
                <a:cubicBezTo>
                  <a:pt x="537" y="244"/>
                  <a:pt x="537" y="244"/>
                  <a:pt x="537" y="244"/>
                </a:cubicBezTo>
                <a:cubicBezTo>
                  <a:pt x="534" y="244"/>
                  <a:pt x="534" y="244"/>
                  <a:pt x="534" y="244"/>
                </a:cubicBezTo>
                <a:cubicBezTo>
                  <a:pt x="533" y="245"/>
                  <a:pt x="533" y="245"/>
                  <a:pt x="533" y="245"/>
                </a:cubicBezTo>
                <a:cubicBezTo>
                  <a:pt x="530" y="245"/>
                  <a:pt x="532" y="245"/>
                  <a:pt x="530" y="247"/>
                </a:cubicBezTo>
                <a:cubicBezTo>
                  <a:pt x="526" y="247"/>
                  <a:pt x="526" y="247"/>
                  <a:pt x="526" y="247"/>
                </a:cubicBezTo>
                <a:cubicBezTo>
                  <a:pt x="523" y="248"/>
                  <a:pt x="523" y="248"/>
                  <a:pt x="523" y="248"/>
                </a:cubicBezTo>
                <a:cubicBezTo>
                  <a:pt x="523" y="248"/>
                  <a:pt x="523" y="248"/>
                  <a:pt x="522" y="248"/>
                </a:cubicBezTo>
                <a:cubicBezTo>
                  <a:pt x="522" y="249"/>
                  <a:pt x="522" y="249"/>
                  <a:pt x="522" y="249"/>
                </a:cubicBezTo>
                <a:cubicBezTo>
                  <a:pt x="521" y="249"/>
                  <a:pt x="521" y="249"/>
                  <a:pt x="520" y="249"/>
                </a:cubicBezTo>
                <a:cubicBezTo>
                  <a:pt x="520" y="250"/>
                  <a:pt x="520" y="250"/>
                  <a:pt x="520" y="250"/>
                </a:cubicBezTo>
                <a:cubicBezTo>
                  <a:pt x="519" y="250"/>
                  <a:pt x="519" y="250"/>
                  <a:pt x="519" y="250"/>
                </a:cubicBezTo>
                <a:cubicBezTo>
                  <a:pt x="518" y="249"/>
                  <a:pt x="520" y="249"/>
                  <a:pt x="517" y="249"/>
                </a:cubicBezTo>
                <a:cubicBezTo>
                  <a:pt x="515" y="249"/>
                  <a:pt x="516" y="249"/>
                  <a:pt x="515" y="248"/>
                </a:cubicBezTo>
                <a:cubicBezTo>
                  <a:pt x="514" y="248"/>
                  <a:pt x="514" y="248"/>
                  <a:pt x="514" y="248"/>
                </a:cubicBezTo>
                <a:cubicBezTo>
                  <a:pt x="514" y="247"/>
                  <a:pt x="514" y="247"/>
                  <a:pt x="514" y="247"/>
                </a:cubicBezTo>
                <a:cubicBezTo>
                  <a:pt x="515" y="246"/>
                  <a:pt x="515" y="246"/>
                  <a:pt x="515" y="246"/>
                </a:cubicBezTo>
                <a:cubicBezTo>
                  <a:pt x="515" y="246"/>
                  <a:pt x="515" y="247"/>
                  <a:pt x="515" y="245"/>
                </a:cubicBezTo>
                <a:cubicBezTo>
                  <a:pt x="515" y="244"/>
                  <a:pt x="515" y="243"/>
                  <a:pt x="515" y="242"/>
                </a:cubicBezTo>
                <a:cubicBezTo>
                  <a:pt x="515" y="242"/>
                  <a:pt x="515" y="242"/>
                  <a:pt x="515" y="242"/>
                </a:cubicBezTo>
                <a:cubicBezTo>
                  <a:pt x="514" y="240"/>
                  <a:pt x="514" y="238"/>
                  <a:pt x="514" y="236"/>
                </a:cubicBezTo>
                <a:cubicBezTo>
                  <a:pt x="513" y="236"/>
                  <a:pt x="513" y="236"/>
                  <a:pt x="513" y="236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12" y="235"/>
                  <a:pt x="512" y="235"/>
                  <a:pt x="512" y="235"/>
                </a:cubicBezTo>
                <a:cubicBezTo>
                  <a:pt x="512" y="233"/>
                  <a:pt x="512" y="233"/>
                  <a:pt x="512" y="233"/>
                </a:cubicBezTo>
                <a:cubicBezTo>
                  <a:pt x="512" y="232"/>
                  <a:pt x="512" y="233"/>
                  <a:pt x="512" y="230"/>
                </a:cubicBezTo>
                <a:cubicBezTo>
                  <a:pt x="512" y="230"/>
                  <a:pt x="512" y="230"/>
                  <a:pt x="512" y="230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2" y="229"/>
                  <a:pt x="512" y="229"/>
                  <a:pt x="512" y="229"/>
                </a:cubicBezTo>
                <a:cubicBezTo>
                  <a:pt x="511" y="228"/>
                  <a:pt x="511" y="228"/>
                  <a:pt x="511" y="228"/>
                </a:cubicBezTo>
                <a:cubicBezTo>
                  <a:pt x="511" y="225"/>
                  <a:pt x="512" y="226"/>
                  <a:pt x="512" y="224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3"/>
                  <a:pt x="512" y="223"/>
                  <a:pt x="512" y="223"/>
                </a:cubicBezTo>
                <a:cubicBezTo>
                  <a:pt x="512" y="222"/>
                  <a:pt x="512" y="222"/>
                  <a:pt x="512" y="222"/>
                </a:cubicBezTo>
                <a:cubicBezTo>
                  <a:pt x="514" y="222"/>
                  <a:pt x="513" y="222"/>
                  <a:pt x="514" y="221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516" y="220"/>
                  <a:pt x="516" y="220"/>
                  <a:pt x="517" y="219"/>
                </a:cubicBezTo>
                <a:cubicBezTo>
                  <a:pt x="518" y="219"/>
                  <a:pt x="520" y="219"/>
                  <a:pt x="521" y="219"/>
                </a:cubicBezTo>
                <a:cubicBezTo>
                  <a:pt x="521" y="218"/>
                  <a:pt x="521" y="218"/>
                  <a:pt x="521" y="218"/>
                </a:cubicBezTo>
                <a:cubicBezTo>
                  <a:pt x="523" y="218"/>
                  <a:pt x="523" y="218"/>
                  <a:pt x="523" y="218"/>
                </a:cubicBezTo>
                <a:cubicBezTo>
                  <a:pt x="524" y="217"/>
                  <a:pt x="524" y="217"/>
                  <a:pt x="524" y="217"/>
                </a:cubicBezTo>
                <a:cubicBezTo>
                  <a:pt x="526" y="217"/>
                  <a:pt x="525" y="217"/>
                  <a:pt x="526" y="216"/>
                </a:cubicBezTo>
                <a:cubicBezTo>
                  <a:pt x="527" y="215"/>
                  <a:pt x="527" y="215"/>
                  <a:pt x="527" y="213"/>
                </a:cubicBezTo>
                <a:cubicBezTo>
                  <a:pt x="527" y="212"/>
                  <a:pt x="527" y="212"/>
                  <a:pt x="527" y="212"/>
                </a:cubicBezTo>
                <a:cubicBezTo>
                  <a:pt x="528" y="211"/>
                  <a:pt x="528" y="211"/>
                  <a:pt x="528" y="211"/>
                </a:cubicBezTo>
                <a:cubicBezTo>
                  <a:pt x="529" y="211"/>
                  <a:pt x="529" y="211"/>
                  <a:pt x="529" y="211"/>
                </a:cubicBezTo>
                <a:cubicBezTo>
                  <a:pt x="529" y="212"/>
                  <a:pt x="529" y="212"/>
                  <a:pt x="529" y="212"/>
                </a:cubicBezTo>
                <a:cubicBezTo>
                  <a:pt x="529" y="212"/>
                  <a:pt x="529" y="213"/>
                  <a:pt x="530" y="212"/>
                </a:cubicBezTo>
                <a:cubicBezTo>
                  <a:pt x="530" y="211"/>
                  <a:pt x="530" y="212"/>
                  <a:pt x="530" y="211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0" y="210"/>
                  <a:pt x="530" y="210"/>
                  <a:pt x="530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1" y="210"/>
                  <a:pt x="531" y="210"/>
                  <a:pt x="531" y="210"/>
                </a:cubicBezTo>
                <a:cubicBezTo>
                  <a:pt x="532" y="208"/>
                  <a:pt x="532" y="209"/>
                  <a:pt x="532" y="208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3" y="207"/>
                  <a:pt x="533" y="207"/>
                </a:cubicBezTo>
                <a:cubicBezTo>
                  <a:pt x="533" y="207"/>
                  <a:pt x="534" y="206"/>
                  <a:pt x="534" y="206"/>
                </a:cubicBezTo>
                <a:cubicBezTo>
                  <a:pt x="534" y="206"/>
                  <a:pt x="535" y="206"/>
                  <a:pt x="535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6" y="205"/>
                  <a:pt x="536" y="205"/>
                  <a:pt x="536" y="205"/>
                </a:cubicBezTo>
                <a:cubicBezTo>
                  <a:pt x="538" y="207"/>
                  <a:pt x="538" y="207"/>
                  <a:pt x="538" y="207"/>
                </a:cubicBezTo>
                <a:cubicBezTo>
                  <a:pt x="538" y="207"/>
                  <a:pt x="538" y="207"/>
                  <a:pt x="539" y="207"/>
                </a:cubicBezTo>
                <a:cubicBezTo>
                  <a:pt x="539" y="207"/>
                  <a:pt x="540" y="207"/>
                  <a:pt x="540" y="207"/>
                </a:cubicBezTo>
                <a:cubicBezTo>
                  <a:pt x="540" y="205"/>
                  <a:pt x="540" y="205"/>
                  <a:pt x="540" y="205"/>
                </a:cubicBezTo>
                <a:cubicBezTo>
                  <a:pt x="541" y="205"/>
                  <a:pt x="541" y="205"/>
                  <a:pt x="541" y="205"/>
                </a:cubicBezTo>
                <a:cubicBezTo>
                  <a:pt x="541" y="204"/>
                  <a:pt x="541" y="204"/>
                  <a:pt x="541" y="203"/>
                </a:cubicBezTo>
                <a:cubicBezTo>
                  <a:pt x="542" y="202"/>
                  <a:pt x="542" y="202"/>
                  <a:pt x="542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3" y="202"/>
                  <a:pt x="543" y="202"/>
                  <a:pt x="543" y="202"/>
                </a:cubicBezTo>
                <a:cubicBezTo>
                  <a:pt x="545" y="202"/>
                  <a:pt x="545" y="202"/>
                  <a:pt x="545" y="202"/>
                </a:cubicBezTo>
                <a:cubicBezTo>
                  <a:pt x="546" y="201"/>
                  <a:pt x="546" y="201"/>
                  <a:pt x="546" y="201"/>
                </a:cubicBezTo>
                <a:cubicBezTo>
                  <a:pt x="545" y="200"/>
                  <a:pt x="545" y="200"/>
                  <a:pt x="545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6" y="200"/>
                  <a:pt x="546" y="200"/>
                  <a:pt x="546" y="200"/>
                </a:cubicBezTo>
                <a:cubicBezTo>
                  <a:pt x="547" y="200"/>
                  <a:pt x="547" y="200"/>
                  <a:pt x="547" y="200"/>
                </a:cubicBezTo>
                <a:cubicBezTo>
                  <a:pt x="547" y="201"/>
                  <a:pt x="547" y="201"/>
                  <a:pt x="547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53" y="201"/>
                  <a:pt x="553" y="201"/>
                  <a:pt x="553" y="201"/>
                </a:cubicBezTo>
                <a:cubicBezTo>
                  <a:pt x="554" y="202"/>
                  <a:pt x="554" y="202"/>
                  <a:pt x="554" y="202"/>
                </a:cubicBezTo>
                <a:cubicBezTo>
                  <a:pt x="554" y="203"/>
                  <a:pt x="554" y="202"/>
                  <a:pt x="553" y="203"/>
                </a:cubicBezTo>
                <a:cubicBezTo>
                  <a:pt x="553" y="203"/>
                  <a:pt x="553" y="203"/>
                  <a:pt x="553" y="203"/>
                </a:cubicBezTo>
                <a:cubicBezTo>
                  <a:pt x="553" y="203"/>
                  <a:pt x="553" y="204"/>
                  <a:pt x="553" y="204"/>
                </a:cubicBezTo>
                <a:cubicBezTo>
                  <a:pt x="552" y="204"/>
                  <a:pt x="552" y="204"/>
                  <a:pt x="552" y="204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5"/>
                  <a:pt x="552" y="205"/>
                  <a:pt x="552" y="205"/>
                </a:cubicBezTo>
                <a:cubicBezTo>
                  <a:pt x="552" y="207"/>
                  <a:pt x="552" y="206"/>
                  <a:pt x="552" y="207"/>
                </a:cubicBezTo>
                <a:cubicBezTo>
                  <a:pt x="552" y="208"/>
                  <a:pt x="552" y="208"/>
                  <a:pt x="552" y="208"/>
                </a:cubicBezTo>
                <a:cubicBezTo>
                  <a:pt x="553" y="208"/>
                  <a:pt x="553" y="208"/>
                  <a:pt x="553" y="208"/>
                </a:cubicBezTo>
                <a:cubicBezTo>
                  <a:pt x="554" y="210"/>
                  <a:pt x="554" y="210"/>
                  <a:pt x="554" y="210"/>
                </a:cubicBezTo>
                <a:cubicBezTo>
                  <a:pt x="555" y="210"/>
                  <a:pt x="555" y="210"/>
                  <a:pt x="556" y="210"/>
                </a:cubicBezTo>
                <a:cubicBezTo>
                  <a:pt x="556" y="211"/>
                  <a:pt x="556" y="211"/>
                  <a:pt x="556" y="211"/>
                </a:cubicBezTo>
                <a:cubicBezTo>
                  <a:pt x="557" y="211"/>
                  <a:pt x="557" y="211"/>
                  <a:pt x="558" y="211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9" y="213"/>
                  <a:pt x="559" y="213"/>
                  <a:pt x="559" y="213"/>
                </a:cubicBezTo>
                <a:cubicBezTo>
                  <a:pt x="560" y="213"/>
                  <a:pt x="559" y="213"/>
                  <a:pt x="560" y="213"/>
                </a:cubicBezTo>
                <a:cubicBezTo>
                  <a:pt x="561" y="212"/>
                  <a:pt x="561" y="212"/>
                  <a:pt x="562" y="210"/>
                </a:cubicBezTo>
                <a:cubicBezTo>
                  <a:pt x="562" y="209"/>
                  <a:pt x="562" y="209"/>
                  <a:pt x="562" y="209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2" y="202"/>
                  <a:pt x="562" y="202"/>
                  <a:pt x="562" y="202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1"/>
                  <a:pt x="563" y="201"/>
                  <a:pt x="563" y="201"/>
                </a:cubicBezTo>
                <a:cubicBezTo>
                  <a:pt x="563" y="200"/>
                  <a:pt x="563" y="200"/>
                  <a:pt x="563" y="200"/>
                </a:cubicBezTo>
                <a:cubicBezTo>
                  <a:pt x="563" y="199"/>
                  <a:pt x="563" y="199"/>
                  <a:pt x="563" y="199"/>
                </a:cubicBezTo>
                <a:close/>
                <a:moveTo>
                  <a:pt x="203" y="18"/>
                </a:moveTo>
                <a:cubicBezTo>
                  <a:pt x="203" y="18"/>
                  <a:pt x="203" y="18"/>
                  <a:pt x="203" y="18"/>
                </a:cubicBezTo>
                <a:cubicBezTo>
                  <a:pt x="203" y="18"/>
                  <a:pt x="203" y="18"/>
                  <a:pt x="203" y="18"/>
                </a:cubicBezTo>
                <a:close/>
                <a:moveTo>
                  <a:pt x="150" y="11"/>
                </a:moveTo>
                <a:cubicBezTo>
                  <a:pt x="149" y="11"/>
                  <a:pt x="149" y="11"/>
                  <a:pt x="149" y="11"/>
                </a:cubicBezTo>
                <a:cubicBezTo>
                  <a:pt x="150" y="11"/>
                  <a:pt x="150" y="11"/>
                  <a:pt x="150" y="11"/>
                </a:cubicBezTo>
                <a:close/>
                <a:moveTo>
                  <a:pt x="152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lose/>
                <a:moveTo>
                  <a:pt x="151" y="9"/>
                </a:moveTo>
                <a:cubicBezTo>
                  <a:pt x="150" y="9"/>
                  <a:pt x="151" y="9"/>
                  <a:pt x="151" y="9"/>
                </a:cubicBezTo>
                <a:cubicBezTo>
                  <a:pt x="151" y="9"/>
                  <a:pt x="151" y="9"/>
                  <a:pt x="151" y="9"/>
                </a:cubicBezTo>
                <a:close/>
                <a:moveTo>
                  <a:pt x="151" y="8"/>
                </a:moveTo>
                <a:cubicBezTo>
                  <a:pt x="151" y="8"/>
                  <a:pt x="151" y="8"/>
                  <a:pt x="151" y="8"/>
                </a:cubicBezTo>
                <a:cubicBezTo>
                  <a:pt x="151" y="8"/>
                  <a:pt x="151" y="8"/>
                  <a:pt x="151" y="8"/>
                </a:cubicBezTo>
                <a:close/>
                <a:moveTo>
                  <a:pt x="154" y="6"/>
                </a:moveTo>
                <a:cubicBezTo>
                  <a:pt x="154" y="6"/>
                  <a:pt x="154" y="6"/>
                  <a:pt x="154" y="6"/>
                </a:cubicBezTo>
                <a:cubicBezTo>
                  <a:pt x="154" y="6"/>
                  <a:pt x="154" y="6"/>
                  <a:pt x="154" y="6"/>
                </a:cubicBezTo>
                <a:close/>
                <a:moveTo>
                  <a:pt x="148" y="6"/>
                </a:moveTo>
                <a:cubicBezTo>
                  <a:pt x="148" y="6"/>
                  <a:pt x="149" y="4"/>
                  <a:pt x="149" y="6"/>
                </a:cubicBezTo>
                <a:cubicBezTo>
                  <a:pt x="149" y="6"/>
                  <a:pt x="149" y="6"/>
                  <a:pt x="149" y="6"/>
                </a:cubicBezTo>
                <a:cubicBezTo>
                  <a:pt x="150" y="7"/>
                  <a:pt x="150" y="7"/>
                  <a:pt x="150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7"/>
                  <a:pt x="149" y="7"/>
                  <a:pt x="149" y="7"/>
                </a:cubicBezTo>
                <a:cubicBezTo>
                  <a:pt x="149" y="9"/>
                  <a:pt x="148" y="7"/>
                  <a:pt x="148" y="7"/>
                </a:cubicBezTo>
                <a:cubicBezTo>
                  <a:pt x="148" y="6"/>
                  <a:pt x="148" y="6"/>
                  <a:pt x="148" y="6"/>
                </a:cubicBezTo>
                <a:close/>
                <a:moveTo>
                  <a:pt x="153" y="6"/>
                </a:moveTo>
                <a:cubicBezTo>
                  <a:pt x="153" y="6"/>
                  <a:pt x="154" y="6"/>
                  <a:pt x="154" y="6"/>
                </a:cubicBezTo>
                <a:cubicBezTo>
                  <a:pt x="153" y="6"/>
                  <a:pt x="153" y="6"/>
                  <a:pt x="153" y="6"/>
                </a:cubicBezTo>
                <a:close/>
                <a:moveTo>
                  <a:pt x="145" y="6"/>
                </a:moveTo>
                <a:cubicBezTo>
                  <a:pt x="145" y="6"/>
                  <a:pt x="145" y="6"/>
                  <a:pt x="145" y="6"/>
                </a:cubicBezTo>
                <a:cubicBezTo>
                  <a:pt x="145" y="6"/>
                  <a:pt x="145" y="6"/>
                  <a:pt x="145" y="6"/>
                </a:cubicBezTo>
                <a:close/>
                <a:moveTo>
                  <a:pt x="150" y="4"/>
                </a:moveTo>
                <a:cubicBezTo>
                  <a:pt x="150" y="4"/>
                  <a:pt x="150" y="5"/>
                  <a:pt x="150" y="5"/>
                </a:cubicBezTo>
                <a:cubicBezTo>
                  <a:pt x="150" y="4"/>
                  <a:pt x="150" y="4"/>
                  <a:pt x="150" y="4"/>
                </a:cubicBezTo>
                <a:close/>
                <a:moveTo>
                  <a:pt x="193" y="3"/>
                </a:moveTo>
                <a:cubicBezTo>
                  <a:pt x="193" y="3"/>
                  <a:pt x="193" y="3"/>
                  <a:pt x="193" y="3"/>
                </a:cubicBezTo>
                <a:cubicBezTo>
                  <a:pt x="194" y="3"/>
                  <a:pt x="194" y="1"/>
                  <a:pt x="194" y="4"/>
                </a:cubicBezTo>
                <a:cubicBezTo>
                  <a:pt x="191" y="4"/>
                  <a:pt x="191" y="5"/>
                  <a:pt x="190" y="3"/>
                </a:cubicBezTo>
                <a:cubicBezTo>
                  <a:pt x="193" y="3"/>
                  <a:pt x="193" y="3"/>
                  <a:pt x="193" y="3"/>
                </a:cubicBezTo>
                <a:close/>
                <a:moveTo>
                  <a:pt x="234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30" y="1"/>
                  <a:pt x="230" y="1"/>
                  <a:pt x="230" y="1"/>
                </a:cubicBezTo>
                <a:cubicBezTo>
                  <a:pt x="229" y="1"/>
                  <a:pt x="229" y="1"/>
                  <a:pt x="229" y="1"/>
                </a:cubicBezTo>
                <a:cubicBezTo>
                  <a:pt x="228" y="1"/>
                  <a:pt x="227" y="1"/>
                  <a:pt x="2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25" y="1"/>
                  <a:pt x="225" y="1"/>
                  <a:pt x="223" y="1"/>
                </a:cubicBezTo>
                <a:cubicBezTo>
                  <a:pt x="221" y="1"/>
                  <a:pt x="221" y="0"/>
                  <a:pt x="220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3"/>
                  <a:pt x="219" y="3"/>
                  <a:pt x="219" y="3"/>
                </a:cubicBezTo>
                <a:cubicBezTo>
                  <a:pt x="219" y="3"/>
                  <a:pt x="219" y="3"/>
                  <a:pt x="219" y="3"/>
                </a:cubicBezTo>
                <a:cubicBezTo>
                  <a:pt x="217" y="3"/>
                  <a:pt x="218" y="3"/>
                  <a:pt x="217" y="3"/>
                </a:cubicBezTo>
                <a:cubicBezTo>
                  <a:pt x="214" y="2"/>
                  <a:pt x="216" y="3"/>
                  <a:pt x="215" y="2"/>
                </a:cubicBezTo>
                <a:cubicBezTo>
                  <a:pt x="215" y="2"/>
                  <a:pt x="215" y="2"/>
                  <a:pt x="215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4" y="2"/>
                  <a:pt x="214" y="2"/>
                  <a:pt x="214" y="2"/>
                </a:cubicBezTo>
                <a:cubicBezTo>
                  <a:pt x="212" y="3"/>
                  <a:pt x="213" y="1"/>
                  <a:pt x="213" y="4"/>
                </a:cubicBezTo>
                <a:cubicBezTo>
                  <a:pt x="210" y="4"/>
                  <a:pt x="212" y="4"/>
                  <a:pt x="210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7" y="3"/>
                  <a:pt x="207" y="3"/>
                  <a:pt x="207" y="3"/>
                </a:cubicBezTo>
                <a:cubicBezTo>
                  <a:pt x="206" y="4"/>
                  <a:pt x="207" y="2"/>
                  <a:pt x="204" y="3"/>
                </a:cubicBezTo>
                <a:cubicBezTo>
                  <a:pt x="202" y="3"/>
                  <a:pt x="201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9" y="3"/>
                  <a:pt x="199" y="3"/>
                  <a:pt x="199" y="3"/>
                </a:cubicBezTo>
                <a:cubicBezTo>
                  <a:pt x="198" y="3"/>
                  <a:pt x="198" y="3"/>
                  <a:pt x="197" y="4"/>
                </a:cubicBezTo>
                <a:cubicBezTo>
                  <a:pt x="195" y="4"/>
                  <a:pt x="196" y="3"/>
                  <a:pt x="196" y="3"/>
                </a:cubicBezTo>
                <a:cubicBezTo>
                  <a:pt x="194" y="3"/>
                  <a:pt x="194" y="3"/>
                  <a:pt x="194" y="3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1"/>
                  <a:pt x="192" y="1"/>
                </a:cubicBezTo>
                <a:cubicBezTo>
                  <a:pt x="191" y="1"/>
                  <a:pt x="191" y="1"/>
                  <a:pt x="191" y="1"/>
                </a:cubicBezTo>
                <a:cubicBezTo>
                  <a:pt x="188" y="1"/>
                  <a:pt x="187" y="1"/>
                  <a:pt x="183" y="1"/>
                </a:cubicBezTo>
                <a:cubicBezTo>
                  <a:pt x="182" y="1"/>
                  <a:pt x="181" y="1"/>
                  <a:pt x="180" y="1"/>
                </a:cubicBezTo>
                <a:cubicBezTo>
                  <a:pt x="178" y="1"/>
                  <a:pt x="179" y="1"/>
                  <a:pt x="178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1" y="0"/>
                  <a:pt x="172" y="1"/>
                  <a:pt x="170" y="1"/>
                </a:cubicBezTo>
                <a:cubicBezTo>
                  <a:pt x="169" y="0"/>
                  <a:pt x="169" y="0"/>
                  <a:pt x="16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1"/>
                  <a:pt x="165" y="1"/>
                  <a:pt x="16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8" y="1"/>
                  <a:pt x="158" y="1"/>
                  <a:pt x="158" y="1"/>
                </a:cubicBezTo>
                <a:cubicBezTo>
                  <a:pt x="156" y="1"/>
                  <a:pt x="156" y="1"/>
                  <a:pt x="156" y="1"/>
                </a:cubicBezTo>
                <a:cubicBezTo>
                  <a:pt x="155" y="2"/>
                  <a:pt x="155" y="1"/>
                  <a:pt x="154" y="2"/>
                </a:cubicBezTo>
                <a:cubicBezTo>
                  <a:pt x="153" y="2"/>
                  <a:pt x="153" y="2"/>
                  <a:pt x="153" y="2"/>
                </a:cubicBezTo>
                <a:cubicBezTo>
                  <a:pt x="151" y="2"/>
                  <a:pt x="151" y="2"/>
                  <a:pt x="151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9" y="2"/>
                  <a:pt x="149" y="2"/>
                  <a:pt x="149" y="2"/>
                </a:cubicBezTo>
                <a:cubicBezTo>
                  <a:pt x="148" y="3"/>
                  <a:pt x="148" y="3"/>
                  <a:pt x="148" y="3"/>
                </a:cubicBezTo>
                <a:cubicBezTo>
                  <a:pt x="143" y="3"/>
                  <a:pt x="143" y="3"/>
                  <a:pt x="143" y="3"/>
                </a:cubicBezTo>
                <a:cubicBezTo>
                  <a:pt x="143" y="3"/>
                  <a:pt x="142" y="5"/>
                  <a:pt x="142" y="3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3"/>
                  <a:pt x="140" y="3"/>
                  <a:pt x="140" y="3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4"/>
                  <a:pt x="142" y="4"/>
                  <a:pt x="14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6"/>
                  <a:pt x="143" y="6"/>
                  <a:pt x="143" y="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9" y="4"/>
                  <a:pt x="140" y="4"/>
                  <a:pt x="137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6" y="4"/>
                  <a:pt x="136" y="4"/>
                </a:cubicBezTo>
                <a:cubicBezTo>
                  <a:pt x="134" y="5"/>
                  <a:pt x="135" y="5"/>
                  <a:pt x="133" y="6"/>
                </a:cubicBezTo>
                <a:cubicBezTo>
                  <a:pt x="132" y="6"/>
                  <a:pt x="132" y="6"/>
                  <a:pt x="132" y="6"/>
                </a:cubicBezTo>
                <a:cubicBezTo>
                  <a:pt x="132" y="7"/>
                  <a:pt x="132" y="7"/>
                  <a:pt x="133" y="8"/>
                </a:cubicBezTo>
                <a:cubicBezTo>
                  <a:pt x="133" y="8"/>
                  <a:pt x="134" y="8"/>
                  <a:pt x="134" y="8"/>
                </a:cubicBezTo>
                <a:cubicBezTo>
                  <a:pt x="134" y="8"/>
                  <a:pt x="134" y="8"/>
                  <a:pt x="134" y="9"/>
                </a:cubicBezTo>
                <a:cubicBezTo>
                  <a:pt x="136" y="9"/>
                  <a:pt x="135" y="8"/>
                  <a:pt x="136" y="9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7" y="10"/>
                  <a:pt x="137" y="10"/>
                  <a:pt x="137" y="10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0" y="11"/>
                  <a:pt x="140" y="11"/>
                  <a:pt x="140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3" y="11"/>
                  <a:pt x="143" y="11"/>
                  <a:pt x="143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7" y="13"/>
                  <a:pt x="146" y="12"/>
                  <a:pt x="146" y="13"/>
                </a:cubicBezTo>
                <a:cubicBezTo>
                  <a:pt x="145" y="13"/>
                  <a:pt x="147" y="13"/>
                  <a:pt x="144" y="13"/>
                </a:cubicBezTo>
                <a:cubicBezTo>
                  <a:pt x="143" y="14"/>
                  <a:pt x="143" y="14"/>
                  <a:pt x="143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50" y="14"/>
                  <a:pt x="148" y="14"/>
                  <a:pt x="149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1" y="15"/>
                  <a:pt x="151" y="15"/>
                  <a:pt x="151" y="15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5" y="14"/>
                  <a:pt x="155" y="14"/>
                  <a:pt x="155" y="14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8" y="14"/>
                  <a:pt x="158" y="14"/>
                  <a:pt x="158" y="14"/>
                </a:cubicBezTo>
                <a:cubicBezTo>
                  <a:pt x="159" y="15"/>
                  <a:pt x="159" y="15"/>
                  <a:pt x="159" y="15"/>
                </a:cubicBezTo>
                <a:cubicBezTo>
                  <a:pt x="161" y="15"/>
                  <a:pt x="160" y="15"/>
                  <a:pt x="162" y="16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65" y="13"/>
                  <a:pt x="164" y="13"/>
                  <a:pt x="164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8" y="11"/>
                  <a:pt x="168" y="11"/>
                  <a:pt x="168" y="11"/>
                </a:cubicBezTo>
                <a:cubicBezTo>
                  <a:pt x="169" y="11"/>
                  <a:pt x="169" y="11"/>
                  <a:pt x="169" y="11"/>
                </a:cubicBezTo>
                <a:cubicBezTo>
                  <a:pt x="170" y="10"/>
                  <a:pt x="170" y="10"/>
                  <a:pt x="170" y="10"/>
                </a:cubicBezTo>
                <a:cubicBezTo>
                  <a:pt x="170" y="9"/>
                  <a:pt x="170" y="9"/>
                  <a:pt x="170" y="9"/>
                </a:cubicBezTo>
                <a:cubicBezTo>
                  <a:pt x="171" y="8"/>
                  <a:pt x="171" y="8"/>
                  <a:pt x="171" y="8"/>
                </a:cubicBezTo>
                <a:cubicBezTo>
                  <a:pt x="172" y="8"/>
                  <a:pt x="172" y="8"/>
                  <a:pt x="172" y="8"/>
                </a:cubicBezTo>
                <a:cubicBezTo>
                  <a:pt x="175" y="8"/>
                  <a:pt x="175" y="8"/>
                  <a:pt x="175" y="8"/>
                </a:cubicBezTo>
                <a:cubicBezTo>
                  <a:pt x="176" y="7"/>
                  <a:pt x="176" y="7"/>
                  <a:pt x="176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80" y="6"/>
                  <a:pt x="180" y="6"/>
                  <a:pt x="180" y="6"/>
                </a:cubicBezTo>
                <a:cubicBezTo>
                  <a:pt x="181" y="6"/>
                  <a:pt x="181" y="6"/>
                  <a:pt x="181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4" y="5"/>
                  <a:pt x="183" y="5"/>
                  <a:pt x="184" y="5"/>
                </a:cubicBezTo>
                <a:cubicBezTo>
                  <a:pt x="185" y="5"/>
                  <a:pt x="185" y="5"/>
                  <a:pt x="186" y="5"/>
                </a:cubicBezTo>
                <a:cubicBezTo>
                  <a:pt x="184" y="7"/>
                  <a:pt x="184" y="7"/>
                  <a:pt x="184" y="7"/>
                </a:cubicBezTo>
                <a:cubicBezTo>
                  <a:pt x="185" y="7"/>
                  <a:pt x="185" y="7"/>
                  <a:pt x="185" y="7"/>
                </a:cubicBezTo>
                <a:cubicBezTo>
                  <a:pt x="185" y="7"/>
                  <a:pt x="186" y="5"/>
                  <a:pt x="186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7" y="7"/>
                  <a:pt x="187" y="7"/>
                  <a:pt x="187" y="7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9"/>
                  <a:pt x="188" y="9"/>
                  <a:pt x="188" y="9"/>
                </a:cubicBezTo>
                <a:cubicBezTo>
                  <a:pt x="184" y="9"/>
                  <a:pt x="181" y="10"/>
                  <a:pt x="176" y="10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9" y="14"/>
                  <a:pt x="179" y="14"/>
                  <a:pt x="179" y="14"/>
                </a:cubicBezTo>
                <a:cubicBezTo>
                  <a:pt x="179" y="13"/>
                  <a:pt x="179" y="14"/>
                  <a:pt x="180" y="14"/>
                </a:cubicBezTo>
                <a:cubicBezTo>
                  <a:pt x="180" y="14"/>
                  <a:pt x="180" y="14"/>
                  <a:pt x="180" y="14"/>
                </a:cubicBezTo>
                <a:cubicBezTo>
                  <a:pt x="182" y="15"/>
                  <a:pt x="182" y="15"/>
                  <a:pt x="185" y="15"/>
                </a:cubicBezTo>
                <a:cubicBezTo>
                  <a:pt x="186" y="15"/>
                  <a:pt x="186" y="15"/>
                  <a:pt x="186" y="15"/>
                </a:cubicBezTo>
                <a:cubicBezTo>
                  <a:pt x="187" y="15"/>
                  <a:pt x="187" y="15"/>
                  <a:pt x="187" y="15"/>
                </a:cubicBezTo>
                <a:cubicBezTo>
                  <a:pt x="188" y="15"/>
                  <a:pt x="188" y="15"/>
                  <a:pt x="188" y="15"/>
                </a:cubicBezTo>
                <a:cubicBezTo>
                  <a:pt x="189" y="15"/>
                  <a:pt x="190" y="13"/>
                  <a:pt x="190" y="15"/>
                </a:cubicBezTo>
                <a:cubicBezTo>
                  <a:pt x="190" y="15"/>
                  <a:pt x="190" y="15"/>
                  <a:pt x="190" y="15"/>
                </a:cubicBezTo>
                <a:cubicBezTo>
                  <a:pt x="191" y="15"/>
                  <a:pt x="190" y="15"/>
                  <a:pt x="191" y="15"/>
                </a:cubicBezTo>
                <a:cubicBezTo>
                  <a:pt x="194" y="14"/>
                  <a:pt x="192" y="14"/>
                  <a:pt x="193" y="15"/>
                </a:cubicBezTo>
                <a:cubicBezTo>
                  <a:pt x="196" y="15"/>
                  <a:pt x="196" y="15"/>
                  <a:pt x="196" y="15"/>
                </a:cubicBezTo>
                <a:cubicBezTo>
                  <a:pt x="197" y="15"/>
                  <a:pt x="198" y="15"/>
                  <a:pt x="198" y="16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17"/>
                  <a:pt x="201" y="17"/>
                  <a:pt x="201" y="17"/>
                </a:cubicBezTo>
                <a:cubicBezTo>
                  <a:pt x="201" y="17"/>
                  <a:pt x="201" y="17"/>
                  <a:pt x="202" y="17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3" y="18"/>
                  <a:pt x="203" y="18"/>
                  <a:pt x="203" y="18"/>
                </a:cubicBezTo>
                <a:cubicBezTo>
                  <a:pt x="203" y="19"/>
                  <a:pt x="203" y="19"/>
                  <a:pt x="203" y="19"/>
                </a:cubicBezTo>
                <a:cubicBezTo>
                  <a:pt x="207" y="20"/>
                  <a:pt x="204" y="21"/>
                  <a:pt x="208" y="22"/>
                </a:cubicBezTo>
                <a:cubicBezTo>
                  <a:pt x="207" y="22"/>
                  <a:pt x="207" y="22"/>
                  <a:pt x="207" y="22"/>
                </a:cubicBezTo>
                <a:cubicBezTo>
                  <a:pt x="207" y="23"/>
                  <a:pt x="207" y="23"/>
                  <a:pt x="207" y="23"/>
                </a:cubicBezTo>
                <a:cubicBezTo>
                  <a:pt x="206" y="24"/>
                  <a:pt x="206" y="24"/>
                  <a:pt x="206" y="24"/>
                </a:cubicBezTo>
                <a:cubicBezTo>
                  <a:pt x="206" y="25"/>
                  <a:pt x="206" y="25"/>
                  <a:pt x="206" y="25"/>
                </a:cubicBezTo>
                <a:cubicBezTo>
                  <a:pt x="208" y="25"/>
                  <a:pt x="208" y="25"/>
                  <a:pt x="208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09" y="25"/>
                  <a:pt x="209" y="25"/>
                  <a:pt x="209" y="25"/>
                </a:cubicBezTo>
                <a:cubicBezTo>
                  <a:pt x="210" y="25"/>
                  <a:pt x="210" y="25"/>
                  <a:pt x="210" y="25"/>
                </a:cubicBezTo>
                <a:cubicBezTo>
                  <a:pt x="210" y="26"/>
                  <a:pt x="210" y="26"/>
                  <a:pt x="210" y="26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11" y="26"/>
                  <a:pt x="210" y="24"/>
                  <a:pt x="212" y="26"/>
                </a:cubicBezTo>
                <a:cubicBezTo>
                  <a:pt x="212" y="26"/>
                  <a:pt x="213" y="25"/>
                  <a:pt x="212" y="26"/>
                </a:cubicBezTo>
                <a:cubicBezTo>
                  <a:pt x="211" y="28"/>
                  <a:pt x="210" y="26"/>
                  <a:pt x="210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7"/>
                  <a:pt x="208" y="26"/>
                  <a:pt x="207" y="27"/>
                </a:cubicBezTo>
                <a:cubicBezTo>
                  <a:pt x="207" y="28"/>
                  <a:pt x="207" y="28"/>
                  <a:pt x="207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9"/>
                  <a:pt x="209" y="29"/>
                  <a:pt x="209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0" y="29"/>
                  <a:pt x="210" y="29"/>
                  <a:pt x="210" y="29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3" y="28"/>
                  <a:pt x="211" y="27"/>
                  <a:pt x="214" y="27"/>
                </a:cubicBezTo>
                <a:cubicBezTo>
                  <a:pt x="214" y="31"/>
                  <a:pt x="215" y="30"/>
                  <a:pt x="213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1"/>
                  <a:pt x="211" y="32"/>
                  <a:pt x="211" y="32"/>
                </a:cubicBezTo>
                <a:cubicBezTo>
                  <a:pt x="210" y="33"/>
                  <a:pt x="210" y="33"/>
                  <a:pt x="209" y="33"/>
                </a:cubicBezTo>
                <a:cubicBezTo>
                  <a:pt x="209" y="35"/>
                  <a:pt x="209" y="34"/>
                  <a:pt x="209" y="36"/>
                </a:cubicBezTo>
                <a:cubicBezTo>
                  <a:pt x="210" y="37"/>
                  <a:pt x="210" y="37"/>
                  <a:pt x="210" y="37"/>
                </a:cubicBezTo>
                <a:cubicBezTo>
                  <a:pt x="210" y="37"/>
                  <a:pt x="211" y="37"/>
                  <a:pt x="211" y="37"/>
                </a:cubicBezTo>
                <a:cubicBezTo>
                  <a:pt x="211" y="37"/>
                  <a:pt x="211" y="37"/>
                  <a:pt x="211" y="38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13" y="41"/>
                  <a:pt x="213" y="41"/>
                  <a:pt x="213" y="41"/>
                </a:cubicBezTo>
                <a:cubicBezTo>
                  <a:pt x="213" y="41"/>
                  <a:pt x="213" y="41"/>
                  <a:pt x="213" y="42"/>
                </a:cubicBezTo>
                <a:cubicBezTo>
                  <a:pt x="214" y="42"/>
                  <a:pt x="214" y="42"/>
                  <a:pt x="214" y="42"/>
                </a:cubicBezTo>
                <a:cubicBezTo>
                  <a:pt x="214" y="42"/>
                  <a:pt x="216" y="43"/>
                  <a:pt x="216" y="43"/>
                </a:cubicBezTo>
                <a:cubicBezTo>
                  <a:pt x="217" y="45"/>
                  <a:pt x="216" y="44"/>
                  <a:pt x="216" y="44"/>
                </a:cubicBezTo>
                <a:cubicBezTo>
                  <a:pt x="217" y="46"/>
                  <a:pt x="217" y="46"/>
                  <a:pt x="217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3" y="48"/>
                  <a:pt x="223" y="48"/>
                  <a:pt x="223" y="48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6" y="49"/>
                  <a:pt x="226" y="49"/>
                  <a:pt x="226" y="49"/>
                </a:cubicBezTo>
                <a:cubicBezTo>
                  <a:pt x="228" y="47"/>
                  <a:pt x="228" y="47"/>
                  <a:pt x="229" y="45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32" y="41"/>
                  <a:pt x="232" y="41"/>
                  <a:pt x="232" y="41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3" y="38"/>
                  <a:pt x="233" y="38"/>
                  <a:pt x="233" y="38"/>
                </a:cubicBezTo>
                <a:cubicBezTo>
                  <a:pt x="236" y="36"/>
                  <a:pt x="233" y="37"/>
                  <a:pt x="235" y="37"/>
                </a:cubicBezTo>
                <a:cubicBezTo>
                  <a:pt x="236" y="37"/>
                  <a:pt x="235" y="37"/>
                  <a:pt x="237" y="36"/>
                </a:cubicBezTo>
                <a:cubicBezTo>
                  <a:pt x="238" y="36"/>
                  <a:pt x="238" y="36"/>
                  <a:pt x="238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0" y="36"/>
                  <a:pt x="240" y="36"/>
                  <a:pt x="240" y="36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42" y="36"/>
                  <a:pt x="242" y="36"/>
                  <a:pt x="242" y="36"/>
                </a:cubicBezTo>
                <a:cubicBezTo>
                  <a:pt x="243" y="35"/>
                  <a:pt x="243" y="35"/>
                  <a:pt x="243" y="35"/>
                </a:cubicBezTo>
                <a:cubicBezTo>
                  <a:pt x="244" y="35"/>
                  <a:pt x="244" y="35"/>
                  <a:pt x="244" y="35"/>
                </a:cubicBezTo>
                <a:cubicBezTo>
                  <a:pt x="244" y="34"/>
                  <a:pt x="244" y="34"/>
                  <a:pt x="244" y="34"/>
                </a:cubicBezTo>
                <a:cubicBezTo>
                  <a:pt x="245" y="34"/>
                  <a:pt x="245" y="34"/>
                  <a:pt x="245" y="34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5" y="33"/>
                  <a:pt x="245" y="33"/>
                  <a:pt x="245" y="33"/>
                </a:cubicBezTo>
                <a:cubicBezTo>
                  <a:pt x="246" y="33"/>
                  <a:pt x="246" y="33"/>
                  <a:pt x="246" y="33"/>
                </a:cubicBezTo>
                <a:cubicBezTo>
                  <a:pt x="247" y="32"/>
                  <a:pt x="247" y="32"/>
                  <a:pt x="247" y="32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51" y="32"/>
                  <a:pt x="251" y="32"/>
                  <a:pt x="251" y="32"/>
                </a:cubicBezTo>
                <a:cubicBezTo>
                  <a:pt x="253" y="32"/>
                  <a:pt x="253" y="32"/>
                  <a:pt x="253" y="32"/>
                </a:cubicBezTo>
                <a:cubicBezTo>
                  <a:pt x="253" y="31"/>
                  <a:pt x="252" y="31"/>
                  <a:pt x="254" y="31"/>
                </a:cubicBezTo>
                <a:cubicBezTo>
                  <a:pt x="257" y="31"/>
                  <a:pt x="257" y="31"/>
                  <a:pt x="257" y="31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8" y="30"/>
                  <a:pt x="258" y="30"/>
                  <a:pt x="258" y="30"/>
                </a:cubicBezTo>
                <a:cubicBezTo>
                  <a:pt x="259" y="30"/>
                  <a:pt x="259" y="30"/>
                  <a:pt x="259" y="30"/>
                </a:cubicBezTo>
                <a:cubicBezTo>
                  <a:pt x="260" y="30"/>
                  <a:pt x="260" y="30"/>
                  <a:pt x="260" y="30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1" y="29"/>
                  <a:pt x="261" y="29"/>
                  <a:pt x="261" y="29"/>
                </a:cubicBezTo>
                <a:cubicBezTo>
                  <a:pt x="262" y="28"/>
                  <a:pt x="262" y="28"/>
                  <a:pt x="262" y="28"/>
                </a:cubicBezTo>
                <a:cubicBezTo>
                  <a:pt x="261" y="27"/>
                  <a:pt x="262" y="28"/>
                  <a:pt x="260" y="27"/>
                </a:cubicBezTo>
                <a:cubicBezTo>
                  <a:pt x="260" y="26"/>
                  <a:pt x="260" y="26"/>
                  <a:pt x="260" y="26"/>
                </a:cubicBezTo>
                <a:cubicBezTo>
                  <a:pt x="261" y="25"/>
                  <a:pt x="261" y="25"/>
                  <a:pt x="261" y="26"/>
                </a:cubicBezTo>
                <a:cubicBezTo>
                  <a:pt x="262" y="27"/>
                  <a:pt x="262" y="27"/>
                  <a:pt x="262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3" y="27"/>
                  <a:pt x="263" y="27"/>
                  <a:pt x="263" y="27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66" y="26"/>
                  <a:pt x="266" y="26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19"/>
                  <a:pt x="266" y="21"/>
                  <a:pt x="269" y="20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8" y="18"/>
                  <a:pt x="268" y="19"/>
                  <a:pt x="268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69" y="16"/>
                  <a:pt x="269" y="16"/>
                  <a:pt x="269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13"/>
                  <a:pt x="266" y="13"/>
                  <a:pt x="266" y="13"/>
                </a:cubicBezTo>
                <a:cubicBezTo>
                  <a:pt x="268" y="13"/>
                  <a:pt x="268" y="13"/>
                  <a:pt x="268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2" y="13"/>
                  <a:pt x="272" y="13"/>
                  <a:pt x="272" y="13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71" y="13"/>
                  <a:pt x="271" y="12"/>
                  <a:pt x="271" y="12"/>
                </a:cubicBezTo>
                <a:cubicBezTo>
                  <a:pt x="271" y="13"/>
                  <a:pt x="270" y="12"/>
                  <a:pt x="270" y="12"/>
                </a:cubicBezTo>
                <a:cubicBezTo>
                  <a:pt x="270" y="12"/>
                  <a:pt x="270" y="12"/>
                  <a:pt x="269" y="12"/>
                </a:cubicBezTo>
                <a:cubicBezTo>
                  <a:pt x="269" y="12"/>
                  <a:pt x="268" y="12"/>
                  <a:pt x="267" y="11"/>
                </a:cubicBezTo>
                <a:cubicBezTo>
                  <a:pt x="267" y="11"/>
                  <a:pt x="267" y="11"/>
                  <a:pt x="267" y="11"/>
                </a:cubicBezTo>
                <a:cubicBezTo>
                  <a:pt x="267" y="10"/>
                  <a:pt x="267" y="10"/>
                  <a:pt x="267" y="10"/>
                </a:cubicBezTo>
                <a:cubicBezTo>
                  <a:pt x="268" y="9"/>
                  <a:pt x="268" y="9"/>
                  <a:pt x="268" y="9"/>
                </a:cubicBezTo>
                <a:cubicBezTo>
                  <a:pt x="269" y="9"/>
                  <a:pt x="269" y="9"/>
                  <a:pt x="269" y="9"/>
                </a:cubicBezTo>
                <a:cubicBezTo>
                  <a:pt x="270" y="9"/>
                  <a:pt x="270" y="9"/>
                  <a:pt x="270" y="9"/>
                </a:cubicBezTo>
                <a:cubicBezTo>
                  <a:pt x="270" y="8"/>
                  <a:pt x="270" y="8"/>
                  <a:pt x="270" y="8"/>
                </a:cubicBezTo>
                <a:cubicBezTo>
                  <a:pt x="270" y="8"/>
                  <a:pt x="271" y="8"/>
                  <a:pt x="271" y="8"/>
                </a:cubicBezTo>
                <a:cubicBezTo>
                  <a:pt x="271" y="8"/>
                  <a:pt x="271" y="7"/>
                  <a:pt x="271" y="7"/>
                </a:cubicBezTo>
                <a:cubicBezTo>
                  <a:pt x="271" y="7"/>
                  <a:pt x="272" y="5"/>
                  <a:pt x="272" y="7"/>
                </a:cubicBezTo>
                <a:cubicBezTo>
                  <a:pt x="273" y="7"/>
                  <a:pt x="273" y="7"/>
                  <a:pt x="273" y="7"/>
                </a:cubicBezTo>
                <a:cubicBezTo>
                  <a:pt x="273" y="6"/>
                  <a:pt x="273" y="6"/>
                  <a:pt x="273" y="6"/>
                </a:cubicBezTo>
                <a:cubicBezTo>
                  <a:pt x="275" y="6"/>
                  <a:pt x="275" y="6"/>
                  <a:pt x="275" y="6"/>
                </a:cubicBezTo>
                <a:cubicBezTo>
                  <a:pt x="276" y="6"/>
                  <a:pt x="276" y="6"/>
                  <a:pt x="276" y="6"/>
                </a:cubicBezTo>
                <a:cubicBezTo>
                  <a:pt x="277" y="5"/>
                  <a:pt x="277" y="5"/>
                  <a:pt x="277" y="5"/>
                </a:cubicBezTo>
                <a:cubicBezTo>
                  <a:pt x="278" y="5"/>
                  <a:pt x="278" y="5"/>
                  <a:pt x="278" y="5"/>
                </a:cubicBezTo>
                <a:cubicBezTo>
                  <a:pt x="279" y="4"/>
                  <a:pt x="279" y="4"/>
                  <a:pt x="279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80" y="3"/>
                  <a:pt x="280" y="3"/>
                  <a:pt x="280" y="3"/>
                </a:cubicBezTo>
                <a:cubicBezTo>
                  <a:pt x="280" y="3"/>
                  <a:pt x="280" y="3"/>
                  <a:pt x="280" y="3"/>
                </a:cubicBezTo>
                <a:cubicBezTo>
                  <a:pt x="279" y="4"/>
                  <a:pt x="272" y="4"/>
                  <a:pt x="271" y="4"/>
                </a:cubicBezTo>
                <a:cubicBezTo>
                  <a:pt x="269" y="4"/>
                  <a:pt x="269" y="5"/>
                  <a:pt x="269" y="4"/>
                </a:cubicBezTo>
                <a:cubicBezTo>
                  <a:pt x="268" y="3"/>
                  <a:pt x="268" y="3"/>
                  <a:pt x="268" y="3"/>
                </a:cubicBezTo>
                <a:cubicBezTo>
                  <a:pt x="267" y="3"/>
                  <a:pt x="267" y="3"/>
                  <a:pt x="267" y="3"/>
                </a:cubicBezTo>
                <a:cubicBezTo>
                  <a:pt x="267" y="4"/>
                  <a:pt x="267" y="4"/>
                  <a:pt x="267" y="4"/>
                </a:cubicBezTo>
                <a:cubicBezTo>
                  <a:pt x="268" y="4"/>
                  <a:pt x="268" y="4"/>
                  <a:pt x="268" y="4"/>
                </a:cubicBezTo>
                <a:cubicBezTo>
                  <a:pt x="266" y="4"/>
                  <a:pt x="266" y="4"/>
                  <a:pt x="266" y="4"/>
                </a:cubicBezTo>
                <a:cubicBezTo>
                  <a:pt x="263" y="4"/>
                  <a:pt x="265" y="4"/>
                  <a:pt x="264" y="4"/>
                </a:cubicBezTo>
                <a:cubicBezTo>
                  <a:pt x="263" y="3"/>
                  <a:pt x="263" y="3"/>
                  <a:pt x="263" y="3"/>
                </a:cubicBezTo>
                <a:cubicBezTo>
                  <a:pt x="264" y="3"/>
                  <a:pt x="264" y="3"/>
                  <a:pt x="264" y="3"/>
                </a:cubicBezTo>
                <a:cubicBezTo>
                  <a:pt x="264" y="2"/>
                  <a:pt x="264" y="2"/>
                  <a:pt x="264" y="2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3"/>
                  <a:pt x="263" y="3"/>
                  <a:pt x="263" y="3"/>
                </a:cubicBezTo>
                <a:cubicBezTo>
                  <a:pt x="262" y="4"/>
                  <a:pt x="262" y="3"/>
                  <a:pt x="260" y="3"/>
                </a:cubicBezTo>
                <a:cubicBezTo>
                  <a:pt x="260" y="3"/>
                  <a:pt x="260" y="3"/>
                  <a:pt x="260" y="3"/>
                </a:cubicBezTo>
                <a:cubicBezTo>
                  <a:pt x="260" y="2"/>
                  <a:pt x="260" y="2"/>
                  <a:pt x="260" y="2"/>
                </a:cubicBezTo>
                <a:cubicBezTo>
                  <a:pt x="260" y="1"/>
                  <a:pt x="260" y="1"/>
                  <a:pt x="260" y="1"/>
                </a:cubicBezTo>
                <a:cubicBezTo>
                  <a:pt x="258" y="1"/>
                  <a:pt x="258" y="1"/>
                  <a:pt x="258" y="1"/>
                </a:cubicBezTo>
                <a:cubicBezTo>
                  <a:pt x="256" y="1"/>
                  <a:pt x="257" y="1"/>
                  <a:pt x="257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5" y="0"/>
                  <a:pt x="254" y="0"/>
                  <a:pt x="253" y="0"/>
                </a:cubicBezTo>
                <a:cubicBezTo>
                  <a:pt x="251" y="0"/>
                  <a:pt x="250" y="1"/>
                  <a:pt x="250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49" y="0"/>
                  <a:pt x="248" y="2"/>
                  <a:pt x="248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6" y="0"/>
                  <a:pt x="249" y="0"/>
                  <a:pt x="245" y="0"/>
                </a:cubicBezTo>
                <a:cubicBezTo>
                  <a:pt x="243" y="0"/>
                  <a:pt x="245" y="0"/>
                  <a:pt x="244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2" y="0"/>
                  <a:pt x="243" y="0"/>
                  <a:pt x="242" y="0"/>
                </a:cubicBezTo>
                <a:cubicBezTo>
                  <a:pt x="242" y="0"/>
                  <a:pt x="240" y="0"/>
                  <a:pt x="240" y="0"/>
                </a:cubicBezTo>
                <a:cubicBezTo>
                  <a:pt x="238" y="0"/>
                  <a:pt x="238" y="1"/>
                  <a:pt x="2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6" y="1"/>
                  <a:pt x="236" y="0"/>
                  <a:pt x="234" y="0"/>
                </a:cubicBezTo>
                <a:close/>
                <a:moveTo>
                  <a:pt x="178" y="287"/>
                </a:moveTo>
                <a:cubicBezTo>
                  <a:pt x="178" y="287"/>
                  <a:pt x="178" y="287"/>
                  <a:pt x="178" y="287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8" y="289"/>
                  <a:pt x="178" y="289"/>
                  <a:pt x="178" y="289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78" y="288"/>
                  <a:pt x="177" y="288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ubicBezTo>
                  <a:pt x="178" y="287"/>
                  <a:pt x="178" y="287"/>
                  <a:pt x="178" y="287"/>
                </a:cubicBezTo>
                <a:close/>
                <a:moveTo>
                  <a:pt x="204" y="245"/>
                </a:moveTo>
                <a:cubicBezTo>
                  <a:pt x="203" y="244"/>
                  <a:pt x="203" y="244"/>
                  <a:pt x="203" y="244"/>
                </a:cubicBezTo>
                <a:cubicBezTo>
                  <a:pt x="205" y="244"/>
                  <a:pt x="205" y="244"/>
                  <a:pt x="205" y="244"/>
                </a:cubicBezTo>
                <a:cubicBezTo>
                  <a:pt x="205" y="245"/>
                  <a:pt x="205" y="245"/>
                  <a:pt x="205" y="245"/>
                </a:cubicBezTo>
                <a:cubicBezTo>
                  <a:pt x="204" y="245"/>
                  <a:pt x="204" y="245"/>
                  <a:pt x="204" y="245"/>
                </a:cubicBezTo>
                <a:close/>
                <a:moveTo>
                  <a:pt x="184" y="215"/>
                </a:moveTo>
                <a:cubicBezTo>
                  <a:pt x="185" y="214"/>
                  <a:pt x="185" y="214"/>
                  <a:pt x="185" y="214"/>
                </a:cubicBezTo>
                <a:cubicBezTo>
                  <a:pt x="185" y="216"/>
                  <a:pt x="185" y="216"/>
                  <a:pt x="185" y="216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84" y="215"/>
                  <a:pt x="184" y="215"/>
                  <a:pt x="184" y="215"/>
                </a:cubicBezTo>
                <a:close/>
                <a:moveTo>
                  <a:pt x="179" y="208"/>
                </a:moveTo>
                <a:cubicBezTo>
                  <a:pt x="180" y="208"/>
                  <a:pt x="180" y="208"/>
                  <a:pt x="180" y="208"/>
                </a:cubicBezTo>
                <a:cubicBezTo>
                  <a:pt x="180" y="210"/>
                  <a:pt x="180" y="210"/>
                  <a:pt x="180" y="210"/>
                </a:cubicBezTo>
                <a:cubicBezTo>
                  <a:pt x="179" y="209"/>
                  <a:pt x="179" y="209"/>
                  <a:pt x="179" y="209"/>
                </a:cubicBezTo>
                <a:cubicBezTo>
                  <a:pt x="179" y="208"/>
                  <a:pt x="179" y="208"/>
                  <a:pt x="179" y="208"/>
                </a:cubicBezTo>
                <a:close/>
                <a:moveTo>
                  <a:pt x="213" y="177"/>
                </a:moveTo>
                <a:cubicBezTo>
                  <a:pt x="215" y="177"/>
                  <a:pt x="214" y="178"/>
                  <a:pt x="213" y="178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2" y="177"/>
                  <a:pt x="212" y="177"/>
                  <a:pt x="212" y="177"/>
                </a:cubicBezTo>
                <a:cubicBezTo>
                  <a:pt x="212" y="177"/>
                  <a:pt x="213" y="175"/>
                  <a:pt x="213" y="177"/>
                </a:cubicBezTo>
                <a:close/>
                <a:moveTo>
                  <a:pt x="176" y="154"/>
                </a:moveTo>
                <a:cubicBezTo>
                  <a:pt x="177" y="155"/>
                  <a:pt x="177" y="155"/>
                  <a:pt x="177" y="155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75" y="156"/>
                  <a:pt x="175" y="156"/>
                  <a:pt x="175" y="156"/>
                </a:cubicBezTo>
                <a:cubicBezTo>
                  <a:pt x="175" y="153"/>
                  <a:pt x="175" y="155"/>
                  <a:pt x="176" y="154"/>
                </a:cubicBezTo>
                <a:close/>
                <a:moveTo>
                  <a:pt x="151" y="151"/>
                </a:moveTo>
                <a:cubicBezTo>
                  <a:pt x="151" y="151"/>
                  <a:pt x="151" y="151"/>
                  <a:pt x="151" y="151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50" y="152"/>
                  <a:pt x="150" y="152"/>
                  <a:pt x="150" y="152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2" y="156"/>
                  <a:pt x="152" y="156"/>
                  <a:pt x="152" y="156"/>
                </a:cubicBezTo>
                <a:cubicBezTo>
                  <a:pt x="153" y="157"/>
                  <a:pt x="153" y="157"/>
                  <a:pt x="153" y="157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5" y="158"/>
                  <a:pt x="155" y="158"/>
                  <a:pt x="155" y="158"/>
                </a:cubicBezTo>
                <a:cubicBezTo>
                  <a:pt x="157" y="158"/>
                  <a:pt x="156" y="158"/>
                  <a:pt x="156" y="159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0" y="159"/>
                  <a:pt x="160" y="159"/>
                  <a:pt x="160" y="159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1" y="157"/>
                  <a:pt x="161" y="157"/>
                  <a:pt x="161" y="157"/>
                </a:cubicBezTo>
                <a:cubicBezTo>
                  <a:pt x="162" y="157"/>
                  <a:pt x="162" y="157"/>
                  <a:pt x="162" y="157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4" y="160"/>
                  <a:pt x="164" y="160"/>
                  <a:pt x="164" y="160"/>
                </a:cubicBezTo>
                <a:cubicBezTo>
                  <a:pt x="165" y="161"/>
                  <a:pt x="165" y="161"/>
                  <a:pt x="165" y="161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5" y="167"/>
                  <a:pt x="165" y="167"/>
                  <a:pt x="165" y="167"/>
                </a:cubicBezTo>
                <a:cubicBezTo>
                  <a:pt x="165" y="168"/>
                  <a:pt x="165" y="168"/>
                  <a:pt x="165" y="168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62" y="172"/>
                  <a:pt x="162" y="172"/>
                  <a:pt x="162" y="172"/>
                </a:cubicBezTo>
                <a:cubicBezTo>
                  <a:pt x="162" y="173"/>
                  <a:pt x="162" y="173"/>
                  <a:pt x="162" y="173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4"/>
                  <a:pt x="161" y="174"/>
                  <a:pt x="161" y="174"/>
                </a:cubicBezTo>
                <a:cubicBezTo>
                  <a:pt x="161" y="177"/>
                  <a:pt x="161" y="175"/>
                  <a:pt x="160" y="17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59" y="181"/>
                  <a:pt x="159" y="181"/>
                  <a:pt x="159" y="181"/>
                </a:cubicBezTo>
                <a:cubicBezTo>
                  <a:pt x="161" y="181"/>
                  <a:pt x="161" y="181"/>
                  <a:pt x="161" y="181"/>
                </a:cubicBezTo>
                <a:cubicBezTo>
                  <a:pt x="161" y="184"/>
                  <a:pt x="161" y="182"/>
                  <a:pt x="160" y="183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8" y="186"/>
                  <a:pt x="158" y="186"/>
                  <a:pt x="158" y="186"/>
                </a:cubicBezTo>
                <a:cubicBezTo>
                  <a:pt x="159" y="187"/>
                  <a:pt x="159" y="187"/>
                  <a:pt x="159" y="187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90"/>
                  <a:pt x="161" y="190"/>
                  <a:pt x="161" y="192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5" y="199"/>
                  <a:pt x="165" y="199"/>
                  <a:pt x="165" y="199"/>
                </a:cubicBezTo>
                <a:cubicBezTo>
                  <a:pt x="165" y="200"/>
                  <a:pt x="165" y="201"/>
                  <a:pt x="166" y="202"/>
                </a:cubicBezTo>
                <a:cubicBezTo>
                  <a:pt x="167" y="202"/>
                  <a:pt x="167" y="202"/>
                  <a:pt x="167" y="202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7" y="206"/>
                  <a:pt x="167" y="205"/>
                  <a:pt x="168" y="207"/>
                </a:cubicBezTo>
                <a:cubicBezTo>
                  <a:pt x="170" y="209"/>
                  <a:pt x="170" y="209"/>
                  <a:pt x="170" y="209"/>
                </a:cubicBezTo>
                <a:cubicBezTo>
                  <a:pt x="171" y="209"/>
                  <a:pt x="171" y="209"/>
                  <a:pt x="171" y="209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4" y="211"/>
                  <a:pt x="174" y="211"/>
                  <a:pt x="174" y="211"/>
                </a:cubicBezTo>
                <a:cubicBezTo>
                  <a:pt x="175" y="212"/>
                  <a:pt x="175" y="212"/>
                  <a:pt x="175" y="212"/>
                </a:cubicBezTo>
                <a:cubicBezTo>
                  <a:pt x="176" y="213"/>
                  <a:pt x="176" y="213"/>
                  <a:pt x="176" y="213"/>
                </a:cubicBezTo>
                <a:cubicBezTo>
                  <a:pt x="178" y="214"/>
                  <a:pt x="178" y="214"/>
                  <a:pt x="178" y="214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178" y="217"/>
                  <a:pt x="178" y="217"/>
                  <a:pt x="178" y="217"/>
                </a:cubicBezTo>
                <a:cubicBezTo>
                  <a:pt x="178" y="222"/>
                  <a:pt x="178" y="222"/>
                  <a:pt x="178" y="222"/>
                </a:cubicBezTo>
                <a:cubicBezTo>
                  <a:pt x="178" y="225"/>
                  <a:pt x="178" y="223"/>
                  <a:pt x="178" y="224"/>
                </a:cubicBezTo>
                <a:cubicBezTo>
                  <a:pt x="178" y="224"/>
                  <a:pt x="178" y="224"/>
                  <a:pt x="178" y="224"/>
                </a:cubicBezTo>
                <a:cubicBezTo>
                  <a:pt x="178" y="226"/>
                  <a:pt x="178" y="226"/>
                  <a:pt x="178" y="226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177" y="233"/>
                  <a:pt x="177" y="233"/>
                  <a:pt x="177" y="233"/>
                </a:cubicBezTo>
                <a:cubicBezTo>
                  <a:pt x="177" y="234"/>
                  <a:pt x="177" y="234"/>
                  <a:pt x="177" y="234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6" y="239"/>
                  <a:pt x="176" y="239"/>
                  <a:pt x="176" y="239"/>
                </a:cubicBezTo>
                <a:cubicBezTo>
                  <a:pt x="175" y="240"/>
                  <a:pt x="175" y="240"/>
                  <a:pt x="175" y="240"/>
                </a:cubicBezTo>
                <a:cubicBezTo>
                  <a:pt x="175" y="242"/>
                  <a:pt x="175" y="242"/>
                  <a:pt x="175" y="242"/>
                </a:cubicBezTo>
                <a:cubicBezTo>
                  <a:pt x="176" y="243"/>
                  <a:pt x="176" y="241"/>
                  <a:pt x="176" y="244"/>
                </a:cubicBezTo>
                <a:cubicBezTo>
                  <a:pt x="176" y="245"/>
                  <a:pt x="176" y="245"/>
                  <a:pt x="176" y="245"/>
                </a:cubicBezTo>
                <a:cubicBezTo>
                  <a:pt x="175" y="246"/>
                  <a:pt x="175" y="246"/>
                  <a:pt x="175" y="246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50"/>
                  <a:pt x="175" y="249"/>
                  <a:pt x="174" y="251"/>
                </a:cubicBezTo>
                <a:cubicBezTo>
                  <a:pt x="174" y="251"/>
                  <a:pt x="174" y="251"/>
                  <a:pt x="174" y="251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173" y="253"/>
                  <a:pt x="173" y="253"/>
                  <a:pt x="173" y="253"/>
                </a:cubicBezTo>
                <a:cubicBezTo>
                  <a:pt x="173" y="254"/>
                  <a:pt x="173" y="254"/>
                  <a:pt x="173" y="254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6"/>
                  <a:pt x="172" y="256"/>
                  <a:pt x="172" y="256"/>
                </a:cubicBezTo>
                <a:cubicBezTo>
                  <a:pt x="172" y="257"/>
                  <a:pt x="172" y="255"/>
                  <a:pt x="172" y="258"/>
                </a:cubicBezTo>
                <a:cubicBezTo>
                  <a:pt x="172" y="259"/>
                  <a:pt x="172" y="259"/>
                  <a:pt x="172" y="259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72" y="263"/>
                  <a:pt x="172" y="263"/>
                  <a:pt x="172" y="263"/>
                </a:cubicBezTo>
                <a:cubicBezTo>
                  <a:pt x="172" y="264"/>
                  <a:pt x="172" y="264"/>
                  <a:pt x="172" y="264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71" y="266"/>
                  <a:pt x="171" y="266"/>
                  <a:pt x="171" y="266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1" y="267"/>
                  <a:pt x="171" y="267"/>
                  <a:pt x="171" y="267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2" y="265"/>
                  <a:pt x="172" y="265"/>
                  <a:pt x="172" y="265"/>
                </a:cubicBezTo>
                <a:cubicBezTo>
                  <a:pt x="173" y="264"/>
                  <a:pt x="173" y="264"/>
                  <a:pt x="173" y="264"/>
                </a:cubicBezTo>
                <a:cubicBezTo>
                  <a:pt x="174" y="264"/>
                  <a:pt x="174" y="264"/>
                  <a:pt x="174" y="264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5"/>
                  <a:pt x="174" y="265"/>
                  <a:pt x="174" y="265"/>
                </a:cubicBezTo>
                <a:cubicBezTo>
                  <a:pt x="174" y="267"/>
                  <a:pt x="174" y="267"/>
                  <a:pt x="173" y="268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0"/>
                  <a:pt x="172" y="270"/>
                  <a:pt x="172" y="273"/>
                </a:cubicBezTo>
                <a:cubicBezTo>
                  <a:pt x="172" y="273"/>
                  <a:pt x="172" y="273"/>
                  <a:pt x="172" y="273"/>
                </a:cubicBezTo>
                <a:cubicBezTo>
                  <a:pt x="171" y="273"/>
                  <a:pt x="171" y="273"/>
                  <a:pt x="170" y="273"/>
                </a:cubicBezTo>
                <a:cubicBezTo>
                  <a:pt x="170" y="273"/>
                  <a:pt x="170" y="273"/>
                  <a:pt x="170" y="273"/>
                </a:cubicBezTo>
                <a:cubicBezTo>
                  <a:pt x="169" y="274"/>
                  <a:pt x="169" y="274"/>
                  <a:pt x="169" y="274"/>
                </a:cubicBezTo>
                <a:cubicBezTo>
                  <a:pt x="170" y="274"/>
                  <a:pt x="171" y="274"/>
                  <a:pt x="171" y="275"/>
                </a:cubicBezTo>
                <a:cubicBezTo>
                  <a:pt x="171" y="276"/>
                  <a:pt x="171" y="276"/>
                  <a:pt x="171" y="276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1" y="277"/>
                  <a:pt x="170" y="277"/>
                  <a:pt x="171" y="278"/>
                </a:cubicBezTo>
                <a:cubicBezTo>
                  <a:pt x="172" y="279"/>
                  <a:pt x="171" y="278"/>
                  <a:pt x="171" y="278"/>
                </a:cubicBezTo>
                <a:cubicBezTo>
                  <a:pt x="170" y="278"/>
                  <a:pt x="170" y="278"/>
                  <a:pt x="170" y="278"/>
                </a:cubicBezTo>
                <a:cubicBezTo>
                  <a:pt x="170" y="281"/>
                  <a:pt x="170" y="281"/>
                  <a:pt x="170" y="281"/>
                </a:cubicBezTo>
                <a:cubicBezTo>
                  <a:pt x="170" y="282"/>
                  <a:pt x="170" y="282"/>
                  <a:pt x="170" y="282"/>
                </a:cubicBezTo>
                <a:cubicBezTo>
                  <a:pt x="171" y="282"/>
                  <a:pt x="171" y="282"/>
                  <a:pt x="171" y="282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0" y="283"/>
                  <a:pt x="170" y="282"/>
                  <a:pt x="170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1" y="284"/>
                  <a:pt x="171" y="284"/>
                  <a:pt x="171" y="284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2" y="286"/>
                  <a:pt x="172" y="286"/>
                  <a:pt x="172" y="286"/>
                </a:cubicBezTo>
                <a:cubicBezTo>
                  <a:pt x="171" y="287"/>
                  <a:pt x="172" y="287"/>
                  <a:pt x="171" y="287"/>
                </a:cubicBezTo>
                <a:cubicBezTo>
                  <a:pt x="171" y="288"/>
                  <a:pt x="171" y="288"/>
                  <a:pt x="171" y="288"/>
                </a:cubicBezTo>
                <a:cubicBezTo>
                  <a:pt x="172" y="288"/>
                  <a:pt x="172" y="288"/>
                  <a:pt x="172" y="288"/>
                </a:cubicBezTo>
                <a:cubicBezTo>
                  <a:pt x="172" y="289"/>
                  <a:pt x="172" y="289"/>
                  <a:pt x="172" y="289"/>
                </a:cubicBezTo>
                <a:cubicBezTo>
                  <a:pt x="173" y="290"/>
                  <a:pt x="173" y="290"/>
                  <a:pt x="173" y="290"/>
                </a:cubicBezTo>
                <a:cubicBezTo>
                  <a:pt x="174" y="290"/>
                  <a:pt x="174" y="290"/>
                  <a:pt x="174" y="290"/>
                </a:cubicBezTo>
                <a:cubicBezTo>
                  <a:pt x="175" y="290"/>
                  <a:pt x="175" y="290"/>
                  <a:pt x="176" y="290"/>
                </a:cubicBezTo>
                <a:cubicBezTo>
                  <a:pt x="177" y="291"/>
                  <a:pt x="177" y="291"/>
                  <a:pt x="177" y="291"/>
                </a:cubicBezTo>
                <a:cubicBezTo>
                  <a:pt x="178" y="292"/>
                  <a:pt x="178" y="292"/>
                  <a:pt x="181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3" y="293"/>
                  <a:pt x="183" y="293"/>
                  <a:pt x="183" y="293"/>
                </a:cubicBezTo>
                <a:cubicBezTo>
                  <a:pt x="184" y="293"/>
                  <a:pt x="184" y="293"/>
                  <a:pt x="184" y="293"/>
                </a:cubicBezTo>
                <a:cubicBezTo>
                  <a:pt x="184" y="292"/>
                  <a:pt x="184" y="292"/>
                  <a:pt x="184" y="292"/>
                </a:cubicBezTo>
                <a:cubicBezTo>
                  <a:pt x="186" y="292"/>
                  <a:pt x="186" y="292"/>
                  <a:pt x="186" y="292"/>
                </a:cubicBezTo>
                <a:cubicBezTo>
                  <a:pt x="187" y="291"/>
                  <a:pt x="187" y="291"/>
                  <a:pt x="187" y="291"/>
                </a:cubicBezTo>
                <a:cubicBezTo>
                  <a:pt x="184" y="290"/>
                  <a:pt x="184" y="290"/>
                  <a:pt x="184" y="290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2" y="288"/>
                  <a:pt x="182" y="288"/>
                  <a:pt x="182" y="288"/>
                </a:cubicBezTo>
                <a:cubicBezTo>
                  <a:pt x="182" y="287"/>
                  <a:pt x="182" y="287"/>
                  <a:pt x="182" y="287"/>
                </a:cubicBezTo>
                <a:cubicBezTo>
                  <a:pt x="181" y="287"/>
                  <a:pt x="181" y="287"/>
                  <a:pt x="181" y="287"/>
                </a:cubicBezTo>
                <a:cubicBezTo>
                  <a:pt x="181" y="286"/>
                  <a:pt x="181" y="286"/>
                  <a:pt x="181" y="286"/>
                </a:cubicBezTo>
                <a:cubicBezTo>
                  <a:pt x="180" y="285"/>
                  <a:pt x="180" y="285"/>
                  <a:pt x="180" y="285"/>
                </a:cubicBezTo>
                <a:cubicBezTo>
                  <a:pt x="180" y="284"/>
                  <a:pt x="180" y="284"/>
                  <a:pt x="180" y="284"/>
                </a:cubicBezTo>
                <a:cubicBezTo>
                  <a:pt x="180" y="283"/>
                  <a:pt x="180" y="283"/>
                  <a:pt x="180" y="283"/>
                </a:cubicBezTo>
                <a:cubicBezTo>
                  <a:pt x="181" y="282"/>
                  <a:pt x="181" y="282"/>
                  <a:pt x="181" y="282"/>
                </a:cubicBezTo>
                <a:cubicBezTo>
                  <a:pt x="182" y="281"/>
                  <a:pt x="182" y="281"/>
                  <a:pt x="182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1"/>
                  <a:pt x="183" y="281"/>
                  <a:pt x="183" y="281"/>
                </a:cubicBezTo>
                <a:cubicBezTo>
                  <a:pt x="183" y="280"/>
                  <a:pt x="183" y="280"/>
                  <a:pt x="183" y="280"/>
                </a:cubicBezTo>
                <a:cubicBezTo>
                  <a:pt x="184" y="278"/>
                  <a:pt x="184" y="278"/>
                  <a:pt x="184" y="278"/>
                </a:cubicBezTo>
                <a:cubicBezTo>
                  <a:pt x="186" y="278"/>
                  <a:pt x="186" y="278"/>
                  <a:pt x="186" y="278"/>
                </a:cubicBezTo>
                <a:cubicBezTo>
                  <a:pt x="187" y="277"/>
                  <a:pt x="187" y="277"/>
                  <a:pt x="187" y="277"/>
                </a:cubicBezTo>
                <a:cubicBezTo>
                  <a:pt x="187" y="275"/>
                  <a:pt x="187" y="275"/>
                  <a:pt x="187" y="275"/>
                </a:cubicBezTo>
                <a:cubicBezTo>
                  <a:pt x="186" y="275"/>
                  <a:pt x="186" y="275"/>
                  <a:pt x="186" y="275"/>
                </a:cubicBezTo>
                <a:cubicBezTo>
                  <a:pt x="184" y="275"/>
                  <a:pt x="184" y="275"/>
                  <a:pt x="184" y="275"/>
                </a:cubicBezTo>
                <a:cubicBezTo>
                  <a:pt x="184" y="274"/>
                  <a:pt x="184" y="274"/>
                  <a:pt x="184" y="274"/>
                </a:cubicBezTo>
                <a:cubicBezTo>
                  <a:pt x="184" y="274"/>
                  <a:pt x="182" y="273"/>
                  <a:pt x="184" y="273"/>
                </a:cubicBezTo>
                <a:cubicBezTo>
                  <a:pt x="184" y="271"/>
                  <a:pt x="184" y="271"/>
                  <a:pt x="184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6" y="271"/>
                  <a:pt x="186" y="271"/>
                  <a:pt x="186" y="271"/>
                </a:cubicBezTo>
                <a:cubicBezTo>
                  <a:pt x="187" y="271"/>
                  <a:pt x="187" y="271"/>
                  <a:pt x="187" y="271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70"/>
                  <a:pt x="187" y="270"/>
                  <a:pt x="187" y="270"/>
                </a:cubicBezTo>
                <a:cubicBezTo>
                  <a:pt x="187" y="267"/>
                  <a:pt x="187" y="268"/>
                  <a:pt x="188" y="268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89" y="266"/>
                  <a:pt x="188" y="267"/>
                  <a:pt x="189" y="266"/>
                </a:cubicBezTo>
                <a:cubicBezTo>
                  <a:pt x="190" y="266"/>
                  <a:pt x="190" y="266"/>
                  <a:pt x="190" y="266"/>
                </a:cubicBezTo>
                <a:cubicBezTo>
                  <a:pt x="190" y="265"/>
                  <a:pt x="190" y="265"/>
                  <a:pt x="190" y="265"/>
                </a:cubicBezTo>
                <a:cubicBezTo>
                  <a:pt x="189" y="265"/>
                  <a:pt x="189" y="265"/>
                  <a:pt x="189" y="265"/>
                </a:cubicBezTo>
                <a:cubicBezTo>
                  <a:pt x="188" y="265"/>
                  <a:pt x="188" y="265"/>
                  <a:pt x="188" y="265"/>
                </a:cubicBezTo>
                <a:cubicBezTo>
                  <a:pt x="187" y="265"/>
                  <a:pt x="188" y="264"/>
                  <a:pt x="188" y="262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189" y="262"/>
                  <a:pt x="189" y="262"/>
                  <a:pt x="190" y="262"/>
                </a:cubicBezTo>
                <a:cubicBezTo>
                  <a:pt x="191" y="262"/>
                  <a:pt x="191" y="262"/>
                  <a:pt x="191" y="262"/>
                </a:cubicBezTo>
                <a:cubicBezTo>
                  <a:pt x="193" y="262"/>
                  <a:pt x="193" y="262"/>
                  <a:pt x="193" y="262"/>
                </a:cubicBezTo>
                <a:cubicBezTo>
                  <a:pt x="193" y="261"/>
                  <a:pt x="193" y="260"/>
                  <a:pt x="193" y="259"/>
                </a:cubicBezTo>
                <a:cubicBezTo>
                  <a:pt x="193" y="258"/>
                  <a:pt x="193" y="259"/>
                  <a:pt x="193" y="258"/>
                </a:cubicBezTo>
                <a:cubicBezTo>
                  <a:pt x="194" y="257"/>
                  <a:pt x="194" y="258"/>
                  <a:pt x="194" y="258"/>
                </a:cubicBezTo>
                <a:cubicBezTo>
                  <a:pt x="196" y="258"/>
                  <a:pt x="196" y="258"/>
                  <a:pt x="196" y="258"/>
                </a:cubicBezTo>
                <a:cubicBezTo>
                  <a:pt x="197" y="258"/>
                  <a:pt x="197" y="258"/>
                  <a:pt x="197" y="258"/>
                </a:cubicBezTo>
                <a:cubicBezTo>
                  <a:pt x="199" y="258"/>
                  <a:pt x="199" y="258"/>
                  <a:pt x="199" y="258"/>
                </a:cubicBezTo>
                <a:cubicBezTo>
                  <a:pt x="199" y="257"/>
                  <a:pt x="199" y="257"/>
                  <a:pt x="199" y="257"/>
                </a:cubicBezTo>
                <a:cubicBezTo>
                  <a:pt x="200" y="257"/>
                  <a:pt x="200" y="257"/>
                  <a:pt x="200" y="257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1" y="256"/>
                  <a:pt x="201" y="256"/>
                  <a:pt x="201" y="256"/>
                </a:cubicBezTo>
                <a:cubicBezTo>
                  <a:pt x="202" y="255"/>
                  <a:pt x="202" y="255"/>
                  <a:pt x="202" y="255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02" y="251"/>
                  <a:pt x="202" y="251"/>
                  <a:pt x="202" y="251"/>
                </a:cubicBezTo>
                <a:cubicBezTo>
                  <a:pt x="202" y="250"/>
                  <a:pt x="202" y="250"/>
                  <a:pt x="202" y="250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0" y="248"/>
                  <a:pt x="200" y="248"/>
                  <a:pt x="200" y="248"/>
                </a:cubicBezTo>
                <a:cubicBezTo>
                  <a:pt x="201" y="249"/>
                  <a:pt x="201" y="249"/>
                  <a:pt x="201" y="249"/>
                </a:cubicBezTo>
                <a:cubicBezTo>
                  <a:pt x="203" y="249"/>
                  <a:pt x="204" y="249"/>
                  <a:pt x="207" y="249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08" y="248"/>
                  <a:pt x="208" y="248"/>
                  <a:pt x="208" y="248"/>
                </a:cubicBezTo>
                <a:cubicBezTo>
                  <a:pt x="209" y="248"/>
                  <a:pt x="209" y="248"/>
                  <a:pt x="209" y="248"/>
                </a:cubicBezTo>
                <a:cubicBezTo>
                  <a:pt x="210" y="246"/>
                  <a:pt x="210" y="246"/>
                  <a:pt x="210" y="246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11" y="244"/>
                  <a:pt x="211" y="244"/>
                  <a:pt x="211" y="244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2" y="243"/>
                  <a:pt x="212" y="243"/>
                  <a:pt x="212" y="243"/>
                </a:cubicBezTo>
                <a:cubicBezTo>
                  <a:pt x="212" y="242"/>
                  <a:pt x="212" y="242"/>
                  <a:pt x="212" y="241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215" y="240"/>
                  <a:pt x="215" y="240"/>
                  <a:pt x="215" y="240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215" y="238"/>
                  <a:pt x="215" y="238"/>
                  <a:pt x="215" y="238"/>
                </a:cubicBezTo>
                <a:cubicBezTo>
                  <a:pt x="216" y="237"/>
                  <a:pt x="216" y="237"/>
                  <a:pt x="216" y="237"/>
                </a:cubicBezTo>
                <a:cubicBezTo>
                  <a:pt x="218" y="235"/>
                  <a:pt x="218" y="235"/>
                  <a:pt x="218" y="235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3"/>
                  <a:pt x="218" y="233"/>
                  <a:pt x="218" y="233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21" y="227"/>
                  <a:pt x="221" y="227"/>
                  <a:pt x="221" y="227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3" y="226"/>
                  <a:pt x="223" y="226"/>
                  <a:pt x="223" y="226"/>
                </a:cubicBezTo>
                <a:cubicBezTo>
                  <a:pt x="224" y="225"/>
                  <a:pt x="224" y="225"/>
                  <a:pt x="224" y="225"/>
                </a:cubicBezTo>
                <a:cubicBezTo>
                  <a:pt x="225" y="225"/>
                  <a:pt x="225" y="225"/>
                  <a:pt x="226" y="224"/>
                </a:cubicBezTo>
                <a:cubicBezTo>
                  <a:pt x="227" y="223"/>
                  <a:pt x="227" y="224"/>
                  <a:pt x="229" y="224"/>
                </a:cubicBezTo>
                <a:cubicBezTo>
                  <a:pt x="231" y="223"/>
                  <a:pt x="231" y="223"/>
                  <a:pt x="231" y="223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3" y="219"/>
                  <a:pt x="233" y="218"/>
                  <a:pt x="234" y="216"/>
                </a:cubicBezTo>
                <a:cubicBezTo>
                  <a:pt x="234" y="215"/>
                  <a:pt x="233" y="214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4" y="213"/>
                  <a:pt x="234" y="213"/>
                  <a:pt x="234" y="213"/>
                </a:cubicBezTo>
                <a:cubicBezTo>
                  <a:pt x="235" y="213"/>
                  <a:pt x="235" y="213"/>
                  <a:pt x="235" y="213"/>
                </a:cubicBezTo>
                <a:cubicBezTo>
                  <a:pt x="235" y="210"/>
                  <a:pt x="235" y="210"/>
                  <a:pt x="235" y="210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5"/>
                  <a:pt x="235" y="205"/>
                  <a:pt x="235" y="205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5" y="204"/>
                  <a:pt x="236" y="203"/>
                  <a:pt x="236" y="203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2"/>
                  <a:pt x="237" y="202"/>
                  <a:pt x="237" y="202"/>
                </a:cubicBezTo>
                <a:cubicBezTo>
                  <a:pt x="237" y="201"/>
                  <a:pt x="237" y="201"/>
                  <a:pt x="237" y="201"/>
                </a:cubicBezTo>
                <a:cubicBezTo>
                  <a:pt x="238" y="201"/>
                  <a:pt x="238" y="201"/>
                  <a:pt x="238" y="201"/>
                </a:cubicBezTo>
                <a:cubicBezTo>
                  <a:pt x="238" y="198"/>
                  <a:pt x="239" y="199"/>
                  <a:pt x="240" y="197"/>
                </a:cubicBezTo>
                <a:cubicBezTo>
                  <a:pt x="241" y="196"/>
                  <a:pt x="241" y="196"/>
                  <a:pt x="241" y="196"/>
                </a:cubicBezTo>
                <a:cubicBezTo>
                  <a:pt x="242" y="195"/>
                  <a:pt x="242" y="195"/>
                  <a:pt x="242" y="194"/>
                </a:cubicBezTo>
                <a:cubicBezTo>
                  <a:pt x="242" y="194"/>
                  <a:pt x="242" y="194"/>
                  <a:pt x="242" y="194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2" y="188"/>
                  <a:pt x="242" y="188"/>
                  <a:pt x="242" y="188"/>
                </a:cubicBezTo>
                <a:cubicBezTo>
                  <a:pt x="241" y="187"/>
                  <a:pt x="241" y="187"/>
                  <a:pt x="241" y="187"/>
                </a:cubicBezTo>
                <a:cubicBezTo>
                  <a:pt x="239" y="186"/>
                  <a:pt x="239" y="186"/>
                  <a:pt x="239" y="186"/>
                </a:cubicBezTo>
                <a:cubicBezTo>
                  <a:pt x="238" y="185"/>
                  <a:pt x="238" y="185"/>
                  <a:pt x="238" y="185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29" y="182"/>
                  <a:pt x="229" y="182"/>
                  <a:pt x="229" y="182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6" y="181"/>
                  <a:pt x="226" y="181"/>
                  <a:pt x="226" y="181"/>
                </a:cubicBezTo>
                <a:cubicBezTo>
                  <a:pt x="225" y="181"/>
                  <a:pt x="225" y="181"/>
                  <a:pt x="225" y="181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3" y="179"/>
                  <a:pt x="223" y="179"/>
                  <a:pt x="223" y="179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1" y="178"/>
                  <a:pt x="221" y="178"/>
                  <a:pt x="221" y="178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8" y="177"/>
                  <a:pt x="219" y="177"/>
                  <a:pt x="219" y="178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6" y="180"/>
                  <a:pt x="216" y="180"/>
                  <a:pt x="216" y="180"/>
                </a:cubicBezTo>
                <a:cubicBezTo>
                  <a:pt x="216" y="179"/>
                  <a:pt x="216" y="179"/>
                  <a:pt x="216" y="179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8"/>
                  <a:pt x="218" y="178"/>
                  <a:pt x="218" y="178"/>
                </a:cubicBezTo>
                <a:cubicBezTo>
                  <a:pt x="218" y="177"/>
                  <a:pt x="218" y="177"/>
                  <a:pt x="218" y="177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216" y="176"/>
                  <a:pt x="216" y="176"/>
                  <a:pt x="216" y="176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213" y="176"/>
                  <a:pt x="213" y="176"/>
                  <a:pt x="213" y="176"/>
                </a:cubicBezTo>
                <a:cubicBezTo>
                  <a:pt x="214" y="175"/>
                  <a:pt x="214" y="175"/>
                  <a:pt x="214" y="175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5" y="172"/>
                  <a:pt x="215" y="173"/>
                  <a:pt x="215" y="172"/>
                </a:cubicBezTo>
                <a:cubicBezTo>
                  <a:pt x="214" y="171"/>
                  <a:pt x="214" y="171"/>
                  <a:pt x="214" y="171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3" y="167"/>
                  <a:pt x="213" y="167"/>
                  <a:pt x="213" y="167"/>
                </a:cubicBezTo>
                <a:cubicBezTo>
                  <a:pt x="211" y="166"/>
                  <a:pt x="211" y="165"/>
                  <a:pt x="209" y="165"/>
                </a:cubicBezTo>
                <a:cubicBezTo>
                  <a:pt x="209" y="164"/>
                  <a:pt x="209" y="164"/>
                  <a:pt x="209" y="164"/>
                </a:cubicBezTo>
                <a:cubicBezTo>
                  <a:pt x="208" y="164"/>
                  <a:pt x="208" y="164"/>
                  <a:pt x="208" y="164"/>
                </a:cubicBezTo>
                <a:cubicBezTo>
                  <a:pt x="207" y="163"/>
                  <a:pt x="207" y="163"/>
                  <a:pt x="207" y="163"/>
                </a:cubicBezTo>
                <a:cubicBezTo>
                  <a:pt x="207" y="163"/>
                  <a:pt x="205" y="163"/>
                  <a:pt x="204" y="163"/>
                </a:cubicBezTo>
                <a:cubicBezTo>
                  <a:pt x="204" y="163"/>
                  <a:pt x="204" y="163"/>
                  <a:pt x="203" y="163"/>
                </a:cubicBezTo>
                <a:cubicBezTo>
                  <a:pt x="202" y="163"/>
                  <a:pt x="203" y="163"/>
                  <a:pt x="202" y="163"/>
                </a:cubicBezTo>
                <a:cubicBezTo>
                  <a:pt x="201" y="162"/>
                  <a:pt x="201" y="162"/>
                  <a:pt x="201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199" y="159"/>
                  <a:pt x="198" y="158"/>
                  <a:pt x="196" y="157"/>
                </a:cubicBezTo>
                <a:cubicBezTo>
                  <a:pt x="196" y="157"/>
                  <a:pt x="196" y="157"/>
                  <a:pt x="196" y="157"/>
                </a:cubicBezTo>
                <a:cubicBezTo>
                  <a:pt x="195" y="156"/>
                  <a:pt x="195" y="156"/>
                  <a:pt x="194" y="155"/>
                </a:cubicBezTo>
                <a:cubicBezTo>
                  <a:pt x="193" y="155"/>
                  <a:pt x="193" y="155"/>
                  <a:pt x="193" y="155"/>
                </a:cubicBezTo>
                <a:cubicBezTo>
                  <a:pt x="192" y="153"/>
                  <a:pt x="193" y="155"/>
                  <a:pt x="192" y="154"/>
                </a:cubicBezTo>
                <a:cubicBezTo>
                  <a:pt x="192" y="153"/>
                  <a:pt x="192" y="153"/>
                  <a:pt x="192" y="153"/>
                </a:cubicBezTo>
                <a:cubicBezTo>
                  <a:pt x="190" y="153"/>
                  <a:pt x="191" y="153"/>
                  <a:pt x="189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8" y="154"/>
                  <a:pt x="188" y="154"/>
                  <a:pt x="188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5" y="153"/>
                  <a:pt x="186" y="153"/>
                  <a:pt x="183" y="153"/>
                </a:cubicBezTo>
                <a:cubicBezTo>
                  <a:pt x="183" y="153"/>
                  <a:pt x="183" y="153"/>
                  <a:pt x="183" y="153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0" y="151"/>
                  <a:pt x="180" y="151"/>
                  <a:pt x="180" y="151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78" y="151"/>
                  <a:pt x="178" y="151"/>
                  <a:pt x="178" y="151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77" y="150"/>
                  <a:pt x="177" y="150"/>
                  <a:pt x="177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5" y="150"/>
                  <a:pt x="175" y="150"/>
                  <a:pt x="175" y="150"/>
                </a:cubicBezTo>
                <a:cubicBezTo>
                  <a:pt x="174" y="151"/>
                  <a:pt x="175" y="150"/>
                  <a:pt x="174" y="151"/>
                </a:cubicBezTo>
                <a:cubicBezTo>
                  <a:pt x="173" y="152"/>
                  <a:pt x="174" y="151"/>
                  <a:pt x="172" y="151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168" y="153"/>
                  <a:pt x="168" y="153"/>
                  <a:pt x="168" y="153"/>
                </a:cubicBezTo>
                <a:cubicBezTo>
                  <a:pt x="168" y="157"/>
                  <a:pt x="168" y="155"/>
                  <a:pt x="167" y="157"/>
                </a:cubicBezTo>
                <a:cubicBezTo>
                  <a:pt x="165" y="158"/>
                  <a:pt x="165" y="158"/>
                  <a:pt x="165" y="158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1" y="156"/>
                  <a:pt x="161" y="156"/>
                  <a:pt x="161" y="156"/>
                </a:cubicBezTo>
                <a:cubicBezTo>
                  <a:pt x="159" y="157"/>
                  <a:pt x="159" y="157"/>
                  <a:pt x="158" y="157"/>
                </a:cubicBezTo>
                <a:cubicBezTo>
                  <a:pt x="155" y="154"/>
                  <a:pt x="155" y="154"/>
                  <a:pt x="155" y="154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154" y="152"/>
                  <a:pt x="154" y="152"/>
                  <a:pt x="154" y="152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149"/>
                  <a:pt x="154" y="149"/>
                  <a:pt x="154" y="149"/>
                </a:cubicBezTo>
                <a:cubicBezTo>
                  <a:pt x="154" y="148"/>
                  <a:pt x="154" y="146"/>
                  <a:pt x="155" y="146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48" y="142"/>
                  <a:pt x="149" y="142"/>
                  <a:pt x="147" y="143"/>
                </a:cubicBezTo>
                <a:cubicBezTo>
                  <a:pt x="147" y="143"/>
                  <a:pt x="147" y="143"/>
                  <a:pt x="146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5" y="141"/>
                  <a:pt x="145" y="141"/>
                  <a:pt x="145" y="141"/>
                </a:cubicBezTo>
                <a:cubicBezTo>
                  <a:pt x="146" y="140"/>
                  <a:pt x="146" y="140"/>
                  <a:pt x="146" y="140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46" y="137"/>
                  <a:pt x="147" y="137"/>
                  <a:pt x="147" y="136"/>
                </a:cubicBezTo>
                <a:cubicBezTo>
                  <a:pt x="147" y="136"/>
                  <a:pt x="147" y="136"/>
                  <a:pt x="147" y="136"/>
                </a:cubicBezTo>
                <a:cubicBezTo>
                  <a:pt x="147" y="131"/>
                  <a:pt x="148" y="134"/>
                  <a:pt x="148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4" y="131"/>
                  <a:pt x="146" y="131"/>
                  <a:pt x="143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1" y="134"/>
                  <a:pt x="141" y="134"/>
                  <a:pt x="141" y="134"/>
                </a:cubicBezTo>
                <a:cubicBezTo>
                  <a:pt x="141" y="136"/>
                  <a:pt x="141" y="135"/>
                  <a:pt x="139" y="137"/>
                </a:cubicBezTo>
                <a:cubicBezTo>
                  <a:pt x="139" y="136"/>
                  <a:pt x="139" y="136"/>
                  <a:pt x="139" y="136"/>
                </a:cubicBezTo>
                <a:cubicBezTo>
                  <a:pt x="137" y="136"/>
                  <a:pt x="137" y="136"/>
                  <a:pt x="137" y="136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135" y="137"/>
                  <a:pt x="136" y="137"/>
                  <a:pt x="135" y="137"/>
                </a:cubicBezTo>
                <a:cubicBezTo>
                  <a:pt x="133" y="136"/>
                  <a:pt x="133" y="136"/>
                  <a:pt x="133" y="136"/>
                </a:cubicBezTo>
                <a:cubicBezTo>
                  <a:pt x="131" y="135"/>
                  <a:pt x="132" y="136"/>
                  <a:pt x="131" y="134"/>
                </a:cubicBezTo>
                <a:cubicBezTo>
                  <a:pt x="130" y="133"/>
                  <a:pt x="130" y="133"/>
                  <a:pt x="130" y="131"/>
                </a:cubicBezTo>
                <a:cubicBezTo>
                  <a:pt x="130" y="131"/>
                  <a:pt x="130" y="131"/>
                  <a:pt x="130" y="131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9" y="129"/>
                  <a:pt x="129" y="130"/>
                  <a:pt x="129" y="128"/>
                </a:cubicBezTo>
                <a:cubicBezTo>
                  <a:pt x="128" y="127"/>
                  <a:pt x="129" y="126"/>
                  <a:pt x="129" y="125"/>
                </a:cubicBezTo>
                <a:cubicBezTo>
                  <a:pt x="129" y="121"/>
                  <a:pt x="129" y="124"/>
                  <a:pt x="130" y="121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9" y="118"/>
                  <a:pt x="129" y="118"/>
                  <a:pt x="129" y="118"/>
                </a:cubicBezTo>
                <a:cubicBezTo>
                  <a:pt x="130" y="118"/>
                  <a:pt x="130" y="118"/>
                  <a:pt x="130" y="118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7" y="114"/>
                  <a:pt x="137" y="114"/>
                  <a:pt x="137" y="114"/>
                </a:cubicBezTo>
                <a:cubicBezTo>
                  <a:pt x="138" y="114"/>
                  <a:pt x="138" y="114"/>
                  <a:pt x="138" y="114"/>
                </a:cubicBezTo>
                <a:cubicBezTo>
                  <a:pt x="139" y="113"/>
                  <a:pt x="139" y="113"/>
                  <a:pt x="139" y="113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3" y="112"/>
                  <a:pt x="143" y="112"/>
                  <a:pt x="143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3" y="112"/>
                  <a:pt x="153" y="112"/>
                  <a:pt x="153" y="112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7" y="119"/>
                  <a:pt x="157" y="119"/>
                  <a:pt x="157" y="119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58" y="122"/>
                  <a:pt x="158" y="122"/>
                  <a:pt x="158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1" y="121"/>
                  <a:pt x="161" y="121"/>
                  <a:pt x="161" y="121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0" y="118"/>
                  <a:pt x="160" y="118"/>
                  <a:pt x="160" y="118"/>
                </a:cubicBezTo>
                <a:cubicBezTo>
                  <a:pt x="160" y="117"/>
                  <a:pt x="159" y="115"/>
                  <a:pt x="159" y="114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2"/>
                  <a:pt x="156" y="111"/>
                  <a:pt x="158" y="111"/>
                </a:cubicBezTo>
                <a:cubicBezTo>
                  <a:pt x="158" y="109"/>
                  <a:pt x="158" y="109"/>
                  <a:pt x="158" y="109"/>
                </a:cubicBezTo>
                <a:cubicBezTo>
                  <a:pt x="159" y="109"/>
                  <a:pt x="159" y="109"/>
                  <a:pt x="159" y="109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60" y="108"/>
                  <a:pt x="160" y="107"/>
                  <a:pt x="160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0" y="107"/>
                  <a:pt x="161" y="107"/>
                  <a:pt x="162" y="105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4" y="105"/>
                  <a:pt x="164" y="105"/>
                  <a:pt x="164" y="105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6" y="103"/>
                  <a:pt x="165" y="103"/>
                  <a:pt x="167" y="103"/>
                </a:cubicBezTo>
                <a:cubicBezTo>
                  <a:pt x="167" y="102"/>
                  <a:pt x="167" y="102"/>
                  <a:pt x="167" y="102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7" y="99"/>
                  <a:pt x="168" y="100"/>
                  <a:pt x="168" y="99"/>
                </a:cubicBezTo>
                <a:cubicBezTo>
                  <a:pt x="168" y="98"/>
                  <a:pt x="168" y="98"/>
                  <a:pt x="168" y="98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3"/>
                  <a:pt x="167" y="93"/>
                  <a:pt x="167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6"/>
                </a:cubicBezTo>
                <a:cubicBezTo>
                  <a:pt x="168" y="96"/>
                  <a:pt x="169" y="96"/>
                  <a:pt x="169" y="96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70" y="95"/>
                  <a:pt x="169" y="96"/>
                  <a:pt x="170" y="93"/>
                </a:cubicBezTo>
                <a:cubicBezTo>
                  <a:pt x="170" y="93"/>
                  <a:pt x="169" y="93"/>
                  <a:pt x="170" y="93"/>
                </a:cubicBezTo>
                <a:cubicBezTo>
                  <a:pt x="171" y="93"/>
                  <a:pt x="171" y="93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73" y="90"/>
                  <a:pt x="173" y="90"/>
                  <a:pt x="173" y="90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6" y="89"/>
                  <a:pt x="176" y="89"/>
                  <a:pt x="176" y="89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8" y="87"/>
                  <a:pt x="178" y="87"/>
                  <a:pt x="178" y="87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9" y="83"/>
                  <a:pt x="179" y="83"/>
                  <a:pt x="179" y="83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6" y="80"/>
                  <a:pt x="186" y="80"/>
                  <a:pt x="186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7" y="80"/>
                  <a:pt x="187" y="80"/>
                  <a:pt x="187" y="80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8" y="80"/>
                  <a:pt x="189" y="79"/>
                  <a:pt x="188" y="80"/>
                </a:cubicBezTo>
                <a:cubicBezTo>
                  <a:pt x="187" y="82"/>
                  <a:pt x="188" y="81"/>
                  <a:pt x="187" y="81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86" y="83"/>
                  <a:pt x="186" y="83"/>
                  <a:pt x="187" y="84"/>
                </a:cubicBezTo>
                <a:cubicBezTo>
                  <a:pt x="189" y="83"/>
                  <a:pt x="188" y="83"/>
                  <a:pt x="190" y="8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4" y="80"/>
                  <a:pt x="194" y="80"/>
                  <a:pt x="194" y="80"/>
                </a:cubicBezTo>
                <a:cubicBezTo>
                  <a:pt x="195" y="80"/>
                  <a:pt x="195" y="80"/>
                  <a:pt x="196" y="80"/>
                </a:cubicBezTo>
                <a:cubicBezTo>
                  <a:pt x="196" y="79"/>
                  <a:pt x="196" y="79"/>
                  <a:pt x="196" y="79"/>
                </a:cubicBezTo>
                <a:cubicBezTo>
                  <a:pt x="197" y="79"/>
                  <a:pt x="197" y="79"/>
                  <a:pt x="197" y="79"/>
                </a:cubicBezTo>
                <a:cubicBezTo>
                  <a:pt x="196" y="78"/>
                  <a:pt x="196" y="78"/>
                  <a:pt x="196" y="7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5" y="78"/>
                  <a:pt x="195" y="78"/>
                  <a:pt x="194" y="79"/>
                </a:cubicBezTo>
                <a:cubicBezTo>
                  <a:pt x="193" y="79"/>
                  <a:pt x="193" y="79"/>
                  <a:pt x="193" y="79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1" y="77"/>
                  <a:pt x="191" y="77"/>
                  <a:pt x="191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90" y="77"/>
                  <a:pt x="190" y="77"/>
                  <a:pt x="190" y="77"/>
                </a:cubicBezTo>
                <a:cubicBezTo>
                  <a:pt x="188" y="78"/>
                  <a:pt x="189" y="77"/>
                  <a:pt x="188" y="77"/>
                </a:cubicBezTo>
                <a:cubicBezTo>
                  <a:pt x="188" y="76"/>
                  <a:pt x="188" y="76"/>
                  <a:pt x="188" y="76"/>
                </a:cubicBezTo>
                <a:cubicBezTo>
                  <a:pt x="189" y="74"/>
                  <a:pt x="188" y="75"/>
                  <a:pt x="188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4"/>
                  <a:pt x="187" y="74"/>
                  <a:pt x="187" y="74"/>
                </a:cubicBezTo>
                <a:cubicBezTo>
                  <a:pt x="188" y="74"/>
                  <a:pt x="188" y="74"/>
                  <a:pt x="188" y="74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9" y="73"/>
                  <a:pt x="189" y="73"/>
                  <a:pt x="189" y="73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86" y="72"/>
                  <a:pt x="186" y="72"/>
                  <a:pt x="186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181" y="73"/>
                  <a:pt x="181" y="73"/>
                  <a:pt x="181" y="73"/>
                </a:cubicBezTo>
                <a:cubicBezTo>
                  <a:pt x="182" y="72"/>
                  <a:pt x="182" y="72"/>
                  <a:pt x="182" y="72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5" y="70"/>
                  <a:pt x="185" y="70"/>
                  <a:pt x="185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9" y="70"/>
                  <a:pt x="189" y="70"/>
                  <a:pt x="189" y="70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2" y="72"/>
                  <a:pt x="191" y="72"/>
                  <a:pt x="194" y="72"/>
                </a:cubicBezTo>
                <a:cubicBezTo>
                  <a:pt x="193" y="71"/>
                  <a:pt x="194" y="72"/>
                  <a:pt x="193" y="71"/>
                </a:cubicBezTo>
                <a:cubicBezTo>
                  <a:pt x="192" y="71"/>
                  <a:pt x="193" y="71"/>
                  <a:pt x="191" y="71"/>
                </a:cubicBezTo>
                <a:cubicBezTo>
                  <a:pt x="191" y="70"/>
                  <a:pt x="191" y="70"/>
                  <a:pt x="191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0" y="70"/>
                  <a:pt x="190" y="70"/>
                  <a:pt x="190" y="70"/>
                </a:cubicBezTo>
                <a:cubicBezTo>
                  <a:pt x="193" y="70"/>
                  <a:pt x="193" y="69"/>
                  <a:pt x="194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7" y="70"/>
                  <a:pt x="197" y="70"/>
                  <a:pt x="197" y="70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200" y="68"/>
                  <a:pt x="200" y="68"/>
                  <a:pt x="200" y="68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3" y="67"/>
                  <a:pt x="203" y="67"/>
                  <a:pt x="203" y="67"/>
                </a:cubicBezTo>
                <a:cubicBezTo>
                  <a:pt x="202" y="68"/>
                  <a:pt x="202" y="68"/>
                  <a:pt x="202" y="68"/>
                </a:cubicBezTo>
                <a:cubicBezTo>
                  <a:pt x="202" y="69"/>
                  <a:pt x="202" y="69"/>
                  <a:pt x="202" y="69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0" y="71"/>
                  <a:pt x="200" y="71"/>
                  <a:pt x="200" y="71"/>
                </a:cubicBezTo>
                <a:cubicBezTo>
                  <a:pt x="199" y="73"/>
                  <a:pt x="200" y="72"/>
                  <a:pt x="199" y="74"/>
                </a:cubicBezTo>
                <a:cubicBezTo>
                  <a:pt x="199" y="74"/>
                  <a:pt x="199" y="74"/>
                  <a:pt x="199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0" y="76"/>
                  <a:pt x="200" y="76"/>
                  <a:pt x="200" y="76"/>
                </a:cubicBezTo>
                <a:cubicBezTo>
                  <a:pt x="201" y="74"/>
                  <a:pt x="201" y="74"/>
                  <a:pt x="202" y="76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6"/>
                  <a:pt x="205" y="76"/>
                  <a:pt x="205" y="76"/>
                </a:cubicBezTo>
                <a:cubicBezTo>
                  <a:pt x="205" y="77"/>
                  <a:pt x="205" y="77"/>
                  <a:pt x="205" y="77"/>
                </a:cubicBezTo>
                <a:cubicBezTo>
                  <a:pt x="206" y="77"/>
                  <a:pt x="206" y="77"/>
                  <a:pt x="206" y="77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8" y="77"/>
                  <a:pt x="208" y="77"/>
                  <a:pt x="208" y="77"/>
                </a:cubicBezTo>
                <a:cubicBezTo>
                  <a:pt x="209" y="77"/>
                  <a:pt x="209" y="77"/>
                  <a:pt x="209" y="77"/>
                </a:cubicBezTo>
                <a:cubicBezTo>
                  <a:pt x="210" y="77"/>
                  <a:pt x="210" y="77"/>
                  <a:pt x="210" y="77"/>
                </a:cubicBezTo>
                <a:cubicBezTo>
                  <a:pt x="210" y="76"/>
                  <a:pt x="210" y="76"/>
                  <a:pt x="210" y="76"/>
                </a:cubicBezTo>
                <a:cubicBezTo>
                  <a:pt x="209" y="75"/>
                  <a:pt x="210" y="76"/>
                  <a:pt x="209" y="75"/>
                </a:cubicBezTo>
                <a:cubicBezTo>
                  <a:pt x="209" y="75"/>
                  <a:pt x="209" y="75"/>
                  <a:pt x="208" y="75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4"/>
                  <a:pt x="208" y="74"/>
                  <a:pt x="208" y="74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9" y="72"/>
                  <a:pt x="209" y="72"/>
                  <a:pt x="209" y="72"/>
                </a:cubicBezTo>
                <a:cubicBezTo>
                  <a:pt x="208" y="71"/>
                  <a:pt x="207" y="71"/>
                  <a:pt x="205" y="71"/>
                </a:cubicBezTo>
                <a:cubicBezTo>
                  <a:pt x="205" y="70"/>
                  <a:pt x="205" y="70"/>
                  <a:pt x="205" y="70"/>
                </a:cubicBezTo>
                <a:cubicBezTo>
                  <a:pt x="203" y="70"/>
                  <a:pt x="203" y="70"/>
                  <a:pt x="203" y="70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4" y="68"/>
                  <a:pt x="204" y="68"/>
                  <a:pt x="205" y="67"/>
                </a:cubicBezTo>
                <a:cubicBezTo>
                  <a:pt x="205" y="67"/>
                  <a:pt x="205" y="67"/>
                  <a:pt x="205" y="67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62"/>
                  <a:pt x="205" y="62"/>
                  <a:pt x="205" y="62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0" y="61"/>
                  <a:pt x="200" y="61"/>
                  <a:pt x="200" y="61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203" y="61"/>
                  <a:pt x="201" y="60"/>
                  <a:pt x="201" y="60"/>
                </a:cubicBezTo>
                <a:cubicBezTo>
                  <a:pt x="198" y="60"/>
                  <a:pt x="200" y="60"/>
                  <a:pt x="199" y="60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4" y="57"/>
                  <a:pt x="194" y="57"/>
                  <a:pt x="194" y="57"/>
                </a:cubicBezTo>
                <a:cubicBezTo>
                  <a:pt x="194" y="56"/>
                  <a:pt x="194" y="56"/>
                  <a:pt x="194" y="56"/>
                </a:cubicBezTo>
                <a:cubicBezTo>
                  <a:pt x="193" y="54"/>
                  <a:pt x="193" y="54"/>
                  <a:pt x="193" y="54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1" y="52"/>
                  <a:pt x="191" y="52"/>
                  <a:pt x="191" y="52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7" y="51"/>
                  <a:pt x="187" y="51"/>
                  <a:pt x="187" y="51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4" y="52"/>
                  <a:pt x="184" y="52"/>
                  <a:pt x="184" y="52"/>
                </a:cubicBezTo>
                <a:cubicBezTo>
                  <a:pt x="182" y="52"/>
                  <a:pt x="183" y="53"/>
                  <a:pt x="182" y="52"/>
                </a:cubicBezTo>
                <a:cubicBezTo>
                  <a:pt x="181" y="51"/>
                  <a:pt x="181" y="51"/>
                  <a:pt x="181" y="51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80" y="47"/>
                  <a:pt x="180" y="47"/>
                  <a:pt x="180" y="47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0" y="44"/>
                  <a:pt x="172" y="43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64" y="45"/>
                  <a:pt x="165" y="44"/>
                  <a:pt x="164" y="45"/>
                </a:cubicBezTo>
                <a:cubicBezTo>
                  <a:pt x="164" y="46"/>
                  <a:pt x="165" y="46"/>
                  <a:pt x="164" y="46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9"/>
                  <a:pt x="165" y="49"/>
                  <a:pt x="165" y="49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62" y="61"/>
                  <a:pt x="162" y="61"/>
                  <a:pt x="162" y="62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5"/>
                  <a:pt x="163" y="65"/>
                  <a:pt x="163" y="65"/>
                </a:cubicBezTo>
                <a:cubicBezTo>
                  <a:pt x="163" y="66"/>
                  <a:pt x="163" y="66"/>
                  <a:pt x="162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8" y="65"/>
                  <a:pt x="158" y="65"/>
                  <a:pt x="158" y="6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9" y="64"/>
                  <a:pt x="159" y="64"/>
                  <a:pt x="159" y="64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0"/>
                  <a:pt x="156" y="60"/>
                  <a:pt x="156" y="60"/>
                </a:cubicBezTo>
                <a:cubicBezTo>
                  <a:pt x="155" y="59"/>
                  <a:pt x="155" y="59"/>
                  <a:pt x="155" y="59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8"/>
                  <a:pt x="151" y="58"/>
                  <a:pt x="151" y="58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5" y="57"/>
                  <a:pt x="147" y="56"/>
                  <a:pt x="143" y="56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1" y="55"/>
                  <a:pt x="141" y="55"/>
                  <a:pt x="141" y="55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8" y="55"/>
                  <a:pt x="138" y="55"/>
                  <a:pt x="138" y="55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5" y="52"/>
                  <a:pt x="134" y="52"/>
                  <a:pt x="134" y="51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7" y="45"/>
                  <a:pt x="137" y="45"/>
                  <a:pt x="137" y="45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3"/>
                  <a:pt x="141" y="43"/>
                  <a:pt x="141" y="43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2" y="42"/>
                  <a:pt x="142" y="42"/>
                  <a:pt x="142" y="42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5" y="41"/>
                  <a:pt x="145" y="41"/>
                  <a:pt x="145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1" y="42"/>
                  <a:pt x="150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41"/>
                  <a:pt x="157" y="42"/>
                  <a:pt x="157" y="41"/>
                </a:cubicBezTo>
                <a:cubicBezTo>
                  <a:pt x="157" y="41"/>
                  <a:pt x="157" y="42"/>
                  <a:pt x="157" y="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7" y="40"/>
                  <a:pt x="158" y="41"/>
                  <a:pt x="156" y="39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55" y="38"/>
                  <a:pt x="155" y="38"/>
                  <a:pt x="155" y="38"/>
                </a:cubicBezTo>
                <a:cubicBezTo>
                  <a:pt x="153" y="38"/>
                  <a:pt x="153" y="38"/>
                  <a:pt x="152" y="38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9" y="34"/>
                  <a:pt x="149" y="36"/>
                  <a:pt x="150" y="35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5" y="36"/>
                  <a:pt x="155" y="36"/>
                  <a:pt x="155" y="36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8" y="35"/>
                  <a:pt x="158" y="35"/>
                  <a:pt x="158" y="35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58" y="33"/>
                  <a:pt x="158" y="33"/>
                  <a:pt x="158" y="33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58" y="31"/>
                  <a:pt x="158" y="31"/>
                  <a:pt x="158" y="31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7" y="30"/>
                  <a:pt x="156" y="29"/>
                  <a:pt x="155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7" y="29"/>
                  <a:pt x="157" y="29"/>
                  <a:pt x="157" y="29"/>
                </a:cubicBezTo>
                <a:cubicBezTo>
                  <a:pt x="158" y="28"/>
                  <a:pt x="156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1" y="29"/>
                  <a:pt x="160" y="29"/>
                  <a:pt x="162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7"/>
                  <a:pt x="164" y="27"/>
                  <a:pt x="164" y="27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6" y="29"/>
                  <a:pt x="166" y="29"/>
                  <a:pt x="166" y="29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7" y="30"/>
                  <a:pt x="168" y="29"/>
                  <a:pt x="167" y="30"/>
                </a:cubicBezTo>
                <a:cubicBezTo>
                  <a:pt x="168" y="31"/>
                  <a:pt x="167" y="31"/>
                  <a:pt x="168" y="30"/>
                </a:cubicBezTo>
                <a:cubicBezTo>
                  <a:pt x="171" y="30"/>
                  <a:pt x="169" y="30"/>
                  <a:pt x="170" y="31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5" y="32"/>
                  <a:pt x="166" y="32"/>
                  <a:pt x="165" y="33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70" y="32"/>
                  <a:pt x="170" y="32"/>
                  <a:pt x="170" y="32"/>
                </a:cubicBezTo>
                <a:cubicBezTo>
                  <a:pt x="171" y="33"/>
                  <a:pt x="169" y="33"/>
                  <a:pt x="172" y="33"/>
                </a:cubicBezTo>
                <a:cubicBezTo>
                  <a:pt x="171" y="32"/>
                  <a:pt x="171" y="32"/>
                  <a:pt x="171" y="32"/>
                </a:cubicBezTo>
                <a:cubicBezTo>
                  <a:pt x="174" y="32"/>
                  <a:pt x="172" y="31"/>
                  <a:pt x="174" y="33"/>
                </a:cubicBezTo>
                <a:cubicBezTo>
                  <a:pt x="174" y="33"/>
                  <a:pt x="174" y="33"/>
                  <a:pt x="174" y="33"/>
                </a:cubicBezTo>
                <a:cubicBezTo>
                  <a:pt x="174" y="34"/>
                  <a:pt x="175" y="33"/>
                  <a:pt x="174" y="34"/>
                </a:cubicBezTo>
                <a:cubicBezTo>
                  <a:pt x="173" y="35"/>
                  <a:pt x="173" y="35"/>
                  <a:pt x="172" y="3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1" y="38"/>
                  <a:pt x="172" y="38"/>
                  <a:pt x="170" y="38"/>
                </a:cubicBezTo>
                <a:cubicBezTo>
                  <a:pt x="169" y="38"/>
                  <a:pt x="168" y="40"/>
                  <a:pt x="168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5" y="38"/>
                  <a:pt x="165" y="38"/>
                  <a:pt x="165" y="38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4" y="39"/>
                  <a:pt x="164" y="39"/>
                  <a:pt x="164" y="39"/>
                </a:cubicBezTo>
                <a:cubicBezTo>
                  <a:pt x="165" y="40"/>
                  <a:pt x="165" y="40"/>
                  <a:pt x="165" y="40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69" y="40"/>
                  <a:pt x="168" y="40"/>
                  <a:pt x="169" y="40"/>
                </a:cubicBezTo>
                <a:cubicBezTo>
                  <a:pt x="170" y="40"/>
                  <a:pt x="171" y="39"/>
                  <a:pt x="172" y="39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75" y="42"/>
                  <a:pt x="175" y="42"/>
                  <a:pt x="175" y="42"/>
                </a:cubicBezTo>
                <a:cubicBezTo>
                  <a:pt x="176" y="43"/>
                  <a:pt x="176" y="43"/>
                  <a:pt x="178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81" y="44"/>
                  <a:pt x="181" y="44"/>
                  <a:pt x="181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4" y="45"/>
                  <a:pt x="184" y="45"/>
                  <a:pt x="186" y="45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86" y="43"/>
                  <a:pt x="186" y="43"/>
                  <a:pt x="186" y="43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7" y="44"/>
                  <a:pt x="187" y="44"/>
                  <a:pt x="187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9" y="42"/>
                  <a:pt x="189" y="42"/>
                  <a:pt x="189" y="42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6" y="39"/>
                  <a:pt x="186" y="39"/>
                  <a:pt x="186" y="39"/>
                </a:cubicBezTo>
                <a:cubicBezTo>
                  <a:pt x="184" y="39"/>
                  <a:pt x="184" y="39"/>
                  <a:pt x="184" y="39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84" y="37"/>
                  <a:pt x="184" y="37"/>
                  <a:pt x="184" y="37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4" y="36"/>
                  <a:pt x="184" y="36"/>
                  <a:pt x="184" y="36"/>
                </a:cubicBezTo>
                <a:cubicBezTo>
                  <a:pt x="185" y="36"/>
                  <a:pt x="185" y="36"/>
                  <a:pt x="185" y="36"/>
                </a:cubicBezTo>
                <a:cubicBezTo>
                  <a:pt x="186" y="36"/>
                  <a:pt x="186" y="36"/>
                  <a:pt x="186" y="36"/>
                </a:cubicBezTo>
                <a:cubicBezTo>
                  <a:pt x="187" y="37"/>
                  <a:pt x="187" y="37"/>
                  <a:pt x="188" y="37"/>
                </a:cubicBezTo>
                <a:cubicBezTo>
                  <a:pt x="189" y="38"/>
                  <a:pt x="188" y="37"/>
                  <a:pt x="188" y="38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0" y="39"/>
                  <a:pt x="190" y="39"/>
                  <a:pt x="190" y="39"/>
                </a:cubicBezTo>
                <a:cubicBezTo>
                  <a:pt x="191" y="38"/>
                  <a:pt x="190" y="39"/>
                  <a:pt x="191" y="38"/>
                </a:cubicBezTo>
                <a:cubicBezTo>
                  <a:pt x="192" y="37"/>
                  <a:pt x="192" y="37"/>
                  <a:pt x="193" y="36"/>
                </a:cubicBezTo>
                <a:cubicBezTo>
                  <a:pt x="193" y="36"/>
                  <a:pt x="193" y="36"/>
                  <a:pt x="194" y="36"/>
                </a:cubicBezTo>
                <a:cubicBezTo>
                  <a:pt x="194" y="36"/>
                  <a:pt x="194" y="36"/>
                  <a:pt x="194" y="35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35"/>
                  <a:pt x="195" y="35"/>
                  <a:pt x="193" y="35"/>
                </a:cubicBezTo>
                <a:cubicBezTo>
                  <a:pt x="190" y="33"/>
                  <a:pt x="190" y="33"/>
                  <a:pt x="190" y="33"/>
                </a:cubicBezTo>
                <a:cubicBezTo>
                  <a:pt x="188" y="33"/>
                  <a:pt x="188" y="33"/>
                  <a:pt x="188" y="33"/>
                </a:cubicBezTo>
                <a:cubicBezTo>
                  <a:pt x="188" y="32"/>
                  <a:pt x="188" y="32"/>
                  <a:pt x="188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3" y="31"/>
                  <a:pt x="181" y="30"/>
                  <a:pt x="183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5" y="30"/>
                  <a:pt x="185" y="30"/>
                  <a:pt x="185" y="30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0" y="27"/>
                  <a:pt x="182" y="28"/>
                  <a:pt x="181" y="27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6" y="25"/>
                  <a:pt x="176" y="25"/>
                  <a:pt x="176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69" y="23"/>
                  <a:pt x="169" y="23"/>
                  <a:pt x="168" y="23"/>
                </a:cubicBezTo>
                <a:cubicBezTo>
                  <a:pt x="167" y="22"/>
                  <a:pt x="168" y="23"/>
                  <a:pt x="167" y="22"/>
                </a:cubicBezTo>
                <a:cubicBezTo>
                  <a:pt x="167" y="22"/>
                  <a:pt x="167" y="22"/>
                  <a:pt x="167" y="21"/>
                </a:cubicBezTo>
                <a:cubicBezTo>
                  <a:pt x="167" y="21"/>
                  <a:pt x="167" y="21"/>
                  <a:pt x="167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5" y="20"/>
                  <a:pt x="165" y="20"/>
                  <a:pt x="165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1"/>
                  <a:pt x="159" y="21"/>
                  <a:pt x="159" y="21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3" y="21"/>
                  <a:pt x="155" y="21"/>
                  <a:pt x="152" y="21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1" y="20"/>
                  <a:pt x="151" y="20"/>
                  <a:pt x="151" y="20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3" y="23"/>
                  <a:pt x="143" y="23"/>
                  <a:pt x="143" y="23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0" y="31"/>
                  <a:pt x="150" y="31"/>
                  <a:pt x="150" y="31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49" y="32"/>
                  <a:pt x="149" y="32"/>
                  <a:pt x="149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6" y="31"/>
                  <a:pt x="146" y="32"/>
                  <a:pt x="146" y="31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3" y="30"/>
                  <a:pt x="143" y="30"/>
                  <a:pt x="143" y="30"/>
                </a:cubicBezTo>
                <a:cubicBezTo>
                  <a:pt x="142" y="31"/>
                  <a:pt x="142" y="31"/>
                  <a:pt x="142" y="31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9"/>
                  <a:pt x="139" y="29"/>
                  <a:pt x="139" y="29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37" y="26"/>
                  <a:pt x="137" y="26"/>
                  <a:pt x="137" y="26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31" y="24"/>
                  <a:pt x="134" y="24"/>
                  <a:pt x="131" y="25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1" y="28"/>
                  <a:pt x="130" y="28"/>
                  <a:pt x="131" y="28"/>
                </a:cubicBezTo>
                <a:cubicBezTo>
                  <a:pt x="133" y="29"/>
                  <a:pt x="132" y="28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4" y="32"/>
                  <a:pt x="136" y="32"/>
                  <a:pt x="133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31"/>
                  <a:pt x="132" y="31"/>
                  <a:pt x="132" y="3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7" y="32"/>
                  <a:pt x="116" y="33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1" y="29"/>
                  <a:pt x="121" y="29"/>
                  <a:pt x="121" y="29"/>
                </a:cubicBezTo>
                <a:cubicBezTo>
                  <a:pt x="122" y="29"/>
                  <a:pt x="120" y="29"/>
                  <a:pt x="123" y="29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1" y="27"/>
                  <a:pt x="121" y="27"/>
                  <a:pt x="121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7" y="27"/>
                  <a:pt x="119" y="27"/>
                  <a:pt x="118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1"/>
                  <a:pt x="115" y="22"/>
                  <a:pt x="116" y="22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1" y="21"/>
                  <a:pt x="112" y="21"/>
                  <a:pt x="110" y="21"/>
                </a:cubicBezTo>
                <a:cubicBezTo>
                  <a:pt x="109" y="24"/>
                  <a:pt x="110" y="22"/>
                  <a:pt x="108" y="23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5" y="22"/>
                  <a:pt x="106" y="21"/>
                  <a:pt x="105" y="23"/>
                </a:cubicBezTo>
                <a:cubicBezTo>
                  <a:pt x="104" y="23"/>
                  <a:pt x="104" y="23"/>
                  <a:pt x="103" y="2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8" y="21"/>
                  <a:pt x="98" y="21"/>
                  <a:pt x="98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95" y="20"/>
                  <a:pt x="95" y="20"/>
                  <a:pt x="95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19"/>
                  <a:pt x="94" y="19"/>
                  <a:pt x="94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8" y="19"/>
                  <a:pt x="88" y="19"/>
                  <a:pt x="88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2" y="19"/>
                  <a:pt x="82" y="19"/>
                </a:cubicBezTo>
                <a:cubicBezTo>
                  <a:pt x="79" y="19"/>
                  <a:pt x="81" y="19"/>
                  <a:pt x="80" y="19"/>
                </a:cubicBezTo>
                <a:cubicBezTo>
                  <a:pt x="81" y="20"/>
                  <a:pt x="81" y="20"/>
                  <a:pt x="81" y="20"/>
                </a:cubicBezTo>
                <a:cubicBezTo>
                  <a:pt x="78" y="23"/>
                  <a:pt x="78" y="23"/>
                  <a:pt x="78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4"/>
                  <a:pt x="79" y="24"/>
                  <a:pt x="79" y="24"/>
                </a:cubicBezTo>
                <a:cubicBezTo>
                  <a:pt x="80" y="25"/>
                  <a:pt x="80" y="25"/>
                  <a:pt x="80" y="25"/>
                </a:cubicBezTo>
                <a:cubicBezTo>
                  <a:pt x="83" y="25"/>
                  <a:pt x="80" y="25"/>
                  <a:pt x="83" y="26"/>
                </a:cubicBezTo>
                <a:cubicBezTo>
                  <a:pt x="84" y="25"/>
                  <a:pt x="84" y="25"/>
                  <a:pt x="84" y="25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2"/>
                  <a:pt x="87" y="24"/>
                  <a:pt x="90" y="23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5"/>
                  <a:pt x="90" y="25"/>
                  <a:pt x="90" y="25"/>
                </a:cubicBezTo>
                <a:cubicBezTo>
                  <a:pt x="92" y="25"/>
                  <a:pt x="91" y="24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3" y="27"/>
                  <a:pt x="93" y="27"/>
                  <a:pt x="93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8"/>
                  <a:pt x="93" y="28"/>
                  <a:pt x="93" y="28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5" y="30"/>
                  <a:pt x="95" y="30"/>
                  <a:pt x="95" y="30"/>
                </a:cubicBezTo>
                <a:cubicBezTo>
                  <a:pt x="96" y="29"/>
                  <a:pt x="96" y="29"/>
                  <a:pt x="96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1"/>
                  <a:pt x="100" y="31"/>
                  <a:pt x="100" y="31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1"/>
                  <a:pt x="103" y="31"/>
                  <a:pt x="105" y="31"/>
                </a:cubicBezTo>
                <a:cubicBezTo>
                  <a:pt x="107" y="31"/>
                  <a:pt x="108" y="31"/>
                  <a:pt x="108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0" y="35"/>
                  <a:pt x="110" y="35"/>
                  <a:pt x="110" y="35"/>
                </a:cubicBezTo>
                <a:cubicBezTo>
                  <a:pt x="109" y="33"/>
                  <a:pt x="110" y="34"/>
                  <a:pt x="108" y="33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1" y="33"/>
                  <a:pt x="101" y="33"/>
                  <a:pt x="99" y="33"/>
                </a:cubicBezTo>
                <a:cubicBezTo>
                  <a:pt x="97" y="33"/>
                  <a:pt x="97" y="33"/>
                  <a:pt x="97" y="33"/>
                </a:cubicBezTo>
                <a:cubicBezTo>
                  <a:pt x="97" y="32"/>
                  <a:pt x="97" y="32"/>
                  <a:pt x="97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8" y="30"/>
                  <a:pt x="98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5" y="30"/>
                  <a:pt x="95" y="30"/>
                  <a:pt x="95" y="30"/>
                </a:cubicBezTo>
                <a:cubicBezTo>
                  <a:pt x="94" y="30"/>
                  <a:pt x="94" y="30"/>
                  <a:pt x="94" y="30"/>
                </a:cubicBezTo>
                <a:cubicBezTo>
                  <a:pt x="91" y="30"/>
                  <a:pt x="93" y="30"/>
                  <a:pt x="92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0" y="29"/>
                  <a:pt x="90" y="29"/>
                  <a:pt x="90" y="29"/>
                </a:cubicBezTo>
                <a:cubicBezTo>
                  <a:pt x="88" y="29"/>
                  <a:pt x="88" y="29"/>
                  <a:pt x="86" y="29"/>
                </a:cubicBezTo>
                <a:cubicBezTo>
                  <a:pt x="85" y="29"/>
                  <a:pt x="83" y="29"/>
                  <a:pt x="83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79" y="28"/>
                  <a:pt x="79" y="28"/>
                  <a:pt x="79" y="28"/>
                </a:cubicBezTo>
                <a:cubicBezTo>
                  <a:pt x="78" y="29"/>
                  <a:pt x="79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8"/>
                  <a:pt x="68" y="28"/>
                  <a:pt x="68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6" y="29"/>
                  <a:pt x="66" y="29"/>
                  <a:pt x="66" y="29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1" y="29"/>
                  <a:pt x="62" y="29"/>
                  <a:pt x="60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60" y="30"/>
                  <a:pt x="57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8"/>
                  <a:pt x="47" y="28"/>
                  <a:pt x="44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6"/>
                  <a:pt x="30" y="26"/>
                  <a:pt x="3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9"/>
                  <a:pt x="10" y="29"/>
                  <a:pt x="8" y="30"/>
                </a:cubicBezTo>
                <a:cubicBezTo>
                  <a:pt x="7" y="31"/>
                  <a:pt x="8" y="30"/>
                  <a:pt x="6" y="30"/>
                </a:cubicBezTo>
                <a:cubicBezTo>
                  <a:pt x="3" y="30"/>
                  <a:pt x="5" y="30"/>
                  <a:pt x="4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32"/>
                  <a:pt x="6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9" y="34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5"/>
                  <a:pt x="9" y="35"/>
                  <a:pt x="9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6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7" y="39"/>
                  <a:pt x="6" y="39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9"/>
                  <a:pt x="7" y="40"/>
                  <a:pt x="9" y="39"/>
                </a:cubicBezTo>
                <a:cubicBezTo>
                  <a:pt x="11" y="39"/>
                  <a:pt x="9" y="39"/>
                  <a:pt x="1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9" y="43"/>
                  <a:pt x="9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6" y="44"/>
                  <a:pt x="6" y="44"/>
                  <a:pt x="6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5"/>
                  <a:pt x="5" y="46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6" y="48"/>
                  <a:pt x="6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9"/>
                  <a:pt x="8" y="49"/>
                  <a:pt x="9" y="49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0"/>
                  <a:pt x="12" y="48"/>
                  <a:pt x="12" y="51"/>
                </a:cubicBezTo>
                <a:cubicBezTo>
                  <a:pt x="12" y="53"/>
                  <a:pt x="14" y="51"/>
                  <a:pt x="15" y="5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2"/>
                  <a:pt x="18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4"/>
                  <a:pt x="19" y="54"/>
                  <a:pt x="19" y="54"/>
                </a:cubicBezTo>
                <a:cubicBezTo>
                  <a:pt x="18" y="55"/>
                  <a:pt x="18" y="55"/>
                  <a:pt x="18" y="55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3" y="59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0"/>
                  <a:pt x="8" y="59"/>
                  <a:pt x="7" y="60"/>
                </a:cubicBezTo>
                <a:cubicBezTo>
                  <a:pt x="5" y="61"/>
                  <a:pt x="7" y="61"/>
                  <a:pt x="7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0"/>
                  <a:pt x="9" y="60"/>
                  <a:pt x="9" y="60"/>
                </a:cubicBezTo>
                <a:cubicBezTo>
                  <a:pt x="10" y="60"/>
                  <a:pt x="10" y="60"/>
                  <a:pt x="10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5"/>
                  <a:pt x="21" y="55"/>
                  <a:pt x="21" y="55"/>
                </a:cubicBezTo>
                <a:cubicBezTo>
                  <a:pt x="23" y="54"/>
                  <a:pt x="24" y="54"/>
                  <a:pt x="26" y="53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49"/>
                  <a:pt x="27" y="50"/>
                  <a:pt x="29" y="49"/>
                </a:cubicBezTo>
                <a:cubicBezTo>
                  <a:pt x="30" y="47"/>
                  <a:pt x="29" y="48"/>
                  <a:pt x="31" y="47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1"/>
                  <a:pt x="30" y="51"/>
                  <a:pt x="30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49"/>
                  <a:pt x="34" y="49"/>
                  <a:pt x="34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7" y="47"/>
                  <a:pt x="38" y="47"/>
                </a:cubicBezTo>
                <a:cubicBezTo>
                  <a:pt x="38" y="47"/>
                  <a:pt x="39" y="47"/>
                  <a:pt x="40" y="47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41" y="48"/>
                  <a:pt x="4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6" y="51"/>
                  <a:pt x="55" y="51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4" y="58"/>
                  <a:pt x="64" y="58"/>
                  <a:pt x="64" y="58"/>
                </a:cubicBezTo>
                <a:cubicBezTo>
                  <a:pt x="64" y="59"/>
                  <a:pt x="64" y="58"/>
                  <a:pt x="65" y="59"/>
                </a:cubicBezTo>
                <a:cubicBezTo>
                  <a:pt x="65" y="59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9"/>
                  <a:pt x="67" y="58"/>
                  <a:pt x="67" y="60"/>
                </a:cubicBezTo>
                <a:cubicBezTo>
                  <a:pt x="68" y="60"/>
                  <a:pt x="68" y="60"/>
                  <a:pt x="69" y="60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2" y="64"/>
                  <a:pt x="71" y="63"/>
                  <a:pt x="72" y="64"/>
                </a:cubicBezTo>
                <a:cubicBezTo>
                  <a:pt x="72" y="64"/>
                  <a:pt x="72" y="65"/>
                  <a:pt x="72" y="64"/>
                </a:cubicBezTo>
                <a:cubicBezTo>
                  <a:pt x="72" y="64"/>
                  <a:pt x="72" y="65"/>
                  <a:pt x="72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4" y="66"/>
                  <a:pt x="74" y="65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70"/>
                  <a:pt x="75" y="70"/>
                  <a:pt x="75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6" y="71"/>
                  <a:pt x="76" y="71"/>
                  <a:pt x="76" y="71"/>
                </a:cubicBezTo>
                <a:cubicBezTo>
                  <a:pt x="77" y="71"/>
                  <a:pt x="77" y="71"/>
                  <a:pt x="77" y="71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5"/>
                  <a:pt x="80" y="75"/>
                  <a:pt x="80" y="75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1" y="81"/>
                  <a:pt x="82" y="83"/>
                  <a:pt x="81" y="83"/>
                </a:cubicBezTo>
                <a:cubicBezTo>
                  <a:pt x="81" y="84"/>
                  <a:pt x="81" y="84"/>
                  <a:pt x="81" y="84"/>
                </a:cubicBezTo>
                <a:cubicBezTo>
                  <a:pt x="80" y="85"/>
                  <a:pt x="80" y="85"/>
                  <a:pt x="80" y="85"/>
                </a:cubicBezTo>
                <a:cubicBezTo>
                  <a:pt x="80" y="86"/>
                  <a:pt x="80" y="86"/>
                  <a:pt x="80" y="86"/>
                </a:cubicBezTo>
                <a:cubicBezTo>
                  <a:pt x="81" y="87"/>
                  <a:pt x="81" y="87"/>
                  <a:pt x="81" y="87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89"/>
                  <a:pt x="81" y="89"/>
                  <a:pt x="81" y="89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2"/>
                  <a:pt x="81" y="92"/>
                  <a:pt x="81" y="92"/>
                </a:cubicBezTo>
                <a:cubicBezTo>
                  <a:pt x="81" y="93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7"/>
                  <a:pt x="84" y="97"/>
                  <a:pt x="84" y="97"/>
                </a:cubicBezTo>
                <a:cubicBezTo>
                  <a:pt x="85" y="99"/>
                  <a:pt x="85" y="99"/>
                  <a:pt x="86" y="100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91" y="104"/>
                  <a:pt x="91" y="104"/>
                  <a:pt x="92" y="105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3" y="106"/>
                  <a:pt x="93" y="106"/>
                  <a:pt x="93" y="106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4" y="110"/>
                  <a:pt x="95" y="110"/>
                  <a:pt x="96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8" y="115"/>
                  <a:pt x="99" y="115"/>
                  <a:pt x="99" y="117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2" y="117"/>
                  <a:pt x="102" y="118"/>
                  <a:pt x="102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8" y="112"/>
                  <a:pt x="98" y="112"/>
                  <a:pt x="98" y="112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9" y="110"/>
                  <a:pt x="99" y="110"/>
                  <a:pt x="100" y="110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2" y="126"/>
                  <a:pt x="112" y="126"/>
                  <a:pt x="112" y="126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4" y="129"/>
                  <a:pt x="114" y="128"/>
                  <a:pt x="114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15" y="132"/>
                  <a:pt x="115" y="132"/>
                  <a:pt x="114" y="134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18" y="137"/>
                  <a:pt x="118" y="137"/>
                  <a:pt x="119" y="137"/>
                </a:cubicBezTo>
                <a:cubicBezTo>
                  <a:pt x="120" y="138"/>
                  <a:pt x="119" y="138"/>
                  <a:pt x="121" y="138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7" y="141"/>
                  <a:pt x="127" y="141"/>
                  <a:pt x="127" y="141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2"/>
                  <a:pt x="129" y="142"/>
                  <a:pt x="129" y="142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1" y="143"/>
                  <a:pt x="131" y="143"/>
                  <a:pt x="131" y="143"/>
                </a:cubicBezTo>
                <a:cubicBezTo>
                  <a:pt x="132" y="143"/>
                  <a:pt x="132" y="143"/>
                  <a:pt x="132" y="143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3" y="142"/>
                  <a:pt x="135" y="140"/>
                  <a:pt x="135" y="142"/>
                </a:cubicBezTo>
                <a:cubicBezTo>
                  <a:pt x="136" y="143"/>
                  <a:pt x="136" y="142"/>
                  <a:pt x="137" y="144"/>
                </a:cubicBezTo>
                <a:cubicBezTo>
                  <a:pt x="138" y="145"/>
                  <a:pt x="139" y="145"/>
                  <a:pt x="140" y="146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8"/>
                  <a:pt x="145" y="148"/>
                  <a:pt x="147" y="148"/>
                </a:cubicBezTo>
                <a:cubicBezTo>
                  <a:pt x="147" y="150"/>
                  <a:pt x="147" y="149"/>
                  <a:pt x="148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50" y="149"/>
                  <a:pt x="150" y="151"/>
                  <a:pt x="151" y="151"/>
                </a:cubicBezTo>
                <a:close/>
                <a:moveTo>
                  <a:pt x="102" y="89"/>
                </a:moveTo>
                <a:cubicBezTo>
                  <a:pt x="102" y="89"/>
                  <a:pt x="102" y="89"/>
                  <a:pt x="102" y="89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102" y="89"/>
                  <a:pt x="102" y="89"/>
                  <a:pt x="102" y="89"/>
                </a:cubicBezTo>
                <a:close/>
                <a:moveTo>
                  <a:pt x="161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87"/>
                  <a:pt x="159" y="87"/>
                  <a:pt x="158" y="88"/>
                </a:cubicBezTo>
                <a:cubicBezTo>
                  <a:pt x="157" y="88"/>
                  <a:pt x="158" y="88"/>
                  <a:pt x="157" y="88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8" y="86"/>
                  <a:pt x="158" y="86"/>
                  <a:pt x="158" y="86"/>
                </a:cubicBezTo>
                <a:cubicBezTo>
                  <a:pt x="159" y="86"/>
                  <a:pt x="157" y="86"/>
                  <a:pt x="160" y="86"/>
                </a:cubicBezTo>
                <a:cubicBezTo>
                  <a:pt x="161" y="86"/>
                  <a:pt x="161" y="86"/>
                  <a:pt x="161" y="86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1" y="87"/>
                  <a:pt x="161" y="87"/>
                  <a:pt x="161" y="87"/>
                </a:cubicBezTo>
                <a:close/>
                <a:moveTo>
                  <a:pt x="166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3"/>
                  <a:pt x="164" y="83"/>
                  <a:pt x="164" y="83"/>
                </a:cubicBezTo>
                <a:cubicBezTo>
                  <a:pt x="164" y="82"/>
                  <a:pt x="164" y="83"/>
                  <a:pt x="166" y="83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68" y="83"/>
                  <a:pt x="168" y="83"/>
                  <a:pt x="168" y="83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6" y="84"/>
                  <a:pt x="166" y="84"/>
                  <a:pt x="166" y="84"/>
                </a:cubicBezTo>
                <a:close/>
                <a:moveTo>
                  <a:pt x="154" y="79"/>
                </a:moveTo>
                <a:cubicBezTo>
                  <a:pt x="158" y="79"/>
                  <a:pt x="158" y="79"/>
                  <a:pt x="158" y="79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0"/>
                  <a:pt x="162" y="81"/>
                  <a:pt x="160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8" y="81"/>
                  <a:pt x="159" y="81"/>
                  <a:pt x="158" y="81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7" y="83"/>
                  <a:pt x="157" y="83"/>
                </a:cubicBezTo>
                <a:cubicBezTo>
                  <a:pt x="157" y="84"/>
                  <a:pt x="157" y="84"/>
                  <a:pt x="15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4"/>
                  <a:pt x="156" y="85"/>
                  <a:pt x="156" y="83"/>
                </a:cubicBezTo>
                <a:cubicBezTo>
                  <a:pt x="156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3" y="79"/>
                  <a:pt x="153" y="81"/>
                  <a:pt x="153" y="78"/>
                </a:cubicBezTo>
                <a:cubicBezTo>
                  <a:pt x="154" y="79"/>
                  <a:pt x="154" y="79"/>
                  <a:pt x="154" y="79"/>
                </a:cubicBezTo>
                <a:close/>
                <a:moveTo>
                  <a:pt x="151" y="80"/>
                </a:moveTo>
                <a:cubicBezTo>
                  <a:pt x="149" y="81"/>
                  <a:pt x="149" y="81"/>
                  <a:pt x="149" y="81"/>
                </a:cubicBezTo>
                <a:cubicBezTo>
                  <a:pt x="149" y="82"/>
                  <a:pt x="149" y="82"/>
                  <a:pt x="149" y="82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9" y="85"/>
                  <a:pt x="151" y="86"/>
                  <a:pt x="149" y="86"/>
                </a:cubicBezTo>
                <a:cubicBezTo>
                  <a:pt x="149" y="86"/>
                  <a:pt x="149" y="86"/>
                  <a:pt x="149" y="86"/>
                </a:cubicBezTo>
                <a:cubicBezTo>
                  <a:pt x="148" y="87"/>
                  <a:pt x="148" y="87"/>
                  <a:pt x="148" y="87"/>
                </a:cubicBezTo>
                <a:cubicBezTo>
                  <a:pt x="148" y="89"/>
                  <a:pt x="147" y="87"/>
                  <a:pt x="147" y="87"/>
                </a:cubicBezTo>
                <a:cubicBezTo>
                  <a:pt x="146" y="86"/>
                  <a:pt x="146" y="88"/>
                  <a:pt x="146" y="85"/>
                </a:cubicBezTo>
                <a:cubicBezTo>
                  <a:pt x="146" y="83"/>
                  <a:pt x="146" y="85"/>
                  <a:pt x="147" y="84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1" y="80"/>
                  <a:pt x="152" y="79"/>
                  <a:pt x="151" y="80"/>
                </a:cubicBezTo>
                <a:close/>
                <a:moveTo>
                  <a:pt x="191" y="78"/>
                </a:moveTo>
                <a:cubicBezTo>
                  <a:pt x="191" y="79"/>
                  <a:pt x="191" y="79"/>
                  <a:pt x="191" y="7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91" y="78"/>
                  <a:pt x="191" y="78"/>
                  <a:pt x="191" y="78"/>
                </a:cubicBezTo>
                <a:close/>
                <a:moveTo>
                  <a:pt x="145" y="76"/>
                </a:moveTo>
                <a:cubicBezTo>
                  <a:pt x="144" y="77"/>
                  <a:pt x="144" y="77"/>
                  <a:pt x="143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1" y="77"/>
                  <a:pt x="141" y="77"/>
                  <a:pt x="141" y="77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4" y="74"/>
                  <a:pt x="144" y="74"/>
                  <a:pt x="145" y="74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52" y="77"/>
                  <a:pt x="152" y="77"/>
                  <a:pt x="152" y="77"/>
                </a:cubicBezTo>
                <a:cubicBezTo>
                  <a:pt x="149" y="77"/>
                  <a:pt x="149" y="77"/>
                  <a:pt x="149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6" y="76"/>
                  <a:pt x="146" y="76"/>
                  <a:pt x="146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76"/>
                  <a:pt x="145" y="76"/>
                  <a:pt x="145" y="76"/>
                </a:cubicBezTo>
                <a:close/>
                <a:moveTo>
                  <a:pt x="181" y="73"/>
                </a:moveTo>
                <a:cubicBezTo>
                  <a:pt x="181" y="74"/>
                  <a:pt x="181" y="74"/>
                  <a:pt x="181" y="74"/>
                </a:cubicBezTo>
                <a:cubicBezTo>
                  <a:pt x="181" y="73"/>
                  <a:pt x="181" y="73"/>
                  <a:pt x="181" y="73"/>
                </a:cubicBezTo>
                <a:close/>
                <a:moveTo>
                  <a:pt x="133" y="72"/>
                </a:moveTo>
                <a:cubicBezTo>
                  <a:pt x="133" y="71"/>
                  <a:pt x="133" y="71"/>
                  <a:pt x="133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4" y="73"/>
                  <a:pt x="134" y="73"/>
                  <a:pt x="134" y="73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lose/>
                <a:moveTo>
                  <a:pt x="145" y="70"/>
                </a:moveTo>
                <a:cubicBezTo>
                  <a:pt x="146" y="70"/>
                  <a:pt x="146" y="70"/>
                  <a:pt x="146" y="70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4" y="70"/>
                  <a:pt x="144" y="71"/>
                  <a:pt x="145" y="70"/>
                </a:cubicBezTo>
                <a:close/>
                <a:moveTo>
                  <a:pt x="79" y="70"/>
                </a:moveTo>
                <a:cubicBezTo>
                  <a:pt x="79" y="70"/>
                  <a:pt x="79" y="70"/>
                  <a:pt x="79" y="70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82" y="72"/>
                  <a:pt x="82" y="72"/>
                  <a:pt x="82" y="72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70"/>
                  <a:pt x="79" y="70"/>
                  <a:pt x="79" y="70"/>
                </a:cubicBezTo>
                <a:close/>
                <a:moveTo>
                  <a:pt x="127" y="68"/>
                </a:moveTo>
                <a:cubicBezTo>
                  <a:pt x="127" y="68"/>
                  <a:pt x="127" y="68"/>
                  <a:pt x="12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7" y="68"/>
                  <a:pt x="127" y="68"/>
                  <a:pt x="127" y="68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128" y="62"/>
                </a:moveTo>
                <a:cubicBezTo>
                  <a:pt x="129" y="63"/>
                  <a:pt x="129" y="63"/>
                  <a:pt x="129" y="63"/>
                </a:cubicBezTo>
                <a:cubicBezTo>
                  <a:pt x="129" y="64"/>
                  <a:pt x="129" y="64"/>
                  <a:pt x="129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0" y="66"/>
                  <a:pt x="130" y="66"/>
                  <a:pt x="130" y="66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1" y="67"/>
                  <a:pt x="131" y="67"/>
                  <a:pt x="131" y="67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29" y="66"/>
                  <a:pt x="129" y="66"/>
                  <a:pt x="129" y="66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7" y="65"/>
                  <a:pt x="127" y="65"/>
                  <a:pt x="127" y="65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7" y="62"/>
                  <a:pt x="125" y="62"/>
                  <a:pt x="128" y="62"/>
                </a:cubicBezTo>
                <a:close/>
                <a:moveTo>
                  <a:pt x="124" y="65"/>
                </a:moveTo>
                <a:cubicBezTo>
                  <a:pt x="124" y="64"/>
                  <a:pt x="124" y="64"/>
                  <a:pt x="124" y="64"/>
                </a:cubicBezTo>
                <a:cubicBezTo>
                  <a:pt x="123" y="63"/>
                  <a:pt x="123" y="66"/>
                  <a:pt x="123" y="62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5" y="65"/>
                  <a:pt x="125" y="63"/>
                  <a:pt x="125" y="66"/>
                </a:cubicBezTo>
                <a:cubicBezTo>
                  <a:pt x="124" y="65"/>
                  <a:pt x="124" y="65"/>
                  <a:pt x="124" y="65"/>
                </a:cubicBezTo>
                <a:close/>
                <a:moveTo>
                  <a:pt x="199" y="62"/>
                </a:moveTo>
                <a:cubicBezTo>
                  <a:pt x="199" y="62"/>
                  <a:pt x="199" y="62"/>
                  <a:pt x="199" y="62"/>
                </a:cubicBezTo>
                <a:cubicBezTo>
                  <a:pt x="199" y="62"/>
                  <a:pt x="199" y="62"/>
                  <a:pt x="199" y="62"/>
                </a:cubicBezTo>
                <a:close/>
                <a:moveTo>
                  <a:pt x="65" y="56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6"/>
                  <a:pt x="65" y="56"/>
                  <a:pt x="65" y="56"/>
                </a:cubicBezTo>
                <a:close/>
                <a:moveTo>
                  <a:pt x="61" y="55"/>
                </a:moveTo>
                <a:cubicBezTo>
                  <a:pt x="61" y="55"/>
                  <a:pt x="61" y="55"/>
                  <a:pt x="61" y="55"/>
                </a:cubicBezTo>
                <a:cubicBezTo>
                  <a:pt x="61" y="55"/>
                  <a:pt x="61" y="55"/>
                  <a:pt x="61" y="55"/>
                </a:cubicBezTo>
                <a:close/>
                <a:moveTo>
                  <a:pt x="63" y="55"/>
                </a:moveTo>
                <a:cubicBezTo>
                  <a:pt x="63" y="54"/>
                  <a:pt x="63" y="54"/>
                  <a:pt x="63" y="54"/>
                </a:cubicBezTo>
                <a:cubicBezTo>
                  <a:pt x="64" y="55"/>
                  <a:pt x="64" y="55"/>
                  <a:pt x="64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3" y="55"/>
                  <a:pt x="63" y="55"/>
                  <a:pt x="63" y="55"/>
                </a:cubicBezTo>
                <a:close/>
                <a:moveTo>
                  <a:pt x="61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1" y="52"/>
                  <a:pt x="61" y="52"/>
                  <a:pt x="61" y="52"/>
                </a:cubicBezTo>
                <a:close/>
                <a:moveTo>
                  <a:pt x="108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51"/>
                  <a:pt x="107" y="51"/>
                  <a:pt x="105" y="52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8" y="49"/>
                  <a:pt x="108" y="49"/>
                  <a:pt x="108" y="49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8" y="51"/>
                  <a:pt x="108" y="51"/>
                  <a:pt x="108" y="51"/>
                </a:cubicBezTo>
                <a:close/>
                <a:moveTo>
                  <a:pt x="32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2" y="46"/>
                </a:cubicBezTo>
                <a:close/>
                <a:moveTo>
                  <a:pt x="104" y="44"/>
                </a:moveTo>
                <a:cubicBezTo>
                  <a:pt x="105" y="43"/>
                  <a:pt x="105" y="43"/>
                  <a:pt x="105" y="43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6" y="43"/>
                  <a:pt x="107" y="44"/>
                  <a:pt x="105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4" y="44"/>
                  <a:pt x="104" y="44"/>
                  <a:pt x="104" y="44"/>
                </a:cubicBezTo>
                <a:close/>
                <a:moveTo>
                  <a:pt x="97" y="44"/>
                </a:moveTo>
                <a:cubicBezTo>
                  <a:pt x="98" y="44"/>
                  <a:pt x="98" y="44"/>
                  <a:pt x="98" y="44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1" y="45"/>
                  <a:pt x="101" y="45"/>
                  <a:pt x="101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101" y="46"/>
                  <a:pt x="102" y="46"/>
                  <a:pt x="100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8" y="47"/>
                  <a:pt x="98" y="47"/>
                  <a:pt x="98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7" y="46"/>
                  <a:pt x="96" y="46"/>
                  <a:pt x="97" y="46"/>
                </a:cubicBezTo>
                <a:cubicBezTo>
                  <a:pt x="97" y="46"/>
                  <a:pt x="97" y="46"/>
                  <a:pt x="97" y="45"/>
                </a:cubicBezTo>
                <a:cubicBezTo>
                  <a:pt x="97" y="45"/>
                  <a:pt x="98" y="45"/>
                  <a:pt x="98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4"/>
                  <a:pt x="97" y="44"/>
                  <a:pt x="97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97" y="44"/>
                  <a:pt x="97" y="44"/>
                  <a:pt x="97" y="44"/>
                </a:cubicBezTo>
                <a:close/>
                <a:moveTo>
                  <a:pt x="184" y="43"/>
                </a:moveTo>
                <a:cubicBezTo>
                  <a:pt x="183" y="43"/>
                  <a:pt x="183" y="43"/>
                  <a:pt x="183" y="43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4" y="43"/>
                  <a:pt x="184" y="43"/>
                  <a:pt x="184" y="43"/>
                </a:cubicBezTo>
                <a:cubicBezTo>
                  <a:pt x="184" y="43"/>
                  <a:pt x="184" y="43"/>
                  <a:pt x="184" y="43"/>
                </a:cubicBezTo>
                <a:close/>
                <a:moveTo>
                  <a:pt x="184" y="42"/>
                </a:moveTo>
                <a:cubicBezTo>
                  <a:pt x="185" y="43"/>
                  <a:pt x="185" y="43"/>
                  <a:pt x="185" y="43"/>
                </a:cubicBezTo>
                <a:cubicBezTo>
                  <a:pt x="184" y="42"/>
                  <a:pt x="184" y="42"/>
                  <a:pt x="184" y="42"/>
                </a:cubicBezTo>
                <a:close/>
                <a:moveTo>
                  <a:pt x="183" y="42"/>
                </a:moveTo>
                <a:cubicBezTo>
                  <a:pt x="183" y="42"/>
                  <a:pt x="183" y="42"/>
                  <a:pt x="183" y="42"/>
                </a:cubicBezTo>
                <a:cubicBezTo>
                  <a:pt x="183" y="42"/>
                  <a:pt x="183" y="42"/>
                  <a:pt x="183" y="42"/>
                </a:cubicBezTo>
                <a:close/>
                <a:moveTo>
                  <a:pt x="176" y="39"/>
                </a:moveTo>
                <a:cubicBezTo>
                  <a:pt x="177" y="38"/>
                  <a:pt x="177" y="38"/>
                  <a:pt x="177" y="38"/>
                </a:cubicBezTo>
                <a:cubicBezTo>
                  <a:pt x="177" y="38"/>
                  <a:pt x="179" y="39"/>
                  <a:pt x="177" y="39"/>
                </a:cubicBezTo>
                <a:cubicBezTo>
                  <a:pt x="176" y="39"/>
                  <a:pt x="176" y="39"/>
                  <a:pt x="176" y="39"/>
                </a:cubicBezTo>
                <a:cubicBezTo>
                  <a:pt x="176" y="39"/>
                  <a:pt x="176" y="39"/>
                  <a:pt x="176" y="39"/>
                </a:cubicBezTo>
                <a:close/>
                <a:moveTo>
                  <a:pt x="83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5" y="35"/>
                  <a:pt x="85" y="35"/>
                  <a:pt x="85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8" y="36"/>
                  <a:pt x="88" y="36"/>
                  <a:pt x="88" y="36"/>
                </a:cubicBezTo>
                <a:cubicBezTo>
                  <a:pt x="91" y="36"/>
                  <a:pt x="91" y="36"/>
                  <a:pt x="91" y="36"/>
                </a:cubicBezTo>
                <a:cubicBezTo>
                  <a:pt x="92" y="36"/>
                  <a:pt x="92" y="36"/>
                  <a:pt x="92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89" y="37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9"/>
                  <a:pt x="84" y="39"/>
                  <a:pt x="84" y="39"/>
                </a:cubicBezTo>
                <a:cubicBezTo>
                  <a:pt x="83" y="38"/>
                  <a:pt x="83" y="38"/>
                  <a:pt x="83" y="38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5" y="36"/>
                  <a:pt x="85" y="36"/>
                </a:cubicBezTo>
                <a:cubicBezTo>
                  <a:pt x="82" y="36"/>
                  <a:pt x="84" y="36"/>
                  <a:pt x="83" y="36"/>
                </a:cubicBezTo>
                <a:cubicBezTo>
                  <a:pt x="83" y="35"/>
                  <a:pt x="83" y="35"/>
                  <a:pt x="83" y="35"/>
                </a:cubicBezTo>
                <a:close/>
                <a:moveTo>
                  <a:pt x="81" y="36"/>
                </a:move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lose/>
                <a:moveTo>
                  <a:pt x="111" y="30"/>
                </a:moveTo>
                <a:cubicBezTo>
                  <a:pt x="111" y="30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lose/>
                <a:moveTo>
                  <a:pt x="112" y="29"/>
                </a:moveTo>
                <a:cubicBezTo>
                  <a:pt x="112" y="29"/>
                  <a:pt x="112" y="29"/>
                  <a:pt x="112" y="29"/>
                </a:cubicBezTo>
                <a:cubicBezTo>
                  <a:pt x="112" y="29"/>
                  <a:pt x="112" y="29"/>
                  <a:pt x="112" y="29"/>
                </a:cubicBezTo>
                <a:close/>
                <a:moveTo>
                  <a:pt x="150" y="25"/>
                </a:moveTo>
                <a:cubicBezTo>
                  <a:pt x="149" y="24"/>
                  <a:pt x="149" y="24"/>
                  <a:pt x="149" y="24"/>
                </a:cubicBezTo>
                <a:cubicBezTo>
                  <a:pt x="149" y="23"/>
                  <a:pt x="149" y="23"/>
                  <a:pt x="149" y="23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0" y="25"/>
                  <a:pt x="150" y="25"/>
                  <a:pt x="150" y="25"/>
                </a:cubicBezTo>
                <a:close/>
                <a:moveTo>
                  <a:pt x="110" y="24"/>
                </a:moveTo>
                <a:cubicBezTo>
                  <a:pt x="110" y="24"/>
                  <a:pt x="110" y="24"/>
                  <a:pt x="110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10" y="24"/>
                  <a:pt x="110" y="24"/>
                  <a:pt x="110" y="24"/>
                </a:cubicBezTo>
                <a:close/>
                <a:moveTo>
                  <a:pt x="356" y="212"/>
                </a:moveTo>
                <a:cubicBezTo>
                  <a:pt x="355" y="212"/>
                  <a:pt x="355" y="212"/>
                  <a:pt x="355" y="212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8" y="211"/>
                  <a:pt x="358" y="211"/>
                  <a:pt x="358" y="211"/>
                </a:cubicBezTo>
                <a:cubicBezTo>
                  <a:pt x="356" y="211"/>
                  <a:pt x="356" y="211"/>
                  <a:pt x="356" y="211"/>
                </a:cubicBezTo>
                <a:cubicBezTo>
                  <a:pt x="356" y="212"/>
                  <a:pt x="356" y="212"/>
                  <a:pt x="356" y="212"/>
                </a:cubicBezTo>
                <a:close/>
                <a:moveTo>
                  <a:pt x="368" y="202"/>
                </a:moveTo>
                <a:cubicBezTo>
                  <a:pt x="368" y="202"/>
                  <a:pt x="368" y="202"/>
                  <a:pt x="368" y="202"/>
                </a:cubicBezTo>
                <a:cubicBezTo>
                  <a:pt x="368" y="201"/>
                  <a:pt x="368" y="201"/>
                  <a:pt x="368" y="201"/>
                </a:cubicBezTo>
                <a:cubicBezTo>
                  <a:pt x="368" y="200"/>
                  <a:pt x="368" y="200"/>
                  <a:pt x="368" y="200"/>
                </a:cubicBezTo>
                <a:cubicBezTo>
                  <a:pt x="368" y="199"/>
                  <a:pt x="368" y="199"/>
                  <a:pt x="368" y="199"/>
                </a:cubicBezTo>
                <a:cubicBezTo>
                  <a:pt x="369" y="199"/>
                  <a:pt x="369" y="199"/>
                  <a:pt x="369" y="199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1"/>
                  <a:pt x="369" y="201"/>
                  <a:pt x="369" y="201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2"/>
                  <a:pt x="369" y="202"/>
                  <a:pt x="369" y="202"/>
                </a:cubicBezTo>
                <a:cubicBezTo>
                  <a:pt x="369" y="204"/>
                  <a:pt x="369" y="204"/>
                  <a:pt x="369" y="204"/>
                </a:cubicBezTo>
                <a:cubicBezTo>
                  <a:pt x="369" y="205"/>
                  <a:pt x="369" y="205"/>
                  <a:pt x="369" y="205"/>
                </a:cubicBezTo>
                <a:cubicBezTo>
                  <a:pt x="370" y="205"/>
                  <a:pt x="370" y="205"/>
                  <a:pt x="370" y="205"/>
                </a:cubicBezTo>
                <a:cubicBezTo>
                  <a:pt x="368" y="205"/>
                  <a:pt x="368" y="205"/>
                  <a:pt x="368" y="205"/>
                </a:cubicBezTo>
                <a:cubicBezTo>
                  <a:pt x="368" y="204"/>
                  <a:pt x="368" y="204"/>
                  <a:pt x="368" y="204"/>
                </a:cubicBezTo>
                <a:cubicBezTo>
                  <a:pt x="368" y="202"/>
                  <a:pt x="368" y="202"/>
                  <a:pt x="368" y="202"/>
                </a:cubicBezTo>
                <a:close/>
                <a:moveTo>
                  <a:pt x="368" y="197"/>
                </a:moveTo>
                <a:cubicBezTo>
                  <a:pt x="368" y="198"/>
                  <a:pt x="368" y="198"/>
                  <a:pt x="368" y="198"/>
                </a:cubicBezTo>
                <a:cubicBezTo>
                  <a:pt x="368" y="197"/>
                  <a:pt x="368" y="197"/>
                  <a:pt x="368" y="197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8" y="197"/>
                  <a:pt x="368" y="197"/>
                  <a:pt x="368" y="197"/>
                </a:cubicBezTo>
                <a:close/>
                <a:moveTo>
                  <a:pt x="362" y="193"/>
                </a:moveTo>
                <a:cubicBezTo>
                  <a:pt x="361" y="193"/>
                  <a:pt x="361" y="193"/>
                  <a:pt x="361" y="193"/>
                </a:cubicBezTo>
                <a:cubicBezTo>
                  <a:pt x="362" y="193"/>
                  <a:pt x="362" y="193"/>
                  <a:pt x="362" y="193"/>
                </a:cubicBezTo>
                <a:close/>
                <a:moveTo>
                  <a:pt x="359" y="188"/>
                </a:move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59" y="185"/>
                  <a:pt x="359" y="185"/>
                  <a:pt x="359" y="185"/>
                </a:cubicBezTo>
                <a:cubicBezTo>
                  <a:pt x="360" y="186"/>
                  <a:pt x="360" y="184"/>
                  <a:pt x="360" y="187"/>
                </a:cubicBezTo>
                <a:cubicBezTo>
                  <a:pt x="360" y="191"/>
                  <a:pt x="360" y="188"/>
                  <a:pt x="361" y="191"/>
                </a:cubicBezTo>
                <a:cubicBezTo>
                  <a:pt x="360" y="192"/>
                  <a:pt x="362" y="192"/>
                  <a:pt x="360" y="191"/>
                </a:cubicBezTo>
                <a:cubicBezTo>
                  <a:pt x="360" y="191"/>
                  <a:pt x="360" y="191"/>
                  <a:pt x="359" y="190"/>
                </a:cubicBezTo>
                <a:cubicBezTo>
                  <a:pt x="359" y="189"/>
                  <a:pt x="359" y="189"/>
                  <a:pt x="359" y="188"/>
                </a:cubicBezTo>
                <a:cubicBezTo>
                  <a:pt x="359" y="188"/>
                  <a:pt x="359" y="188"/>
                  <a:pt x="359" y="188"/>
                </a:cubicBezTo>
                <a:close/>
                <a:moveTo>
                  <a:pt x="367" y="178"/>
                </a:moveTo>
                <a:cubicBezTo>
                  <a:pt x="367" y="179"/>
                  <a:pt x="367" y="179"/>
                  <a:pt x="367" y="179"/>
                </a:cubicBezTo>
                <a:cubicBezTo>
                  <a:pt x="366" y="180"/>
                  <a:pt x="367" y="179"/>
                  <a:pt x="366" y="181"/>
                </a:cubicBezTo>
                <a:cubicBezTo>
                  <a:pt x="363" y="181"/>
                  <a:pt x="365" y="181"/>
                  <a:pt x="365" y="181"/>
                </a:cubicBezTo>
                <a:cubicBezTo>
                  <a:pt x="363" y="181"/>
                  <a:pt x="363" y="181"/>
                  <a:pt x="363" y="181"/>
                </a:cubicBezTo>
                <a:cubicBezTo>
                  <a:pt x="363" y="179"/>
                  <a:pt x="363" y="179"/>
                  <a:pt x="363" y="179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3" y="177"/>
                  <a:pt x="363" y="177"/>
                  <a:pt x="363" y="177"/>
                </a:cubicBezTo>
                <a:cubicBezTo>
                  <a:pt x="364" y="176"/>
                  <a:pt x="364" y="176"/>
                  <a:pt x="364" y="176"/>
                </a:cubicBezTo>
                <a:cubicBezTo>
                  <a:pt x="365" y="176"/>
                  <a:pt x="365" y="176"/>
                  <a:pt x="365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7" y="174"/>
                  <a:pt x="367" y="176"/>
                </a:cubicBezTo>
                <a:cubicBezTo>
                  <a:pt x="368" y="176"/>
                  <a:pt x="368" y="176"/>
                  <a:pt x="368" y="176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67" y="178"/>
                  <a:pt x="367" y="178"/>
                  <a:pt x="367" y="178"/>
                </a:cubicBezTo>
                <a:close/>
                <a:moveTo>
                  <a:pt x="362" y="173"/>
                </a:moveTo>
                <a:cubicBezTo>
                  <a:pt x="362" y="172"/>
                  <a:pt x="362" y="172"/>
                  <a:pt x="362" y="172"/>
                </a:cubicBezTo>
                <a:cubicBezTo>
                  <a:pt x="362" y="172"/>
                  <a:pt x="362" y="172"/>
                  <a:pt x="362" y="172"/>
                </a:cubicBezTo>
                <a:cubicBezTo>
                  <a:pt x="363" y="172"/>
                  <a:pt x="363" y="172"/>
                  <a:pt x="363" y="172"/>
                </a:cubicBezTo>
                <a:cubicBezTo>
                  <a:pt x="362" y="173"/>
                  <a:pt x="362" y="173"/>
                  <a:pt x="362" y="173"/>
                </a:cubicBezTo>
                <a:close/>
                <a:moveTo>
                  <a:pt x="331" y="147"/>
                </a:moveTo>
                <a:cubicBezTo>
                  <a:pt x="331" y="147"/>
                  <a:pt x="331" y="147"/>
                  <a:pt x="331" y="147"/>
                </a:cubicBezTo>
                <a:cubicBezTo>
                  <a:pt x="332" y="148"/>
                  <a:pt x="331" y="148"/>
                  <a:pt x="333" y="147"/>
                </a:cubicBezTo>
                <a:cubicBezTo>
                  <a:pt x="333" y="148"/>
                  <a:pt x="333" y="148"/>
                  <a:pt x="333" y="148"/>
                </a:cubicBezTo>
                <a:cubicBezTo>
                  <a:pt x="332" y="149"/>
                  <a:pt x="332" y="149"/>
                  <a:pt x="332" y="149"/>
                </a:cubicBezTo>
                <a:cubicBezTo>
                  <a:pt x="332" y="149"/>
                  <a:pt x="331" y="150"/>
                  <a:pt x="331" y="149"/>
                </a:cubicBezTo>
                <a:cubicBezTo>
                  <a:pt x="331" y="147"/>
                  <a:pt x="331" y="147"/>
                  <a:pt x="331" y="147"/>
                </a:cubicBezTo>
                <a:close/>
                <a:moveTo>
                  <a:pt x="330" y="147"/>
                </a:moveTo>
                <a:cubicBezTo>
                  <a:pt x="330" y="147"/>
                  <a:pt x="330" y="147"/>
                  <a:pt x="330" y="147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0" y="147"/>
                  <a:pt x="330" y="147"/>
                  <a:pt x="330" y="147"/>
                </a:cubicBezTo>
                <a:close/>
                <a:moveTo>
                  <a:pt x="365" y="114"/>
                </a:moveTo>
                <a:cubicBezTo>
                  <a:pt x="366" y="116"/>
                  <a:pt x="366" y="116"/>
                  <a:pt x="366" y="116"/>
                </a:cubicBezTo>
                <a:cubicBezTo>
                  <a:pt x="367" y="116"/>
                  <a:pt x="367" y="116"/>
                  <a:pt x="367" y="116"/>
                </a:cubicBezTo>
                <a:cubicBezTo>
                  <a:pt x="367" y="117"/>
                  <a:pt x="367" y="117"/>
                  <a:pt x="367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115"/>
                  <a:pt x="369" y="117"/>
                  <a:pt x="369" y="117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0" y="118"/>
                  <a:pt x="370" y="118"/>
                  <a:pt x="370" y="118"/>
                </a:cubicBezTo>
                <a:cubicBezTo>
                  <a:pt x="371" y="119"/>
                  <a:pt x="371" y="119"/>
                  <a:pt x="371" y="119"/>
                </a:cubicBezTo>
                <a:cubicBezTo>
                  <a:pt x="371" y="121"/>
                  <a:pt x="371" y="120"/>
                  <a:pt x="372" y="121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2" y="122"/>
                  <a:pt x="372" y="122"/>
                  <a:pt x="372" y="122"/>
                </a:cubicBezTo>
                <a:cubicBezTo>
                  <a:pt x="373" y="123"/>
                  <a:pt x="373" y="123"/>
                  <a:pt x="373" y="123"/>
                </a:cubicBezTo>
                <a:cubicBezTo>
                  <a:pt x="373" y="124"/>
                  <a:pt x="373" y="124"/>
                  <a:pt x="373" y="124"/>
                </a:cubicBezTo>
                <a:cubicBezTo>
                  <a:pt x="375" y="125"/>
                  <a:pt x="374" y="124"/>
                  <a:pt x="375" y="126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6" y="128"/>
                  <a:pt x="376" y="128"/>
                  <a:pt x="376" y="128"/>
                </a:cubicBezTo>
                <a:cubicBezTo>
                  <a:pt x="377" y="129"/>
                  <a:pt x="377" y="129"/>
                  <a:pt x="377" y="131"/>
                </a:cubicBezTo>
                <a:cubicBezTo>
                  <a:pt x="377" y="132"/>
                  <a:pt x="377" y="132"/>
                  <a:pt x="377" y="132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8" y="133"/>
                  <a:pt x="378" y="133"/>
                  <a:pt x="378" y="133"/>
                </a:cubicBezTo>
                <a:cubicBezTo>
                  <a:pt x="379" y="134"/>
                  <a:pt x="379" y="134"/>
                  <a:pt x="379" y="134"/>
                </a:cubicBezTo>
                <a:cubicBezTo>
                  <a:pt x="380" y="135"/>
                  <a:pt x="380" y="135"/>
                  <a:pt x="380" y="135"/>
                </a:cubicBezTo>
                <a:cubicBezTo>
                  <a:pt x="380" y="136"/>
                  <a:pt x="380" y="136"/>
                  <a:pt x="380" y="136"/>
                </a:cubicBezTo>
                <a:cubicBezTo>
                  <a:pt x="380" y="137"/>
                  <a:pt x="380" y="137"/>
                  <a:pt x="380" y="137"/>
                </a:cubicBezTo>
                <a:cubicBezTo>
                  <a:pt x="381" y="137"/>
                  <a:pt x="381" y="137"/>
                  <a:pt x="381" y="137"/>
                </a:cubicBezTo>
                <a:cubicBezTo>
                  <a:pt x="382" y="139"/>
                  <a:pt x="382" y="139"/>
                  <a:pt x="382" y="139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2" y="140"/>
                  <a:pt x="382" y="140"/>
                  <a:pt x="382" y="140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3" y="143"/>
                  <a:pt x="383" y="143"/>
                  <a:pt x="383" y="143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3" y="144"/>
                  <a:pt x="383" y="144"/>
                  <a:pt x="383" y="144"/>
                </a:cubicBezTo>
                <a:cubicBezTo>
                  <a:pt x="384" y="145"/>
                  <a:pt x="384" y="145"/>
                  <a:pt x="384" y="147"/>
                </a:cubicBezTo>
                <a:cubicBezTo>
                  <a:pt x="384" y="147"/>
                  <a:pt x="384" y="147"/>
                  <a:pt x="384" y="147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81" y="146"/>
                  <a:pt x="381" y="146"/>
                  <a:pt x="381" y="146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80" y="144"/>
                  <a:pt x="380" y="144"/>
                  <a:pt x="380" y="144"/>
                </a:cubicBezTo>
                <a:cubicBezTo>
                  <a:pt x="379" y="144"/>
                  <a:pt x="379" y="144"/>
                  <a:pt x="379" y="144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8" y="143"/>
                  <a:pt x="378" y="143"/>
                  <a:pt x="378" y="143"/>
                </a:cubicBezTo>
                <a:cubicBezTo>
                  <a:pt x="377" y="142"/>
                  <a:pt x="377" y="142"/>
                  <a:pt x="377" y="142"/>
                </a:cubicBezTo>
                <a:cubicBezTo>
                  <a:pt x="377" y="141"/>
                  <a:pt x="377" y="143"/>
                  <a:pt x="377" y="140"/>
                </a:cubicBezTo>
                <a:cubicBezTo>
                  <a:pt x="377" y="139"/>
                  <a:pt x="377" y="139"/>
                  <a:pt x="377" y="139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4" y="135"/>
                  <a:pt x="374" y="135"/>
                  <a:pt x="374" y="135"/>
                </a:cubicBezTo>
                <a:cubicBezTo>
                  <a:pt x="374" y="134"/>
                  <a:pt x="374" y="134"/>
                  <a:pt x="374" y="134"/>
                </a:cubicBezTo>
                <a:cubicBezTo>
                  <a:pt x="373" y="134"/>
                  <a:pt x="372" y="132"/>
                  <a:pt x="374" y="132"/>
                </a:cubicBezTo>
                <a:cubicBezTo>
                  <a:pt x="374" y="132"/>
                  <a:pt x="374" y="132"/>
                  <a:pt x="374" y="132"/>
                </a:cubicBezTo>
                <a:cubicBezTo>
                  <a:pt x="373" y="131"/>
                  <a:pt x="373" y="131"/>
                  <a:pt x="373" y="131"/>
                </a:cubicBezTo>
                <a:cubicBezTo>
                  <a:pt x="373" y="130"/>
                  <a:pt x="373" y="130"/>
                  <a:pt x="373" y="130"/>
                </a:cubicBezTo>
                <a:cubicBezTo>
                  <a:pt x="372" y="129"/>
                  <a:pt x="372" y="129"/>
                  <a:pt x="372" y="129"/>
                </a:cubicBezTo>
                <a:cubicBezTo>
                  <a:pt x="371" y="128"/>
                  <a:pt x="371" y="128"/>
                  <a:pt x="371" y="128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370" y="126"/>
                  <a:pt x="369" y="125"/>
                  <a:pt x="371" y="125"/>
                </a:cubicBezTo>
                <a:cubicBezTo>
                  <a:pt x="371" y="125"/>
                  <a:pt x="371" y="125"/>
                  <a:pt x="371" y="125"/>
                </a:cubicBezTo>
                <a:cubicBezTo>
                  <a:pt x="369" y="124"/>
                  <a:pt x="369" y="124"/>
                  <a:pt x="369" y="124"/>
                </a:cubicBezTo>
                <a:cubicBezTo>
                  <a:pt x="369" y="123"/>
                  <a:pt x="369" y="123"/>
                  <a:pt x="369" y="123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9" y="122"/>
                  <a:pt x="369" y="122"/>
                  <a:pt x="369" y="122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8" y="120"/>
                  <a:pt x="368" y="120"/>
                  <a:pt x="368" y="120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7" y="118"/>
                  <a:pt x="367" y="118"/>
                  <a:pt x="367" y="118"/>
                </a:cubicBezTo>
                <a:cubicBezTo>
                  <a:pt x="366" y="117"/>
                  <a:pt x="366" y="117"/>
                  <a:pt x="366" y="117"/>
                </a:cubicBezTo>
                <a:cubicBezTo>
                  <a:pt x="366" y="116"/>
                  <a:pt x="366" y="116"/>
                  <a:pt x="366" y="116"/>
                </a:cubicBezTo>
                <a:cubicBezTo>
                  <a:pt x="365" y="115"/>
                  <a:pt x="365" y="116"/>
                  <a:pt x="365" y="114"/>
                </a:cubicBezTo>
                <a:cubicBezTo>
                  <a:pt x="364" y="113"/>
                  <a:pt x="364" y="113"/>
                  <a:pt x="364" y="113"/>
                </a:cubicBezTo>
                <a:cubicBezTo>
                  <a:pt x="365" y="114"/>
                  <a:pt x="365" y="114"/>
                  <a:pt x="365" y="114"/>
                </a:cubicBezTo>
                <a:close/>
                <a:moveTo>
                  <a:pt x="353" y="95"/>
                </a:moveTo>
                <a:cubicBezTo>
                  <a:pt x="353" y="95"/>
                  <a:pt x="353" y="95"/>
                  <a:pt x="353" y="95"/>
                </a:cubicBezTo>
                <a:cubicBezTo>
                  <a:pt x="354" y="95"/>
                  <a:pt x="354" y="95"/>
                  <a:pt x="354" y="95"/>
                </a:cubicBezTo>
                <a:cubicBezTo>
                  <a:pt x="355" y="96"/>
                  <a:pt x="355" y="96"/>
                  <a:pt x="355" y="96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5" y="97"/>
                  <a:pt x="355" y="97"/>
                  <a:pt x="355" y="97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99"/>
                  <a:pt x="356" y="99"/>
                  <a:pt x="356" y="99"/>
                </a:cubicBezTo>
                <a:cubicBezTo>
                  <a:pt x="356" y="100"/>
                  <a:pt x="356" y="100"/>
                  <a:pt x="356" y="100"/>
                </a:cubicBezTo>
                <a:cubicBezTo>
                  <a:pt x="357" y="100"/>
                  <a:pt x="357" y="100"/>
                  <a:pt x="358" y="99"/>
                </a:cubicBezTo>
                <a:cubicBezTo>
                  <a:pt x="358" y="99"/>
                  <a:pt x="358" y="99"/>
                  <a:pt x="358" y="99"/>
                </a:cubicBezTo>
                <a:cubicBezTo>
                  <a:pt x="360" y="99"/>
                  <a:pt x="360" y="100"/>
                  <a:pt x="362" y="99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64" y="99"/>
                  <a:pt x="364" y="98"/>
                  <a:pt x="365" y="100"/>
                </a:cubicBezTo>
                <a:cubicBezTo>
                  <a:pt x="366" y="100"/>
                  <a:pt x="366" y="100"/>
                  <a:pt x="366" y="100"/>
                </a:cubicBezTo>
                <a:cubicBezTo>
                  <a:pt x="367" y="99"/>
                  <a:pt x="367" y="99"/>
                  <a:pt x="367" y="99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368" y="98"/>
                  <a:pt x="368" y="98"/>
                  <a:pt x="368" y="98"/>
                </a:cubicBezTo>
                <a:cubicBezTo>
                  <a:pt x="369" y="99"/>
                  <a:pt x="369" y="99"/>
                  <a:pt x="369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03"/>
                  <a:pt x="371" y="103"/>
                  <a:pt x="371" y="103"/>
                </a:cubicBezTo>
                <a:cubicBezTo>
                  <a:pt x="370" y="103"/>
                  <a:pt x="370" y="103"/>
                  <a:pt x="370" y="103"/>
                </a:cubicBezTo>
                <a:cubicBezTo>
                  <a:pt x="370" y="104"/>
                  <a:pt x="370" y="104"/>
                  <a:pt x="370" y="104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5"/>
                  <a:pt x="369" y="105"/>
                  <a:pt x="369" y="105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9" y="106"/>
                  <a:pt x="369" y="106"/>
                  <a:pt x="369" y="106"/>
                </a:cubicBezTo>
                <a:cubicBezTo>
                  <a:pt x="368" y="108"/>
                  <a:pt x="368" y="108"/>
                  <a:pt x="368" y="108"/>
                </a:cubicBezTo>
                <a:cubicBezTo>
                  <a:pt x="368" y="110"/>
                  <a:pt x="367" y="110"/>
                  <a:pt x="365" y="110"/>
                </a:cubicBezTo>
                <a:cubicBezTo>
                  <a:pt x="363" y="109"/>
                  <a:pt x="363" y="109"/>
                  <a:pt x="361" y="109"/>
                </a:cubicBezTo>
                <a:cubicBezTo>
                  <a:pt x="360" y="109"/>
                  <a:pt x="360" y="109"/>
                  <a:pt x="360" y="109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9" y="110"/>
                  <a:pt x="359" y="110"/>
                </a:cubicBezTo>
                <a:cubicBezTo>
                  <a:pt x="359" y="110"/>
                  <a:pt x="358" y="112"/>
                  <a:pt x="358" y="110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356" y="109"/>
                  <a:pt x="356" y="109"/>
                  <a:pt x="356" y="109"/>
                </a:cubicBezTo>
                <a:cubicBezTo>
                  <a:pt x="355" y="109"/>
                  <a:pt x="355" y="109"/>
                  <a:pt x="355" y="109"/>
                </a:cubicBezTo>
                <a:cubicBezTo>
                  <a:pt x="352" y="109"/>
                  <a:pt x="353" y="109"/>
                  <a:pt x="353" y="109"/>
                </a:cubicBezTo>
                <a:cubicBezTo>
                  <a:pt x="352" y="109"/>
                  <a:pt x="352" y="109"/>
                  <a:pt x="352" y="109"/>
                </a:cubicBezTo>
                <a:cubicBezTo>
                  <a:pt x="351" y="108"/>
                  <a:pt x="351" y="108"/>
                  <a:pt x="351" y="108"/>
                </a:cubicBezTo>
                <a:cubicBezTo>
                  <a:pt x="350" y="108"/>
                  <a:pt x="350" y="108"/>
                  <a:pt x="350" y="108"/>
                </a:cubicBezTo>
                <a:cubicBezTo>
                  <a:pt x="349" y="108"/>
                  <a:pt x="349" y="108"/>
                  <a:pt x="349" y="108"/>
                </a:cubicBezTo>
                <a:cubicBezTo>
                  <a:pt x="347" y="107"/>
                  <a:pt x="347" y="107"/>
                  <a:pt x="347" y="10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46" y="106"/>
                  <a:pt x="346" y="106"/>
                  <a:pt x="346" y="106"/>
                </a:cubicBezTo>
                <a:cubicBezTo>
                  <a:pt x="344" y="106"/>
                  <a:pt x="344" y="106"/>
                  <a:pt x="344" y="106"/>
                </a:cubicBezTo>
                <a:cubicBezTo>
                  <a:pt x="343" y="106"/>
                  <a:pt x="343" y="106"/>
                  <a:pt x="343" y="106"/>
                </a:cubicBezTo>
                <a:cubicBezTo>
                  <a:pt x="343" y="107"/>
                  <a:pt x="343" y="107"/>
                  <a:pt x="343" y="107"/>
                </a:cubicBezTo>
                <a:cubicBezTo>
                  <a:pt x="342" y="108"/>
                  <a:pt x="342" y="108"/>
                  <a:pt x="342" y="108"/>
                </a:cubicBezTo>
                <a:cubicBezTo>
                  <a:pt x="342" y="109"/>
                  <a:pt x="342" y="109"/>
                  <a:pt x="342" y="109"/>
                </a:cubicBezTo>
                <a:cubicBezTo>
                  <a:pt x="342" y="111"/>
                  <a:pt x="342" y="111"/>
                  <a:pt x="342" y="111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40" y="112"/>
                  <a:pt x="340" y="112"/>
                  <a:pt x="340" y="112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8" y="111"/>
                  <a:pt x="338" y="111"/>
                  <a:pt x="338" y="111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7" y="110"/>
                  <a:pt x="337" y="110"/>
                  <a:pt x="337" y="110"/>
                </a:cubicBezTo>
                <a:cubicBezTo>
                  <a:pt x="334" y="110"/>
                  <a:pt x="336" y="110"/>
                  <a:pt x="335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9"/>
                  <a:pt x="334" y="109"/>
                  <a:pt x="334" y="109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33" y="107"/>
                  <a:pt x="333" y="107"/>
                  <a:pt x="333" y="107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0" y="106"/>
                  <a:pt x="330" y="106"/>
                  <a:pt x="330" y="106"/>
                </a:cubicBezTo>
                <a:cubicBezTo>
                  <a:pt x="329" y="106"/>
                  <a:pt x="327" y="107"/>
                  <a:pt x="327" y="106"/>
                </a:cubicBezTo>
                <a:cubicBezTo>
                  <a:pt x="327" y="106"/>
                  <a:pt x="327" y="106"/>
                  <a:pt x="327" y="106"/>
                </a:cubicBezTo>
                <a:cubicBezTo>
                  <a:pt x="325" y="105"/>
                  <a:pt x="326" y="105"/>
                  <a:pt x="324" y="105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0"/>
                  <a:pt x="326" y="100"/>
                  <a:pt x="326" y="100"/>
                </a:cubicBezTo>
                <a:cubicBezTo>
                  <a:pt x="325" y="99"/>
                  <a:pt x="325" y="99"/>
                  <a:pt x="325" y="99"/>
                </a:cubicBezTo>
                <a:cubicBezTo>
                  <a:pt x="326" y="98"/>
                  <a:pt x="326" y="98"/>
                  <a:pt x="326" y="98"/>
                </a:cubicBezTo>
                <a:cubicBezTo>
                  <a:pt x="325" y="98"/>
                  <a:pt x="326" y="98"/>
                  <a:pt x="325" y="97"/>
                </a:cubicBezTo>
                <a:cubicBezTo>
                  <a:pt x="325" y="97"/>
                  <a:pt x="324" y="97"/>
                  <a:pt x="324" y="97"/>
                </a:cubicBezTo>
                <a:cubicBezTo>
                  <a:pt x="323" y="97"/>
                  <a:pt x="323" y="97"/>
                  <a:pt x="323" y="97"/>
                </a:cubicBezTo>
                <a:cubicBezTo>
                  <a:pt x="322" y="97"/>
                  <a:pt x="322" y="97"/>
                  <a:pt x="322" y="97"/>
                </a:cubicBezTo>
                <a:cubicBezTo>
                  <a:pt x="321" y="97"/>
                  <a:pt x="321" y="97"/>
                  <a:pt x="321" y="97"/>
                </a:cubicBezTo>
                <a:cubicBezTo>
                  <a:pt x="320" y="97"/>
                  <a:pt x="320" y="97"/>
                  <a:pt x="320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8" y="97"/>
                  <a:pt x="318" y="97"/>
                  <a:pt x="318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7" y="97"/>
                  <a:pt x="317" y="97"/>
                  <a:pt x="317" y="97"/>
                </a:cubicBezTo>
                <a:cubicBezTo>
                  <a:pt x="316" y="99"/>
                  <a:pt x="316" y="99"/>
                  <a:pt x="315" y="97"/>
                </a:cubicBezTo>
                <a:cubicBezTo>
                  <a:pt x="312" y="97"/>
                  <a:pt x="312" y="97"/>
                  <a:pt x="312" y="97"/>
                </a:cubicBezTo>
                <a:cubicBezTo>
                  <a:pt x="312" y="98"/>
                  <a:pt x="314" y="98"/>
                  <a:pt x="311" y="98"/>
                </a:cubicBezTo>
                <a:cubicBezTo>
                  <a:pt x="309" y="98"/>
                  <a:pt x="309" y="98"/>
                  <a:pt x="309" y="98"/>
                </a:cubicBezTo>
                <a:cubicBezTo>
                  <a:pt x="308" y="99"/>
                  <a:pt x="308" y="99"/>
                  <a:pt x="308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7" y="99"/>
                  <a:pt x="307" y="99"/>
                  <a:pt x="307" y="99"/>
                </a:cubicBezTo>
                <a:cubicBezTo>
                  <a:pt x="305" y="100"/>
                  <a:pt x="306" y="100"/>
                  <a:pt x="304" y="100"/>
                </a:cubicBezTo>
                <a:cubicBezTo>
                  <a:pt x="304" y="101"/>
                  <a:pt x="302" y="103"/>
                  <a:pt x="301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8" y="101"/>
                  <a:pt x="298" y="101"/>
                  <a:pt x="298" y="101"/>
                </a:cubicBezTo>
                <a:cubicBezTo>
                  <a:pt x="296" y="100"/>
                  <a:pt x="296" y="100"/>
                  <a:pt x="296" y="100"/>
                </a:cubicBezTo>
                <a:cubicBezTo>
                  <a:pt x="298" y="99"/>
                  <a:pt x="298" y="99"/>
                  <a:pt x="298" y="99"/>
                </a:cubicBezTo>
                <a:cubicBezTo>
                  <a:pt x="299" y="99"/>
                  <a:pt x="299" y="99"/>
                  <a:pt x="299" y="99"/>
                </a:cubicBezTo>
                <a:cubicBezTo>
                  <a:pt x="300" y="98"/>
                  <a:pt x="300" y="98"/>
                  <a:pt x="301" y="99"/>
                </a:cubicBezTo>
                <a:cubicBezTo>
                  <a:pt x="301" y="99"/>
                  <a:pt x="301" y="99"/>
                  <a:pt x="301" y="99"/>
                </a:cubicBezTo>
                <a:cubicBezTo>
                  <a:pt x="302" y="98"/>
                  <a:pt x="300" y="98"/>
                  <a:pt x="303" y="98"/>
                </a:cubicBezTo>
                <a:cubicBezTo>
                  <a:pt x="303" y="97"/>
                  <a:pt x="303" y="97"/>
                  <a:pt x="303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4" y="97"/>
                  <a:pt x="304" y="97"/>
                  <a:pt x="304" y="97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5" y="96"/>
                  <a:pt x="305" y="96"/>
                  <a:pt x="305" y="96"/>
                </a:cubicBezTo>
                <a:cubicBezTo>
                  <a:pt x="306" y="94"/>
                  <a:pt x="306" y="95"/>
                  <a:pt x="305" y="92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07" y="91"/>
                  <a:pt x="307" y="91"/>
                  <a:pt x="307" y="91"/>
                </a:cubicBezTo>
                <a:cubicBezTo>
                  <a:pt x="308" y="89"/>
                  <a:pt x="308" y="89"/>
                  <a:pt x="308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11" y="88"/>
                  <a:pt x="311" y="88"/>
                  <a:pt x="311" y="88"/>
                </a:cubicBezTo>
                <a:cubicBezTo>
                  <a:pt x="312" y="87"/>
                  <a:pt x="312" y="87"/>
                  <a:pt x="312" y="87"/>
                </a:cubicBezTo>
                <a:cubicBezTo>
                  <a:pt x="312" y="86"/>
                  <a:pt x="312" y="86"/>
                  <a:pt x="312" y="86"/>
                </a:cubicBezTo>
                <a:cubicBezTo>
                  <a:pt x="311" y="85"/>
                  <a:pt x="311" y="85"/>
                  <a:pt x="311" y="85"/>
                </a:cubicBezTo>
                <a:cubicBezTo>
                  <a:pt x="312" y="84"/>
                  <a:pt x="312" y="84"/>
                  <a:pt x="312" y="84"/>
                </a:cubicBezTo>
                <a:cubicBezTo>
                  <a:pt x="313" y="84"/>
                  <a:pt x="313" y="84"/>
                  <a:pt x="313" y="84"/>
                </a:cubicBezTo>
                <a:cubicBezTo>
                  <a:pt x="314" y="84"/>
                  <a:pt x="314" y="84"/>
                  <a:pt x="314" y="84"/>
                </a:cubicBezTo>
                <a:cubicBezTo>
                  <a:pt x="315" y="84"/>
                  <a:pt x="315" y="84"/>
                  <a:pt x="315" y="84"/>
                </a:cubicBezTo>
                <a:cubicBezTo>
                  <a:pt x="316" y="85"/>
                  <a:pt x="316" y="85"/>
                  <a:pt x="316" y="85"/>
                </a:cubicBezTo>
                <a:cubicBezTo>
                  <a:pt x="318" y="85"/>
                  <a:pt x="318" y="85"/>
                  <a:pt x="318" y="85"/>
                </a:cubicBezTo>
                <a:cubicBezTo>
                  <a:pt x="319" y="84"/>
                  <a:pt x="319" y="84"/>
                  <a:pt x="319" y="84"/>
                </a:cubicBezTo>
                <a:cubicBezTo>
                  <a:pt x="320" y="84"/>
                  <a:pt x="320" y="84"/>
                  <a:pt x="320" y="84"/>
                </a:cubicBezTo>
                <a:cubicBezTo>
                  <a:pt x="320" y="83"/>
                  <a:pt x="320" y="83"/>
                  <a:pt x="320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1" y="83"/>
                  <a:pt x="321" y="83"/>
                </a:cubicBezTo>
                <a:cubicBezTo>
                  <a:pt x="321" y="83"/>
                  <a:pt x="323" y="81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4" y="84"/>
                  <a:pt x="324" y="84"/>
                  <a:pt x="324" y="84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6" y="86"/>
                  <a:pt x="326" y="86"/>
                  <a:pt x="326" y="86"/>
                </a:cubicBezTo>
                <a:cubicBezTo>
                  <a:pt x="327" y="87"/>
                  <a:pt x="327" y="87"/>
                  <a:pt x="327" y="87"/>
                </a:cubicBezTo>
                <a:cubicBezTo>
                  <a:pt x="329" y="89"/>
                  <a:pt x="329" y="89"/>
                  <a:pt x="329" y="89"/>
                </a:cubicBezTo>
                <a:cubicBezTo>
                  <a:pt x="331" y="89"/>
                  <a:pt x="331" y="89"/>
                  <a:pt x="331" y="89"/>
                </a:cubicBezTo>
                <a:cubicBezTo>
                  <a:pt x="332" y="90"/>
                  <a:pt x="332" y="90"/>
                  <a:pt x="332" y="90"/>
                </a:cubicBezTo>
                <a:cubicBezTo>
                  <a:pt x="333" y="91"/>
                  <a:pt x="333" y="91"/>
                  <a:pt x="333" y="91"/>
                </a:cubicBezTo>
                <a:cubicBezTo>
                  <a:pt x="334" y="92"/>
                  <a:pt x="334" y="92"/>
                  <a:pt x="334" y="92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4" y="93"/>
                  <a:pt x="334" y="93"/>
                  <a:pt x="334" y="93"/>
                </a:cubicBezTo>
                <a:cubicBezTo>
                  <a:pt x="335" y="94"/>
                  <a:pt x="336" y="93"/>
                  <a:pt x="334" y="94"/>
                </a:cubicBezTo>
                <a:cubicBezTo>
                  <a:pt x="334" y="95"/>
                  <a:pt x="334" y="95"/>
                  <a:pt x="333" y="95"/>
                </a:cubicBezTo>
                <a:cubicBezTo>
                  <a:pt x="330" y="95"/>
                  <a:pt x="330" y="95"/>
                  <a:pt x="330" y="95"/>
                </a:cubicBezTo>
                <a:cubicBezTo>
                  <a:pt x="329" y="95"/>
                  <a:pt x="329" y="95"/>
                  <a:pt x="329" y="95"/>
                </a:cubicBezTo>
                <a:cubicBezTo>
                  <a:pt x="328" y="95"/>
                  <a:pt x="328" y="95"/>
                  <a:pt x="328" y="95"/>
                </a:cubicBezTo>
                <a:cubicBezTo>
                  <a:pt x="329" y="96"/>
                  <a:pt x="329" y="96"/>
                  <a:pt x="329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0" y="97"/>
                  <a:pt x="330" y="97"/>
                  <a:pt x="330" y="97"/>
                </a:cubicBezTo>
                <a:cubicBezTo>
                  <a:pt x="331" y="98"/>
                  <a:pt x="331" y="98"/>
                  <a:pt x="332" y="98"/>
                </a:cubicBezTo>
                <a:cubicBezTo>
                  <a:pt x="333" y="98"/>
                  <a:pt x="333" y="98"/>
                  <a:pt x="333" y="98"/>
                </a:cubicBezTo>
                <a:cubicBezTo>
                  <a:pt x="334" y="97"/>
                  <a:pt x="334" y="97"/>
                  <a:pt x="334" y="97"/>
                </a:cubicBezTo>
                <a:cubicBezTo>
                  <a:pt x="333" y="96"/>
                  <a:pt x="333" y="96"/>
                  <a:pt x="333" y="96"/>
                </a:cubicBezTo>
                <a:cubicBezTo>
                  <a:pt x="335" y="96"/>
                  <a:pt x="335" y="95"/>
                  <a:pt x="336" y="95"/>
                </a:cubicBezTo>
                <a:cubicBezTo>
                  <a:pt x="336" y="94"/>
                  <a:pt x="336" y="94"/>
                  <a:pt x="336" y="94"/>
                </a:cubicBezTo>
                <a:cubicBezTo>
                  <a:pt x="337" y="93"/>
                  <a:pt x="337" y="93"/>
                  <a:pt x="337" y="93"/>
                </a:cubicBezTo>
                <a:cubicBezTo>
                  <a:pt x="337" y="92"/>
                  <a:pt x="337" y="92"/>
                  <a:pt x="337" y="92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36" y="91"/>
                  <a:pt x="336" y="91"/>
                  <a:pt x="336" y="91"/>
                </a:cubicBezTo>
                <a:cubicBezTo>
                  <a:pt x="336" y="91"/>
                  <a:pt x="337" y="89"/>
                  <a:pt x="337" y="91"/>
                </a:cubicBezTo>
                <a:cubicBezTo>
                  <a:pt x="338" y="91"/>
                  <a:pt x="338" y="91"/>
                  <a:pt x="338" y="91"/>
                </a:cubicBezTo>
                <a:cubicBezTo>
                  <a:pt x="339" y="92"/>
                  <a:pt x="339" y="92"/>
                  <a:pt x="339" y="92"/>
                </a:cubicBezTo>
                <a:cubicBezTo>
                  <a:pt x="339" y="90"/>
                  <a:pt x="339" y="91"/>
                  <a:pt x="338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6" y="89"/>
                  <a:pt x="336" y="89"/>
                  <a:pt x="336" y="89"/>
                </a:cubicBezTo>
                <a:cubicBezTo>
                  <a:pt x="335" y="88"/>
                  <a:pt x="335" y="88"/>
                  <a:pt x="335" y="88"/>
                </a:cubicBezTo>
                <a:cubicBezTo>
                  <a:pt x="335" y="87"/>
                  <a:pt x="335" y="87"/>
                  <a:pt x="335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4" y="87"/>
                  <a:pt x="334" y="87"/>
                  <a:pt x="334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3" y="87"/>
                  <a:pt x="333" y="87"/>
                  <a:pt x="333" y="87"/>
                </a:cubicBezTo>
                <a:cubicBezTo>
                  <a:pt x="331" y="86"/>
                  <a:pt x="331" y="86"/>
                  <a:pt x="331" y="86"/>
                </a:cubicBezTo>
                <a:cubicBezTo>
                  <a:pt x="331" y="85"/>
                  <a:pt x="331" y="85"/>
                  <a:pt x="331" y="84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30" y="83"/>
                  <a:pt x="330" y="83"/>
                  <a:pt x="330" y="83"/>
                </a:cubicBezTo>
                <a:cubicBezTo>
                  <a:pt x="329" y="83"/>
                  <a:pt x="329" y="83"/>
                  <a:pt x="329" y="83"/>
                </a:cubicBezTo>
                <a:cubicBezTo>
                  <a:pt x="328" y="82"/>
                  <a:pt x="328" y="82"/>
                  <a:pt x="328" y="82"/>
                </a:cubicBezTo>
                <a:cubicBezTo>
                  <a:pt x="328" y="81"/>
                  <a:pt x="328" y="81"/>
                  <a:pt x="328" y="81"/>
                </a:cubicBezTo>
                <a:cubicBezTo>
                  <a:pt x="328" y="80"/>
                  <a:pt x="328" y="80"/>
                  <a:pt x="328" y="80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79"/>
                  <a:pt x="330" y="79"/>
                  <a:pt x="330" y="79"/>
                </a:cubicBezTo>
                <a:cubicBezTo>
                  <a:pt x="330" y="80"/>
                  <a:pt x="330" y="80"/>
                  <a:pt x="330" y="80"/>
                </a:cubicBezTo>
                <a:cubicBezTo>
                  <a:pt x="330" y="81"/>
                  <a:pt x="330" y="81"/>
                  <a:pt x="330" y="81"/>
                </a:cubicBezTo>
                <a:cubicBezTo>
                  <a:pt x="331" y="81"/>
                  <a:pt x="333" y="80"/>
                  <a:pt x="333" y="81"/>
                </a:cubicBezTo>
                <a:cubicBezTo>
                  <a:pt x="333" y="82"/>
                  <a:pt x="333" y="82"/>
                  <a:pt x="333" y="82"/>
                </a:cubicBezTo>
                <a:cubicBezTo>
                  <a:pt x="333" y="83"/>
                  <a:pt x="333" y="83"/>
                  <a:pt x="333" y="83"/>
                </a:cubicBezTo>
                <a:cubicBezTo>
                  <a:pt x="334" y="83"/>
                  <a:pt x="334" y="83"/>
                  <a:pt x="334" y="83"/>
                </a:cubicBezTo>
                <a:cubicBezTo>
                  <a:pt x="335" y="84"/>
                  <a:pt x="335" y="84"/>
                  <a:pt x="336" y="85"/>
                </a:cubicBezTo>
                <a:cubicBezTo>
                  <a:pt x="339" y="86"/>
                  <a:pt x="337" y="84"/>
                  <a:pt x="339" y="86"/>
                </a:cubicBezTo>
                <a:cubicBezTo>
                  <a:pt x="339" y="86"/>
                  <a:pt x="339" y="86"/>
                  <a:pt x="339" y="86"/>
                </a:cubicBezTo>
                <a:cubicBezTo>
                  <a:pt x="341" y="87"/>
                  <a:pt x="341" y="87"/>
                  <a:pt x="341" y="87"/>
                </a:cubicBezTo>
                <a:cubicBezTo>
                  <a:pt x="341" y="90"/>
                  <a:pt x="341" y="90"/>
                  <a:pt x="342" y="93"/>
                </a:cubicBezTo>
                <a:cubicBezTo>
                  <a:pt x="343" y="93"/>
                  <a:pt x="343" y="93"/>
                  <a:pt x="343" y="93"/>
                </a:cubicBezTo>
                <a:cubicBezTo>
                  <a:pt x="343" y="94"/>
                  <a:pt x="343" y="94"/>
                  <a:pt x="343" y="94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3" y="95"/>
                  <a:pt x="343" y="95"/>
                  <a:pt x="343" y="95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4" y="96"/>
                  <a:pt x="344" y="96"/>
                  <a:pt x="344" y="96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45" y="98"/>
                  <a:pt x="345" y="98"/>
                  <a:pt x="345" y="98"/>
                </a:cubicBezTo>
                <a:cubicBezTo>
                  <a:pt x="346" y="98"/>
                  <a:pt x="346" y="99"/>
                  <a:pt x="347" y="99"/>
                </a:cubicBezTo>
                <a:cubicBezTo>
                  <a:pt x="348" y="96"/>
                  <a:pt x="347" y="98"/>
                  <a:pt x="349" y="96"/>
                </a:cubicBezTo>
                <a:cubicBezTo>
                  <a:pt x="349" y="96"/>
                  <a:pt x="349" y="96"/>
                  <a:pt x="349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5"/>
                  <a:pt x="350" y="95"/>
                  <a:pt x="350" y="95"/>
                </a:cubicBezTo>
                <a:cubicBezTo>
                  <a:pt x="350" y="94"/>
                  <a:pt x="350" y="94"/>
                  <a:pt x="350" y="94"/>
                </a:cubicBezTo>
                <a:cubicBezTo>
                  <a:pt x="349" y="94"/>
                  <a:pt x="349" y="94"/>
                  <a:pt x="349" y="94"/>
                </a:cubicBezTo>
                <a:cubicBezTo>
                  <a:pt x="348" y="93"/>
                  <a:pt x="349" y="93"/>
                  <a:pt x="348" y="93"/>
                </a:cubicBezTo>
                <a:cubicBezTo>
                  <a:pt x="347" y="92"/>
                  <a:pt x="347" y="92"/>
                  <a:pt x="347" y="92"/>
                </a:cubicBezTo>
                <a:cubicBezTo>
                  <a:pt x="349" y="92"/>
                  <a:pt x="349" y="92"/>
                  <a:pt x="349" y="92"/>
                </a:cubicBezTo>
                <a:cubicBezTo>
                  <a:pt x="349" y="92"/>
                  <a:pt x="349" y="91"/>
                  <a:pt x="350" y="91"/>
                </a:cubicBezTo>
                <a:cubicBezTo>
                  <a:pt x="350" y="91"/>
                  <a:pt x="350" y="90"/>
                  <a:pt x="350" y="90"/>
                </a:cubicBezTo>
                <a:cubicBezTo>
                  <a:pt x="352" y="88"/>
                  <a:pt x="351" y="89"/>
                  <a:pt x="352" y="90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353" y="90"/>
                  <a:pt x="355" y="92"/>
                  <a:pt x="353" y="92"/>
                </a:cubicBezTo>
                <a:cubicBezTo>
                  <a:pt x="353" y="93"/>
                  <a:pt x="353" y="93"/>
                  <a:pt x="353" y="93"/>
                </a:cubicBezTo>
                <a:cubicBezTo>
                  <a:pt x="353" y="94"/>
                  <a:pt x="353" y="94"/>
                  <a:pt x="353" y="94"/>
                </a:cubicBezTo>
                <a:cubicBezTo>
                  <a:pt x="354" y="93"/>
                  <a:pt x="354" y="93"/>
                  <a:pt x="354" y="93"/>
                </a:cubicBezTo>
                <a:cubicBezTo>
                  <a:pt x="355" y="94"/>
                  <a:pt x="355" y="94"/>
                  <a:pt x="355" y="94"/>
                </a:cubicBezTo>
                <a:cubicBezTo>
                  <a:pt x="353" y="95"/>
                  <a:pt x="353" y="95"/>
                  <a:pt x="353" y="95"/>
                </a:cubicBezTo>
                <a:close/>
                <a:moveTo>
                  <a:pt x="358" y="89"/>
                </a:moveTo>
                <a:cubicBezTo>
                  <a:pt x="355" y="89"/>
                  <a:pt x="357" y="89"/>
                  <a:pt x="355" y="90"/>
                </a:cubicBezTo>
                <a:cubicBezTo>
                  <a:pt x="358" y="90"/>
                  <a:pt x="358" y="90"/>
                  <a:pt x="358" y="90"/>
                </a:cubicBezTo>
                <a:cubicBezTo>
                  <a:pt x="358" y="89"/>
                  <a:pt x="358" y="89"/>
                  <a:pt x="358" y="89"/>
                </a:cubicBezTo>
                <a:close/>
                <a:moveTo>
                  <a:pt x="399" y="80"/>
                </a:moveTo>
                <a:cubicBezTo>
                  <a:pt x="397" y="82"/>
                  <a:pt x="397" y="82"/>
                  <a:pt x="397" y="82"/>
                </a:cubicBezTo>
                <a:cubicBezTo>
                  <a:pt x="397" y="82"/>
                  <a:pt x="397" y="82"/>
                  <a:pt x="397" y="82"/>
                </a:cubicBezTo>
                <a:cubicBezTo>
                  <a:pt x="397" y="83"/>
                  <a:pt x="397" y="83"/>
                  <a:pt x="397" y="83"/>
                </a:cubicBezTo>
                <a:cubicBezTo>
                  <a:pt x="398" y="83"/>
                  <a:pt x="398" y="83"/>
                  <a:pt x="398" y="83"/>
                </a:cubicBezTo>
                <a:cubicBezTo>
                  <a:pt x="398" y="84"/>
                  <a:pt x="398" y="84"/>
                  <a:pt x="398" y="84"/>
                </a:cubicBezTo>
                <a:cubicBezTo>
                  <a:pt x="399" y="85"/>
                  <a:pt x="399" y="85"/>
                  <a:pt x="399" y="85"/>
                </a:cubicBezTo>
                <a:cubicBezTo>
                  <a:pt x="400" y="85"/>
                  <a:pt x="400" y="85"/>
                  <a:pt x="400" y="85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6"/>
                  <a:pt x="401" y="86"/>
                  <a:pt x="401" y="86"/>
                </a:cubicBezTo>
                <a:cubicBezTo>
                  <a:pt x="401" y="88"/>
                  <a:pt x="401" y="88"/>
                  <a:pt x="401" y="88"/>
                </a:cubicBezTo>
                <a:cubicBezTo>
                  <a:pt x="402" y="87"/>
                  <a:pt x="401" y="87"/>
                  <a:pt x="403" y="87"/>
                </a:cubicBezTo>
                <a:cubicBezTo>
                  <a:pt x="404" y="88"/>
                  <a:pt x="404" y="88"/>
                  <a:pt x="404" y="88"/>
                </a:cubicBezTo>
                <a:cubicBezTo>
                  <a:pt x="404" y="89"/>
                  <a:pt x="404" y="89"/>
                  <a:pt x="404" y="89"/>
                </a:cubicBezTo>
                <a:cubicBezTo>
                  <a:pt x="404" y="89"/>
                  <a:pt x="406" y="89"/>
                  <a:pt x="404" y="90"/>
                </a:cubicBezTo>
                <a:cubicBezTo>
                  <a:pt x="403" y="90"/>
                  <a:pt x="402" y="90"/>
                  <a:pt x="401" y="90"/>
                </a:cubicBezTo>
                <a:cubicBezTo>
                  <a:pt x="401" y="92"/>
                  <a:pt x="401" y="92"/>
                  <a:pt x="401" y="92"/>
                </a:cubicBezTo>
                <a:cubicBezTo>
                  <a:pt x="402" y="92"/>
                  <a:pt x="402" y="92"/>
                  <a:pt x="402" y="92"/>
                </a:cubicBezTo>
                <a:cubicBezTo>
                  <a:pt x="403" y="92"/>
                  <a:pt x="403" y="92"/>
                  <a:pt x="403" y="92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3"/>
                  <a:pt x="403" y="93"/>
                  <a:pt x="403" y="93"/>
                </a:cubicBezTo>
                <a:cubicBezTo>
                  <a:pt x="403" y="94"/>
                  <a:pt x="403" y="94"/>
                  <a:pt x="403" y="94"/>
                </a:cubicBezTo>
                <a:cubicBezTo>
                  <a:pt x="403" y="96"/>
                  <a:pt x="403" y="96"/>
                  <a:pt x="403" y="96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3" y="97"/>
                  <a:pt x="403" y="97"/>
                  <a:pt x="403" y="97"/>
                </a:cubicBezTo>
                <a:cubicBezTo>
                  <a:pt x="401" y="97"/>
                  <a:pt x="401" y="97"/>
                  <a:pt x="401" y="97"/>
                </a:cubicBezTo>
                <a:cubicBezTo>
                  <a:pt x="401" y="98"/>
                  <a:pt x="401" y="98"/>
                  <a:pt x="401" y="98"/>
                </a:cubicBezTo>
                <a:cubicBezTo>
                  <a:pt x="398" y="98"/>
                  <a:pt x="398" y="98"/>
                  <a:pt x="398" y="98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7" y="97"/>
                  <a:pt x="397" y="97"/>
                  <a:pt x="397" y="97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4" y="96"/>
                  <a:pt x="396" y="96"/>
                  <a:pt x="395" y="96"/>
                </a:cubicBezTo>
                <a:cubicBezTo>
                  <a:pt x="395" y="96"/>
                  <a:pt x="394" y="97"/>
                  <a:pt x="394" y="94"/>
                </a:cubicBezTo>
                <a:cubicBezTo>
                  <a:pt x="395" y="93"/>
                  <a:pt x="395" y="93"/>
                  <a:pt x="396" y="93"/>
                </a:cubicBezTo>
                <a:cubicBezTo>
                  <a:pt x="396" y="92"/>
                  <a:pt x="396" y="92"/>
                  <a:pt x="396" y="92"/>
                </a:cubicBezTo>
                <a:cubicBezTo>
                  <a:pt x="397" y="90"/>
                  <a:pt x="397" y="90"/>
                  <a:pt x="397" y="90"/>
                </a:cubicBezTo>
                <a:cubicBezTo>
                  <a:pt x="396" y="90"/>
                  <a:pt x="396" y="90"/>
                  <a:pt x="396" y="90"/>
                </a:cubicBezTo>
                <a:cubicBezTo>
                  <a:pt x="395" y="89"/>
                  <a:pt x="395" y="89"/>
                  <a:pt x="395" y="89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6"/>
                  <a:pt x="393" y="86"/>
                  <a:pt x="393" y="86"/>
                </a:cubicBezTo>
                <a:cubicBezTo>
                  <a:pt x="393" y="85"/>
                  <a:pt x="393" y="85"/>
                  <a:pt x="393" y="85"/>
                </a:cubicBezTo>
                <a:cubicBezTo>
                  <a:pt x="392" y="85"/>
                  <a:pt x="392" y="85"/>
                  <a:pt x="392" y="85"/>
                </a:cubicBezTo>
                <a:cubicBezTo>
                  <a:pt x="391" y="81"/>
                  <a:pt x="391" y="81"/>
                  <a:pt x="391" y="81"/>
                </a:cubicBezTo>
                <a:cubicBezTo>
                  <a:pt x="391" y="80"/>
                  <a:pt x="391" y="80"/>
                  <a:pt x="391" y="8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92" y="79"/>
                  <a:pt x="392" y="79"/>
                  <a:pt x="392" y="79"/>
                </a:cubicBezTo>
                <a:cubicBezTo>
                  <a:pt x="393" y="79"/>
                  <a:pt x="393" y="79"/>
                  <a:pt x="393" y="79"/>
                </a:cubicBezTo>
                <a:cubicBezTo>
                  <a:pt x="394" y="79"/>
                  <a:pt x="394" y="79"/>
                  <a:pt x="394" y="79"/>
                </a:cubicBezTo>
                <a:cubicBezTo>
                  <a:pt x="394" y="78"/>
                  <a:pt x="394" y="78"/>
                  <a:pt x="394" y="78"/>
                </a:cubicBezTo>
                <a:cubicBezTo>
                  <a:pt x="395" y="77"/>
                  <a:pt x="395" y="77"/>
                  <a:pt x="395" y="77"/>
                </a:cubicBezTo>
                <a:cubicBezTo>
                  <a:pt x="396" y="77"/>
                  <a:pt x="396" y="77"/>
                  <a:pt x="396" y="77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98" y="76"/>
                  <a:pt x="398" y="76"/>
                  <a:pt x="399" y="76"/>
                </a:cubicBezTo>
                <a:cubicBezTo>
                  <a:pt x="400" y="76"/>
                  <a:pt x="401" y="76"/>
                  <a:pt x="401" y="77"/>
                </a:cubicBezTo>
                <a:cubicBezTo>
                  <a:pt x="403" y="78"/>
                  <a:pt x="403" y="78"/>
                  <a:pt x="403" y="78"/>
                </a:cubicBezTo>
                <a:cubicBezTo>
                  <a:pt x="403" y="79"/>
                  <a:pt x="403" y="79"/>
                  <a:pt x="403" y="79"/>
                </a:cubicBezTo>
                <a:cubicBezTo>
                  <a:pt x="404" y="79"/>
                  <a:pt x="404" y="79"/>
                  <a:pt x="404" y="79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4" y="80"/>
                  <a:pt x="404" y="80"/>
                  <a:pt x="404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403" y="80"/>
                  <a:pt x="401" y="82"/>
                  <a:pt x="401" y="80"/>
                </a:cubicBezTo>
                <a:cubicBezTo>
                  <a:pt x="400" y="80"/>
                  <a:pt x="400" y="80"/>
                  <a:pt x="400" y="80"/>
                </a:cubicBezTo>
                <a:cubicBezTo>
                  <a:pt x="399" y="80"/>
                  <a:pt x="399" y="80"/>
                  <a:pt x="399" y="80"/>
                </a:cubicBezTo>
                <a:close/>
                <a:moveTo>
                  <a:pt x="417" y="81"/>
                </a:moveTo>
                <a:cubicBezTo>
                  <a:pt x="416" y="82"/>
                  <a:pt x="416" y="82"/>
                  <a:pt x="416" y="82"/>
                </a:cubicBezTo>
                <a:cubicBezTo>
                  <a:pt x="415" y="84"/>
                  <a:pt x="415" y="84"/>
                  <a:pt x="415" y="84"/>
                </a:cubicBezTo>
                <a:cubicBezTo>
                  <a:pt x="414" y="83"/>
                  <a:pt x="414" y="83"/>
                  <a:pt x="414" y="83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2"/>
                  <a:pt x="412" y="82"/>
                  <a:pt x="412" y="82"/>
                </a:cubicBezTo>
                <a:cubicBezTo>
                  <a:pt x="412" y="81"/>
                  <a:pt x="412" y="81"/>
                  <a:pt x="412" y="81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2" y="80"/>
                  <a:pt x="412" y="80"/>
                  <a:pt x="412" y="80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3" y="79"/>
                  <a:pt x="413" y="79"/>
                  <a:pt x="413" y="79"/>
                </a:cubicBezTo>
                <a:cubicBezTo>
                  <a:pt x="414" y="79"/>
                  <a:pt x="414" y="79"/>
                  <a:pt x="414" y="79"/>
                </a:cubicBezTo>
                <a:cubicBezTo>
                  <a:pt x="415" y="78"/>
                  <a:pt x="415" y="78"/>
                  <a:pt x="415" y="78"/>
                </a:cubicBezTo>
                <a:cubicBezTo>
                  <a:pt x="416" y="77"/>
                  <a:pt x="416" y="77"/>
                  <a:pt x="417" y="78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6" y="79"/>
                  <a:pt x="416" y="79"/>
                  <a:pt x="416" y="79"/>
                </a:cubicBezTo>
                <a:cubicBezTo>
                  <a:pt x="417" y="80"/>
                  <a:pt x="418" y="80"/>
                  <a:pt x="417" y="81"/>
                </a:cubicBezTo>
                <a:close/>
                <a:moveTo>
                  <a:pt x="449" y="77"/>
                </a:moveTo>
                <a:cubicBezTo>
                  <a:pt x="449" y="78"/>
                  <a:pt x="449" y="78"/>
                  <a:pt x="449" y="78"/>
                </a:cubicBezTo>
                <a:cubicBezTo>
                  <a:pt x="447" y="78"/>
                  <a:pt x="447" y="78"/>
                  <a:pt x="447" y="78"/>
                </a:cubicBezTo>
                <a:cubicBezTo>
                  <a:pt x="447" y="77"/>
                  <a:pt x="446" y="78"/>
                  <a:pt x="448" y="77"/>
                </a:cubicBezTo>
                <a:cubicBezTo>
                  <a:pt x="449" y="77"/>
                  <a:pt x="448" y="77"/>
                  <a:pt x="449" y="77"/>
                </a:cubicBezTo>
                <a:close/>
                <a:moveTo>
                  <a:pt x="445" y="77"/>
                </a:moveTo>
                <a:cubicBezTo>
                  <a:pt x="445" y="77"/>
                  <a:pt x="445" y="77"/>
                  <a:pt x="445" y="77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lose/>
                <a:moveTo>
                  <a:pt x="442" y="78"/>
                </a:moveTo>
                <a:cubicBezTo>
                  <a:pt x="441" y="78"/>
                  <a:pt x="441" y="78"/>
                  <a:pt x="441" y="78"/>
                </a:cubicBezTo>
                <a:cubicBezTo>
                  <a:pt x="441" y="79"/>
                  <a:pt x="441" y="79"/>
                  <a:pt x="441" y="79"/>
                </a:cubicBezTo>
                <a:cubicBezTo>
                  <a:pt x="440" y="79"/>
                  <a:pt x="440" y="79"/>
                  <a:pt x="440" y="79"/>
                </a:cubicBezTo>
                <a:cubicBezTo>
                  <a:pt x="440" y="80"/>
                  <a:pt x="440" y="80"/>
                  <a:pt x="440" y="80"/>
                </a:cubicBezTo>
                <a:cubicBezTo>
                  <a:pt x="439" y="80"/>
                  <a:pt x="439" y="80"/>
                  <a:pt x="439" y="80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39" y="79"/>
                  <a:pt x="439" y="79"/>
                  <a:pt x="439" y="79"/>
                </a:cubicBezTo>
                <a:cubicBezTo>
                  <a:pt x="441" y="77"/>
                  <a:pt x="441" y="77"/>
                  <a:pt x="441" y="77"/>
                </a:cubicBezTo>
                <a:cubicBezTo>
                  <a:pt x="441" y="77"/>
                  <a:pt x="440" y="77"/>
                  <a:pt x="442" y="77"/>
                </a:cubicBezTo>
                <a:cubicBezTo>
                  <a:pt x="444" y="77"/>
                  <a:pt x="444" y="77"/>
                  <a:pt x="444" y="77"/>
                </a:cubicBezTo>
                <a:cubicBezTo>
                  <a:pt x="442" y="77"/>
                  <a:pt x="442" y="77"/>
                  <a:pt x="442" y="77"/>
                </a:cubicBezTo>
                <a:cubicBezTo>
                  <a:pt x="442" y="78"/>
                  <a:pt x="442" y="78"/>
                  <a:pt x="442" y="78"/>
                </a:cubicBezTo>
                <a:close/>
                <a:moveTo>
                  <a:pt x="375" y="78"/>
                </a:moveTo>
                <a:cubicBezTo>
                  <a:pt x="375" y="77"/>
                  <a:pt x="375" y="77"/>
                  <a:pt x="375" y="77"/>
                </a:cubicBezTo>
                <a:cubicBezTo>
                  <a:pt x="376" y="76"/>
                  <a:pt x="376" y="76"/>
                  <a:pt x="376" y="76"/>
                </a:cubicBezTo>
                <a:cubicBezTo>
                  <a:pt x="375" y="76"/>
                  <a:pt x="375" y="76"/>
                  <a:pt x="375" y="76"/>
                </a:cubicBezTo>
                <a:cubicBezTo>
                  <a:pt x="374" y="77"/>
                  <a:pt x="374" y="77"/>
                  <a:pt x="374" y="77"/>
                </a:cubicBezTo>
                <a:cubicBezTo>
                  <a:pt x="373" y="77"/>
                  <a:pt x="373" y="77"/>
                  <a:pt x="373" y="77"/>
                </a:cubicBezTo>
                <a:cubicBezTo>
                  <a:pt x="372" y="77"/>
                  <a:pt x="372" y="77"/>
                  <a:pt x="372" y="77"/>
                </a:cubicBezTo>
                <a:cubicBezTo>
                  <a:pt x="371" y="77"/>
                  <a:pt x="371" y="77"/>
                  <a:pt x="371" y="77"/>
                </a:cubicBezTo>
                <a:cubicBezTo>
                  <a:pt x="371" y="78"/>
                  <a:pt x="371" y="78"/>
                  <a:pt x="371" y="78"/>
                </a:cubicBezTo>
                <a:cubicBezTo>
                  <a:pt x="370" y="78"/>
                  <a:pt x="370" y="78"/>
                  <a:pt x="370" y="78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69" y="79"/>
                  <a:pt x="369" y="79"/>
                  <a:pt x="369" y="79"/>
                </a:cubicBezTo>
                <a:cubicBezTo>
                  <a:pt x="370" y="80"/>
                  <a:pt x="368" y="80"/>
                  <a:pt x="371" y="80"/>
                </a:cubicBezTo>
                <a:cubicBezTo>
                  <a:pt x="372" y="81"/>
                  <a:pt x="372" y="81"/>
                  <a:pt x="372" y="81"/>
                </a:cubicBezTo>
                <a:cubicBezTo>
                  <a:pt x="370" y="81"/>
                  <a:pt x="370" y="81"/>
                  <a:pt x="370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8" y="82"/>
                  <a:pt x="368" y="82"/>
                  <a:pt x="368" y="82"/>
                </a:cubicBezTo>
                <a:cubicBezTo>
                  <a:pt x="367" y="82"/>
                  <a:pt x="367" y="82"/>
                  <a:pt x="367" y="82"/>
                </a:cubicBezTo>
                <a:cubicBezTo>
                  <a:pt x="366" y="81"/>
                  <a:pt x="366" y="81"/>
                  <a:pt x="366" y="81"/>
                </a:cubicBezTo>
                <a:cubicBezTo>
                  <a:pt x="366" y="80"/>
                  <a:pt x="366" y="80"/>
                  <a:pt x="366" y="80"/>
                </a:cubicBezTo>
                <a:cubicBezTo>
                  <a:pt x="365" y="80"/>
                  <a:pt x="365" y="80"/>
                  <a:pt x="365" y="80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5" y="79"/>
                  <a:pt x="365" y="79"/>
                  <a:pt x="365" y="79"/>
                </a:cubicBezTo>
                <a:cubicBezTo>
                  <a:pt x="364" y="79"/>
                  <a:pt x="364" y="79"/>
                  <a:pt x="364" y="79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361" y="78"/>
                  <a:pt x="362" y="78"/>
                  <a:pt x="361" y="79"/>
                </a:cubicBezTo>
                <a:cubicBezTo>
                  <a:pt x="360" y="80"/>
                  <a:pt x="360" y="78"/>
                  <a:pt x="360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9" y="81"/>
                  <a:pt x="359" y="81"/>
                  <a:pt x="359" y="81"/>
                </a:cubicBezTo>
                <a:cubicBezTo>
                  <a:pt x="358" y="82"/>
                  <a:pt x="358" y="82"/>
                  <a:pt x="358" y="82"/>
                </a:cubicBezTo>
                <a:cubicBezTo>
                  <a:pt x="358" y="84"/>
                  <a:pt x="358" y="84"/>
                  <a:pt x="358" y="84"/>
                </a:cubicBezTo>
                <a:cubicBezTo>
                  <a:pt x="357" y="84"/>
                  <a:pt x="357" y="84"/>
                  <a:pt x="357" y="84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7"/>
                  <a:pt x="356" y="87"/>
                  <a:pt x="356" y="87"/>
                </a:cubicBezTo>
                <a:cubicBezTo>
                  <a:pt x="357" y="87"/>
                  <a:pt x="357" y="87"/>
                  <a:pt x="357" y="87"/>
                </a:cubicBezTo>
                <a:cubicBezTo>
                  <a:pt x="358" y="88"/>
                  <a:pt x="358" y="88"/>
                  <a:pt x="358" y="88"/>
                </a:cubicBezTo>
                <a:cubicBezTo>
                  <a:pt x="358" y="89"/>
                  <a:pt x="358" y="89"/>
                  <a:pt x="358" y="89"/>
                </a:cubicBezTo>
                <a:cubicBezTo>
                  <a:pt x="361" y="89"/>
                  <a:pt x="361" y="89"/>
                  <a:pt x="361" y="89"/>
                </a:cubicBezTo>
                <a:cubicBezTo>
                  <a:pt x="361" y="91"/>
                  <a:pt x="362" y="89"/>
                  <a:pt x="362" y="89"/>
                </a:cubicBezTo>
                <a:cubicBezTo>
                  <a:pt x="363" y="88"/>
                  <a:pt x="363" y="88"/>
                  <a:pt x="363" y="88"/>
                </a:cubicBezTo>
                <a:cubicBezTo>
                  <a:pt x="364" y="87"/>
                  <a:pt x="364" y="87"/>
                  <a:pt x="364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5" y="87"/>
                  <a:pt x="365" y="87"/>
                  <a:pt x="365" y="87"/>
                </a:cubicBezTo>
                <a:cubicBezTo>
                  <a:pt x="368" y="87"/>
                  <a:pt x="369" y="87"/>
                  <a:pt x="371" y="87"/>
                </a:cubicBezTo>
                <a:cubicBezTo>
                  <a:pt x="372" y="89"/>
                  <a:pt x="372" y="89"/>
                  <a:pt x="372" y="89"/>
                </a:cubicBezTo>
                <a:cubicBezTo>
                  <a:pt x="374" y="89"/>
                  <a:pt x="374" y="89"/>
                  <a:pt x="374" y="89"/>
                </a:cubicBezTo>
                <a:cubicBezTo>
                  <a:pt x="375" y="89"/>
                  <a:pt x="372" y="89"/>
                  <a:pt x="375" y="89"/>
                </a:cubicBezTo>
                <a:cubicBezTo>
                  <a:pt x="378" y="89"/>
                  <a:pt x="376" y="89"/>
                  <a:pt x="377" y="89"/>
                </a:cubicBezTo>
                <a:cubicBezTo>
                  <a:pt x="377" y="89"/>
                  <a:pt x="377" y="89"/>
                  <a:pt x="377" y="89"/>
                </a:cubicBezTo>
                <a:cubicBezTo>
                  <a:pt x="377" y="90"/>
                  <a:pt x="377" y="89"/>
                  <a:pt x="378" y="89"/>
                </a:cubicBezTo>
                <a:cubicBezTo>
                  <a:pt x="379" y="89"/>
                  <a:pt x="378" y="89"/>
                  <a:pt x="379" y="89"/>
                </a:cubicBezTo>
                <a:cubicBezTo>
                  <a:pt x="380" y="89"/>
                  <a:pt x="380" y="89"/>
                  <a:pt x="380" y="89"/>
                </a:cubicBezTo>
                <a:cubicBezTo>
                  <a:pt x="380" y="88"/>
                  <a:pt x="380" y="88"/>
                  <a:pt x="380" y="88"/>
                </a:cubicBezTo>
                <a:cubicBezTo>
                  <a:pt x="381" y="88"/>
                  <a:pt x="381" y="88"/>
                  <a:pt x="381" y="88"/>
                </a:cubicBezTo>
                <a:cubicBezTo>
                  <a:pt x="383" y="88"/>
                  <a:pt x="381" y="87"/>
                  <a:pt x="381" y="87"/>
                </a:cubicBezTo>
                <a:cubicBezTo>
                  <a:pt x="381" y="86"/>
                  <a:pt x="381" y="86"/>
                  <a:pt x="381" y="86"/>
                </a:cubicBezTo>
                <a:cubicBezTo>
                  <a:pt x="380" y="85"/>
                  <a:pt x="380" y="85"/>
                  <a:pt x="380" y="85"/>
                </a:cubicBezTo>
                <a:cubicBezTo>
                  <a:pt x="379" y="84"/>
                  <a:pt x="380" y="85"/>
                  <a:pt x="379" y="84"/>
                </a:cubicBezTo>
                <a:cubicBezTo>
                  <a:pt x="378" y="84"/>
                  <a:pt x="378" y="84"/>
                  <a:pt x="377" y="83"/>
                </a:cubicBezTo>
                <a:cubicBezTo>
                  <a:pt x="376" y="83"/>
                  <a:pt x="376" y="83"/>
                  <a:pt x="376" y="83"/>
                </a:cubicBezTo>
                <a:cubicBezTo>
                  <a:pt x="376" y="83"/>
                  <a:pt x="376" y="82"/>
                  <a:pt x="376" y="82"/>
                </a:cubicBezTo>
                <a:cubicBezTo>
                  <a:pt x="376" y="82"/>
                  <a:pt x="375" y="82"/>
                  <a:pt x="375" y="82"/>
                </a:cubicBezTo>
                <a:cubicBezTo>
                  <a:pt x="375" y="82"/>
                  <a:pt x="375" y="82"/>
                  <a:pt x="374" y="81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372" y="80"/>
                  <a:pt x="372" y="80"/>
                  <a:pt x="372" y="80"/>
                </a:cubicBezTo>
                <a:cubicBezTo>
                  <a:pt x="374" y="79"/>
                  <a:pt x="374" y="79"/>
                  <a:pt x="375" y="78"/>
                </a:cubicBezTo>
                <a:close/>
                <a:moveTo>
                  <a:pt x="315" y="64"/>
                </a:move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lose/>
                <a:moveTo>
                  <a:pt x="504" y="62"/>
                </a:moveTo>
                <a:cubicBezTo>
                  <a:pt x="503" y="62"/>
                  <a:pt x="503" y="62"/>
                  <a:pt x="503" y="62"/>
                </a:cubicBezTo>
                <a:cubicBezTo>
                  <a:pt x="503" y="63"/>
                  <a:pt x="503" y="63"/>
                  <a:pt x="503" y="63"/>
                </a:cubicBezTo>
                <a:cubicBezTo>
                  <a:pt x="502" y="64"/>
                  <a:pt x="502" y="64"/>
                  <a:pt x="502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5"/>
                  <a:pt x="501" y="65"/>
                  <a:pt x="501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8" y="66"/>
                  <a:pt x="498" y="66"/>
                  <a:pt x="498" y="66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95" y="67"/>
                  <a:pt x="495" y="67"/>
                  <a:pt x="495" y="67"/>
                </a:cubicBezTo>
                <a:cubicBezTo>
                  <a:pt x="496" y="67"/>
                  <a:pt x="496" y="67"/>
                  <a:pt x="496" y="67"/>
                </a:cubicBezTo>
                <a:cubicBezTo>
                  <a:pt x="496" y="66"/>
                  <a:pt x="496" y="66"/>
                  <a:pt x="496" y="66"/>
                </a:cubicBezTo>
                <a:cubicBezTo>
                  <a:pt x="497" y="66"/>
                  <a:pt x="497" y="66"/>
                  <a:pt x="497" y="66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8" y="65"/>
                  <a:pt x="498" y="65"/>
                  <a:pt x="498" y="65"/>
                </a:cubicBezTo>
                <a:cubicBezTo>
                  <a:pt x="499" y="65"/>
                  <a:pt x="499" y="65"/>
                  <a:pt x="499" y="65"/>
                </a:cubicBezTo>
                <a:cubicBezTo>
                  <a:pt x="499" y="64"/>
                  <a:pt x="499" y="64"/>
                  <a:pt x="499" y="64"/>
                </a:cubicBezTo>
                <a:cubicBezTo>
                  <a:pt x="501" y="64"/>
                  <a:pt x="501" y="64"/>
                  <a:pt x="501" y="64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2" y="62"/>
                  <a:pt x="502" y="62"/>
                  <a:pt x="502" y="62"/>
                </a:cubicBezTo>
                <a:cubicBezTo>
                  <a:pt x="503" y="61"/>
                  <a:pt x="503" y="61"/>
                  <a:pt x="503" y="61"/>
                </a:cubicBezTo>
                <a:cubicBezTo>
                  <a:pt x="503" y="60"/>
                  <a:pt x="503" y="60"/>
                  <a:pt x="503" y="60"/>
                </a:cubicBezTo>
                <a:cubicBezTo>
                  <a:pt x="503" y="59"/>
                  <a:pt x="503" y="59"/>
                  <a:pt x="503" y="59"/>
                </a:cubicBezTo>
                <a:cubicBezTo>
                  <a:pt x="504" y="58"/>
                  <a:pt x="504" y="58"/>
                  <a:pt x="504" y="58"/>
                </a:cubicBezTo>
                <a:cubicBezTo>
                  <a:pt x="505" y="58"/>
                  <a:pt x="504" y="60"/>
                  <a:pt x="504" y="62"/>
                </a:cubicBezTo>
                <a:close/>
                <a:moveTo>
                  <a:pt x="358" y="49"/>
                </a:moveTo>
                <a:cubicBezTo>
                  <a:pt x="358" y="49"/>
                  <a:pt x="358" y="49"/>
                  <a:pt x="358" y="49"/>
                </a:cubicBezTo>
                <a:cubicBezTo>
                  <a:pt x="358" y="49"/>
                  <a:pt x="358" y="49"/>
                  <a:pt x="358" y="49"/>
                </a:cubicBezTo>
                <a:close/>
                <a:moveTo>
                  <a:pt x="364" y="46"/>
                </a:moveTo>
                <a:cubicBezTo>
                  <a:pt x="365" y="47"/>
                  <a:pt x="365" y="47"/>
                  <a:pt x="365" y="47"/>
                </a:cubicBezTo>
                <a:cubicBezTo>
                  <a:pt x="365" y="48"/>
                  <a:pt x="365" y="48"/>
                  <a:pt x="365" y="48"/>
                </a:cubicBezTo>
                <a:cubicBezTo>
                  <a:pt x="365" y="48"/>
                  <a:pt x="366" y="47"/>
                  <a:pt x="364" y="49"/>
                </a:cubicBezTo>
                <a:cubicBezTo>
                  <a:pt x="364" y="49"/>
                  <a:pt x="364" y="49"/>
                  <a:pt x="363" y="49"/>
                </a:cubicBezTo>
                <a:cubicBezTo>
                  <a:pt x="362" y="49"/>
                  <a:pt x="362" y="49"/>
                  <a:pt x="362" y="49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61" y="47"/>
                  <a:pt x="361" y="48"/>
                  <a:pt x="361" y="46"/>
                </a:cubicBezTo>
                <a:cubicBezTo>
                  <a:pt x="362" y="46"/>
                  <a:pt x="363" y="46"/>
                  <a:pt x="364" y="46"/>
                </a:cubicBezTo>
                <a:close/>
                <a:moveTo>
                  <a:pt x="369" y="45"/>
                </a:moveTo>
                <a:cubicBezTo>
                  <a:pt x="370" y="45"/>
                  <a:pt x="370" y="45"/>
                  <a:pt x="370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69" y="45"/>
                  <a:pt x="369" y="45"/>
                  <a:pt x="369" y="45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69" y="45"/>
                  <a:pt x="369" y="45"/>
                  <a:pt x="369" y="45"/>
                </a:cubicBezTo>
                <a:close/>
                <a:moveTo>
                  <a:pt x="349" y="39"/>
                </a:moveTo>
                <a:cubicBezTo>
                  <a:pt x="348" y="41"/>
                  <a:pt x="348" y="41"/>
                  <a:pt x="348" y="41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3" y="44"/>
                  <a:pt x="343" y="44"/>
                  <a:pt x="343" y="44"/>
                </a:cubicBezTo>
                <a:cubicBezTo>
                  <a:pt x="344" y="44"/>
                  <a:pt x="344" y="44"/>
                  <a:pt x="344" y="45"/>
                </a:cubicBezTo>
                <a:cubicBezTo>
                  <a:pt x="344" y="45"/>
                  <a:pt x="346" y="46"/>
                  <a:pt x="344" y="46"/>
                </a:cubicBezTo>
                <a:cubicBezTo>
                  <a:pt x="344" y="48"/>
                  <a:pt x="344" y="48"/>
                  <a:pt x="344" y="48"/>
                </a:cubicBezTo>
                <a:cubicBezTo>
                  <a:pt x="346" y="48"/>
                  <a:pt x="346" y="49"/>
                  <a:pt x="347" y="49"/>
                </a:cubicBezTo>
                <a:cubicBezTo>
                  <a:pt x="349" y="49"/>
                  <a:pt x="349" y="49"/>
                  <a:pt x="349" y="49"/>
                </a:cubicBezTo>
                <a:cubicBezTo>
                  <a:pt x="350" y="49"/>
                  <a:pt x="350" y="49"/>
                  <a:pt x="350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3" y="48"/>
                  <a:pt x="353" y="48"/>
                  <a:pt x="353" y="48"/>
                </a:cubicBezTo>
                <a:cubicBezTo>
                  <a:pt x="357" y="48"/>
                  <a:pt x="357" y="48"/>
                  <a:pt x="357" y="48"/>
                </a:cubicBezTo>
                <a:cubicBezTo>
                  <a:pt x="358" y="48"/>
                  <a:pt x="358" y="48"/>
                  <a:pt x="358" y="48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56" y="49"/>
                  <a:pt x="356" y="49"/>
                  <a:pt x="356" y="49"/>
                </a:cubicBezTo>
                <a:cubicBezTo>
                  <a:pt x="356" y="50"/>
                  <a:pt x="356" y="50"/>
                  <a:pt x="356" y="50"/>
                </a:cubicBezTo>
                <a:cubicBezTo>
                  <a:pt x="354" y="50"/>
                  <a:pt x="354" y="50"/>
                  <a:pt x="354" y="50"/>
                </a:cubicBezTo>
                <a:cubicBezTo>
                  <a:pt x="353" y="49"/>
                  <a:pt x="353" y="49"/>
                  <a:pt x="353" y="49"/>
                </a:cubicBezTo>
                <a:cubicBezTo>
                  <a:pt x="352" y="49"/>
                  <a:pt x="352" y="49"/>
                  <a:pt x="352" y="49"/>
                </a:cubicBezTo>
                <a:cubicBezTo>
                  <a:pt x="351" y="50"/>
                  <a:pt x="351" y="50"/>
                  <a:pt x="351" y="50"/>
                </a:cubicBezTo>
                <a:cubicBezTo>
                  <a:pt x="349" y="50"/>
                  <a:pt x="349" y="50"/>
                  <a:pt x="349" y="50"/>
                </a:cubicBezTo>
                <a:cubicBezTo>
                  <a:pt x="349" y="51"/>
                  <a:pt x="349" y="51"/>
                  <a:pt x="349" y="51"/>
                </a:cubicBezTo>
                <a:cubicBezTo>
                  <a:pt x="348" y="52"/>
                  <a:pt x="348" y="52"/>
                  <a:pt x="348" y="52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49" y="53"/>
                  <a:pt x="349" y="53"/>
                </a:cubicBezTo>
                <a:cubicBezTo>
                  <a:pt x="349" y="53"/>
                  <a:pt x="351" y="54"/>
                  <a:pt x="349" y="54"/>
                </a:cubicBezTo>
                <a:cubicBezTo>
                  <a:pt x="349" y="55"/>
                  <a:pt x="349" y="55"/>
                  <a:pt x="349" y="55"/>
                </a:cubicBezTo>
                <a:cubicBezTo>
                  <a:pt x="348" y="55"/>
                  <a:pt x="348" y="55"/>
                  <a:pt x="348" y="55"/>
                </a:cubicBezTo>
                <a:cubicBezTo>
                  <a:pt x="347" y="54"/>
                  <a:pt x="347" y="54"/>
                  <a:pt x="347" y="54"/>
                </a:cubicBezTo>
                <a:cubicBezTo>
                  <a:pt x="346" y="54"/>
                  <a:pt x="346" y="54"/>
                  <a:pt x="346" y="54"/>
                </a:cubicBezTo>
                <a:cubicBezTo>
                  <a:pt x="345" y="54"/>
                  <a:pt x="345" y="54"/>
                  <a:pt x="345" y="54"/>
                </a:cubicBezTo>
                <a:cubicBezTo>
                  <a:pt x="345" y="55"/>
                  <a:pt x="345" y="55"/>
                  <a:pt x="345" y="55"/>
                </a:cubicBezTo>
                <a:cubicBezTo>
                  <a:pt x="343" y="56"/>
                  <a:pt x="343" y="56"/>
                  <a:pt x="343" y="56"/>
                </a:cubicBezTo>
                <a:cubicBezTo>
                  <a:pt x="343" y="58"/>
                  <a:pt x="343" y="58"/>
                  <a:pt x="343" y="58"/>
                </a:cubicBezTo>
                <a:cubicBezTo>
                  <a:pt x="344" y="59"/>
                  <a:pt x="344" y="56"/>
                  <a:pt x="344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2" y="60"/>
                  <a:pt x="342" y="60"/>
                  <a:pt x="342" y="60"/>
                </a:cubicBezTo>
                <a:cubicBezTo>
                  <a:pt x="341" y="61"/>
                  <a:pt x="341" y="61"/>
                  <a:pt x="341" y="61"/>
                </a:cubicBezTo>
                <a:cubicBezTo>
                  <a:pt x="340" y="61"/>
                  <a:pt x="340" y="61"/>
                  <a:pt x="340" y="61"/>
                </a:cubicBezTo>
                <a:cubicBezTo>
                  <a:pt x="338" y="60"/>
                  <a:pt x="339" y="60"/>
                  <a:pt x="337" y="60"/>
                </a:cubicBezTo>
                <a:cubicBezTo>
                  <a:pt x="336" y="60"/>
                  <a:pt x="336" y="60"/>
                  <a:pt x="336" y="60"/>
                </a:cubicBezTo>
                <a:cubicBezTo>
                  <a:pt x="335" y="61"/>
                  <a:pt x="335" y="61"/>
                  <a:pt x="335" y="61"/>
                </a:cubicBezTo>
                <a:cubicBezTo>
                  <a:pt x="334" y="61"/>
                  <a:pt x="334" y="61"/>
                  <a:pt x="334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1" y="62"/>
                  <a:pt x="331" y="62"/>
                </a:cubicBezTo>
                <a:cubicBezTo>
                  <a:pt x="331" y="62"/>
                  <a:pt x="330" y="61"/>
                  <a:pt x="330" y="61"/>
                </a:cubicBezTo>
                <a:cubicBezTo>
                  <a:pt x="328" y="60"/>
                  <a:pt x="332" y="62"/>
                  <a:pt x="329" y="61"/>
                </a:cubicBezTo>
                <a:cubicBezTo>
                  <a:pt x="328" y="61"/>
                  <a:pt x="328" y="61"/>
                  <a:pt x="328" y="61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1"/>
                  <a:pt x="327" y="63"/>
                  <a:pt x="326" y="61"/>
                </a:cubicBezTo>
                <a:cubicBezTo>
                  <a:pt x="326" y="61"/>
                  <a:pt x="326" y="61"/>
                  <a:pt x="326" y="61"/>
                </a:cubicBezTo>
                <a:cubicBezTo>
                  <a:pt x="324" y="61"/>
                  <a:pt x="324" y="61"/>
                  <a:pt x="324" y="61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5" y="60"/>
                  <a:pt x="325" y="60"/>
                  <a:pt x="325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7" y="60"/>
                  <a:pt x="327" y="60"/>
                  <a:pt x="327" y="60"/>
                </a:cubicBezTo>
                <a:cubicBezTo>
                  <a:pt x="328" y="60"/>
                  <a:pt x="328" y="60"/>
                  <a:pt x="328" y="60"/>
                </a:cubicBezTo>
                <a:cubicBezTo>
                  <a:pt x="328" y="59"/>
                  <a:pt x="328" y="59"/>
                  <a:pt x="328" y="59"/>
                </a:cubicBezTo>
                <a:cubicBezTo>
                  <a:pt x="329" y="59"/>
                  <a:pt x="329" y="59"/>
                  <a:pt x="329" y="59"/>
                </a:cubicBezTo>
                <a:cubicBezTo>
                  <a:pt x="330" y="59"/>
                  <a:pt x="330" y="59"/>
                  <a:pt x="330" y="59"/>
                </a:cubicBezTo>
                <a:cubicBezTo>
                  <a:pt x="331" y="59"/>
                  <a:pt x="331" y="59"/>
                  <a:pt x="331" y="59"/>
                </a:cubicBezTo>
                <a:cubicBezTo>
                  <a:pt x="332" y="58"/>
                  <a:pt x="332" y="58"/>
                  <a:pt x="332" y="57"/>
                </a:cubicBezTo>
                <a:cubicBezTo>
                  <a:pt x="334" y="57"/>
                  <a:pt x="334" y="57"/>
                  <a:pt x="334" y="57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3"/>
                  <a:pt x="336" y="53"/>
                  <a:pt x="336" y="53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7" y="52"/>
                  <a:pt x="337" y="52"/>
                </a:cubicBezTo>
                <a:cubicBezTo>
                  <a:pt x="337" y="52"/>
                  <a:pt x="338" y="52"/>
                  <a:pt x="338" y="52"/>
                </a:cubicBezTo>
                <a:cubicBezTo>
                  <a:pt x="340" y="50"/>
                  <a:pt x="340" y="50"/>
                  <a:pt x="340" y="50"/>
                </a:cubicBezTo>
                <a:cubicBezTo>
                  <a:pt x="339" y="49"/>
                  <a:pt x="340" y="49"/>
                  <a:pt x="339" y="48"/>
                </a:cubicBezTo>
                <a:cubicBezTo>
                  <a:pt x="338" y="48"/>
                  <a:pt x="339" y="48"/>
                  <a:pt x="337" y="48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7" y="46"/>
                  <a:pt x="337" y="46"/>
                  <a:pt x="337" y="46"/>
                </a:cubicBezTo>
                <a:cubicBezTo>
                  <a:pt x="337" y="45"/>
                  <a:pt x="337" y="45"/>
                  <a:pt x="337" y="45"/>
                </a:cubicBezTo>
                <a:cubicBezTo>
                  <a:pt x="337" y="44"/>
                  <a:pt x="337" y="44"/>
                  <a:pt x="337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0" y="42"/>
                  <a:pt x="340" y="42"/>
                  <a:pt x="340" y="42"/>
                </a:cubicBezTo>
                <a:cubicBezTo>
                  <a:pt x="341" y="42"/>
                  <a:pt x="341" y="42"/>
                  <a:pt x="341" y="42"/>
                </a:cubicBezTo>
                <a:cubicBezTo>
                  <a:pt x="342" y="42"/>
                  <a:pt x="342" y="42"/>
                  <a:pt x="342" y="42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3" y="41"/>
                  <a:pt x="343" y="41"/>
                  <a:pt x="343" y="41"/>
                </a:cubicBezTo>
                <a:cubicBezTo>
                  <a:pt x="344" y="40"/>
                  <a:pt x="344" y="40"/>
                  <a:pt x="345" y="39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5" y="38"/>
                  <a:pt x="345" y="38"/>
                  <a:pt x="345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6" y="37"/>
                  <a:pt x="346" y="37"/>
                  <a:pt x="346" y="37"/>
                </a:cubicBezTo>
                <a:cubicBezTo>
                  <a:pt x="350" y="37"/>
                  <a:pt x="350" y="37"/>
                  <a:pt x="350" y="37"/>
                </a:cubicBezTo>
                <a:cubicBezTo>
                  <a:pt x="350" y="38"/>
                  <a:pt x="350" y="38"/>
                  <a:pt x="350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2" y="39"/>
                  <a:pt x="352" y="39"/>
                  <a:pt x="352" y="39"/>
                </a:cubicBezTo>
                <a:cubicBezTo>
                  <a:pt x="350" y="39"/>
                  <a:pt x="350" y="39"/>
                  <a:pt x="350" y="39"/>
                </a:cubicBezTo>
                <a:cubicBezTo>
                  <a:pt x="349" y="39"/>
                  <a:pt x="349" y="39"/>
                  <a:pt x="349" y="39"/>
                </a:cubicBezTo>
                <a:close/>
                <a:moveTo>
                  <a:pt x="365" y="34"/>
                </a:moveTo>
                <a:cubicBezTo>
                  <a:pt x="365" y="35"/>
                  <a:pt x="365" y="35"/>
                  <a:pt x="365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365" y="34"/>
                  <a:pt x="365" y="34"/>
                  <a:pt x="365" y="34"/>
                </a:cubicBezTo>
                <a:close/>
                <a:moveTo>
                  <a:pt x="447" y="31"/>
                </a:moveTo>
                <a:cubicBezTo>
                  <a:pt x="447" y="32"/>
                  <a:pt x="447" y="32"/>
                  <a:pt x="447" y="32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7" y="31"/>
                  <a:pt x="447" y="31"/>
                  <a:pt x="447" y="31"/>
                </a:cubicBezTo>
                <a:close/>
                <a:moveTo>
                  <a:pt x="455" y="26"/>
                </a:moveTo>
                <a:cubicBezTo>
                  <a:pt x="455" y="26"/>
                  <a:pt x="455" y="26"/>
                  <a:pt x="455" y="26"/>
                </a:cubicBezTo>
                <a:cubicBezTo>
                  <a:pt x="456" y="26"/>
                  <a:pt x="457" y="24"/>
                  <a:pt x="457" y="26"/>
                </a:cubicBezTo>
                <a:cubicBezTo>
                  <a:pt x="457" y="26"/>
                  <a:pt x="457" y="26"/>
                  <a:pt x="457" y="26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7" y="27"/>
                  <a:pt x="457" y="27"/>
                  <a:pt x="457" y="27"/>
                </a:cubicBezTo>
                <a:cubicBezTo>
                  <a:pt x="456" y="27"/>
                  <a:pt x="456" y="27"/>
                  <a:pt x="456" y="27"/>
                </a:cubicBezTo>
                <a:cubicBezTo>
                  <a:pt x="455" y="27"/>
                  <a:pt x="455" y="27"/>
                  <a:pt x="455" y="27"/>
                </a:cubicBezTo>
                <a:cubicBezTo>
                  <a:pt x="455" y="26"/>
                  <a:pt x="455" y="26"/>
                  <a:pt x="455" y="26"/>
                </a:cubicBezTo>
                <a:close/>
                <a:moveTo>
                  <a:pt x="446" y="25"/>
                </a:moveTo>
                <a:cubicBezTo>
                  <a:pt x="447" y="25"/>
                  <a:pt x="447" y="25"/>
                  <a:pt x="447" y="25"/>
                </a:cubicBezTo>
                <a:cubicBezTo>
                  <a:pt x="447" y="26"/>
                  <a:pt x="447" y="26"/>
                  <a:pt x="447" y="26"/>
                </a:cubicBezTo>
                <a:cubicBezTo>
                  <a:pt x="446" y="26"/>
                  <a:pt x="446" y="26"/>
                  <a:pt x="446" y="26"/>
                </a:cubicBezTo>
                <a:cubicBezTo>
                  <a:pt x="446" y="25"/>
                  <a:pt x="446" y="25"/>
                  <a:pt x="446" y="25"/>
                </a:cubicBezTo>
                <a:close/>
                <a:moveTo>
                  <a:pt x="491" y="13"/>
                </a:moveTo>
                <a:cubicBezTo>
                  <a:pt x="490" y="13"/>
                  <a:pt x="490" y="13"/>
                  <a:pt x="490" y="13"/>
                </a:cubicBezTo>
                <a:cubicBezTo>
                  <a:pt x="489" y="13"/>
                  <a:pt x="489" y="13"/>
                  <a:pt x="489" y="13"/>
                </a:cubicBezTo>
                <a:cubicBezTo>
                  <a:pt x="489" y="14"/>
                  <a:pt x="489" y="14"/>
                  <a:pt x="489" y="14"/>
                </a:cubicBezTo>
                <a:cubicBezTo>
                  <a:pt x="485" y="14"/>
                  <a:pt x="485" y="14"/>
                  <a:pt x="485" y="14"/>
                </a:cubicBezTo>
                <a:cubicBezTo>
                  <a:pt x="484" y="15"/>
                  <a:pt x="484" y="15"/>
                  <a:pt x="484" y="15"/>
                </a:cubicBezTo>
                <a:cubicBezTo>
                  <a:pt x="483" y="15"/>
                  <a:pt x="483" y="15"/>
                  <a:pt x="483" y="15"/>
                </a:cubicBezTo>
                <a:cubicBezTo>
                  <a:pt x="482" y="16"/>
                  <a:pt x="482" y="16"/>
                  <a:pt x="482" y="16"/>
                </a:cubicBezTo>
                <a:cubicBezTo>
                  <a:pt x="481" y="16"/>
                  <a:pt x="481" y="16"/>
                  <a:pt x="481" y="16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6" y="15"/>
                  <a:pt x="476" y="15"/>
                  <a:pt x="476" y="15"/>
                </a:cubicBezTo>
                <a:cubicBezTo>
                  <a:pt x="474" y="16"/>
                  <a:pt x="474" y="16"/>
                  <a:pt x="474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3" y="16"/>
                  <a:pt x="473" y="16"/>
                  <a:pt x="473" y="16"/>
                </a:cubicBezTo>
                <a:cubicBezTo>
                  <a:pt x="472" y="16"/>
                  <a:pt x="472" y="16"/>
                  <a:pt x="472" y="16"/>
                </a:cubicBezTo>
                <a:cubicBezTo>
                  <a:pt x="471" y="16"/>
                  <a:pt x="471" y="16"/>
                  <a:pt x="471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8" y="16"/>
                  <a:pt x="468" y="16"/>
                  <a:pt x="468" y="16"/>
                </a:cubicBezTo>
                <a:cubicBezTo>
                  <a:pt x="467" y="16"/>
                  <a:pt x="467" y="16"/>
                  <a:pt x="467" y="16"/>
                </a:cubicBezTo>
                <a:cubicBezTo>
                  <a:pt x="467" y="17"/>
                  <a:pt x="467" y="17"/>
                  <a:pt x="467" y="17"/>
                </a:cubicBezTo>
                <a:cubicBezTo>
                  <a:pt x="466" y="17"/>
                  <a:pt x="466" y="17"/>
                  <a:pt x="466" y="17"/>
                </a:cubicBezTo>
                <a:cubicBezTo>
                  <a:pt x="465" y="17"/>
                  <a:pt x="466" y="17"/>
                  <a:pt x="464" y="17"/>
                </a:cubicBezTo>
                <a:cubicBezTo>
                  <a:pt x="464" y="18"/>
                  <a:pt x="463" y="18"/>
                  <a:pt x="463" y="18"/>
                </a:cubicBezTo>
                <a:cubicBezTo>
                  <a:pt x="460" y="18"/>
                  <a:pt x="462" y="18"/>
                  <a:pt x="461" y="19"/>
                </a:cubicBezTo>
                <a:cubicBezTo>
                  <a:pt x="462" y="19"/>
                  <a:pt x="462" y="19"/>
                  <a:pt x="462" y="19"/>
                </a:cubicBezTo>
                <a:cubicBezTo>
                  <a:pt x="461" y="20"/>
                  <a:pt x="461" y="20"/>
                  <a:pt x="461" y="20"/>
                </a:cubicBezTo>
                <a:cubicBezTo>
                  <a:pt x="460" y="21"/>
                  <a:pt x="460" y="20"/>
                  <a:pt x="458" y="20"/>
                </a:cubicBezTo>
                <a:cubicBezTo>
                  <a:pt x="457" y="20"/>
                  <a:pt x="456" y="20"/>
                  <a:pt x="455" y="20"/>
                </a:cubicBezTo>
                <a:cubicBezTo>
                  <a:pt x="455" y="20"/>
                  <a:pt x="453" y="20"/>
                  <a:pt x="453" y="20"/>
                </a:cubicBezTo>
                <a:cubicBezTo>
                  <a:pt x="452" y="21"/>
                  <a:pt x="453" y="20"/>
                  <a:pt x="452" y="21"/>
                </a:cubicBezTo>
                <a:cubicBezTo>
                  <a:pt x="453" y="23"/>
                  <a:pt x="453" y="23"/>
                  <a:pt x="453" y="23"/>
                </a:cubicBezTo>
                <a:cubicBezTo>
                  <a:pt x="456" y="23"/>
                  <a:pt x="454" y="23"/>
                  <a:pt x="455" y="24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4"/>
                  <a:pt x="454" y="24"/>
                  <a:pt x="454" y="24"/>
                </a:cubicBezTo>
                <a:cubicBezTo>
                  <a:pt x="452" y="24"/>
                  <a:pt x="452" y="24"/>
                  <a:pt x="452" y="24"/>
                </a:cubicBezTo>
                <a:cubicBezTo>
                  <a:pt x="452" y="23"/>
                  <a:pt x="452" y="23"/>
                  <a:pt x="452" y="23"/>
                </a:cubicBezTo>
                <a:cubicBezTo>
                  <a:pt x="450" y="23"/>
                  <a:pt x="450" y="23"/>
                  <a:pt x="450" y="23"/>
                </a:cubicBezTo>
                <a:cubicBezTo>
                  <a:pt x="449" y="23"/>
                  <a:pt x="450" y="24"/>
                  <a:pt x="450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2"/>
                  <a:pt x="449" y="22"/>
                  <a:pt x="449" y="22"/>
                </a:cubicBezTo>
                <a:cubicBezTo>
                  <a:pt x="449" y="23"/>
                  <a:pt x="449" y="23"/>
                  <a:pt x="449" y="23"/>
                </a:cubicBezTo>
                <a:cubicBezTo>
                  <a:pt x="449" y="23"/>
                  <a:pt x="448" y="25"/>
                  <a:pt x="448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3"/>
                  <a:pt x="446" y="23"/>
                  <a:pt x="446" y="23"/>
                </a:cubicBezTo>
                <a:cubicBezTo>
                  <a:pt x="446" y="24"/>
                  <a:pt x="446" y="24"/>
                  <a:pt x="446" y="24"/>
                </a:cubicBezTo>
                <a:cubicBezTo>
                  <a:pt x="445" y="24"/>
                  <a:pt x="445" y="24"/>
                  <a:pt x="445" y="24"/>
                </a:cubicBezTo>
                <a:cubicBezTo>
                  <a:pt x="444" y="24"/>
                  <a:pt x="444" y="24"/>
                  <a:pt x="444" y="24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4" y="25"/>
                  <a:pt x="444" y="25"/>
                  <a:pt x="444" y="25"/>
                </a:cubicBezTo>
                <a:cubicBezTo>
                  <a:pt x="442" y="25"/>
                  <a:pt x="442" y="25"/>
                  <a:pt x="442" y="25"/>
                </a:cubicBezTo>
                <a:cubicBezTo>
                  <a:pt x="442" y="24"/>
                  <a:pt x="442" y="24"/>
                  <a:pt x="442" y="24"/>
                </a:cubicBezTo>
                <a:cubicBezTo>
                  <a:pt x="443" y="23"/>
                  <a:pt x="443" y="23"/>
                  <a:pt x="443" y="23"/>
                </a:cubicBezTo>
                <a:cubicBezTo>
                  <a:pt x="442" y="22"/>
                  <a:pt x="442" y="22"/>
                  <a:pt x="442" y="22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0" y="24"/>
                  <a:pt x="440" y="24"/>
                  <a:pt x="440" y="24"/>
                </a:cubicBezTo>
                <a:cubicBezTo>
                  <a:pt x="439" y="24"/>
                  <a:pt x="439" y="24"/>
                  <a:pt x="439" y="24"/>
                </a:cubicBezTo>
                <a:cubicBezTo>
                  <a:pt x="438" y="25"/>
                  <a:pt x="438" y="25"/>
                  <a:pt x="438" y="25"/>
                </a:cubicBezTo>
                <a:cubicBezTo>
                  <a:pt x="440" y="27"/>
                  <a:pt x="440" y="27"/>
                  <a:pt x="440" y="27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9" y="29"/>
                  <a:pt x="439" y="29"/>
                  <a:pt x="439" y="29"/>
                </a:cubicBezTo>
                <a:cubicBezTo>
                  <a:pt x="439" y="30"/>
                  <a:pt x="439" y="30"/>
                  <a:pt x="439" y="30"/>
                </a:cubicBezTo>
                <a:cubicBezTo>
                  <a:pt x="440" y="30"/>
                  <a:pt x="440" y="30"/>
                  <a:pt x="440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1" y="31"/>
                  <a:pt x="441" y="31"/>
                  <a:pt x="441" y="31"/>
                </a:cubicBezTo>
                <a:cubicBezTo>
                  <a:pt x="441" y="32"/>
                  <a:pt x="441" y="32"/>
                  <a:pt x="441" y="32"/>
                </a:cubicBezTo>
                <a:cubicBezTo>
                  <a:pt x="441" y="33"/>
                  <a:pt x="441" y="33"/>
                  <a:pt x="441" y="33"/>
                </a:cubicBezTo>
                <a:cubicBezTo>
                  <a:pt x="440" y="33"/>
                  <a:pt x="440" y="33"/>
                  <a:pt x="440" y="33"/>
                </a:cubicBezTo>
                <a:cubicBezTo>
                  <a:pt x="438" y="34"/>
                  <a:pt x="438" y="36"/>
                  <a:pt x="435" y="36"/>
                </a:cubicBezTo>
                <a:cubicBezTo>
                  <a:pt x="435" y="35"/>
                  <a:pt x="435" y="35"/>
                  <a:pt x="435" y="35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9" y="32"/>
                  <a:pt x="439" y="32"/>
                  <a:pt x="439" y="32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30"/>
                  <a:pt x="438" y="30"/>
                  <a:pt x="438" y="30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27"/>
                  <a:pt x="438" y="27"/>
                  <a:pt x="438" y="27"/>
                </a:cubicBezTo>
                <a:cubicBezTo>
                  <a:pt x="437" y="25"/>
                  <a:pt x="438" y="26"/>
                  <a:pt x="436" y="25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8" y="23"/>
                  <a:pt x="438" y="23"/>
                  <a:pt x="438" y="23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6" y="22"/>
                  <a:pt x="436" y="22"/>
                  <a:pt x="436" y="22"/>
                </a:cubicBezTo>
                <a:cubicBezTo>
                  <a:pt x="435" y="22"/>
                  <a:pt x="435" y="22"/>
                  <a:pt x="435" y="22"/>
                </a:cubicBezTo>
                <a:cubicBezTo>
                  <a:pt x="433" y="22"/>
                  <a:pt x="433" y="22"/>
                  <a:pt x="433" y="22"/>
                </a:cubicBezTo>
                <a:cubicBezTo>
                  <a:pt x="431" y="22"/>
                  <a:pt x="431" y="22"/>
                  <a:pt x="431" y="22"/>
                </a:cubicBezTo>
                <a:cubicBezTo>
                  <a:pt x="431" y="23"/>
                  <a:pt x="431" y="23"/>
                  <a:pt x="431" y="23"/>
                </a:cubicBezTo>
                <a:cubicBezTo>
                  <a:pt x="430" y="23"/>
                  <a:pt x="430" y="23"/>
                  <a:pt x="430" y="23"/>
                </a:cubicBezTo>
                <a:cubicBezTo>
                  <a:pt x="429" y="25"/>
                  <a:pt x="429" y="25"/>
                  <a:pt x="429" y="25"/>
                </a:cubicBezTo>
                <a:cubicBezTo>
                  <a:pt x="428" y="25"/>
                  <a:pt x="428" y="25"/>
                  <a:pt x="428" y="25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8" y="27"/>
                  <a:pt x="428" y="27"/>
                  <a:pt x="428" y="27"/>
                </a:cubicBezTo>
                <a:cubicBezTo>
                  <a:pt x="427" y="29"/>
                  <a:pt x="427" y="29"/>
                  <a:pt x="427" y="29"/>
                </a:cubicBezTo>
                <a:cubicBezTo>
                  <a:pt x="430" y="29"/>
                  <a:pt x="428" y="29"/>
                  <a:pt x="429" y="29"/>
                </a:cubicBezTo>
                <a:cubicBezTo>
                  <a:pt x="429" y="29"/>
                  <a:pt x="430" y="30"/>
                  <a:pt x="430" y="30"/>
                </a:cubicBezTo>
                <a:cubicBezTo>
                  <a:pt x="431" y="31"/>
                  <a:pt x="430" y="30"/>
                  <a:pt x="430" y="31"/>
                </a:cubicBezTo>
                <a:cubicBezTo>
                  <a:pt x="429" y="32"/>
                  <a:pt x="431" y="32"/>
                  <a:pt x="428" y="31"/>
                </a:cubicBezTo>
                <a:cubicBezTo>
                  <a:pt x="428" y="30"/>
                  <a:pt x="428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5" y="30"/>
                  <a:pt x="425" y="30"/>
                  <a:pt x="425" y="30"/>
                </a:cubicBezTo>
                <a:cubicBezTo>
                  <a:pt x="423" y="29"/>
                  <a:pt x="423" y="29"/>
                  <a:pt x="423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22" y="29"/>
                  <a:pt x="422" y="29"/>
                  <a:pt x="422" y="29"/>
                </a:cubicBezTo>
                <a:cubicBezTo>
                  <a:pt x="417" y="29"/>
                  <a:pt x="417" y="29"/>
                  <a:pt x="417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5" y="28"/>
                  <a:pt x="415" y="28"/>
                  <a:pt x="415" y="28"/>
                </a:cubicBezTo>
                <a:cubicBezTo>
                  <a:pt x="414" y="28"/>
                  <a:pt x="414" y="28"/>
                  <a:pt x="413" y="27"/>
                </a:cubicBezTo>
                <a:cubicBezTo>
                  <a:pt x="412" y="27"/>
                  <a:pt x="412" y="27"/>
                  <a:pt x="412" y="27"/>
                </a:cubicBezTo>
                <a:cubicBezTo>
                  <a:pt x="413" y="28"/>
                  <a:pt x="413" y="28"/>
                  <a:pt x="413" y="28"/>
                </a:cubicBezTo>
                <a:cubicBezTo>
                  <a:pt x="413" y="29"/>
                  <a:pt x="413" y="29"/>
                  <a:pt x="413" y="29"/>
                </a:cubicBezTo>
                <a:cubicBezTo>
                  <a:pt x="415" y="29"/>
                  <a:pt x="415" y="29"/>
                  <a:pt x="415" y="29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6" y="30"/>
                  <a:pt x="416" y="30"/>
                  <a:pt x="416" y="30"/>
                </a:cubicBezTo>
                <a:cubicBezTo>
                  <a:pt x="414" y="31"/>
                  <a:pt x="414" y="31"/>
                  <a:pt x="413" y="30"/>
                </a:cubicBezTo>
                <a:cubicBezTo>
                  <a:pt x="413" y="30"/>
                  <a:pt x="413" y="30"/>
                  <a:pt x="413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10" y="30"/>
                  <a:pt x="410" y="30"/>
                  <a:pt x="410" y="30"/>
                </a:cubicBezTo>
                <a:cubicBezTo>
                  <a:pt x="410" y="31"/>
                  <a:pt x="410" y="31"/>
                  <a:pt x="410" y="31"/>
                </a:cubicBezTo>
                <a:cubicBezTo>
                  <a:pt x="408" y="31"/>
                  <a:pt x="408" y="31"/>
                  <a:pt x="408" y="31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404" y="32"/>
                  <a:pt x="404" y="32"/>
                  <a:pt x="404" y="32"/>
                </a:cubicBezTo>
                <a:cubicBezTo>
                  <a:pt x="403" y="30"/>
                  <a:pt x="405" y="31"/>
                  <a:pt x="402" y="30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399" y="31"/>
                  <a:pt x="399" y="31"/>
                  <a:pt x="399" y="31"/>
                </a:cubicBezTo>
                <a:cubicBezTo>
                  <a:pt x="398" y="32"/>
                  <a:pt x="398" y="32"/>
                  <a:pt x="398" y="32"/>
                </a:cubicBezTo>
                <a:cubicBezTo>
                  <a:pt x="395" y="32"/>
                  <a:pt x="395" y="32"/>
                  <a:pt x="395" y="32"/>
                </a:cubicBezTo>
                <a:cubicBezTo>
                  <a:pt x="394" y="33"/>
                  <a:pt x="394" y="33"/>
                  <a:pt x="394" y="33"/>
                </a:cubicBezTo>
                <a:cubicBezTo>
                  <a:pt x="393" y="33"/>
                  <a:pt x="393" y="33"/>
                  <a:pt x="393" y="33"/>
                </a:cubicBezTo>
                <a:cubicBezTo>
                  <a:pt x="392" y="34"/>
                  <a:pt x="392" y="34"/>
                  <a:pt x="392" y="34"/>
                </a:cubicBezTo>
                <a:cubicBezTo>
                  <a:pt x="392" y="35"/>
                  <a:pt x="390" y="35"/>
                  <a:pt x="389" y="35"/>
                </a:cubicBezTo>
                <a:cubicBezTo>
                  <a:pt x="388" y="34"/>
                  <a:pt x="388" y="34"/>
                  <a:pt x="388" y="34"/>
                </a:cubicBezTo>
                <a:cubicBezTo>
                  <a:pt x="388" y="33"/>
                  <a:pt x="388" y="33"/>
                  <a:pt x="388" y="33"/>
                </a:cubicBezTo>
                <a:cubicBezTo>
                  <a:pt x="391" y="33"/>
                  <a:pt x="390" y="33"/>
                  <a:pt x="390" y="32"/>
                </a:cubicBezTo>
                <a:cubicBezTo>
                  <a:pt x="390" y="32"/>
                  <a:pt x="390" y="32"/>
                  <a:pt x="390" y="32"/>
                </a:cubicBezTo>
                <a:cubicBezTo>
                  <a:pt x="388" y="31"/>
                  <a:pt x="388" y="31"/>
                  <a:pt x="385" y="31"/>
                </a:cubicBezTo>
                <a:cubicBezTo>
                  <a:pt x="387" y="33"/>
                  <a:pt x="386" y="32"/>
                  <a:pt x="385" y="32"/>
                </a:cubicBezTo>
                <a:cubicBezTo>
                  <a:pt x="385" y="33"/>
                  <a:pt x="385" y="33"/>
                  <a:pt x="385" y="33"/>
                </a:cubicBezTo>
                <a:cubicBezTo>
                  <a:pt x="385" y="34"/>
                  <a:pt x="385" y="34"/>
                  <a:pt x="385" y="34"/>
                </a:cubicBezTo>
                <a:cubicBezTo>
                  <a:pt x="387" y="35"/>
                  <a:pt x="387" y="35"/>
                  <a:pt x="385" y="36"/>
                </a:cubicBezTo>
                <a:cubicBezTo>
                  <a:pt x="385" y="36"/>
                  <a:pt x="385" y="36"/>
                  <a:pt x="385" y="36"/>
                </a:cubicBezTo>
                <a:cubicBezTo>
                  <a:pt x="384" y="36"/>
                  <a:pt x="384" y="36"/>
                  <a:pt x="384" y="36"/>
                </a:cubicBezTo>
                <a:cubicBezTo>
                  <a:pt x="383" y="35"/>
                  <a:pt x="383" y="35"/>
                  <a:pt x="383" y="35"/>
                </a:cubicBezTo>
                <a:cubicBezTo>
                  <a:pt x="382" y="35"/>
                  <a:pt x="382" y="35"/>
                  <a:pt x="382" y="35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79" y="37"/>
                  <a:pt x="379" y="37"/>
                  <a:pt x="379" y="37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78" y="38"/>
                  <a:pt x="378" y="38"/>
                  <a:pt x="378" y="38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9" y="39"/>
                  <a:pt x="379" y="39"/>
                  <a:pt x="379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76" y="39"/>
                  <a:pt x="376" y="39"/>
                  <a:pt x="376" y="39"/>
                </a:cubicBezTo>
                <a:cubicBezTo>
                  <a:pt x="375" y="39"/>
                  <a:pt x="375" y="39"/>
                  <a:pt x="375" y="39"/>
                </a:cubicBezTo>
                <a:cubicBezTo>
                  <a:pt x="374" y="38"/>
                  <a:pt x="374" y="38"/>
                  <a:pt x="374" y="38"/>
                </a:cubicBezTo>
                <a:cubicBezTo>
                  <a:pt x="371" y="38"/>
                  <a:pt x="373" y="38"/>
                  <a:pt x="372" y="39"/>
                </a:cubicBezTo>
                <a:cubicBezTo>
                  <a:pt x="373" y="40"/>
                  <a:pt x="373" y="40"/>
                  <a:pt x="373" y="40"/>
                </a:cubicBezTo>
                <a:cubicBezTo>
                  <a:pt x="374" y="41"/>
                  <a:pt x="374" y="41"/>
                  <a:pt x="374" y="41"/>
                </a:cubicBezTo>
                <a:cubicBezTo>
                  <a:pt x="373" y="41"/>
                  <a:pt x="373" y="41"/>
                  <a:pt x="373" y="41"/>
                </a:cubicBezTo>
                <a:cubicBezTo>
                  <a:pt x="372" y="41"/>
                  <a:pt x="372" y="41"/>
                  <a:pt x="372" y="41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68" y="40"/>
                  <a:pt x="370" y="40"/>
                  <a:pt x="369" y="39"/>
                </a:cubicBezTo>
                <a:cubicBezTo>
                  <a:pt x="369" y="39"/>
                  <a:pt x="369" y="39"/>
                  <a:pt x="369" y="39"/>
                </a:cubicBezTo>
                <a:cubicBezTo>
                  <a:pt x="369" y="38"/>
                  <a:pt x="369" y="38"/>
                  <a:pt x="369" y="38"/>
                </a:cubicBezTo>
                <a:cubicBezTo>
                  <a:pt x="368" y="38"/>
                  <a:pt x="368" y="38"/>
                  <a:pt x="368" y="38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8" y="36"/>
                  <a:pt x="368" y="36"/>
                  <a:pt x="368" y="36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67" y="35"/>
                  <a:pt x="367" y="35"/>
                  <a:pt x="367" y="35"/>
                </a:cubicBezTo>
                <a:cubicBezTo>
                  <a:pt x="369" y="35"/>
                  <a:pt x="369" y="35"/>
                  <a:pt x="369" y="35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2" y="36"/>
                  <a:pt x="374" y="35"/>
                  <a:pt x="374" y="36"/>
                </a:cubicBezTo>
                <a:cubicBezTo>
                  <a:pt x="375" y="36"/>
                  <a:pt x="375" y="36"/>
                  <a:pt x="375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379" y="36"/>
                  <a:pt x="379" y="36"/>
                  <a:pt x="380" y="35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80" y="33"/>
                  <a:pt x="380" y="32"/>
                  <a:pt x="377" y="32"/>
                </a:cubicBezTo>
                <a:cubicBezTo>
                  <a:pt x="377" y="32"/>
                  <a:pt x="377" y="32"/>
                  <a:pt x="377" y="32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74" y="30"/>
                  <a:pt x="374" y="30"/>
                  <a:pt x="374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1" y="30"/>
                  <a:pt x="371" y="30"/>
                  <a:pt x="371" y="30"/>
                </a:cubicBezTo>
                <a:cubicBezTo>
                  <a:pt x="370" y="30"/>
                  <a:pt x="370" y="30"/>
                  <a:pt x="370" y="30"/>
                </a:cubicBezTo>
                <a:cubicBezTo>
                  <a:pt x="369" y="30"/>
                  <a:pt x="369" y="30"/>
                  <a:pt x="369" y="30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7" y="29"/>
                  <a:pt x="367" y="29"/>
                  <a:pt x="367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5" y="28"/>
                  <a:pt x="365" y="28"/>
                  <a:pt x="365" y="28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63" y="29"/>
                  <a:pt x="363" y="29"/>
                  <a:pt x="363" y="29"/>
                </a:cubicBezTo>
                <a:cubicBezTo>
                  <a:pt x="362" y="29"/>
                  <a:pt x="362" y="29"/>
                  <a:pt x="362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1" y="29"/>
                  <a:pt x="361" y="29"/>
                  <a:pt x="361" y="29"/>
                </a:cubicBezTo>
                <a:cubicBezTo>
                  <a:pt x="360" y="28"/>
                  <a:pt x="360" y="29"/>
                  <a:pt x="360" y="28"/>
                </a:cubicBezTo>
                <a:cubicBezTo>
                  <a:pt x="361" y="27"/>
                  <a:pt x="361" y="28"/>
                  <a:pt x="362" y="27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0" y="26"/>
                  <a:pt x="360" y="26"/>
                  <a:pt x="360" y="26"/>
                </a:cubicBezTo>
                <a:cubicBezTo>
                  <a:pt x="358" y="26"/>
                  <a:pt x="358" y="26"/>
                  <a:pt x="35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5" y="27"/>
                  <a:pt x="355" y="27"/>
                  <a:pt x="355" y="27"/>
                </a:cubicBezTo>
                <a:cubicBezTo>
                  <a:pt x="354" y="26"/>
                  <a:pt x="354" y="26"/>
                  <a:pt x="354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3" y="26"/>
                  <a:pt x="353" y="26"/>
                  <a:pt x="353" y="26"/>
                </a:cubicBezTo>
                <a:cubicBezTo>
                  <a:pt x="350" y="26"/>
                  <a:pt x="350" y="26"/>
                  <a:pt x="350" y="26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9" y="27"/>
                  <a:pt x="349" y="27"/>
                  <a:pt x="349" y="27"/>
                </a:cubicBezTo>
                <a:cubicBezTo>
                  <a:pt x="347" y="27"/>
                  <a:pt x="347" y="27"/>
                  <a:pt x="347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0" y="28"/>
                  <a:pt x="340" y="28"/>
                  <a:pt x="340" y="28"/>
                </a:cubicBezTo>
                <a:cubicBezTo>
                  <a:pt x="338" y="29"/>
                  <a:pt x="340" y="29"/>
                  <a:pt x="337" y="29"/>
                </a:cubicBezTo>
                <a:cubicBezTo>
                  <a:pt x="337" y="29"/>
                  <a:pt x="337" y="29"/>
                  <a:pt x="337" y="29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6" y="31"/>
                  <a:pt x="336" y="31"/>
                  <a:pt x="336" y="31"/>
                </a:cubicBezTo>
                <a:cubicBezTo>
                  <a:pt x="336" y="30"/>
                  <a:pt x="336" y="30"/>
                  <a:pt x="336" y="30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34" y="30"/>
                  <a:pt x="334" y="30"/>
                  <a:pt x="334" y="30"/>
                </a:cubicBezTo>
                <a:cubicBezTo>
                  <a:pt x="334" y="30"/>
                  <a:pt x="334" y="30"/>
                  <a:pt x="333" y="30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3" y="32"/>
                  <a:pt x="333" y="32"/>
                  <a:pt x="333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5" y="31"/>
                  <a:pt x="334" y="31"/>
                  <a:pt x="336" y="31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35" y="32"/>
                  <a:pt x="335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3" y="33"/>
                  <a:pt x="333" y="33"/>
                  <a:pt x="333" y="33"/>
                </a:cubicBezTo>
                <a:cubicBezTo>
                  <a:pt x="331" y="35"/>
                  <a:pt x="331" y="35"/>
                  <a:pt x="331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30" y="35"/>
                  <a:pt x="330" y="35"/>
                  <a:pt x="330" y="35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28" y="38"/>
                  <a:pt x="328" y="38"/>
                  <a:pt x="328" y="38"/>
                </a:cubicBezTo>
                <a:cubicBezTo>
                  <a:pt x="327" y="39"/>
                  <a:pt x="327" y="39"/>
                  <a:pt x="327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25" y="40"/>
                  <a:pt x="325" y="40"/>
                  <a:pt x="324" y="4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3" y="41"/>
                  <a:pt x="323" y="41"/>
                  <a:pt x="323" y="41"/>
                </a:cubicBezTo>
                <a:cubicBezTo>
                  <a:pt x="322" y="42"/>
                  <a:pt x="324" y="42"/>
                  <a:pt x="321" y="42"/>
                </a:cubicBezTo>
                <a:cubicBezTo>
                  <a:pt x="321" y="42"/>
                  <a:pt x="321" y="42"/>
                  <a:pt x="320" y="42"/>
                </a:cubicBezTo>
                <a:cubicBezTo>
                  <a:pt x="319" y="43"/>
                  <a:pt x="319" y="43"/>
                  <a:pt x="319" y="43"/>
                </a:cubicBezTo>
                <a:cubicBezTo>
                  <a:pt x="318" y="44"/>
                  <a:pt x="318" y="44"/>
                  <a:pt x="318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7" y="44"/>
                  <a:pt x="317" y="44"/>
                  <a:pt x="317" y="44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6" y="52"/>
                  <a:pt x="316" y="52"/>
                  <a:pt x="316" y="52"/>
                </a:cubicBezTo>
                <a:cubicBezTo>
                  <a:pt x="317" y="53"/>
                  <a:pt x="317" y="53"/>
                  <a:pt x="318" y="53"/>
                </a:cubicBezTo>
                <a:cubicBezTo>
                  <a:pt x="319" y="54"/>
                  <a:pt x="319" y="54"/>
                  <a:pt x="319" y="54"/>
                </a:cubicBezTo>
                <a:cubicBezTo>
                  <a:pt x="320" y="54"/>
                  <a:pt x="320" y="54"/>
                  <a:pt x="320" y="54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2" y="53"/>
                  <a:pt x="321" y="53"/>
                  <a:pt x="323" y="52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5" y="51"/>
                  <a:pt x="325" y="51"/>
                  <a:pt x="325" y="51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7" y="54"/>
                  <a:pt x="327" y="54"/>
                  <a:pt x="327" y="54"/>
                </a:cubicBezTo>
                <a:cubicBezTo>
                  <a:pt x="327" y="55"/>
                  <a:pt x="327" y="55"/>
                  <a:pt x="327" y="55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7"/>
                  <a:pt x="328" y="57"/>
                  <a:pt x="328" y="57"/>
                </a:cubicBezTo>
                <a:cubicBezTo>
                  <a:pt x="327" y="58"/>
                  <a:pt x="327" y="58"/>
                  <a:pt x="327" y="58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6" y="59"/>
                  <a:pt x="326" y="59"/>
                  <a:pt x="326" y="59"/>
                </a:cubicBezTo>
                <a:cubicBezTo>
                  <a:pt x="326" y="58"/>
                  <a:pt x="326" y="58"/>
                  <a:pt x="326" y="58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24" y="55"/>
                  <a:pt x="324" y="55"/>
                  <a:pt x="324" y="55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1" y="55"/>
                  <a:pt x="321" y="55"/>
                  <a:pt x="321" y="55"/>
                </a:cubicBezTo>
                <a:cubicBezTo>
                  <a:pt x="320" y="56"/>
                  <a:pt x="320" y="56"/>
                  <a:pt x="320" y="56"/>
                </a:cubicBezTo>
                <a:cubicBezTo>
                  <a:pt x="320" y="60"/>
                  <a:pt x="321" y="57"/>
                  <a:pt x="321" y="60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1"/>
                  <a:pt x="321" y="61"/>
                  <a:pt x="321" y="61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1" y="63"/>
                  <a:pt x="320" y="62"/>
                  <a:pt x="319" y="62"/>
                </a:cubicBezTo>
                <a:cubicBezTo>
                  <a:pt x="318" y="63"/>
                  <a:pt x="318" y="63"/>
                  <a:pt x="318" y="63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5" y="64"/>
                  <a:pt x="315" y="64"/>
                  <a:pt x="315" y="64"/>
                </a:cubicBezTo>
                <a:cubicBezTo>
                  <a:pt x="314" y="64"/>
                  <a:pt x="314" y="64"/>
                  <a:pt x="314" y="64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5"/>
                  <a:pt x="314" y="65"/>
                  <a:pt x="314" y="65"/>
                </a:cubicBezTo>
                <a:cubicBezTo>
                  <a:pt x="314" y="66"/>
                  <a:pt x="314" y="66"/>
                  <a:pt x="314" y="66"/>
                </a:cubicBezTo>
                <a:cubicBezTo>
                  <a:pt x="312" y="67"/>
                  <a:pt x="312" y="67"/>
                  <a:pt x="312" y="67"/>
                </a:cubicBezTo>
                <a:cubicBezTo>
                  <a:pt x="311" y="68"/>
                  <a:pt x="311" y="68"/>
                  <a:pt x="310" y="68"/>
                </a:cubicBezTo>
                <a:cubicBezTo>
                  <a:pt x="309" y="68"/>
                  <a:pt x="309" y="68"/>
                  <a:pt x="309" y="68"/>
                </a:cubicBezTo>
                <a:cubicBezTo>
                  <a:pt x="309" y="69"/>
                  <a:pt x="309" y="69"/>
                  <a:pt x="309" y="69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07" y="70"/>
                  <a:pt x="307" y="70"/>
                  <a:pt x="307" y="70"/>
                </a:cubicBezTo>
                <a:cubicBezTo>
                  <a:pt x="307" y="71"/>
                  <a:pt x="307" y="71"/>
                  <a:pt x="306" y="72"/>
                </a:cubicBezTo>
                <a:cubicBezTo>
                  <a:pt x="305" y="72"/>
                  <a:pt x="306" y="72"/>
                  <a:pt x="305" y="71"/>
                </a:cubicBezTo>
                <a:cubicBezTo>
                  <a:pt x="303" y="71"/>
                  <a:pt x="303" y="70"/>
                  <a:pt x="302" y="71"/>
                </a:cubicBezTo>
                <a:cubicBezTo>
                  <a:pt x="303" y="72"/>
                  <a:pt x="303" y="72"/>
                  <a:pt x="303" y="72"/>
                </a:cubicBezTo>
                <a:cubicBezTo>
                  <a:pt x="303" y="73"/>
                  <a:pt x="303" y="73"/>
                  <a:pt x="303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301" y="73"/>
                  <a:pt x="301" y="73"/>
                  <a:pt x="301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298" y="73"/>
                  <a:pt x="298" y="73"/>
                  <a:pt x="298" y="73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4"/>
                  <a:pt x="298" y="74"/>
                  <a:pt x="298" y="74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0" y="75"/>
                  <a:pt x="300" y="75"/>
                  <a:pt x="301" y="76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2" y="77"/>
                  <a:pt x="302" y="77"/>
                  <a:pt x="302" y="77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4" y="79"/>
                  <a:pt x="304" y="79"/>
                  <a:pt x="304" y="79"/>
                </a:cubicBezTo>
                <a:cubicBezTo>
                  <a:pt x="304" y="79"/>
                  <a:pt x="304" y="77"/>
                  <a:pt x="304" y="80"/>
                </a:cubicBezTo>
                <a:cubicBezTo>
                  <a:pt x="304" y="83"/>
                  <a:pt x="304" y="80"/>
                  <a:pt x="304" y="81"/>
                </a:cubicBezTo>
                <a:cubicBezTo>
                  <a:pt x="304" y="83"/>
                  <a:pt x="304" y="83"/>
                  <a:pt x="304" y="83"/>
                </a:cubicBezTo>
                <a:cubicBezTo>
                  <a:pt x="303" y="84"/>
                  <a:pt x="302" y="85"/>
                  <a:pt x="301" y="84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2" y="83"/>
                  <a:pt x="292" y="83"/>
                  <a:pt x="292" y="83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1" y="84"/>
                  <a:pt x="291" y="84"/>
                  <a:pt x="291" y="84"/>
                </a:cubicBezTo>
                <a:cubicBezTo>
                  <a:pt x="290" y="84"/>
                  <a:pt x="290" y="84"/>
                  <a:pt x="290" y="84"/>
                </a:cubicBezTo>
                <a:cubicBezTo>
                  <a:pt x="289" y="84"/>
                  <a:pt x="290" y="86"/>
                  <a:pt x="290" y="88"/>
                </a:cubicBezTo>
                <a:cubicBezTo>
                  <a:pt x="290" y="88"/>
                  <a:pt x="292" y="89"/>
                  <a:pt x="290" y="89"/>
                </a:cubicBezTo>
                <a:cubicBezTo>
                  <a:pt x="290" y="92"/>
                  <a:pt x="289" y="91"/>
                  <a:pt x="289" y="94"/>
                </a:cubicBezTo>
                <a:cubicBezTo>
                  <a:pt x="289" y="95"/>
                  <a:pt x="289" y="95"/>
                  <a:pt x="289" y="95"/>
                </a:cubicBezTo>
                <a:cubicBezTo>
                  <a:pt x="290" y="96"/>
                  <a:pt x="290" y="95"/>
                  <a:pt x="290" y="97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95" y="99"/>
                  <a:pt x="295" y="99"/>
                  <a:pt x="295" y="100"/>
                </a:cubicBezTo>
                <a:cubicBezTo>
                  <a:pt x="295" y="101"/>
                  <a:pt x="295" y="101"/>
                  <a:pt x="295" y="101"/>
                </a:cubicBezTo>
                <a:cubicBezTo>
                  <a:pt x="293" y="107"/>
                  <a:pt x="290" y="103"/>
                  <a:pt x="289" y="108"/>
                </a:cubicBezTo>
                <a:cubicBezTo>
                  <a:pt x="289" y="108"/>
                  <a:pt x="289" y="108"/>
                  <a:pt x="289" y="108"/>
                </a:cubicBezTo>
                <a:cubicBezTo>
                  <a:pt x="288" y="109"/>
                  <a:pt x="288" y="109"/>
                  <a:pt x="288" y="110"/>
                </a:cubicBezTo>
                <a:cubicBezTo>
                  <a:pt x="288" y="111"/>
                  <a:pt x="288" y="111"/>
                  <a:pt x="288" y="111"/>
                </a:cubicBezTo>
                <a:cubicBezTo>
                  <a:pt x="288" y="113"/>
                  <a:pt x="288" y="112"/>
                  <a:pt x="288" y="114"/>
                </a:cubicBezTo>
                <a:cubicBezTo>
                  <a:pt x="286" y="115"/>
                  <a:pt x="286" y="115"/>
                  <a:pt x="286" y="115"/>
                </a:cubicBezTo>
                <a:cubicBezTo>
                  <a:pt x="285" y="116"/>
                  <a:pt x="285" y="116"/>
                  <a:pt x="285" y="116"/>
                </a:cubicBezTo>
                <a:cubicBezTo>
                  <a:pt x="284" y="116"/>
                  <a:pt x="284" y="116"/>
                  <a:pt x="284" y="116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2" y="118"/>
                  <a:pt x="282" y="118"/>
                  <a:pt x="282" y="118"/>
                </a:cubicBezTo>
                <a:cubicBezTo>
                  <a:pt x="281" y="119"/>
                  <a:pt x="281" y="119"/>
                  <a:pt x="281" y="119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9" y="122"/>
                  <a:pt x="279" y="122"/>
                  <a:pt x="279" y="122"/>
                </a:cubicBezTo>
                <a:cubicBezTo>
                  <a:pt x="279" y="123"/>
                  <a:pt x="279" y="123"/>
                  <a:pt x="279" y="123"/>
                </a:cubicBezTo>
                <a:cubicBezTo>
                  <a:pt x="278" y="124"/>
                  <a:pt x="278" y="124"/>
                  <a:pt x="278" y="124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5"/>
                  <a:pt x="277" y="125"/>
                  <a:pt x="277" y="125"/>
                </a:cubicBezTo>
                <a:cubicBezTo>
                  <a:pt x="277" y="126"/>
                  <a:pt x="277" y="126"/>
                  <a:pt x="277" y="126"/>
                </a:cubicBezTo>
                <a:cubicBezTo>
                  <a:pt x="277" y="127"/>
                  <a:pt x="277" y="127"/>
                  <a:pt x="277" y="127"/>
                </a:cubicBezTo>
                <a:cubicBezTo>
                  <a:pt x="276" y="127"/>
                  <a:pt x="276" y="127"/>
                  <a:pt x="276" y="127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6" y="128"/>
                  <a:pt x="276" y="128"/>
                  <a:pt x="276" y="128"/>
                </a:cubicBezTo>
                <a:cubicBezTo>
                  <a:pt x="275" y="130"/>
                  <a:pt x="275" y="129"/>
                  <a:pt x="275" y="131"/>
                </a:cubicBezTo>
                <a:cubicBezTo>
                  <a:pt x="276" y="132"/>
                  <a:pt x="276" y="132"/>
                  <a:pt x="276" y="132"/>
                </a:cubicBezTo>
                <a:cubicBezTo>
                  <a:pt x="276" y="133"/>
                  <a:pt x="276" y="133"/>
                  <a:pt x="276" y="134"/>
                </a:cubicBezTo>
                <a:cubicBezTo>
                  <a:pt x="276" y="135"/>
                  <a:pt x="276" y="135"/>
                  <a:pt x="276" y="135"/>
                </a:cubicBezTo>
                <a:cubicBezTo>
                  <a:pt x="276" y="136"/>
                  <a:pt x="276" y="136"/>
                  <a:pt x="276" y="136"/>
                </a:cubicBezTo>
                <a:cubicBezTo>
                  <a:pt x="277" y="137"/>
                  <a:pt x="277" y="135"/>
                  <a:pt x="277" y="138"/>
                </a:cubicBezTo>
                <a:cubicBezTo>
                  <a:pt x="277" y="140"/>
                  <a:pt x="277" y="138"/>
                  <a:pt x="276" y="139"/>
                </a:cubicBezTo>
                <a:cubicBezTo>
                  <a:pt x="276" y="140"/>
                  <a:pt x="276" y="140"/>
                  <a:pt x="276" y="140"/>
                </a:cubicBezTo>
                <a:cubicBezTo>
                  <a:pt x="276" y="141"/>
                  <a:pt x="276" y="141"/>
                  <a:pt x="276" y="141"/>
                </a:cubicBezTo>
                <a:cubicBezTo>
                  <a:pt x="276" y="143"/>
                  <a:pt x="276" y="143"/>
                  <a:pt x="276" y="143"/>
                </a:cubicBezTo>
                <a:cubicBezTo>
                  <a:pt x="275" y="143"/>
                  <a:pt x="275" y="143"/>
                  <a:pt x="275" y="143"/>
                </a:cubicBezTo>
                <a:cubicBezTo>
                  <a:pt x="275" y="144"/>
                  <a:pt x="275" y="144"/>
                  <a:pt x="275" y="144"/>
                </a:cubicBezTo>
                <a:cubicBezTo>
                  <a:pt x="275" y="145"/>
                  <a:pt x="275" y="145"/>
                  <a:pt x="275" y="145"/>
                </a:cubicBezTo>
                <a:cubicBezTo>
                  <a:pt x="275" y="146"/>
                  <a:pt x="275" y="146"/>
                  <a:pt x="275" y="147"/>
                </a:cubicBezTo>
                <a:cubicBezTo>
                  <a:pt x="275" y="147"/>
                  <a:pt x="275" y="147"/>
                  <a:pt x="275" y="147"/>
                </a:cubicBezTo>
                <a:cubicBezTo>
                  <a:pt x="275" y="150"/>
                  <a:pt x="275" y="150"/>
                  <a:pt x="275" y="150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7" y="151"/>
                  <a:pt x="277" y="151"/>
                  <a:pt x="277" y="151"/>
                </a:cubicBezTo>
                <a:cubicBezTo>
                  <a:pt x="278" y="152"/>
                  <a:pt x="278" y="152"/>
                  <a:pt x="278" y="152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3"/>
                  <a:pt x="279" y="153"/>
                  <a:pt x="279" y="153"/>
                </a:cubicBezTo>
                <a:cubicBezTo>
                  <a:pt x="279" y="154"/>
                  <a:pt x="279" y="154"/>
                  <a:pt x="279" y="154"/>
                </a:cubicBezTo>
                <a:cubicBezTo>
                  <a:pt x="281" y="156"/>
                  <a:pt x="281" y="156"/>
                  <a:pt x="281" y="156"/>
                </a:cubicBezTo>
                <a:cubicBezTo>
                  <a:pt x="282" y="157"/>
                  <a:pt x="281" y="157"/>
                  <a:pt x="282" y="158"/>
                </a:cubicBezTo>
                <a:cubicBezTo>
                  <a:pt x="282" y="159"/>
                  <a:pt x="282" y="159"/>
                  <a:pt x="283" y="160"/>
                </a:cubicBezTo>
                <a:cubicBezTo>
                  <a:pt x="283" y="160"/>
                  <a:pt x="283" y="160"/>
                  <a:pt x="283" y="160"/>
                </a:cubicBezTo>
                <a:cubicBezTo>
                  <a:pt x="284" y="160"/>
                  <a:pt x="284" y="160"/>
                  <a:pt x="284" y="160"/>
                </a:cubicBezTo>
                <a:cubicBezTo>
                  <a:pt x="285" y="161"/>
                  <a:pt x="285" y="161"/>
                  <a:pt x="285" y="161"/>
                </a:cubicBezTo>
                <a:cubicBezTo>
                  <a:pt x="285" y="162"/>
                  <a:pt x="285" y="162"/>
                  <a:pt x="285" y="162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289" y="165"/>
                  <a:pt x="289" y="165"/>
                  <a:pt x="289" y="165"/>
                </a:cubicBezTo>
                <a:cubicBezTo>
                  <a:pt x="290" y="166"/>
                  <a:pt x="290" y="166"/>
                  <a:pt x="290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1" y="166"/>
                  <a:pt x="291" y="166"/>
                  <a:pt x="291" y="166"/>
                </a:cubicBezTo>
                <a:cubicBezTo>
                  <a:pt x="292" y="166"/>
                  <a:pt x="292" y="166"/>
                  <a:pt x="292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3" y="166"/>
                  <a:pt x="293" y="166"/>
                  <a:pt x="293" y="166"/>
                </a:cubicBezTo>
                <a:cubicBezTo>
                  <a:pt x="294" y="166"/>
                  <a:pt x="294" y="166"/>
                  <a:pt x="294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65"/>
                  <a:pt x="295" y="165"/>
                  <a:pt x="295" y="165"/>
                </a:cubicBezTo>
                <a:cubicBezTo>
                  <a:pt x="298" y="165"/>
                  <a:pt x="298" y="165"/>
                  <a:pt x="298" y="165"/>
                </a:cubicBezTo>
                <a:cubicBezTo>
                  <a:pt x="298" y="165"/>
                  <a:pt x="299" y="163"/>
                  <a:pt x="299" y="165"/>
                </a:cubicBezTo>
                <a:cubicBezTo>
                  <a:pt x="301" y="165"/>
                  <a:pt x="301" y="165"/>
                  <a:pt x="301" y="165"/>
                </a:cubicBezTo>
                <a:cubicBezTo>
                  <a:pt x="301" y="166"/>
                  <a:pt x="301" y="166"/>
                  <a:pt x="301" y="166"/>
                </a:cubicBezTo>
                <a:cubicBezTo>
                  <a:pt x="303" y="166"/>
                  <a:pt x="303" y="165"/>
                  <a:pt x="304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6" y="164"/>
                  <a:pt x="306" y="164"/>
                  <a:pt x="306" y="164"/>
                </a:cubicBezTo>
                <a:cubicBezTo>
                  <a:pt x="307" y="164"/>
                  <a:pt x="307" y="164"/>
                  <a:pt x="307" y="164"/>
                </a:cubicBezTo>
                <a:cubicBezTo>
                  <a:pt x="307" y="163"/>
                  <a:pt x="306" y="164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311" y="163"/>
                  <a:pt x="311" y="163"/>
                  <a:pt x="311" y="163"/>
                </a:cubicBezTo>
                <a:cubicBezTo>
                  <a:pt x="311" y="162"/>
                  <a:pt x="310" y="162"/>
                  <a:pt x="312" y="162"/>
                </a:cubicBezTo>
                <a:cubicBezTo>
                  <a:pt x="313" y="162"/>
                  <a:pt x="313" y="162"/>
                  <a:pt x="313" y="162"/>
                </a:cubicBezTo>
                <a:cubicBezTo>
                  <a:pt x="314" y="163"/>
                  <a:pt x="314" y="163"/>
                  <a:pt x="314" y="163"/>
                </a:cubicBezTo>
                <a:cubicBezTo>
                  <a:pt x="315" y="164"/>
                  <a:pt x="315" y="164"/>
                  <a:pt x="315" y="16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6"/>
                  <a:pt x="315" y="166"/>
                  <a:pt x="315" y="166"/>
                </a:cubicBezTo>
                <a:cubicBezTo>
                  <a:pt x="317" y="167"/>
                  <a:pt x="317" y="167"/>
                  <a:pt x="317" y="167"/>
                </a:cubicBezTo>
                <a:cubicBezTo>
                  <a:pt x="318" y="167"/>
                  <a:pt x="318" y="167"/>
                  <a:pt x="318" y="167"/>
                </a:cubicBezTo>
                <a:cubicBezTo>
                  <a:pt x="318" y="166"/>
                  <a:pt x="318" y="166"/>
                  <a:pt x="318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1" y="166"/>
                  <a:pt x="321" y="166"/>
                  <a:pt x="321" y="166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7"/>
                  <a:pt x="322" y="167"/>
                  <a:pt x="322" y="167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1" y="168"/>
                  <a:pt x="321" y="168"/>
                  <a:pt x="321" y="168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22" y="169"/>
                  <a:pt x="322" y="169"/>
                  <a:pt x="322" y="169"/>
                </a:cubicBezTo>
                <a:cubicBezTo>
                  <a:pt x="322" y="168"/>
                  <a:pt x="322" y="168"/>
                  <a:pt x="322" y="168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3" y="169"/>
                  <a:pt x="325" y="170"/>
                  <a:pt x="323" y="170"/>
                </a:cubicBezTo>
                <a:cubicBezTo>
                  <a:pt x="323" y="172"/>
                  <a:pt x="323" y="172"/>
                  <a:pt x="323" y="172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3"/>
                  <a:pt x="323" y="173"/>
                  <a:pt x="323" y="173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322" y="177"/>
                  <a:pt x="322" y="177"/>
                  <a:pt x="322" y="178"/>
                </a:cubicBezTo>
                <a:cubicBezTo>
                  <a:pt x="322" y="180"/>
                  <a:pt x="323" y="180"/>
                  <a:pt x="323" y="181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7" y="185"/>
                  <a:pt x="327" y="185"/>
                  <a:pt x="327" y="185"/>
                </a:cubicBezTo>
                <a:cubicBezTo>
                  <a:pt x="327" y="186"/>
                  <a:pt x="327" y="186"/>
                  <a:pt x="327" y="186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189"/>
                  <a:pt x="328" y="189"/>
                  <a:pt x="328" y="189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9" y="191"/>
                  <a:pt x="329" y="191"/>
                  <a:pt x="329" y="191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0" y="193"/>
                  <a:pt x="330" y="193"/>
                  <a:pt x="330" y="193"/>
                </a:cubicBezTo>
                <a:cubicBezTo>
                  <a:pt x="330" y="195"/>
                  <a:pt x="330" y="194"/>
                  <a:pt x="329" y="195"/>
                </a:cubicBezTo>
                <a:cubicBezTo>
                  <a:pt x="330" y="196"/>
                  <a:pt x="330" y="196"/>
                  <a:pt x="330" y="196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31" y="199"/>
                  <a:pt x="331" y="199"/>
                  <a:pt x="330" y="200"/>
                </a:cubicBezTo>
                <a:cubicBezTo>
                  <a:pt x="330" y="202"/>
                  <a:pt x="330" y="202"/>
                  <a:pt x="330" y="202"/>
                </a:cubicBezTo>
                <a:cubicBezTo>
                  <a:pt x="329" y="203"/>
                  <a:pt x="329" y="202"/>
                  <a:pt x="328" y="204"/>
                </a:cubicBezTo>
                <a:cubicBezTo>
                  <a:pt x="328" y="205"/>
                  <a:pt x="328" y="205"/>
                  <a:pt x="328" y="205"/>
                </a:cubicBezTo>
                <a:cubicBezTo>
                  <a:pt x="328" y="206"/>
                  <a:pt x="328" y="206"/>
                  <a:pt x="328" y="206"/>
                </a:cubicBezTo>
                <a:cubicBezTo>
                  <a:pt x="327" y="207"/>
                  <a:pt x="327" y="207"/>
                  <a:pt x="327" y="207"/>
                </a:cubicBezTo>
                <a:cubicBezTo>
                  <a:pt x="327" y="210"/>
                  <a:pt x="327" y="211"/>
                  <a:pt x="327" y="214"/>
                </a:cubicBezTo>
                <a:cubicBezTo>
                  <a:pt x="327" y="215"/>
                  <a:pt x="327" y="215"/>
                  <a:pt x="327" y="215"/>
                </a:cubicBezTo>
                <a:cubicBezTo>
                  <a:pt x="328" y="216"/>
                  <a:pt x="328" y="216"/>
                  <a:pt x="328" y="216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8" y="217"/>
                  <a:pt x="328" y="217"/>
                  <a:pt x="328" y="217"/>
                </a:cubicBezTo>
                <a:cubicBezTo>
                  <a:pt x="329" y="218"/>
                  <a:pt x="329" y="218"/>
                  <a:pt x="329" y="218"/>
                </a:cubicBezTo>
                <a:cubicBezTo>
                  <a:pt x="329" y="219"/>
                  <a:pt x="329" y="219"/>
                  <a:pt x="329" y="219"/>
                </a:cubicBezTo>
                <a:cubicBezTo>
                  <a:pt x="330" y="219"/>
                  <a:pt x="330" y="219"/>
                  <a:pt x="330" y="219"/>
                </a:cubicBezTo>
                <a:cubicBezTo>
                  <a:pt x="330" y="220"/>
                  <a:pt x="330" y="220"/>
                  <a:pt x="330" y="221"/>
                </a:cubicBezTo>
                <a:cubicBezTo>
                  <a:pt x="331" y="221"/>
                  <a:pt x="331" y="221"/>
                  <a:pt x="331" y="221"/>
                </a:cubicBezTo>
                <a:cubicBezTo>
                  <a:pt x="331" y="222"/>
                  <a:pt x="331" y="222"/>
                  <a:pt x="331" y="222"/>
                </a:cubicBezTo>
                <a:cubicBezTo>
                  <a:pt x="331" y="223"/>
                  <a:pt x="331" y="223"/>
                  <a:pt x="331" y="223"/>
                </a:cubicBezTo>
                <a:cubicBezTo>
                  <a:pt x="331" y="225"/>
                  <a:pt x="331" y="225"/>
                  <a:pt x="331" y="225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31" y="227"/>
                  <a:pt x="331" y="227"/>
                  <a:pt x="331" y="227"/>
                </a:cubicBezTo>
                <a:cubicBezTo>
                  <a:pt x="332" y="227"/>
                  <a:pt x="332" y="227"/>
                  <a:pt x="332" y="227"/>
                </a:cubicBezTo>
                <a:cubicBezTo>
                  <a:pt x="332" y="229"/>
                  <a:pt x="332" y="229"/>
                  <a:pt x="332" y="229"/>
                </a:cubicBezTo>
                <a:cubicBezTo>
                  <a:pt x="333" y="229"/>
                  <a:pt x="333" y="228"/>
                  <a:pt x="333" y="230"/>
                </a:cubicBezTo>
                <a:cubicBezTo>
                  <a:pt x="333" y="232"/>
                  <a:pt x="333" y="232"/>
                  <a:pt x="333" y="232"/>
                </a:cubicBezTo>
                <a:cubicBezTo>
                  <a:pt x="333" y="233"/>
                  <a:pt x="333" y="233"/>
                  <a:pt x="333" y="233"/>
                </a:cubicBezTo>
                <a:cubicBezTo>
                  <a:pt x="333" y="234"/>
                  <a:pt x="333" y="234"/>
                  <a:pt x="333" y="234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7"/>
                  <a:pt x="336" y="237"/>
                  <a:pt x="336" y="237"/>
                </a:cubicBezTo>
                <a:cubicBezTo>
                  <a:pt x="336" y="239"/>
                  <a:pt x="336" y="239"/>
                  <a:pt x="336" y="239"/>
                </a:cubicBezTo>
                <a:cubicBezTo>
                  <a:pt x="337" y="239"/>
                  <a:pt x="337" y="239"/>
                  <a:pt x="337" y="239"/>
                </a:cubicBezTo>
                <a:cubicBezTo>
                  <a:pt x="337" y="241"/>
                  <a:pt x="337" y="241"/>
                  <a:pt x="338" y="242"/>
                </a:cubicBezTo>
                <a:cubicBezTo>
                  <a:pt x="339" y="243"/>
                  <a:pt x="339" y="243"/>
                  <a:pt x="339" y="243"/>
                </a:cubicBezTo>
                <a:cubicBezTo>
                  <a:pt x="339" y="245"/>
                  <a:pt x="339" y="245"/>
                  <a:pt x="339" y="245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38" y="246"/>
                  <a:pt x="338" y="246"/>
                  <a:pt x="338" y="246"/>
                </a:cubicBezTo>
                <a:cubicBezTo>
                  <a:pt x="339" y="246"/>
                  <a:pt x="339" y="246"/>
                  <a:pt x="339" y="246"/>
                </a:cubicBezTo>
                <a:cubicBezTo>
                  <a:pt x="339" y="247"/>
                  <a:pt x="339" y="247"/>
                  <a:pt x="339" y="247"/>
                </a:cubicBezTo>
                <a:cubicBezTo>
                  <a:pt x="339" y="248"/>
                  <a:pt x="339" y="248"/>
                  <a:pt x="339" y="248"/>
                </a:cubicBezTo>
                <a:cubicBezTo>
                  <a:pt x="340" y="248"/>
                  <a:pt x="340" y="248"/>
                  <a:pt x="340" y="248"/>
                </a:cubicBezTo>
                <a:cubicBezTo>
                  <a:pt x="340" y="249"/>
                  <a:pt x="340" y="249"/>
                  <a:pt x="340" y="249"/>
                </a:cubicBezTo>
                <a:cubicBezTo>
                  <a:pt x="341" y="249"/>
                  <a:pt x="341" y="249"/>
                  <a:pt x="341" y="249"/>
                </a:cubicBezTo>
                <a:cubicBezTo>
                  <a:pt x="342" y="249"/>
                  <a:pt x="342" y="249"/>
                  <a:pt x="342" y="249"/>
                </a:cubicBezTo>
                <a:cubicBezTo>
                  <a:pt x="344" y="249"/>
                  <a:pt x="344" y="249"/>
                  <a:pt x="344" y="249"/>
                </a:cubicBezTo>
                <a:cubicBezTo>
                  <a:pt x="345" y="248"/>
                  <a:pt x="345" y="248"/>
                  <a:pt x="345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48" y="248"/>
                  <a:pt x="348" y="248"/>
                  <a:pt x="348" y="248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0" y="248"/>
                  <a:pt x="350" y="248"/>
                  <a:pt x="350" y="248"/>
                </a:cubicBezTo>
                <a:cubicBezTo>
                  <a:pt x="352" y="248"/>
                  <a:pt x="352" y="248"/>
                  <a:pt x="352" y="248"/>
                </a:cubicBezTo>
                <a:cubicBezTo>
                  <a:pt x="353" y="247"/>
                  <a:pt x="353" y="247"/>
                  <a:pt x="353" y="247"/>
                </a:cubicBezTo>
                <a:cubicBezTo>
                  <a:pt x="355" y="247"/>
                  <a:pt x="355" y="247"/>
                  <a:pt x="355" y="247"/>
                </a:cubicBezTo>
                <a:cubicBezTo>
                  <a:pt x="355" y="246"/>
                  <a:pt x="355" y="246"/>
                  <a:pt x="355" y="246"/>
                </a:cubicBezTo>
                <a:cubicBezTo>
                  <a:pt x="357" y="245"/>
                  <a:pt x="357" y="245"/>
                  <a:pt x="357" y="245"/>
                </a:cubicBezTo>
                <a:cubicBezTo>
                  <a:pt x="359" y="243"/>
                  <a:pt x="359" y="243"/>
                  <a:pt x="359" y="243"/>
                </a:cubicBezTo>
                <a:cubicBezTo>
                  <a:pt x="361" y="241"/>
                  <a:pt x="361" y="241"/>
                  <a:pt x="361" y="241"/>
                </a:cubicBezTo>
                <a:cubicBezTo>
                  <a:pt x="361" y="240"/>
                  <a:pt x="361" y="240"/>
                  <a:pt x="361" y="240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9"/>
                  <a:pt x="362" y="239"/>
                  <a:pt x="362" y="239"/>
                </a:cubicBezTo>
                <a:cubicBezTo>
                  <a:pt x="362" y="238"/>
                  <a:pt x="362" y="238"/>
                  <a:pt x="362" y="238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3" y="237"/>
                  <a:pt x="363" y="237"/>
                  <a:pt x="363" y="237"/>
                </a:cubicBezTo>
                <a:cubicBezTo>
                  <a:pt x="365" y="236"/>
                  <a:pt x="365" y="236"/>
                  <a:pt x="365" y="236"/>
                </a:cubicBezTo>
                <a:cubicBezTo>
                  <a:pt x="365" y="235"/>
                  <a:pt x="365" y="235"/>
                  <a:pt x="365" y="235"/>
                </a:cubicBezTo>
                <a:cubicBezTo>
                  <a:pt x="365" y="233"/>
                  <a:pt x="365" y="233"/>
                  <a:pt x="365" y="233"/>
                </a:cubicBezTo>
                <a:cubicBezTo>
                  <a:pt x="365" y="231"/>
                  <a:pt x="365" y="232"/>
                  <a:pt x="365" y="230"/>
                </a:cubicBezTo>
                <a:cubicBezTo>
                  <a:pt x="366" y="229"/>
                  <a:pt x="366" y="229"/>
                  <a:pt x="366" y="229"/>
                </a:cubicBezTo>
                <a:cubicBezTo>
                  <a:pt x="367" y="229"/>
                  <a:pt x="367" y="229"/>
                  <a:pt x="367" y="229"/>
                </a:cubicBezTo>
                <a:cubicBezTo>
                  <a:pt x="368" y="229"/>
                  <a:pt x="368" y="229"/>
                  <a:pt x="368" y="229"/>
                </a:cubicBezTo>
                <a:cubicBezTo>
                  <a:pt x="369" y="228"/>
                  <a:pt x="369" y="228"/>
                  <a:pt x="369" y="228"/>
                </a:cubicBezTo>
                <a:cubicBezTo>
                  <a:pt x="369" y="227"/>
                  <a:pt x="369" y="227"/>
                  <a:pt x="369" y="227"/>
                </a:cubicBezTo>
                <a:cubicBezTo>
                  <a:pt x="370" y="227"/>
                  <a:pt x="370" y="227"/>
                  <a:pt x="370" y="227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6"/>
                  <a:pt x="370" y="226"/>
                  <a:pt x="370" y="226"/>
                </a:cubicBezTo>
                <a:cubicBezTo>
                  <a:pt x="370" y="223"/>
                  <a:pt x="370" y="223"/>
                  <a:pt x="370" y="223"/>
                </a:cubicBezTo>
                <a:cubicBezTo>
                  <a:pt x="369" y="221"/>
                  <a:pt x="369" y="221"/>
                  <a:pt x="369" y="221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20"/>
                  <a:pt x="369" y="220"/>
                  <a:pt x="369" y="220"/>
                </a:cubicBezTo>
                <a:cubicBezTo>
                  <a:pt x="369" y="219"/>
                  <a:pt x="369" y="219"/>
                  <a:pt x="369" y="219"/>
                </a:cubicBezTo>
                <a:cubicBezTo>
                  <a:pt x="368" y="218"/>
                  <a:pt x="368" y="218"/>
                  <a:pt x="368" y="218"/>
                </a:cubicBezTo>
                <a:cubicBezTo>
                  <a:pt x="371" y="216"/>
                  <a:pt x="371" y="216"/>
                  <a:pt x="371" y="216"/>
                </a:cubicBezTo>
                <a:cubicBezTo>
                  <a:pt x="372" y="215"/>
                  <a:pt x="372" y="215"/>
                  <a:pt x="372" y="215"/>
                </a:cubicBezTo>
                <a:cubicBezTo>
                  <a:pt x="372" y="214"/>
                  <a:pt x="372" y="214"/>
                  <a:pt x="372" y="214"/>
                </a:cubicBezTo>
                <a:cubicBezTo>
                  <a:pt x="375" y="211"/>
                  <a:pt x="376" y="213"/>
                  <a:pt x="378" y="210"/>
                </a:cubicBezTo>
                <a:cubicBezTo>
                  <a:pt x="378" y="210"/>
                  <a:pt x="378" y="210"/>
                  <a:pt x="378" y="210"/>
                </a:cubicBezTo>
                <a:cubicBezTo>
                  <a:pt x="379" y="208"/>
                  <a:pt x="379" y="208"/>
                  <a:pt x="379" y="208"/>
                </a:cubicBezTo>
                <a:cubicBezTo>
                  <a:pt x="380" y="207"/>
                  <a:pt x="380" y="207"/>
                  <a:pt x="380" y="207"/>
                </a:cubicBezTo>
                <a:cubicBezTo>
                  <a:pt x="380" y="206"/>
                  <a:pt x="380" y="206"/>
                  <a:pt x="380" y="206"/>
                </a:cubicBezTo>
                <a:cubicBezTo>
                  <a:pt x="379" y="205"/>
                  <a:pt x="379" y="205"/>
                  <a:pt x="379" y="205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2"/>
                  <a:pt x="379" y="202"/>
                  <a:pt x="379" y="202"/>
                </a:cubicBezTo>
                <a:cubicBezTo>
                  <a:pt x="379" y="200"/>
                  <a:pt x="379" y="200"/>
                  <a:pt x="379" y="200"/>
                </a:cubicBezTo>
                <a:cubicBezTo>
                  <a:pt x="380" y="200"/>
                  <a:pt x="380" y="200"/>
                  <a:pt x="380" y="200"/>
                </a:cubicBezTo>
                <a:cubicBezTo>
                  <a:pt x="379" y="196"/>
                  <a:pt x="380" y="199"/>
                  <a:pt x="379" y="197"/>
                </a:cubicBezTo>
                <a:cubicBezTo>
                  <a:pt x="378" y="196"/>
                  <a:pt x="378" y="195"/>
                  <a:pt x="378" y="194"/>
                </a:cubicBezTo>
                <a:cubicBezTo>
                  <a:pt x="377" y="194"/>
                  <a:pt x="377" y="194"/>
                  <a:pt x="377" y="194"/>
                </a:cubicBezTo>
                <a:cubicBezTo>
                  <a:pt x="377" y="193"/>
                  <a:pt x="377" y="193"/>
                  <a:pt x="377" y="193"/>
                </a:cubicBezTo>
                <a:cubicBezTo>
                  <a:pt x="377" y="190"/>
                  <a:pt x="377" y="192"/>
                  <a:pt x="378" y="191"/>
                </a:cubicBezTo>
                <a:cubicBezTo>
                  <a:pt x="378" y="191"/>
                  <a:pt x="378" y="191"/>
                  <a:pt x="378" y="191"/>
                </a:cubicBezTo>
                <a:cubicBezTo>
                  <a:pt x="377" y="190"/>
                  <a:pt x="377" y="190"/>
                  <a:pt x="377" y="190"/>
                </a:cubicBezTo>
                <a:cubicBezTo>
                  <a:pt x="377" y="189"/>
                  <a:pt x="377" y="189"/>
                  <a:pt x="377" y="189"/>
                </a:cubicBezTo>
                <a:cubicBezTo>
                  <a:pt x="377" y="188"/>
                  <a:pt x="377" y="188"/>
                  <a:pt x="377" y="188"/>
                </a:cubicBezTo>
                <a:cubicBezTo>
                  <a:pt x="378" y="187"/>
                  <a:pt x="378" y="187"/>
                  <a:pt x="378" y="187"/>
                </a:cubicBezTo>
                <a:cubicBezTo>
                  <a:pt x="378" y="186"/>
                  <a:pt x="378" y="186"/>
                  <a:pt x="378" y="186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5"/>
                  <a:pt x="378" y="185"/>
                  <a:pt x="378" y="185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9" y="183"/>
                  <a:pt x="379" y="183"/>
                  <a:pt x="379" y="183"/>
                </a:cubicBezTo>
                <a:cubicBezTo>
                  <a:pt x="379" y="182"/>
                  <a:pt x="379" y="182"/>
                  <a:pt x="379" y="182"/>
                </a:cubicBezTo>
                <a:cubicBezTo>
                  <a:pt x="380" y="181"/>
                  <a:pt x="380" y="181"/>
                  <a:pt x="380" y="181"/>
                </a:cubicBezTo>
                <a:cubicBezTo>
                  <a:pt x="381" y="180"/>
                  <a:pt x="381" y="180"/>
                  <a:pt x="381" y="180"/>
                </a:cubicBezTo>
                <a:cubicBezTo>
                  <a:pt x="381" y="179"/>
                  <a:pt x="381" y="179"/>
                  <a:pt x="381" y="179"/>
                </a:cubicBezTo>
                <a:cubicBezTo>
                  <a:pt x="382" y="178"/>
                  <a:pt x="382" y="178"/>
                  <a:pt x="382" y="178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85" y="175"/>
                  <a:pt x="385" y="175"/>
                  <a:pt x="385" y="175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8" y="172"/>
                  <a:pt x="388" y="172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90" y="170"/>
                  <a:pt x="390" y="170"/>
                  <a:pt x="390" y="170"/>
                </a:cubicBezTo>
                <a:cubicBezTo>
                  <a:pt x="391" y="168"/>
                  <a:pt x="391" y="168"/>
                  <a:pt x="391" y="168"/>
                </a:cubicBezTo>
                <a:cubicBezTo>
                  <a:pt x="393" y="167"/>
                  <a:pt x="393" y="167"/>
                  <a:pt x="393" y="167"/>
                </a:cubicBezTo>
                <a:cubicBezTo>
                  <a:pt x="394" y="165"/>
                  <a:pt x="394" y="165"/>
                  <a:pt x="394" y="165"/>
                </a:cubicBezTo>
                <a:cubicBezTo>
                  <a:pt x="394" y="164"/>
                  <a:pt x="394" y="164"/>
                  <a:pt x="394" y="164"/>
                </a:cubicBezTo>
                <a:cubicBezTo>
                  <a:pt x="394" y="163"/>
                  <a:pt x="394" y="163"/>
                  <a:pt x="394" y="163"/>
                </a:cubicBezTo>
                <a:cubicBezTo>
                  <a:pt x="395" y="163"/>
                  <a:pt x="395" y="163"/>
                  <a:pt x="395" y="163"/>
                </a:cubicBezTo>
                <a:cubicBezTo>
                  <a:pt x="395" y="161"/>
                  <a:pt x="396" y="161"/>
                  <a:pt x="396" y="159"/>
                </a:cubicBezTo>
                <a:cubicBezTo>
                  <a:pt x="397" y="159"/>
                  <a:pt x="397" y="159"/>
                  <a:pt x="397" y="159"/>
                </a:cubicBezTo>
                <a:cubicBezTo>
                  <a:pt x="397" y="158"/>
                  <a:pt x="397" y="158"/>
                  <a:pt x="397" y="158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7" y="157"/>
                  <a:pt x="397" y="157"/>
                  <a:pt x="397" y="157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4"/>
                  <a:pt x="398" y="154"/>
                  <a:pt x="398" y="154"/>
                </a:cubicBezTo>
                <a:cubicBezTo>
                  <a:pt x="398" y="152"/>
                  <a:pt x="399" y="152"/>
                  <a:pt x="398" y="151"/>
                </a:cubicBezTo>
                <a:cubicBezTo>
                  <a:pt x="397" y="151"/>
                  <a:pt x="397" y="151"/>
                  <a:pt x="397" y="151"/>
                </a:cubicBezTo>
                <a:cubicBezTo>
                  <a:pt x="396" y="151"/>
                  <a:pt x="397" y="151"/>
                  <a:pt x="395" y="151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391" y="152"/>
                  <a:pt x="392" y="152"/>
                  <a:pt x="391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90" y="153"/>
                  <a:pt x="390" y="153"/>
                  <a:pt x="390" y="153"/>
                </a:cubicBezTo>
                <a:cubicBezTo>
                  <a:pt x="389" y="153"/>
                  <a:pt x="389" y="153"/>
                  <a:pt x="389" y="153"/>
                </a:cubicBezTo>
                <a:cubicBezTo>
                  <a:pt x="388" y="153"/>
                  <a:pt x="388" y="153"/>
                  <a:pt x="388" y="153"/>
                </a:cubicBezTo>
                <a:cubicBezTo>
                  <a:pt x="387" y="154"/>
                  <a:pt x="387" y="154"/>
                  <a:pt x="387" y="154"/>
                </a:cubicBezTo>
                <a:cubicBezTo>
                  <a:pt x="385" y="153"/>
                  <a:pt x="386" y="154"/>
                  <a:pt x="385" y="152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384" y="151"/>
                  <a:pt x="383" y="152"/>
                  <a:pt x="384" y="150"/>
                </a:cubicBezTo>
                <a:cubicBezTo>
                  <a:pt x="384" y="150"/>
                  <a:pt x="384" y="150"/>
                  <a:pt x="384" y="150"/>
                </a:cubicBezTo>
                <a:cubicBezTo>
                  <a:pt x="385" y="149"/>
                  <a:pt x="385" y="149"/>
                  <a:pt x="385" y="149"/>
                </a:cubicBezTo>
                <a:cubicBezTo>
                  <a:pt x="387" y="149"/>
                  <a:pt x="387" y="149"/>
                  <a:pt x="389" y="148"/>
                </a:cubicBezTo>
                <a:cubicBezTo>
                  <a:pt x="390" y="147"/>
                  <a:pt x="388" y="147"/>
                  <a:pt x="391" y="147"/>
                </a:cubicBezTo>
                <a:cubicBezTo>
                  <a:pt x="392" y="147"/>
                  <a:pt x="392" y="147"/>
                  <a:pt x="393" y="147"/>
                </a:cubicBezTo>
                <a:cubicBezTo>
                  <a:pt x="393" y="146"/>
                  <a:pt x="393" y="147"/>
                  <a:pt x="394" y="146"/>
                </a:cubicBezTo>
                <a:cubicBezTo>
                  <a:pt x="394" y="146"/>
                  <a:pt x="395" y="146"/>
                  <a:pt x="395" y="146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96" y="144"/>
                  <a:pt x="396" y="144"/>
                  <a:pt x="396" y="144"/>
                </a:cubicBezTo>
                <a:cubicBezTo>
                  <a:pt x="398" y="144"/>
                  <a:pt x="398" y="144"/>
                  <a:pt x="399" y="144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0" y="143"/>
                  <a:pt x="400" y="143"/>
                  <a:pt x="400" y="143"/>
                </a:cubicBezTo>
                <a:cubicBezTo>
                  <a:pt x="401" y="142"/>
                  <a:pt x="401" y="142"/>
                  <a:pt x="401" y="142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2" y="141"/>
                  <a:pt x="402" y="141"/>
                  <a:pt x="402" y="141"/>
                </a:cubicBezTo>
                <a:cubicBezTo>
                  <a:pt x="403" y="141"/>
                  <a:pt x="403" y="141"/>
                  <a:pt x="403" y="141"/>
                </a:cubicBezTo>
                <a:cubicBezTo>
                  <a:pt x="403" y="140"/>
                  <a:pt x="403" y="140"/>
                  <a:pt x="403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4" y="140"/>
                  <a:pt x="404" y="140"/>
                  <a:pt x="404" y="140"/>
                </a:cubicBezTo>
                <a:cubicBezTo>
                  <a:pt x="406" y="140"/>
                  <a:pt x="405" y="140"/>
                  <a:pt x="406" y="140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8" y="138"/>
                  <a:pt x="408" y="138"/>
                  <a:pt x="408" y="138"/>
                </a:cubicBezTo>
                <a:cubicBezTo>
                  <a:pt x="409" y="137"/>
                  <a:pt x="409" y="137"/>
                  <a:pt x="409" y="137"/>
                </a:cubicBezTo>
                <a:cubicBezTo>
                  <a:pt x="409" y="136"/>
                  <a:pt x="409" y="136"/>
                  <a:pt x="409" y="136"/>
                </a:cubicBezTo>
                <a:cubicBezTo>
                  <a:pt x="410" y="136"/>
                  <a:pt x="410" y="136"/>
                  <a:pt x="410" y="136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412" y="132"/>
                  <a:pt x="412" y="132"/>
                  <a:pt x="412" y="132"/>
                </a:cubicBezTo>
                <a:cubicBezTo>
                  <a:pt x="413" y="131"/>
                  <a:pt x="413" y="131"/>
                  <a:pt x="413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29"/>
                  <a:pt x="414" y="129"/>
                  <a:pt x="414" y="129"/>
                </a:cubicBezTo>
                <a:cubicBezTo>
                  <a:pt x="414" y="128"/>
                  <a:pt x="414" y="128"/>
                  <a:pt x="414" y="128"/>
                </a:cubicBezTo>
                <a:cubicBezTo>
                  <a:pt x="413" y="127"/>
                  <a:pt x="413" y="127"/>
                  <a:pt x="413" y="127"/>
                </a:cubicBezTo>
                <a:cubicBezTo>
                  <a:pt x="412" y="126"/>
                  <a:pt x="412" y="126"/>
                  <a:pt x="412" y="126"/>
                </a:cubicBezTo>
                <a:cubicBezTo>
                  <a:pt x="411" y="125"/>
                  <a:pt x="410" y="125"/>
                  <a:pt x="409" y="125"/>
                </a:cubicBezTo>
                <a:cubicBezTo>
                  <a:pt x="408" y="124"/>
                  <a:pt x="408" y="124"/>
                  <a:pt x="408" y="124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7" y="121"/>
                  <a:pt x="407" y="121"/>
                  <a:pt x="407" y="121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4" y="124"/>
                  <a:pt x="404" y="124"/>
                  <a:pt x="404" y="124"/>
                </a:cubicBezTo>
                <a:cubicBezTo>
                  <a:pt x="403" y="125"/>
                  <a:pt x="403" y="125"/>
                  <a:pt x="401" y="125"/>
                </a:cubicBezTo>
                <a:cubicBezTo>
                  <a:pt x="400" y="125"/>
                  <a:pt x="400" y="125"/>
                  <a:pt x="400" y="125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4"/>
                  <a:pt x="399" y="124"/>
                  <a:pt x="399" y="124"/>
                </a:cubicBezTo>
                <a:cubicBezTo>
                  <a:pt x="399" y="122"/>
                  <a:pt x="400" y="121"/>
                  <a:pt x="398" y="121"/>
                </a:cubicBezTo>
                <a:cubicBezTo>
                  <a:pt x="398" y="121"/>
                  <a:pt x="398" y="121"/>
                  <a:pt x="398" y="121"/>
                </a:cubicBezTo>
                <a:cubicBezTo>
                  <a:pt x="397" y="122"/>
                  <a:pt x="397" y="122"/>
                  <a:pt x="397" y="122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1"/>
                  <a:pt x="397" y="121"/>
                  <a:pt x="397" y="121"/>
                </a:cubicBezTo>
                <a:cubicBezTo>
                  <a:pt x="397" y="120"/>
                  <a:pt x="397" y="120"/>
                  <a:pt x="397" y="120"/>
                </a:cubicBezTo>
                <a:cubicBezTo>
                  <a:pt x="397" y="119"/>
                  <a:pt x="397" y="119"/>
                  <a:pt x="397" y="119"/>
                </a:cubicBezTo>
                <a:cubicBezTo>
                  <a:pt x="395" y="118"/>
                  <a:pt x="395" y="118"/>
                  <a:pt x="395" y="118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6"/>
                  <a:pt x="394" y="116"/>
                  <a:pt x="394" y="116"/>
                </a:cubicBezTo>
                <a:cubicBezTo>
                  <a:pt x="394" y="115"/>
                  <a:pt x="394" y="115"/>
                  <a:pt x="394" y="115"/>
                </a:cubicBezTo>
                <a:cubicBezTo>
                  <a:pt x="393" y="115"/>
                  <a:pt x="393" y="115"/>
                  <a:pt x="393" y="115"/>
                </a:cubicBezTo>
                <a:cubicBezTo>
                  <a:pt x="393" y="114"/>
                  <a:pt x="393" y="114"/>
                  <a:pt x="393" y="114"/>
                </a:cubicBezTo>
                <a:cubicBezTo>
                  <a:pt x="393" y="113"/>
                  <a:pt x="393" y="113"/>
                  <a:pt x="393" y="113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4" y="112"/>
                  <a:pt x="394" y="112"/>
                  <a:pt x="394" y="112"/>
                </a:cubicBezTo>
                <a:cubicBezTo>
                  <a:pt x="395" y="112"/>
                  <a:pt x="395" y="112"/>
                  <a:pt x="395" y="112"/>
                </a:cubicBezTo>
                <a:cubicBezTo>
                  <a:pt x="397" y="113"/>
                  <a:pt x="396" y="113"/>
                  <a:pt x="397" y="114"/>
                </a:cubicBezTo>
                <a:cubicBezTo>
                  <a:pt x="398" y="115"/>
                  <a:pt x="398" y="115"/>
                  <a:pt x="398" y="115"/>
                </a:cubicBezTo>
                <a:cubicBezTo>
                  <a:pt x="398" y="116"/>
                  <a:pt x="398" y="116"/>
                  <a:pt x="398" y="116"/>
                </a:cubicBezTo>
                <a:cubicBezTo>
                  <a:pt x="399" y="117"/>
                  <a:pt x="399" y="117"/>
                  <a:pt x="399" y="117"/>
                </a:cubicBezTo>
                <a:cubicBezTo>
                  <a:pt x="400" y="118"/>
                  <a:pt x="400" y="118"/>
                  <a:pt x="400" y="118"/>
                </a:cubicBezTo>
                <a:cubicBezTo>
                  <a:pt x="401" y="118"/>
                  <a:pt x="401" y="118"/>
                  <a:pt x="401" y="118"/>
                </a:cubicBezTo>
                <a:cubicBezTo>
                  <a:pt x="401" y="119"/>
                  <a:pt x="401" y="119"/>
                  <a:pt x="401" y="119"/>
                </a:cubicBezTo>
                <a:cubicBezTo>
                  <a:pt x="402" y="119"/>
                  <a:pt x="402" y="119"/>
                  <a:pt x="402" y="119"/>
                </a:cubicBezTo>
                <a:cubicBezTo>
                  <a:pt x="402" y="119"/>
                  <a:pt x="403" y="119"/>
                  <a:pt x="403" y="119"/>
                </a:cubicBezTo>
                <a:cubicBezTo>
                  <a:pt x="405" y="120"/>
                  <a:pt x="404" y="120"/>
                  <a:pt x="404" y="120"/>
                </a:cubicBezTo>
                <a:cubicBezTo>
                  <a:pt x="406" y="120"/>
                  <a:pt x="406" y="120"/>
                  <a:pt x="406" y="120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8" y="119"/>
                  <a:pt x="408" y="119"/>
                  <a:pt x="408" y="119"/>
                </a:cubicBezTo>
                <a:cubicBezTo>
                  <a:pt x="409" y="119"/>
                  <a:pt x="409" y="119"/>
                  <a:pt x="409" y="119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121"/>
                  <a:pt x="409" y="121"/>
                  <a:pt x="409" y="121"/>
                </a:cubicBezTo>
                <a:cubicBezTo>
                  <a:pt x="410" y="122"/>
                  <a:pt x="410" y="122"/>
                  <a:pt x="410" y="122"/>
                </a:cubicBezTo>
                <a:cubicBezTo>
                  <a:pt x="412" y="122"/>
                  <a:pt x="412" y="122"/>
                  <a:pt x="412" y="122"/>
                </a:cubicBezTo>
                <a:cubicBezTo>
                  <a:pt x="413" y="122"/>
                  <a:pt x="413" y="122"/>
                  <a:pt x="413" y="122"/>
                </a:cubicBezTo>
                <a:cubicBezTo>
                  <a:pt x="416" y="122"/>
                  <a:pt x="416" y="122"/>
                  <a:pt x="416" y="122"/>
                </a:cubicBezTo>
                <a:cubicBezTo>
                  <a:pt x="417" y="123"/>
                  <a:pt x="417" y="123"/>
                  <a:pt x="417" y="123"/>
                </a:cubicBezTo>
                <a:cubicBezTo>
                  <a:pt x="418" y="123"/>
                  <a:pt x="418" y="123"/>
                  <a:pt x="420" y="122"/>
                </a:cubicBezTo>
                <a:cubicBezTo>
                  <a:pt x="420" y="122"/>
                  <a:pt x="420" y="122"/>
                  <a:pt x="420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6" y="123"/>
                  <a:pt x="426" y="123"/>
                  <a:pt x="426" y="123"/>
                </a:cubicBezTo>
                <a:cubicBezTo>
                  <a:pt x="427" y="124"/>
                  <a:pt x="427" y="124"/>
                  <a:pt x="427" y="124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28" y="125"/>
                  <a:pt x="428" y="125"/>
                  <a:pt x="428" y="125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3" y="127"/>
                  <a:pt x="433" y="127"/>
                  <a:pt x="433" y="127"/>
                </a:cubicBezTo>
                <a:cubicBezTo>
                  <a:pt x="432" y="128"/>
                  <a:pt x="432" y="128"/>
                  <a:pt x="432" y="128"/>
                </a:cubicBezTo>
                <a:cubicBezTo>
                  <a:pt x="431" y="128"/>
                  <a:pt x="431" y="128"/>
                  <a:pt x="431" y="128"/>
                </a:cubicBezTo>
                <a:cubicBezTo>
                  <a:pt x="431" y="130"/>
                  <a:pt x="431" y="130"/>
                  <a:pt x="431" y="130"/>
                </a:cubicBezTo>
                <a:cubicBezTo>
                  <a:pt x="433" y="132"/>
                  <a:pt x="433" y="132"/>
                  <a:pt x="433" y="132"/>
                </a:cubicBezTo>
                <a:cubicBezTo>
                  <a:pt x="435" y="132"/>
                  <a:pt x="435" y="132"/>
                  <a:pt x="436" y="131"/>
                </a:cubicBezTo>
                <a:cubicBezTo>
                  <a:pt x="436" y="131"/>
                  <a:pt x="436" y="131"/>
                  <a:pt x="436" y="131"/>
                </a:cubicBezTo>
                <a:cubicBezTo>
                  <a:pt x="436" y="129"/>
                  <a:pt x="436" y="129"/>
                  <a:pt x="436" y="129"/>
                </a:cubicBezTo>
                <a:cubicBezTo>
                  <a:pt x="437" y="129"/>
                  <a:pt x="437" y="129"/>
                  <a:pt x="437" y="129"/>
                </a:cubicBezTo>
                <a:cubicBezTo>
                  <a:pt x="437" y="131"/>
                  <a:pt x="437" y="131"/>
                  <a:pt x="437" y="131"/>
                </a:cubicBezTo>
                <a:cubicBezTo>
                  <a:pt x="438" y="132"/>
                  <a:pt x="437" y="131"/>
                  <a:pt x="437" y="132"/>
                </a:cubicBezTo>
                <a:cubicBezTo>
                  <a:pt x="438" y="133"/>
                  <a:pt x="438" y="133"/>
                  <a:pt x="437" y="133"/>
                </a:cubicBezTo>
                <a:cubicBezTo>
                  <a:pt x="437" y="134"/>
                  <a:pt x="437" y="134"/>
                  <a:pt x="437" y="134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8" y="137"/>
                  <a:pt x="438" y="138"/>
                  <a:pt x="438" y="140"/>
                </a:cubicBezTo>
                <a:cubicBezTo>
                  <a:pt x="439" y="142"/>
                  <a:pt x="439" y="142"/>
                  <a:pt x="439" y="144"/>
                </a:cubicBezTo>
                <a:cubicBezTo>
                  <a:pt x="440" y="144"/>
                  <a:pt x="440" y="144"/>
                  <a:pt x="440" y="144"/>
                </a:cubicBezTo>
                <a:cubicBezTo>
                  <a:pt x="440" y="145"/>
                  <a:pt x="440" y="145"/>
                  <a:pt x="440" y="145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1" y="147"/>
                  <a:pt x="441" y="147"/>
                  <a:pt x="441" y="149"/>
                </a:cubicBezTo>
                <a:cubicBezTo>
                  <a:pt x="442" y="149"/>
                  <a:pt x="442" y="149"/>
                  <a:pt x="442" y="149"/>
                </a:cubicBezTo>
                <a:cubicBezTo>
                  <a:pt x="442" y="150"/>
                  <a:pt x="442" y="150"/>
                  <a:pt x="442" y="150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3"/>
                  <a:pt x="443" y="153"/>
                  <a:pt x="443" y="153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444" y="154"/>
                  <a:pt x="444" y="154"/>
                  <a:pt x="444" y="154"/>
                </a:cubicBezTo>
                <a:cubicBezTo>
                  <a:pt x="444" y="155"/>
                  <a:pt x="444" y="155"/>
                  <a:pt x="444" y="155"/>
                </a:cubicBezTo>
                <a:cubicBezTo>
                  <a:pt x="444" y="156"/>
                  <a:pt x="444" y="156"/>
                  <a:pt x="444" y="156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7"/>
                  <a:pt x="445" y="157"/>
                  <a:pt x="445" y="157"/>
                </a:cubicBezTo>
                <a:cubicBezTo>
                  <a:pt x="445" y="158"/>
                  <a:pt x="445" y="158"/>
                  <a:pt x="445" y="158"/>
                </a:cubicBezTo>
                <a:cubicBezTo>
                  <a:pt x="447" y="159"/>
                  <a:pt x="447" y="159"/>
                  <a:pt x="447" y="159"/>
                </a:cubicBezTo>
                <a:cubicBezTo>
                  <a:pt x="448" y="157"/>
                  <a:pt x="447" y="157"/>
                  <a:pt x="448" y="156"/>
                </a:cubicBezTo>
                <a:cubicBezTo>
                  <a:pt x="448" y="156"/>
                  <a:pt x="449" y="156"/>
                  <a:pt x="449" y="156"/>
                </a:cubicBezTo>
                <a:cubicBezTo>
                  <a:pt x="449" y="156"/>
                  <a:pt x="449" y="156"/>
                  <a:pt x="449" y="156"/>
                </a:cubicBezTo>
                <a:cubicBezTo>
                  <a:pt x="449" y="155"/>
                  <a:pt x="449" y="155"/>
                  <a:pt x="450" y="154"/>
                </a:cubicBezTo>
                <a:cubicBezTo>
                  <a:pt x="450" y="154"/>
                  <a:pt x="450" y="154"/>
                  <a:pt x="450" y="154"/>
                </a:cubicBezTo>
                <a:cubicBezTo>
                  <a:pt x="451" y="153"/>
                  <a:pt x="451" y="153"/>
                  <a:pt x="451" y="153"/>
                </a:cubicBezTo>
                <a:cubicBezTo>
                  <a:pt x="450" y="152"/>
                  <a:pt x="450" y="153"/>
                  <a:pt x="450" y="152"/>
                </a:cubicBezTo>
                <a:cubicBezTo>
                  <a:pt x="450" y="151"/>
                  <a:pt x="450" y="151"/>
                  <a:pt x="451" y="151"/>
                </a:cubicBezTo>
                <a:cubicBezTo>
                  <a:pt x="451" y="150"/>
                  <a:pt x="451" y="150"/>
                  <a:pt x="451" y="150"/>
                </a:cubicBezTo>
                <a:cubicBezTo>
                  <a:pt x="451" y="149"/>
                  <a:pt x="451" y="149"/>
                  <a:pt x="451" y="149"/>
                </a:cubicBezTo>
                <a:cubicBezTo>
                  <a:pt x="451" y="147"/>
                  <a:pt x="451" y="147"/>
                  <a:pt x="451" y="147"/>
                </a:cubicBezTo>
                <a:cubicBezTo>
                  <a:pt x="451" y="146"/>
                  <a:pt x="451" y="148"/>
                  <a:pt x="451" y="145"/>
                </a:cubicBezTo>
                <a:cubicBezTo>
                  <a:pt x="451" y="143"/>
                  <a:pt x="451" y="144"/>
                  <a:pt x="451" y="143"/>
                </a:cubicBezTo>
                <a:cubicBezTo>
                  <a:pt x="451" y="143"/>
                  <a:pt x="452" y="143"/>
                  <a:pt x="452" y="143"/>
                </a:cubicBezTo>
                <a:cubicBezTo>
                  <a:pt x="452" y="143"/>
                  <a:pt x="452" y="143"/>
                  <a:pt x="452" y="143"/>
                </a:cubicBezTo>
                <a:cubicBezTo>
                  <a:pt x="452" y="143"/>
                  <a:pt x="452" y="142"/>
                  <a:pt x="453" y="142"/>
                </a:cubicBezTo>
                <a:cubicBezTo>
                  <a:pt x="454" y="141"/>
                  <a:pt x="452" y="142"/>
                  <a:pt x="454" y="141"/>
                </a:cubicBezTo>
                <a:cubicBezTo>
                  <a:pt x="455" y="141"/>
                  <a:pt x="455" y="141"/>
                  <a:pt x="455" y="141"/>
                </a:cubicBezTo>
                <a:cubicBezTo>
                  <a:pt x="455" y="140"/>
                  <a:pt x="455" y="140"/>
                  <a:pt x="455" y="140"/>
                </a:cubicBezTo>
                <a:cubicBezTo>
                  <a:pt x="456" y="139"/>
                  <a:pt x="456" y="139"/>
                  <a:pt x="456" y="139"/>
                </a:cubicBezTo>
                <a:cubicBezTo>
                  <a:pt x="459" y="136"/>
                  <a:pt x="459" y="136"/>
                  <a:pt x="459" y="136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1" y="134"/>
                  <a:pt x="461" y="134"/>
                  <a:pt x="461" y="134"/>
                </a:cubicBezTo>
                <a:cubicBezTo>
                  <a:pt x="462" y="134"/>
                  <a:pt x="462" y="134"/>
                  <a:pt x="462" y="134"/>
                </a:cubicBezTo>
                <a:cubicBezTo>
                  <a:pt x="463" y="132"/>
                  <a:pt x="463" y="132"/>
                  <a:pt x="463" y="132"/>
                </a:cubicBezTo>
                <a:cubicBezTo>
                  <a:pt x="463" y="131"/>
                  <a:pt x="463" y="131"/>
                  <a:pt x="463" y="131"/>
                </a:cubicBezTo>
                <a:cubicBezTo>
                  <a:pt x="464" y="130"/>
                  <a:pt x="464" y="130"/>
                  <a:pt x="464" y="130"/>
                </a:cubicBezTo>
                <a:cubicBezTo>
                  <a:pt x="465" y="130"/>
                  <a:pt x="465" y="130"/>
                  <a:pt x="465" y="130"/>
                </a:cubicBezTo>
                <a:cubicBezTo>
                  <a:pt x="466" y="130"/>
                  <a:pt x="466" y="130"/>
                  <a:pt x="466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68" y="130"/>
                  <a:pt x="468" y="130"/>
                  <a:pt x="468" y="130"/>
                </a:cubicBezTo>
                <a:cubicBezTo>
                  <a:pt x="470" y="130"/>
                  <a:pt x="470" y="130"/>
                  <a:pt x="470" y="130"/>
                </a:cubicBezTo>
                <a:cubicBezTo>
                  <a:pt x="470" y="128"/>
                  <a:pt x="470" y="128"/>
                  <a:pt x="470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1" y="128"/>
                  <a:pt x="471" y="128"/>
                  <a:pt x="471" y="128"/>
                </a:cubicBezTo>
                <a:cubicBezTo>
                  <a:pt x="472" y="128"/>
                  <a:pt x="472" y="128"/>
                  <a:pt x="472" y="128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73" y="130"/>
                  <a:pt x="473" y="130"/>
                  <a:pt x="473" y="130"/>
                </a:cubicBezTo>
                <a:cubicBezTo>
                  <a:pt x="473" y="132"/>
                  <a:pt x="473" y="132"/>
                  <a:pt x="473" y="132"/>
                </a:cubicBezTo>
                <a:cubicBezTo>
                  <a:pt x="476" y="135"/>
                  <a:pt x="476" y="135"/>
                  <a:pt x="476" y="135"/>
                </a:cubicBezTo>
                <a:cubicBezTo>
                  <a:pt x="476" y="136"/>
                  <a:pt x="476" y="136"/>
                  <a:pt x="476" y="136"/>
                </a:cubicBezTo>
                <a:cubicBezTo>
                  <a:pt x="477" y="137"/>
                  <a:pt x="477" y="137"/>
                  <a:pt x="477" y="138"/>
                </a:cubicBezTo>
                <a:cubicBezTo>
                  <a:pt x="477" y="139"/>
                  <a:pt x="479" y="140"/>
                  <a:pt x="477" y="140"/>
                </a:cubicBezTo>
                <a:cubicBezTo>
                  <a:pt x="477" y="142"/>
                  <a:pt x="477" y="142"/>
                  <a:pt x="477" y="142"/>
                </a:cubicBezTo>
                <a:cubicBezTo>
                  <a:pt x="478" y="142"/>
                  <a:pt x="477" y="142"/>
                  <a:pt x="479" y="143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81" y="140"/>
                  <a:pt x="480" y="141"/>
                  <a:pt x="482" y="140"/>
                </a:cubicBezTo>
                <a:cubicBezTo>
                  <a:pt x="483" y="142"/>
                  <a:pt x="483" y="141"/>
                  <a:pt x="483" y="143"/>
                </a:cubicBezTo>
                <a:cubicBezTo>
                  <a:pt x="483" y="144"/>
                  <a:pt x="483" y="144"/>
                  <a:pt x="483" y="144"/>
                </a:cubicBezTo>
                <a:cubicBezTo>
                  <a:pt x="483" y="146"/>
                  <a:pt x="483" y="146"/>
                  <a:pt x="483" y="146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4" y="147"/>
                  <a:pt x="484" y="147"/>
                  <a:pt x="484" y="147"/>
                </a:cubicBezTo>
                <a:cubicBezTo>
                  <a:pt x="485" y="148"/>
                  <a:pt x="485" y="148"/>
                  <a:pt x="485" y="148"/>
                </a:cubicBezTo>
                <a:cubicBezTo>
                  <a:pt x="485" y="151"/>
                  <a:pt x="485" y="151"/>
                  <a:pt x="485" y="151"/>
                </a:cubicBezTo>
                <a:cubicBezTo>
                  <a:pt x="486" y="153"/>
                  <a:pt x="485" y="152"/>
                  <a:pt x="485" y="152"/>
                </a:cubicBezTo>
                <a:cubicBezTo>
                  <a:pt x="485" y="156"/>
                  <a:pt x="485" y="156"/>
                  <a:pt x="485" y="156"/>
                </a:cubicBezTo>
                <a:cubicBezTo>
                  <a:pt x="484" y="156"/>
                  <a:pt x="484" y="156"/>
                  <a:pt x="484" y="156"/>
                </a:cubicBezTo>
                <a:cubicBezTo>
                  <a:pt x="484" y="159"/>
                  <a:pt x="484" y="159"/>
                  <a:pt x="484" y="159"/>
                </a:cubicBezTo>
                <a:cubicBezTo>
                  <a:pt x="485" y="159"/>
                  <a:pt x="485" y="159"/>
                  <a:pt x="485" y="159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6" y="160"/>
                  <a:pt x="486" y="160"/>
                  <a:pt x="486" y="160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2"/>
                  <a:pt x="487" y="162"/>
                  <a:pt x="487" y="162"/>
                </a:cubicBezTo>
                <a:cubicBezTo>
                  <a:pt x="487" y="163"/>
                  <a:pt x="487" y="163"/>
                  <a:pt x="487" y="163"/>
                </a:cubicBezTo>
                <a:cubicBezTo>
                  <a:pt x="488" y="164"/>
                  <a:pt x="488" y="162"/>
                  <a:pt x="488" y="165"/>
                </a:cubicBezTo>
                <a:cubicBezTo>
                  <a:pt x="488" y="167"/>
                  <a:pt x="488" y="167"/>
                  <a:pt x="488" y="167"/>
                </a:cubicBezTo>
                <a:cubicBezTo>
                  <a:pt x="489" y="167"/>
                  <a:pt x="489" y="167"/>
                  <a:pt x="489" y="167"/>
                </a:cubicBezTo>
                <a:cubicBezTo>
                  <a:pt x="489" y="169"/>
                  <a:pt x="489" y="169"/>
                  <a:pt x="489" y="169"/>
                </a:cubicBezTo>
                <a:cubicBezTo>
                  <a:pt x="490" y="169"/>
                  <a:pt x="489" y="169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0" y="170"/>
                  <a:pt x="490" y="170"/>
                  <a:pt x="490" y="170"/>
                </a:cubicBezTo>
                <a:cubicBezTo>
                  <a:pt x="492" y="172"/>
                  <a:pt x="492" y="172"/>
                  <a:pt x="494" y="173"/>
                </a:cubicBezTo>
                <a:cubicBezTo>
                  <a:pt x="495" y="172"/>
                  <a:pt x="495" y="172"/>
                  <a:pt x="495" y="172"/>
                </a:cubicBezTo>
                <a:cubicBezTo>
                  <a:pt x="495" y="171"/>
                  <a:pt x="495" y="171"/>
                  <a:pt x="495" y="171"/>
                </a:cubicBezTo>
                <a:cubicBezTo>
                  <a:pt x="495" y="170"/>
                  <a:pt x="495" y="170"/>
                  <a:pt x="495" y="170"/>
                </a:cubicBezTo>
                <a:cubicBezTo>
                  <a:pt x="493" y="169"/>
                  <a:pt x="493" y="169"/>
                  <a:pt x="493" y="169"/>
                </a:cubicBezTo>
                <a:cubicBezTo>
                  <a:pt x="493" y="167"/>
                  <a:pt x="494" y="166"/>
                  <a:pt x="493" y="164"/>
                </a:cubicBezTo>
                <a:cubicBezTo>
                  <a:pt x="492" y="163"/>
                  <a:pt x="492" y="163"/>
                  <a:pt x="492" y="163"/>
                </a:cubicBezTo>
                <a:cubicBezTo>
                  <a:pt x="491" y="162"/>
                  <a:pt x="491" y="162"/>
                  <a:pt x="491" y="162"/>
                </a:cubicBezTo>
                <a:cubicBezTo>
                  <a:pt x="490" y="161"/>
                  <a:pt x="490" y="161"/>
                  <a:pt x="490" y="161"/>
                </a:cubicBezTo>
                <a:cubicBezTo>
                  <a:pt x="488" y="160"/>
                  <a:pt x="488" y="161"/>
                  <a:pt x="488" y="159"/>
                </a:cubicBezTo>
                <a:cubicBezTo>
                  <a:pt x="487" y="158"/>
                  <a:pt x="487" y="158"/>
                  <a:pt x="487" y="158"/>
                </a:cubicBezTo>
                <a:cubicBezTo>
                  <a:pt x="487" y="157"/>
                  <a:pt x="487" y="157"/>
                  <a:pt x="487" y="157"/>
                </a:cubicBezTo>
                <a:cubicBezTo>
                  <a:pt x="487" y="156"/>
                  <a:pt x="487" y="156"/>
                  <a:pt x="487" y="156"/>
                </a:cubicBezTo>
                <a:cubicBezTo>
                  <a:pt x="486" y="156"/>
                  <a:pt x="486" y="156"/>
                  <a:pt x="486" y="156"/>
                </a:cubicBezTo>
                <a:cubicBezTo>
                  <a:pt x="486" y="153"/>
                  <a:pt x="486" y="154"/>
                  <a:pt x="486" y="151"/>
                </a:cubicBezTo>
                <a:cubicBezTo>
                  <a:pt x="487" y="151"/>
                  <a:pt x="487" y="151"/>
                  <a:pt x="487" y="151"/>
                </a:cubicBezTo>
                <a:cubicBezTo>
                  <a:pt x="487" y="150"/>
                  <a:pt x="487" y="150"/>
                  <a:pt x="487" y="150"/>
                </a:cubicBezTo>
                <a:cubicBezTo>
                  <a:pt x="487" y="149"/>
                  <a:pt x="487" y="149"/>
                  <a:pt x="487" y="149"/>
                </a:cubicBezTo>
                <a:cubicBezTo>
                  <a:pt x="487" y="148"/>
                  <a:pt x="487" y="148"/>
                  <a:pt x="487" y="148"/>
                </a:cubicBezTo>
                <a:cubicBezTo>
                  <a:pt x="489" y="148"/>
                  <a:pt x="489" y="148"/>
                  <a:pt x="489" y="148"/>
                </a:cubicBezTo>
                <a:cubicBezTo>
                  <a:pt x="489" y="150"/>
                  <a:pt x="487" y="149"/>
                  <a:pt x="490" y="149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2" y="151"/>
                  <a:pt x="492" y="151"/>
                  <a:pt x="492" y="151"/>
                </a:cubicBezTo>
                <a:cubicBezTo>
                  <a:pt x="493" y="152"/>
                  <a:pt x="493" y="152"/>
                  <a:pt x="493" y="152"/>
                </a:cubicBezTo>
                <a:cubicBezTo>
                  <a:pt x="493" y="153"/>
                  <a:pt x="493" y="153"/>
                  <a:pt x="493" y="153"/>
                </a:cubicBezTo>
                <a:cubicBezTo>
                  <a:pt x="494" y="154"/>
                  <a:pt x="494" y="154"/>
                  <a:pt x="494" y="154"/>
                </a:cubicBezTo>
                <a:cubicBezTo>
                  <a:pt x="495" y="154"/>
                  <a:pt x="495" y="154"/>
                  <a:pt x="495" y="154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5"/>
                  <a:pt x="496" y="155"/>
                  <a:pt x="496" y="155"/>
                </a:cubicBezTo>
                <a:cubicBezTo>
                  <a:pt x="496" y="157"/>
                  <a:pt x="496" y="157"/>
                  <a:pt x="496" y="157"/>
                </a:cubicBezTo>
                <a:cubicBezTo>
                  <a:pt x="497" y="157"/>
                  <a:pt x="497" y="157"/>
                  <a:pt x="497" y="157"/>
                </a:cubicBezTo>
                <a:cubicBezTo>
                  <a:pt x="498" y="156"/>
                  <a:pt x="498" y="156"/>
                  <a:pt x="498" y="156"/>
                </a:cubicBezTo>
                <a:cubicBezTo>
                  <a:pt x="499" y="155"/>
                  <a:pt x="499" y="155"/>
                  <a:pt x="499" y="155"/>
                </a:cubicBezTo>
                <a:cubicBezTo>
                  <a:pt x="499" y="154"/>
                  <a:pt x="499" y="154"/>
                  <a:pt x="499" y="154"/>
                </a:cubicBezTo>
                <a:cubicBezTo>
                  <a:pt x="501" y="154"/>
                  <a:pt x="501" y="154"/>
                  <a:pt x="501" y="154"/>
                </a:cubicBezTo>
                <a:cubicBezTo>
                  <a:pt x="501" y="153"/>
                  <a:pt x="501" y="153"/>
                  <a:pt x="501" y="153"/>
                </a:cubicBezTo>
                <a:cubicBezTo>
                  <a:pt x="502" y="153"/>
                  <a:pt x="502" y="153"/>
                  <a:pt x="502" y="153"/>
                </a:cubicBezTo>
                <a:cubicBezTo>
                  <a:pt x="503" y="152"/>
                  <a:pt x="503" y="152"/>
                  <a:pt x="503" y="152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03" y="150"/>
                  <a:pt x="503" y="149"/>
                  <a:pt x="504" y="149"/>
                </a:cubicBezTo>
                <a:cubicBezTo>
                  <a:pt x="504" y="147"/>
                  <a:pt x="504" y="147"/>
                  <a:pt x="504" y="147"/>
                </a:cubicBezTo>
                <a:cubicBezTo>
                  <a:pt x="503" y="146"/>
                  <a:pt x="503" y="146"/>
                  <a:pt x="503" y="146"/>
                </a:cubicBezTo>
                <a:cubicBezTo>
                  <a:pt x="503" y="144"/>
                  <a:pt x="503" y="144"/>
                  <a:pt x="503" y="144"/>
                </a:cubicBezTo>
                <a:cubicBezTo>
                  <a:pt x="502" y="143"/>
                  <a:pt x="502" y="143"/>
                  <a:pt x="502" y="143"/>
                </a:cubicBezTo>
                <a:cubicBezTo>
                  <a:pt x="502" y="142"/>
                  <a:pt x="502" y="142"/>
                  <a:pt x="502" y="142"/>
                </a:cubicBezTo>
                <a:cubicBezTo>
                  <a:pt x="502" y="141"/>
                  <a:pt x="502" y="141"/>
                  <a:pt x="502" y="141"/>
                </a:cubicBezTo>
                <a:cubicBezTo>
                  <a:pt x="500" y="140"/>
                  <a:pt x="500" y="140"/>
                  <a:pt x="500" y="140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9" y="138"/>
                  <a:pt x="499" y="138"/>
                  <a:pt x="499" y="138"/>
                </a:cubicBezTo>
                <a:cubicBezTo>
                  <a:pt x="498" y="137"/>
                  <a:pt x="498" y="137"/>
                  <a:pt x="498" y="137"/>
                </a:cubicBezTo>
                <a:cubicBezTo>
                  <a:pt x="498" y="134"/>
                  <a:pt x="497" y="135"/>
                  <a:pt x="498" y="134"/>
                </a:cubicBezTo>
                <a:cubicBezTo>
                  <a:pt x="499" y="132"/>
                  <a:pt x="499" y="132"/>
                  <a:pt x="499" y="132"/>
                </a:cubicBezTo>
                <a:cubicBezTo>
                  <a:pt x="501" y="131"/>
                  <a:pt x="500" y="131"/>
                  <a:pt x="502" y="130"/>
                </a:cubicBezTo>
                <a:cubicBezTo>
                  <a:pt x="504" y="131"/>
                  <a:pt x="503" y="130"/>
                  <a:pt x="504" y="131"/>
                </a:cubicBezTo>
                <a:cubicBezTo>
                  <a:pt x="505" y="130"/>
                  <a:pt x="505" y="130"/>
                  <a:pt x="505" y="130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5" y="133"/>
                  <a:pt x="507" y="134"/>
                  <a:pt x="505" y="134"/>
                </a:cubicBezTo>
                <a:cubicBezTo>
                  <a:pt x="503" y="134"/>
                  <a:pt x="503" y="134"/>
                  <a:pt x="503" y="134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503" y="136"/>
                  <a:pt x="503" y="136"/>
                  <a:pt x="503" y="136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3" y="137"/>
                  <a:pt x="503" y="137"/>
                  <a:pt x="503" y="137"/>
                </a:cubicBezTo>
                <a:cubicBezTo>
                  <a:pt x="505" y="137"/>
                  <a:pt x="505" y="137"/>
                  <a:pt x="505" y="137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7" y="134"/>
                  <a:pt x="507" y="134"/>
                  <a:pt x="507" y="134"/>
                </a:cubicBezTo>
                <a:cubicBezTo>
                  <a:pt x="506" y="133"/>
                  <a:pt x="506" y="133"/>
                  <a:pt x="506" y="133"/>
                </a:cubicBezTo>
                <a:cubicBezTo>
                  <a:pt x="506" y="132"/>
                  <a:pt x="506" y="132"/>
                  <a:pt x="506" y="132"/>
                </a:cubicBezTo>
                <a:cubicBezTo>
                  <a:pt x="506" y="132"/>
                  <a:pt x="506" y="132"/>
                  <a:pt x="506" y="131"/>
                </a:cubicBezTo>
                <a:cubicBezTo>
                  <a:pt x="507" y="131"/>
                  <a:pt x="507" y="131"/>
                  <a:pt x="507" y="131"/>
                </a:cubicBezTo>
                <a:cubicBezTo>
                  <a:pt x="508" y="130"/>
                  <a:pt x="508" y="130"/>
                  <a:pt x="508" y="130"/>
                </a:cubicBezTo>
                <a:cubicBezTo>
                  <a:pt x="509" y="130"/>
                  <a:pt x="509" y="130"/>
                  <a:pt x="509" y="130"/>
                </a:cubicBezTo>
                <a:cubicBezTo>
                  <a:pt x="510" y="130"/>
                  <a:pt x="510" y="130"/>
                  <a:pt x="510" y="130"/>
                </a:cubicBezTo>
                <a:cubicBezTo>
                  <a:pt x="511" y="129"/>
                  <a:pt x="511" y="129"/>
                  <a:pt x="511" y="129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2" y="128"/>
                  <a:pt x="512" y="128"/>
                  <a:pt x="512" y="128"/>
                </a:cubicBezTo>
                <a:cubicBezTo>
                  <a:pt x="513" y="128"/>
                  <a:pt x="513" y="128"/>
                  <a:pt x="513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4" y="128"/>
                  <a:pt x="514" y="128"/>
                  <a:pt x="514" y="128"/>
                </a:cubicBezTo>
                <a:cubicBezTo>
                  <a:pt x="516" y="128"/>
                  <a:pt x="516" y="128"/>
                  <a:pt x="516" y="128"/>
                </a:cubicBezTo>
                <a:cubicBezTo>
                  <a:pt x="518" y="126"/>
                  <a:pt x="518" y="126"/>
                  <a:pt x="518" y="126"/>
                </a:cubicBezTo>
                <a:cubicBezTo>
                  <a:pt x="519" y="125"/>
                  <a:pt x="519" y="125"/>
                  <a:pt x="519" y="125"/>
                </a:cubicBezTo>
                <a:cubicBezTo>
                  <a:pt x="520" y="125"/>
                  <a:pt x="520" y="125"/>
                  <a:pt x="520" y="125"/>
                </a:cubicBezTo>
                <a:cubicBezTo>
                  <a:pt x="521" y="124"/>
                  <a:pt x="521" y="124"/>
                  <a:pt x="521" y="124"/>
                </a:cubicBezTo>
                <a:cubicBezTo>
                  <a:pt x="521" y="123"/>
                  <a:pt x="521" y="123"/>
                  <a:pt x="521" y="123"/>
                </a:cubicBezTo>
                <a:cubicBezTo>
                  <a:pt x="522" y="122"/>
                  <a:pt x="522" y="122"/>
                  <a:pt x="522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23" y="121"/>
                  <a:pt x="523" y="121"/>
                  <a:pt x="523" y="121"/>
                </a:cubicBezTo>
                <a:cubicBezTo>
                  <a:pt x="524" y="118"/>
                  <a:pt x="524" y="120"/>
                  <a:pt x="524" y="118"/>
                </a:cubicBezTo>
                <a:cubicBezTo>
                  <a:pt x="525" y="117"/>
                  <a:pt x="525" y="117"/>
                  <a:pt x="525" y="117"/>
                </a:cubicBezTo>
                <a:cubicBezTo>
                  <a:pt x="526" y="116"/>
                  <a:pt x="526" y="116"/>
                  <a:pt x="526" y="116"/>
                </a:cubicBezTo>
                <a:cubicBezTo>
                  <a:pt x="526" y="115"/>
                  <a:pt x="526" y="115"/>
                  <a:pt x="526" y="115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7" y="111"/>
                  <a:pt x="527" y="113"/>
                  <a:pt x="526" y="112"/>
                </a:cubicBezTo>
                <a:cubicBezTo>
                  <a:pt x="525" y="112"/>
                  <a:pt x="525" y="112"/>
                  <a:pt x="525" y="112"/>
                </a:cubicBezTo>
                <a:cubicBezTo>
                  <a:pt x="526" y="111"/>
                  <a:pt x="526" y="111"/>
                  <a:pt x="526" y="111"/>
                </a:cubicBezTo>
                <a:cubicBezTo>
                  <a:pt x="527" y="111"/>
                  <a:pt x="527" y="111"/>
                  <a:pt x="527" y="111"/>
                </a:cubicBezTo>
                <a:cubicBezTo>
                  <a:pt x="527" y="110"/>
                  <a:pt x="527" y="110"/>
                  <a:pt x="527" y="110"/>
                </a:cubicBezTo>
                <a:cubicBezTo>
                  <a:pt x="526" y="109"/>
                  <a:pt x="526" y="109"/>
                  <a:pt x="526" y="109"/>
                </a:cubicBezTo>
                <a:cubicBezTo>
                  <a:pt x="527" y="108"/>
                  <a:pt x="527" y="109"/>
                  <a:pt x="526" y="108"/>
                </a:cubicBezTo>
                <a:cubicBezTo>
                  <a:pt x="525" y="106"/>
                  <a:pt x="525" y="106"/>
                  <a:pt x="525" y="106"/>
                </a:cubicBezTo>
                <a:cubicBezTo>
                  <a:pt x="525" y="105"/>
                  <a:pt x="525" y="105"/>
                  <a:pt x="525" y="105"/>
                </a:cubicBezTo>
                <a:cubicBezTo>
                  <a:pt x="524" y="105"/>
                  <a:pt x="524" y="105"/>
                  <a:pt x="524" y="105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23" y="103"/>
                  <a:pt x="523" y="103"/>
                  <a:pt x="523" y="103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2" y="102"/>
                  <a:pt x="522" y="102"/>
                  <a:pt x="522" y="102"/>
                </a:cubicBezTo>
                <a:cubicBezTo>
                  <a:pt x="524" y="100"/>
                  <a:pt x="524" y="100"/>
                  <a:pt x="524" y="100"/>
                </a:cubicBezTo>
                <a:cubicBezTo>
                  <a:pt x="525" y="99"/>
                  <a:pt x="525" y="99"/>
                  <a:pt x="525" y="99"/>
                </a:cubicBezTo>
                <a:cubicBezTo>
                  <a:pt x="526" y="99"/>
                  <a:pt x="526" y="99"/>
                  <a:pt x="526" y="99"/>
                </a:cubicBezTo>
                <a:cubicBezTo>
                  <a:pt x="527" y="98"/>
                  <a:pt x="527" y="98"/>
                  <a:pt x="527" y="98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8" y="97"/>
                  <a:pt x="528" y="97"/>
                  <a:pt x="528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7" y="97"/>
                  <a:pt x="527" y="97"/>
                  <a:pt x="527" y="97"/>
                </a:cubicBezTo>
                <a:cubicBezTo>
                  <a:pt x="526" y="96"/>
                  <a:pt x="526" y="97"/>
                  <a:pt x="525" y="96"/>
                </a:cubicBezTo>
                <a:cubicBezTo>
                  <a:pt x="524" y="96"/>
                  <a:pt x="524" y="96"/>
                  <a:pt x="524" y="96"/>
                </a:cubicBezTo>
                <a:cubicBezTo>
                  <a:pt x="523" y="98"/>
                  <a:pt x="523" y="98"/>
                  <a:pt x="523" y="98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21" y="96"/>
                  <a:pt x="521" y="96"/>
                  <a:pt x="521" y="96"/>
                </a:cubicBezTo>
                <a:cubicBezTo>
                  <a:pt x="519" y="94"/>
                  <a:pt x="520" y="96"/>
                  <a:pt x="520" y="93"/>
                </a:cubicBezTo>
                <a:cubicBezTo>
                  <a:pt x="523" y="93"/>
                  <a:pt x="521" y="94"/>
                  <a:pt x="522" y="92"/>
                </a:cubicBezTo>
                <a:cubicBezTo>
                  <a:pt x="523" y="92"/>
                  <a:pt x="523" y="92"/>
                  <a:pt x="523" y="92"/>
                </a:cubicBezTo>
                <a:cubicBezTo>
                  <a:pt x="524" y="92"/>
                  <a:pt x="524" y="92"/>
                  <a:pt x="524" y="92"/>
                </a:cubicBezTo>
                <a:cubicBezTo>
                  <a:pt x="525" y="90"/>
                  <a:pt x="525" y="90"/>
                  <a:pt x="525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7" y="90"/>
                  <a:pt x="527" y="90"/>
                  <a:pt x="527" y="90"/>
                </a:cubicBezTo>
                <a:cubicBezTo>
                  <a:pt x="526" y="92"/>
                  <a:pt x="527" y="91"/>
                  <a:pt x="526" y="93"/>
                </a:cubicBezTo>
                <a:cubicBezTo>
                  <a:pt x="526" y="93"/>
                  <a:pt x="527" y="92"/>
                  <a:pt x="526" y="94"/>
                </a:cubicBezTo>
                <a:cubicBezTo>
                  <a:pt x="527" y="94"/>
                  <a:pt x="527" y="94"/>
                  <a:pt x="527" y="94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9" y="92"/>
                  <a:pt x="529" y="92"/>
                  <a:pt x="529" y="92"/>
                </a:cubicBezTo>
                <a:cubicBezTo>
                  <a:pt x="530" y="92"/>
                  <a:pt x="530" y="92"/>
                  <a:pt x="530" y="92"/>
                </a:cubicBezTo>
                <a:cubicBezTo>
                  <a:pt x="530" y="92"/>
                  <a:pt x="531" y="90"/>
                  <a:pt x="531" y="92"/>
                </a:cubicBezTo>
                <a:cubicBezTo>
                  <a:pt x="533" y="92"/>
                  <a:pt x="533" y="92"/>
                  <a:pt x="533" y="92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3"/>
                  <a:pt x="533" y="93"/>
                  <a:pt x="533" y="93"/>
                </a:cubicBezTo>
                <a:cubicBezTo>
                  <a:pt x="533" y="94"/>
                  <a:pt x="533" y="94"/>
                  <a:pt x="533" y="94"/>
                </a:cubicBezTo>
                <a:cubicBezTo>
                  <a:pt x="533" y="95"/>
                  <a:pt x="533" y="95"/>
                  <a:pt x="533" y="95"/>
                </a:cubicBezTo>
                <a:cubicBezTo>
                  <a:pt x="533" y="96"/>
                  <a:pt x="533" y="96"/>
                  <a:pt x="533" y="96"/>
                </a:cubicBezTo>
                <a:cubicBezTo>
                  <a:pt x="534" y="96"/>
                  <a:pt x="534" y="96"/>
                  <a:pt x="534" y="96"/>
                </a:cubicBezTo>
                <a:cubicBezTo>
                  <a:pt x="535" y="96"/>
                  <a:pt x="535" y="96"/>
                  <a:pt x="535" y="96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6" y="97"/>
                  <a:pt x="536" y="97"/>
                  <a:pt x="536" y="97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5" y="99"/>
                  <a:pt x="535" y="99"/>
                  <a:pt x="535" y="99"/>
                </a:cubicBezTo>
                <a:cubicBezTo>
                  <a:pt x="536" y="100"/>
                  <a:pt x="536" y="100"/>
                  <a:pt x="536" y="100"/>
                </a:cubicBezTo>
                <a:cubicBezTo>
                  <a:pt x="535" y="101"/>
                  <a:pt x="535" y="101"/>
                  <a:pt x="535" y="103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7" y="103"/>
                  <a:pt x="537" y="103"/>
                  <a:pt x="537" y="103"/>
                </a:cubicBezTo>
                <a:cubicBezTo>
                  <a:pt x="537" y="102"/>
                  <a:pt x="537" y="102"/>
                  <a:pt x="537" y="102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9" y="102"/>
                  <a:pt x="539" y="102"/>
                  <a:pt x="539" y="102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1" y="100"/>
                  <a:pt x="541" y="100"/>
                  <a:pt x="541" y="100"/>
                </a:cubicBezTo>
                <a:cubicBezTo>
                  <a:pt x="541" y="99"/>
                  <a:pt x="541" y="99"/>
                  <a:pt x="541" y="99"/>
                </a:cubicBezTo>
                <a:cubicBezTo>
                  <a:pt x="540" y="98"/>
                  <a:pt x="540" y="99"/>
                  <a:pt x="540" y="97"/>
                </a:cubicBezTo>
                <a:cubicBezTo>
                  <a:pt x="540" y="96"/>
                  <a:pt x="540" y="96"/>
                  <a:pt x="540" y="96"/>
                </a:cubicBezTo>
                <a:cubicBezTo>
                  <a:pt x="539" y="95"/>
                  <a:pt x="539" y="95"/>
                  <a:pt x="539" y="95"/>
                </a:cubicBezTo>
                <a:cubicBezTo>
                  <a:pt x="538" y="93"/>
                  <a:pt x="538" y="94"/>
                  <a:pt x="537" y="92"/>
                </a:cubicBezTo>
                <a:cubicBezTo>
                  <a:pt x="539" y="91"/>
                  <a:pt x="540" y="91"/>
                  <a:pt x="541" y="90"/>
                </a:cubicBezTo>
                <a:cubicBezTo>
                  <a:pt x="541" y="87"/>
                  <a:pt x="541" y="89"/>
                  <a:pt x="541" y="88"/>
                </a:cubicBezTo>
                <a:cubicBezTo>
                  <a:pt x="543" y="86"/>
                  <a:pt x="543" y="86"/>
                  <a:pt x="543" y="86"/>
                </a:cubicBezTo>
                <a:cubicBezTo>
                  <a:pt x="544" y="86"/>
                  <a:pt x="544" y="86"/>
                  <a:pt x="544" y="86"/>
                </a:cubicBezTo>
                <a:cubicBezTo>
                  <a:pt x="545" y="85"/>
                  <a:pt x="545" y="85"/>
                  <a:pt x="545" y="85"/>
                </a:cubicBezTo>
                <a:cubicBezTo>
                  <a:pt x="546" y="84"/>
                  <a:pt x="546" y="84"/>
                  <a:pt x="546" y="84"/>
                </a:cubicBezTo>
                <a:cubicBezTo>
                  <a:pt x="546" y="86"/>
                  <a:pt x="546" y="86"/>
                  <a:pt x="546" y="86"/>
                </a:cubicBezTo>
                <a:cubicBezTo>
                  <a:pt x="549" y="86"/>
                  <a:pt x="549" y="86"/>
                  <a:pt x="549" y="86"/>
                </a:cubicBezTo>
                <a:cubicBezTo>
                  <a:pt x="549" y="85"/>
                  <a:pt x="549" y="85"/>
                  <a:pt x="549" y="85"/>
                </a:cubicBezTo>
                <a:cubicBezTo>
                  <a:pt x="550" y="85"/>
                  <a:pt x="550" y="85"/>
                  <a:pt x="550" y="85"/>
                </a:cubicBezTo>
                <a:cubicBezTo>
                  <a:pt x="550" y="84"/>
                  <a:pt x="550" y="84"/>
                  <a:pt x="550" y="84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2" y="83"/>
                  <a:pt x="552" y="83"/>
                  <a:pt x="552" y="83"/>
                </a:cubicBezTo>
                <a:cubicBezTo>
                  <a:pt x="553" y="82"/>
                  <a:pt x="553" y="82"/>
                  <a:pt x="553" y="82"/>
                </a:cubicBezTo>
                <a:cubicBezTo>
                  <a:pt x="554" y="81"/>
                  <a:pt x="554" y="81"/>
                  <a:pt x="554" y="81"/>
                </a:cubicBezTo>
                <a:cubicBezTo>
                  <a:pt x="555" y="80"/>
                  <a:pt x="555" y="80"/>
                  <a:pt x="555" y="80"/>
                </a:cubicBezTo>
                <a:cubicBezTo>
                  <a:pt x="556" y="79"/>
                  <a:pt x="556" y="79"/>
                  <a:pt x="556" y="79"/>
                </a:cubicBezTo>
                <a:cubicBezTo>
                  <a:pt x="557" y="77"/>
                  <a:pt x="557" y="77"/>
                  <a:pt x="558" y="76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9"/>
                  <a:pt x="560" y="71"/>
                  <a:pt x="561" y="70"/>
                </a:cubicBezTo>
                <a:cubicBezTo>
                  <a:pt x="561" y="70"/>
                  <a:pt x="561" y="70"/>
                  <a:pt x="561" y="70"/>
                </a:cubicBezTo>
                <a:cubicBezTo>
                  <a:pt x="561" y="70"/>
                  <a:pt x="559" y="68"/>
                  <a:pt x="561" y="68"/>
                </a:cubicBezTo>
                <a:cubicBezTo>
                  <a:pt x="561" y="67"/>
                  <a:pt x="561" y="67"/>
                  <a:pt x="562" y="67"/>
                </a:cubicBezTo>
                <a:cubicBezTo>
                  <a:pt x="562" y="66"/>
                  <a:pt x="562" y="66"/>
                  <a:pt x="562" y="66"/>
                </a:cubicBezTo>
                <a:cubicBezTo>
                  <a:pt x="562" y="65"/>
                  <a:pt x="562" y="65"/>
                  <a:pt x="562" y="65"/>
                </a:cubicBezTo>
                <a:cubicBezTo>
                  <a:pt x="562" y="65"/>
                  <a:pt x="562" y="66"/>
                  <a:pt x="562" y="64"/>
                </a:cubicBezTo>
                <a:cubicBezTo>
                  <a:pt x="562" y="64"/>
                  <a:pt x="561" y="64"/>
                  <a:pt x="562" y="64"/>
                </a:cubicBezTo>
                <a:cubicBezTo>
                  <a:pt x="562" y="63"/>
                  <a:pt x="562" y="63"/>
                  <a:pt x="562" y="63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59" y="61"/>
                  <a:pt x="559" y="61"/>
                  <a:pt x="559" y="61"/>
                </a:cubicBezTo>
                <a:cubicBezTo>
                  <a:pt x="556" y="61"/>
                  <a:pt x="558" y="61"/>
                  <a:pt x="556" y="62"/>
                </a:cubicBezTo>
                <a:cubicBezTo>
                  <a:pt x="556" y="62"/>
                  <a:pt x="556" y="62"/>
                  <a:pt x="556" y="62"/>
                </a:cubicBezTo>
                <a:cubicBezTo>
                  <a:pt x="555" y="61"/>
                  <a:pt x="555" y="61"/>
                  <a:pt x="555" y="61"/>
                </a:cubicBezTo>
                <a:cubicBezTo>
                  <a:pt x="554" y="61"/>
                  <a:pt x="554" y="61"/>
                  <a:pt x="554" y="61"/>
                </a:cubicBezTo>
                <a:cubicBezTo>
                  <a:pt x="553" y="61"/>
                  <a:pt x="553" y="61"/>
                  <a:pt x="553" y="61"/>
                </a:cubicBezTo>
                <a:cubicBezTo>
                  <a:pt x="552" y="61"/>
                  <a:pt x="552" y="61"/>
                  <a:pt x="552" y="61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2" y="60"/>
                  <a:pt x="552" y="60"/>
                  <a:pt x="552" y="60"/>
                </a:cubicBezTo>
                <a:cubicBezTo>
                  <a:pt x="553" y="59"/>
                  <a:pt x="553" y="59"/>
                  <a:pt x="553" y="59"/>
                </a:cubicBezTo>
                <a:cubicBezTo>
                  <a:pt x="555" y="58"/>
                  <a:pt x="555" y="58"/>
                  <a:pt x="555" y="58"/>
                </a:cubicBezTo>
                <a:cubicBezTo>
                  <a:pt x="557" y="56"/>
                  <a:pt x="557" y="56"/>
                  <a:pt x="557" y="56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60" y="54"/>
                  <a:pt x="560" y="54"/>
                  <a:pt x="560" y="54"/>
                </a:cubicBezTo>
                <a:cubicBezTo>
                  <a:pt x="561" y="53"/>
                  <a:pt x="561" y="53"/>
                  <a:pt x="561" y="53"/>
                </a:cubicBezTo>
                <a:cubicBezTo>
                  <a:pt x="562" y="52"/>
                  <a:pt x="562" y="52"/>
                  <a:pt x="562" y="52"/>
                </a:cubicBezTo>
                <a:cubicBezTo>
                  <a:pt x="563" y="52"/>
                  <a:pt x="563" y="52"/>
                  <a:pt x="563" y="52"/>
                </a:cubicBezTo>
                <a:cubicBezTo>
                  <a:pt x="564" y="51"/>
                  <a:pt x="564" y="51"/>
                  <a:pt x="564" y="51"/>
                </a:cubicBezTo>
                <a:cubicBezTo>
                  <a:pt x="565" y="51"/>
                  <a:pt x="565" y="51"/>
                  <a:pt x="565" y="51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71" y="51"/>
                  <a:pt x="571" y="51"/>
                  <a:pt x="571" y="51"/>
                </a:cubicBezTo>
                <a:cubicBezTo>
                  <a:pt x="575" y="51"/>
                  <a:pt x="575" y="51"/>
                  <a:pt x="575" y="51"/>
                </a:cubicBezTo>
                <a:cubicBezTo>
                  <a:pt x="576" y="51"/>
                  <a:pt x="576" y="51"/>
                  <a:pt x="576" y="51"/>
                </a:cubicBezTo>
                <a:cubicBezTo>
                  <a:pt x="576" y="50"/>
                  <a:pt x="578" y="50"/>
                  <a:pt x="579" y="50"/>
                </a:cubicBezTo>
                <a:cubicBezTo>
                  <a:pt x="579" y="50"/>
                  <a:pt x="579" y="50"/>
                  <a:pt x="579" y="50"/>
                </a:cubicBezTo>
                <a:cubicBezTo>
                  <a:pt x="580" y="51"/>
                  <a:pt x="580" y="49"/>
                  <a:pt x="580" y="52"/>
                </a:cubicBezTo>
                <a:cubicBezTo>
                  <a:pt x="582" y="52"/>
                  <a:pt x="581" y="52"/>
                  <a:pt x="582" y="51"/>
                </a:cubicBezTo>
                <a:cubicBezTo>
                  <a:pt x="583" y="51"/>
                  <a:pt x="583" y="51"/>
                  <a:pt x="583" y="51"/>
                </a:cubicBezTo>
                <a:cubicBezTo>
                  <a:pt x="584" y="51"/>
                  <a:pt x="584" y="51"/>
                  <a:pt x="584" y="51"/>
                </a:cubicBezTo>
                <a:cubicBezTo>
                  <a:pt x="585" y="51"/>
                  <a:pt x="585" y="51"/>
                  <a:pt x="585" y="51"/>
                </a:cubicBezTo>
                <a:cubicBezTo>
                  <a:pt x="587" y="51"/>
                  <a:pt x="587" y="51"/>
                  <a:pt x="587" y="51"/>
                </a:cubicBezTo>
                <a:cubicBezTo>
                  <a:pt x="587" y="50"/>
                  <a:pt x="587" y="50"/>
                  <a:pt x="587" y="50"/>
                </a:cubicBezTo>
                <a:cubicBezTo>
                  <a:pt x="586" y="50"/>
                  <a:pt x="586" y="50"/>
                  <a:pt x="586" y="50"/>
                </a:cubicBezTo>
                <a:cubicBezTo>
                  <a:pt x="586" y="49"/>
                  <a:pt x="586" y="49"/>
                  <a:pt x="586" y="49"/>
                </a:cubicBezTo>
                <a:cubicBezTo>
                  <a:pt x="587" y="49"/>
                  <a:pt x="587" y="49"/>
                  <a:pt x="587" y="49"/>
                </a:cubicBezTo>
                <a:cubicBezTo>
                  <a:pt x="587" y="48"/>
                  <a:pt x="587" y="48"/>
                  <a:pt x="587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88" y="48"/>
                  <a:pt x="588" y="48"/>
                  <a:pt x="588" y="48"/>
                </a:cubicBezTo>
                <a:cubicBezTo>
                  <a:pt x="590" y="47"/>
                  <a:pt x="589" y="46"/>
                  <a:pt x="591" y="46"/>
                </a:cubicBezTo>
                <a:cubicBezTo>
                  <a:pt x="592" y="45"/>
                  <a:pt x="592" y="45"/>
                  <a:pt x="592" y="45"/>
                </a:cubicBezTo>
                <a:cubicBezTo>
                  <a:pt x="595" y="45"/>
                  <a:pt x="595" y="45"/>
                  <a:pt x="595" y="45"/>
                </a:cubicBezTo>
                <a:cubicBezTo>
                  <a:pt x="596" y="45"/>
                  <a:pt x="596" y="45"/>
                  <a:pt x="596" y="45"/>
                </a:cubicBezTo>
                <a:cubicBezTo>
                  <a:pt x="596" y="47"/>
                  <a:pt x="596" y="47"/>
                  <a:pt x="596" y="47"/>
                </a:cubicBezTo>
                <a:cubicBezTo>
                  <a:pt x="597" y="48"/>
                  <a:pt x="597" y="48"/>
                  <a:pt x="597" y="48"/>
                </a:cubicBezTo>
                <a:cubicBezTo>
                  <a:pt x="598" y="47"/>
                  <a:pt x="598" y="47"/>
                  <a:pt x="598" y="47"/>
                </a:cubicBezTo>
                <a:cubicBezTo>
                  <a:pt x="599" y="46"/>
                  <a:pt x="599" y="46"/>
                  <a:pt x="599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0" y="46"/>
                  <a:pt x="600" y="46"/>
                  <a:pt x="600" y="46"/>
                </a:cubicBezTo>
                <a:cubicBezTo>
                  <a:pt x="602" y="46"/>
                  <a:pt x="602" y="46"/>
                  <a:pt x="602" y="46"/>
                </a:cubicBezTo>
                <a:cubicBezTo>
                  <a:pt x="602" y="43"/>
                  <a:pt x="601" y="45"/>
                  <a:pt x="603" y="44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3" y="46"/>
                  <a:pt x="603" y="46"/>
                  <a:pt x="603" y="46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7" y="50"/>
                  <a:pt x="597" y="50"/>
                  <a:pt x="597" y="50"/>
                </a:cubicBezTo>
                <a:cubicBezTo>
                  <a:pt x="596" y="51"/>
                  <a:pt x="596" y="51"/>
                  <a:pt x="596" y="51"/>
                </a:cubicBezTo>
                <a:cubicBezTo>
                  <a:pt x="595" y="51"/>
                  <a:pt x="595" y="51"/>
                  <a:pt x="595" y="51"/>
                </a:cubicBezTo>
                <a:cubicBezTo>
                  <a:pt x="594" y="52"/>
                  <a:pt x="594" y="52"/>
                  <a:pt x="594" y="52"/>
                </a:cubicBezTo>
                <a:cubicBezTo>
                  <a:pt x="593" y="53"/>
                  <a:pt x="594" y="53"/>
                  <a:pt x="592" y="53"/>
                </a:cubicBezTo>
                <a:cubicBezTo>
                  <a:pt x="592" y="54"/>
                  <a:pt x="592" y="54"/>
                  <a:pt x="592" y="54"/>
                </a:cubicBezTo>
                <a:cubicBezTo>
                  <a:pt x="591" y="54"/>
                  <a:pt x="591" y="54"/>
                  <a:pt x="591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5"/>
                  <a:pt x="590" y="55"/>
                  <a:pt x="589" y="56"/>
                </a:cubicBezTo>
                <a:cubicBezTo>
                  <a:pt x="588" y="57"/>
                  <a:pt x="589" y="56"/>
                  <a:pt x="588" y="57"/>
                </a:cubicBezTo>
                <a:cubicBezTo>
                  <a:pt x="588" y="58"/>
                  <a:pt x="588" y="58"/>
                  <a:pt x="588" y="58"/>
                </a:cubicBezTo>
                <a:cubicBezTo>
                  <a:pt x="588" y="60"/>
                  <a:pt x="588" y="60"/>
                  <a:pt x="588" y="60"/>
                </a:cubicBezTo>
                <a:cubicBezTo>
                  <a:pt x="588" y="61"/>
                  <a:pt x="588" y="61"/>
                  <a:pt x="588" y="61"/>
                </a:cubicBezTo>
                <a:cubicBezTo>
                  <a:pt x="588" y="62"/>
                  <a:pt x="588" y="62"/>
                  <a:pt x="588" y="62"/>
                </a:cubicBezTo>
                <a:cubicBezTo>
                  <a:pt x="589" y="64"/>
                  <a:pt x="589" y="64"/>
                  <a:pt x="589" y="64"/>
                </a:cubicBezTo>
                <a:cubicBezTo>
                  <a:pt x="589" y="65"/>
                  <a:pt x="589" y="65"/>
                  <a:pt x="589" y="65"/>
                </a:cubicBezTo>
                <a:cubicBezTo>
                  <a:pt x="590" y="65"/>
                  <a:pt x="590" y="65"/>
                  <a:pt x="590" y="65"/>
                </a:cubicBezTo>
                <a:cubicBezTo>
                  <a:pt x="590" y="67"/>
                  <a:pt x="589" y="67"/>
                  <a:pt x="590" y="68"/>
                </a:cubicBezTo>
                <a:cubicBezTo>
                  <a:pt x="591" y="68"/>
                  <a:pt x="591" y="68"/>
                  <a:pt x="591" y="68"/>
                </a:cubicBezTo>
                <a:cubicBezTo>
                  <a:pt x="592" y="67"/>
                  <a:pt x="592" y="67"/>
                  <a:pt x="592" y="67"/>
                </a:cubicBezTo>
                <a:cubicBezTo>
                  <a:pt x="593" y="66"/>
                  <a:pt x="593" y="66"/>
                  <a:pt x="593" y="66"/>
                </a:cubicBezTo>
                <a:cubicBezTo>
                  <a:pt x="593" y="65"/>
                  <a:pt x="593" y="65"/>
                  <a:pt x="593" y="65"/>
                </a:cubicBezTo>
                <a:cubicBezTo>
                  <a:pt x="594" y="64"/>
                  <a:pt x="594" y="64"/>
                  <a:pt x="594" y="64"/>
                </a:cubicBezTo>
                <a:cubicBezTo>
                  <a:pt x="594" y="64"/>
                  <a:pt x="594" y="64"/>
                  <a:pt x="595" y="64"/>
                </a:cubicBezTo>
                <a:cubicBezTo>
                  <a:pt x="596" y="62"/>
                  <a:pt x="596" y="62"/>
                  <a:pt x="596" y="62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597" y="61"/>
                  <a:pt x="597" y="61"/>
                  <a:pt x="597" y="61"/>
                </a:cubicBezTo>
                <a:cubicBezTo>
                  <a:pt x="600" y="61"/>
                  <a:pt x="600" y="61"/>
                  <a:pt x="600" y="61"/>
                </a:cubicBezTo>
                <a:cubicBezTo>
                  <a:pt x="599" y="58"/>
                  <a:pt x="599" y="58"/>
                  <a:pt x="599" y="58"/>
                </a:cubicBezTo>
                <a:cubicBezTo>
                  <a:pt x="600" y="57"/>
                  <a:pt x="600" y="57"/>
                  <a:pt x="600" y="57"/>
                </a:cubicBezTo>
                <a:cubicBezTo>
                  <a:pt x="601" y="58"/>
                  <a:pt x="601" y="57"/>
                  <a:pt x="602" y="58"/>
                </a:cubicBezTo>
                <a:cubicBezTo>
                  <a:pt x="602" y="57"/>
                  <a:pt x="602" y="57"/>
                  <a:pt x="602" y="57"/>
                </a:cubicBezTo>
                <a:cubicBezTo>
                  <a:pt x="601" y="56"/>
                  <a:pt x="601" y="56"/>
                  <a:pt x="601" y="56"/>
                </a:cubicBezTo>
                <a:cubicBezTo>
                  <a:pt x="601" y="55"/>
                  <a:pt x="601" y="55"/>
                  <a:pt x="601" y="55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1" y="54"/>
                  <a:pt x="601" y="54"/>
                  <a:pt x="601" y="54"/>
                </a:cubicBezTo>
                <a:cubicBezTo>
                  <a:pt x="600" y="54"/>
                  <a:pt x="600" y="54"/>
                  <a:pt x="600" y="54"/>
                </a:cubicBezTo>
                <a:cubicBezTo>
                  <a:pt x="600" y="53"/>
                  <a:pt x="598" y="52"/>
                  <a:pt x="600" y="52"/>
                </a:cubicBezTo>
                <a:cubicBezTo>
                  <a:pt x="601" y="51"/>
                  <a:pt x="601" y="51"/>
                  <a:pt x="601" y="51"/>
                </a:cubicBezTo>
                <a:cubicBezTo>
                  <a:pt x="602" y="51"/>
                  <a:pt x="602" y="51"/>
                  <a:pt x="602" y="51"/>
                </a:cubicBezTo>
                <a:cubicBezTo>
                  <a:pt x="602" y="49"/>
                  <a:pt x="602" y="49"/>
                  <a:pt x="602" y="49"/>
                </a:cubicBezTo>
                <a:cubicBezTo>
                  <a:pt x="605" y="49"/>
                  <a:pt x="605" y="49"/>
                  <a:pt x="605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6" y="49"/>
                  <a:pt x="606" y="49"/>
                  <a:pt x="606" y="49"/>
                </a:cubicBezTo>
                <a:cubicBezTo>
                  <a:pt x="607" y="48"/>
                  <a:pt x="607" y="48"/>
                  <a:pt x="607" y="48"/>
                </a:cubicBezTo>
                <a:cubicBezTo>
                  <a:pt x="607" y="49"/>
                  <a:pt x="607" y="49"/>
                  <a:pt x="607" y="49"/>
                </a:cubicBezTo>
                <a:cubicBezTo>
                  <a:pt x="608" y="49"/>
                  <a:pt x="608" y="49"/>
                  <a:pt x="608" y="49"/>
                </a:cubicBezTo>
                <a:cubicBezTo>
                  <a:pt x="609" y="48"/>
                  <a:pt x="609" y="48"/>
                  <a:pt x="609" y="48"/>
                </a:cubicBezTo>
                <a:cubicBezTo>
                  <a:pt x="611" y="48"/>
                  <a:pt x="611" y="48"/>
                  <a:pt x="611" y="48"/>
                </a:cubicBezTo>
                <a:cubicBezTo>
                  <a:pt x="611" y="48"/>
                  <a:pt x="612" y="46"/>
                  <a:pt x="612" y="48"/>
                </a:cubicBezTo>
                <a:cubicBezTo>
                  <a:pt x="613" y="48"/>
                  <a:pt x="613" y="48"/>
                  <a:pt x="614" y="49"/>
                </a:cubicBezTo>
                <a:cubicBezTo>
                  <a:pt x="615" y="49"/>
                  <a:pt x="615" y="49"/>
                  <a:pt x="615" y="49"/>
                </a:cubicBezTo>
                <a:cubicBezTo>
                  <a:pt x="616" y="48"/>
                  <a:pt x="616" y="48"/>
                  <a:pt x="616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618" y="47"/>
                  <a:pt x="618" y="47"/>
                  <a:pt x="618" y="47"/>
                </a:cubicBezTo>
                <a:cubicBezTo>
                  <a:pt x="619" y="46"/>
                  <a:pt x="619" y="46"/>
                  <a:pt x="621" y="46"/>
                </a:cubicBezTo>
                <a:cubicBezTo>
                  <a:pt x="622" y="45"/>
                  <a:pt x="622" y="45"/>
                  <a:pt x="622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5" y="45"/>
                  <a:pt x="625" y="44"/>
                  <a:pt x="626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7" y="44"/>
                  <a:pt x="627" y="44"/>
                  <a:pt x="627" y="44"/>
                </a:cubicBezTo>
                <a:cubicBezTo>
                  <a:pt x="628" y="44"/>
                  <a:pt x="628" y="44"/>
                  <a:pt x="628" y="44"/>
                </a:cubicBezTo>
                <a:cubicBezTo>
                  <a:pt x="631" y="44"/>
                  <a:pt x="631" y="44"/>
                  <a:pt x="631" y="44"/>
                </a:cubicBezTo>
                <a:cubicBezTo>
                  <a:pt x="631" y="43"/>
                  <a:pt x="631" y="43"/>
                  <a:pt x="631" y="43"/>
                </a:cubicBezTo>
                <a:cubicBezTo>
                  <a:pt x="630" y="42"/>
                  <a:pt x="630" y="42"/>
                  <a:pt x="630" y="42"/>
                </a:cubicBezTo>
                <a:cubicBezTo>
                  <a:pt x="630" y="41"/>
                  <a:pt x="630" y="41"/>
                  <a:pt x="630" y="41"/>
                </a:cubicBezTo>
                <a:cubicBezTo>
                  <a:pt x="629" y="40"/>
                  <a:pt x="629" y="40"/>
                  <a:pt x="629" y="40"/>
                </a:cubicBezTo>
                <a:cubicBezTo>
                  <a:pt x="629" y="39"/>
                  <a:pt x="629" y="39"/>
                  <a:pt x="629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0" y="39"/>
                  <a:pt x="630" y="39"/>
                  <a:pt x="630" y="39"/>
                </a:cubicBezTo>
                <a:cubicBezTo>
                  <a:pt x="631" y="39"/>
                  <a:pt x="631" y="39"/>
                  <a:pt x="631" y="39"/>
                </a:cubicBezTo>
                <a:cubicBezTo>
                  <a:pt x="631" y="38"/>
                  <a:pt x="631" y="38"/>
                  <a:pt x="631" y="38"/>
                </a:cubicBezTo>
                <a:cubicBezTo>
                  <a:pt x="632" y="38"/>
                  <a:pt x="632" y="38"/>
                  <a:pt x="632" y="38"/>
                </a:cubicBezTo>
                <a:cubicBezTo>
                  <a:pt x="631" y="36"/>
                  <a:pt x="632" y="37"/>
                  <a:pt x="632" y="36"/>
                </a:cubicBezTo>
                <a:cubicBezTo>
                  <a:pt x="633" y="36"/>
                  <a:pt x="633" y="36"/>
                  <a:pt x="633" y="36"/>
                </a:cubicBezTo>
                <a:cubicBezTo>
                  <a:pt x="633" y="38"/>
                  <a:pt x="633" y="38"/>
                  <a:pt x="633" y="38"/>
                </a:cubicBezTo>
                <a:cubicBezTo>
                  <a:pt x="638" y="38"/>
                  <a:pt x="638" y="38"/>
                  <a:pt x="638" y="38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39" y="39"/>
                  <a:pt x="639" y="39"/>
                  <a:pt x="639" y="39"/>
                </a:cubicBezTo>
                <a:cubicBezTo>
                  <a:pt x="641" y="39"/>
                  <a:pt x="641" y="39"/>
                  <a:pt x="641" y="39"/>
                </a:cubicBezTo>
                <a:cubicBezTo>
                  <a:pt x="642" y="40"/>
                  <a:pt x="642" y="40"/>
                  <a:pt x="642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4" y="40"/>
                  <a:pt x="644" y="40"/>
                  <a:pt x="644" y="40"/>
                </a:cubicBezTo>
                <a:cubicBezTo>
                  <a:pt x="644" y="39"/>
                  <a:pt x="644" y="39"/>
                  <a:pt x="644" y="39"/>
                </a:cubicBezTo>
                <a:cubicBezTo>
                  <a:pt x="645" y="38"/>
                  <a:pt x="645" y="38"/>
                  <a:pt x="645" y="38"/>
                </a:cubicBezTo>
                <a:cubicBezTo>
                  <a:pt x="645" y="37"/>
                  <a:pt x="646" y="38"/>
                  <a:pt x="648" y="38"/>
                </a:cubicBezTo>
                <a:cubicBezTo>
                  <a:pt x="649" y="36"/>
                  <a:pt x="649" y="36"/>
                  <a:pt x="649" y="36"/>
                </a:cubicBezTo>
                <a:cubicBezTo>
                  <a:pt x="647" y="35"/>
                  <a:pt x="647" y="35"/>
                  <a:pt x="646" y="35"/>
                </a:cubicBezTo>
                <a:cubicBezTo>
                  <a:pt x="644" y="35"/>
                  <a:pt x="644" y="35"/>
                  <a:pt x="644" y="35"/>
                </a:cubicBezTo>
                <a:cubicBezTo>
                  <a:pt x="643" y="35"/>
                  <a:pt x="643" y="35"/>
                  <a:pt x="643" y="35"/>
                </a:cubicBezTo>
                <a:cubicBezTo>
                  <a:pt x="643" y="34"/>
                  <a:pt x="643" y="34"/>
                  <a:pt x="643" y="34"/>
                </a:cubicBezTo>
                <a:cubicBezTo>
                  <a:pt x="642" y="34"/>
                  <a:pt x="642" y="34"/>
                  <a:pt x="642" y="34"/>
                </a:cubicBezTo>
                <a:cubicBezTo>
                  <a:pt x="641" y="35"/>
                  <a:pt x="641" y="35"/>
                  <a:pt x="641" y="35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39" y="33"/>
                  <a:pt x="639" y="33"/>
                  <a:pt x="639" y="33"/>
                </a:cubicBezTo>
                <a:cubicBezTo>
                  <a:pt x="638" y="33"/>
                  <a:pt x="638" y="33"/>
                  <a:pt x="638" y="33"/>
                </a:cubicBezTo>
                <a:cubicBezTo>
                  <a:pt x="637" y="32"/>
                  <a:pt x="637" y="32"/>
                  <a:pt x="637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6" y="32"/>
                  <a:pt x="636" y="32"/>
                  <a:pt x="636" y="32"/>
                </a:cubicBezTo>
                <a:cubicBezTo>
                  <a:pt x="635" y="32"/>
                  <a:pt x="635" y="32"/>
                  <a:pt x="635" y="32"/>
                </a:cubicBezTo>
                <a:cubicBezTo>
                  <a:pt x="634" y="31"/>
                  <a:pt x="634" y="31"/>
                  <a:pt x="634" y="31"/>
                </a:cubicBezTo>
                <a:cubicBezTo>
                  <a:pt x="633" y="31"/>
                  <a:pt x="633" y="31"/>
                  <a:pt x="633" y="31"/>
                </a:cubicBezTo>
                <a:cubicBezTo>
                  <a:pt x="633" y="30"/>
                  <a:pt x="633" y="30"/>
                  <a:pt x="633" y="30"/>
                </a:cubicBezTo>
                <a:cubicBezTo>
                  <a:pt x="630" y="30"/>
                  <a:pt x="632" y="30"/>
                  <a:pt x="631" y="30"/>
                </a:cubicBezTo>
                <a:cubicBezTo>
                  <a:pt x="630" y="29"/>
                  <a:pt x="630" y="29"/>
                  <a:pt x="630" y="29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29"/>
                  <a:pt x="628" y="29"/>
                  <a:pt x="628" y="29"/>
                </a:cubicBezTo>
                <a:cubicBezTo>
                  <a:pt x="626" y="29"/>
                  <a:pt x="626" y="29"/>
                  <a:pt x="626" y="29"/>
                </a:cubicBezTo>
                <a:cubicBezTo>
                  <a:pt x="625" y="28"/>
                  <a:pt x="625" y="28"/>
                  <a:pt x="625" y="28"/>
                </a:cubicBezTo>
                <a:cubicBezTo>
                  <a:pt x="616" y="28"/>
                  <a:pt x="616" y="28"/>
                  <a:pt x="616" y="28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14" y="29"/>
                  <a:pt x="614" y="29"/>
                  <a:pt x="614" y="29"/>
                </a:cubicBezTo>
                <a:cubicBezTo>
                  <a:pt x="615" y="29"/>
                  <a:pt x="615" y="29"/>
                  <a:pt x="615" y="29"/>
                </a:cubicBezTo>
                <a:cubicBezTo>
                  <a:pt x="616" y="30"/>
                  <a:pt x="616" y="30"/>
                  <a:pt x="616" y="30"/>
                </a:cubicBezTo>
                <a:cubicBezTo>
                  <a:pt x="615" y="30"/>
                  <a:pt x="615" y="30"/>
                  <a:pt x="615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3" y="30"/>
                  <a:pt x="613" y="30"/>
                  <a:pt x="613" y="30"/>
                </a:cubicBezTo>
                <a:cubicBezTo>
                  <a:pt x="611" y="30"/>
                  <a:pt x="611" y="30"/>
                  <a:pt x="611" y="30"/>
                </a:cubicBezTo>
                <a:cubicBezTo>
                  <a:pt x="611" y="29"/>
                  <a:pt x="611" y="29"/>
                  <a:pt x="611" y="29"/>
                </a:cubicBezTo>
                <a:cubicBezTo>
                  <a:pt x="613" y="29"/>
                  <a:pt x="613" y="29"/>
                  <a:pt x="613" y="29"/>
                </a:cubicBezTo>
                <a:cubicBezTo>
                  <a:pt x="613" y="28"/>
                  <a:pt x="611" y="28"/>
                  <a:pt x="610" y="28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08" y="29"/>
                  <a:pt x="608" y="29"/>
                  <a:pt x="608" y="29"/>
                </a:cubicBezTo>
                <a:cubicBezTo>
                  <a:pt x="608" y="30"/>
                  <a:pt x="608" y="30"/>
                  <a:pt x="607" y="29"/>
                </a:cubicBezTo>
                <a:cubicBezTo>
                  <a:pt x="600" y="29"/>
                  <a:pt x="600" y="29"/>
                  <a:pt x="600" y="29"/>
                </a:cubicBezTo>
                <a:cubicBezTo>
                  <a:pt x="599" y="29"/>
                  <a:pt x="599" y="29"/>
                  <a:pt x="599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8" y="29"/>
                  <a:pt x="598" y="29"/>
                  <a:pt x="598" y="29"/>
                </a:cubicBezTo>
                <a:cubicBezTo>
                  <a:pt x="596" y="29"/>
                  <a:pt x="596" y="29"/>
                  <a:pt x="596" y="29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5" y="27"/>
                  <a:pt x="595" y="27"/>
                  <a:pt x="595" y="27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88" y="26"/>
                  <a:pt x="588" y="26"/>
                  <a:pt x="588" y="26"/>
                </a:cubicBezTo>
                <a:cubicBezTo>
                  <a:pt x="587" y="26"/>
                  <a:pt x="587" y="26"/>
                  <a:pt x="587" y="26"/>
                </a:cubicBezTo>
                <a:cubicBezTo>
                  <a:pt x="586" y="26"/>
                  <a:pt x="586" y="26"/>
                  <a:pt x="586" y="26"/>
                </a:cubicBezTo>
                <a:cubicBezTo>
                  <a:pt x="585" y="27"/>
                  <a:pt x="585" y="26"/>
                  <a:pt x="583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82" y="26"/>
                  <a:pt x="582" y="26"/>
                  <a:pt x="582" y="26"/>
                </a:cubicBezTo>
                <a:cubicBezTo>
                  <a:pt x="579" y="24"/>
                  <a:pt x="579" y="26"/>
                  <a:pt x="578" y="23"/>
                </a:cubicBezTo>
                <a:cubicBezTo>
                  <a:pt x="576" y="23"/>
                  <a:pt x="576" y="23"/>
                  <a:pt x="576" y="23"/>
                </a:cubicBezTo>
                <a:cubicBezTo>
                  <a:pt x="573" y="23"/>
                  <a:pt x="575" y="23"/>
                  <a:pt x="574" y="23"/>
                </a:cubicBezTo>
                <a:cubicBezTo>
                  <a:pt x="573" y="23"/>
                  <a:pt x="573" y="23"/>
                  <a:pt x="573" y="23"/>
                </a:cubicBezTo>
                <a:cubicBezTo>
                  <a:pt x="572" y="23"/>
                  <a:pt x="572" y="23"/>
                  <a:pt x="572" y="23"/>
                </a:cubicBezTo>
                <a:cubicBezTo>
                  <a:pt x="569" y="23"/>
                  <a:pt x="569" y="23"/>
                  <a:pt x="569" y="23"/>
                </a:cubicBezTo>
                <a:cubicBezTo>
                  <a:pt x="568" y="22"/>
                  <a:pt x="568" y="22"/>
                  <a:pt x="568" y="22"/>
                </a:cubicBezTo>
                <a:cubicBezTo>
                  <a:pt x="567" y="22"/>
                  <a:pt x="566" y="22"/>
                  <a:pt x="565" y="22"/>
                </a:cubicBezTo>
                <a:cubicBezTo>
                  <a:pt x="565" y="22"/>
                  <a:pt x="564" y="22"/>
                  <a:pt x="564" y="22"/>
                </a:cubicBezTo>
                <a:cubicBezTo>
                  <a:pt x="563" y="22"/>
                  <a:pt x="563" y="22"/>
                  <a:pt x="563" y="22"/>
                </a:cubicBezTo>
                <a:cubicBezTo>
                  <a:pt x="564" y="21"/>
                  <a:pt x="564" y="21"/>
                  <a:pt x="566" y="21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2" y="20"/>
                  <a:pt x="562" y="20"/>
                  <a:pt x="562" y="20"/>
                </a:cubicBezTo>
                <a:cubicBezTo>
                  <a:pt x="561" y="19"/>
                  <a:pt x="561" y="19"/>
                  <a:pt x="560" y="19"/>
                </a:cubicBezTo>
                <a:cubicBezTo>
                  <a:pt x="560" y="20"/>
                  <a:pt x="560" y="20"/>
                  <a:pt x="560" y="20"/>
                </a:cubicBezTo>
                <a:cubicBezTo>
                  <a:pt x="560" y="21"/>
                  <a:pt x="560" y="21"/>
                  <a:pt x="560" y="21"/>
                </a:cubicBezTo>
                <a:cubicBezTo>
                  <a:pt x="562" y="21"/>
                  <a:pt x="562" y="21"/>
                  <a:pt x="562" y="21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61" y="23"/>
                  <a:pt x="561" y="23"/>
                  <a:pt x="561" y="23"/>
                </a:cubicBezTo>
                <a:cubicBezTo>
                  <a:pt x="559" y="23"/>
                  <a:pt x="559" y="23"/>
                  <a:pt x="559" y="23"/>
                </a:cubicBezTo>
                <a:cubicBezTo>
                  <a:pt x="559" y="24"/>
                  <a:pt x="560" y="24"/>
                  <a:pt x="559" y="25"/>
                </a:cubicBezTo>
                <a:cubicBezTo>
                  <a:pt x="558" y="26"/>
                  <a:pt x="558" y="25"/>
                  <a:pt x="557" y="25"/>
                </a:cubicBezTo>
                <a:cubicBezTo>
                  <a:pt x="556" y="25"/>
                  <a:pt x="556" y="25"/>
                  <a:pt x="556" y="25"/>
                </a:cubicBezTo>
                <a:cubicBezTo>
                  <a:pt x="556" y="25"/>
                  <a:pt x="555" y="26"/>
                  <a:pt x="555" y="25"/>
                </a:cubicBezTo>
                <a:cubicBezTo>
                  <a:pt x="554" y="25"/>
                  <a:pt x="554" y="25"/>
                  <a:pt x="554" y="25"/>
                </a:cubicBezTo>
                <a:cubicBezTo>
                  <a:pt x="553" y="25"/>
                  <a:pt x="553" y="25"/>
                  <a:pt x="553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50" y="25"/>
                  <a:pt x="550" y="25"/>
                  <a:pt x="550" y="25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7" y="25"/>
                  <a:pt x="547" y="25"/>
                  <a:pt x="547" y="25"/>
                </a:cubicBezTo>
                <a:cubicBezTo>
                  <a:pt x="547" y="24"/>
                  <a:pt x="547" y="24"/>
                  <a:pt x="546" y="24"/>
                </a:cubicBezTo>
                <a:cubicBezTo>
                  <a:pt x="544" y="26"/>
                  <a:pt x="544" y="26"/>
                  <a:pt x="544" y="26"/>
                </a:cubicBezTo>
                <a:cubicBezTo>
                  <a:pt x="543" y="26"/>
                  <a:pt x="543" y="26"/>
                  <a:pt x="543" y="26"/>
                </a:cubicBezTo>
                <a:cubicBezTo>
                  <a:pt x="542" y="26"/>
                  <a:pt x="542" y="26"/>
                  <a:pt x="542" y="26"/>
                </a:cubicBezTo>
                <a:cubicBezTo>
                  <a:pt x="540" y="25"/>
                  <a:pt x="540" y="25"/>
                  <a:pt x="540" y="23"/>
                </a:cubicBezTo>
                <a:cubicBezTo>
                  <a:pt x="540" y="23"/>
                  <a:pt x="540" y="23"/>
                  <a:pt x="540" y="23"/>
                </a:cubicBezTo>
                <a:cubicBezTo>
                  <a:pt x="540" y="21"/>
                  <a:pt x="540" y="21"/>
                  <a:pt x="538" y="21"/>
                </a:cubicBezTo>
                <a:cubicBezTo>
                  <a:pt x="538" y="20"/>
                  <a:pt x="538" y="20"/>
                  <a:pt x="538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7" y="20"/>
                  <a:pt x="537" y="20"/>
                  <a:pt x="537" y="20"/>
                </a:cubicBezTo>
                <a:cubicBezTo>
                  <a:pt x="536" y="20"/>
                  <a:pt x="536" y="20"/>
                  <a:pt x="536" y="20"/>
                </a:cubicBezTo>
                <a:cubicBezTo>
                  <a:pt x="535" y="20"/>
                  <a:pt x="535" y="20"/>
                  <a:pt x="535" y="20"/>
                </a:cubicBezTo>
                <a:cubicBezTo>
                  <a:pt x="533" y="20"/>
                  <a:pt x="533" y="20"/>
                  <a:pt x="533" y="20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30" y="20"/>
                  <a:pt x="530" y="20"/>
                  <a:pt x="530" y="20"/>
                </a:cubicBezTo>
                <a:cubicBezTo>
                  <a:pt x="529" y="22"/>
                  <a:pt x="529" y="22"/>
                  <a:pt x="529" y="22"/>
                </a:cubicBezTo>
                <a:cubicBezTo>
                  <a:pt x="521" y="22"/>
                  <a:pt x="521" y="22"/>
                  <a:pt x="521" y="22"/>
                </a:cubicBezTo>
                <a:cubicBezTo>
                  <a:pt x="521" y="21"/>
                  <a:pt x="521" y="21"/>
                  <a:pt x="521" y="21"/>
                </a:cubicBezTo>
                <a:cubicBezTo>
                  <a:pt x="520" y="20"/>
                  <a:pt x="521" y="21"/>
                  <a:pt x="519" y="20"/>
                </a:cubicBezTo>
                <a:cubicBezTo>
                  <a:pt x="518" y="20"/>
                  <a:pt x="517" y="20"/>
                  <a:pt x="517" y="20"/>
                </a:cubicBezTo>
                <a:cubicBezTo>
                  <a:pt x="515" y="20"/>
                  <a:pt x="513" y="20"/>
                  <a:pt x="512" y="20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11" y="19"/>
                  <a:pt x="511" y="20"/>
                  <a:pt x="511" y="19"/>
                </a:cubicBezTo>
                <a:cubicBezTo>
                  <a:pt x="509" y="19"/>
                  <a:pt x="509" y="19"/>
                  <a:pt x="509" y="19"/>
                </a:cubicBezTo>
                <a:cubicBezTo>
                  <a:pt x="510" y="20"/>
                  <a:pt x="509" y="19"/>
                  <a:pt x="510" y="20"/>
                </a:cubicBezTo>
                <a:cubicBezTo>
                  <a:pt x="508" y="20"/>
                  <a:pt x="508" y="20"/>
                  <a:pt x="508" y="20"/>
                </a:cubicBezTo>
                <a:cubicBezTo>
                  <a:pt x="507" y="20"/>
                  <a:pt x="508" y="20"/>
                  <a:pt x="507" y="20"/>
                </a:cubicBezTo>
                <a:cubicBezTo>
                  <a:pt x="506" y="20"/>
                  <a:pt x="507" y="20"/>
                  <a:pt x="506" y="20"/>
                </a:cubicBezTo>
                <a:cubicBezTo>
                  <a:pt x="505" y="20"/>
                  <a:pt x="505" y="20"/>
                  <a:pt x="505" y="20"/>
                </a:cubicBezTo>
                <a:cubicBezTo>
                  <a:pt x="505" y="21"/>
                  <a:pt x="505" y="21"/>
                  <a:pt x="505" y="21"/>
                </a:cubicBezTo>
                <a:cubicBezTo>
                  <a:pt x="503" y="21"/>
                  <a:pt x="503" y="21"/>
                  <a:pt x="503" y="21"/>
                </a:cubicBezTo>
                <a:cubicBezTo>
                  <a:pt x="502" y="21"/>
                  <a:pt x="502" y="21"/>
                  <a:pt x="502" y="21"/>
                </a:cubicBezTo>
                <a:cubicBezTo>
                  <a:pt x="502" y="21"/>
                  <a:pt x="502" y="21"/>
                  <a:pt x="501" y="22"/>
                </a:cubicBezTo>
                <a:cubicBezTo>
                  <a:pt x="499" y="22"/>
                  <a:pt x="500" y="22"/>
                  <a:pt x="500" y="21"/>
                </a:cubicBezTo>
                <a:cubicBezTo>
                  <a:pt x="500" y="20"/>
                  <a:pt x="501" y="20"/>
                  <a:pt x="502" y="20"/>
                </a:cubicBezTo>
                <a:cubicBezTo>
                  <a:pt x="503" y="20"/>
                  <a:pt x="503" y="20"/>
                  <a:pt x="503" y="20"/>
                </a:cubicBezTo>
                <a:cubicBezTo>
                  <a:pt x="504" y="20"/>
                  <a:pt x="504" y="20"/>
                  <a:pt x="504" y="20"/>
                </a:cubicBezTo>
                <a:cubicBezTo>
                  <a:pt x="505" y="19"/>
                  <a:pt x="505" y="19"/>
                  <a:pt x="505" y="19"/>
                </a:cubicBezTo>
                <a:cubicBezTo>
                  <a:pt x="506" y="19"/>
                  <a:pt x="508" y="18"/>
                  <a:pt x="509" y="18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1" y="17"/>
                  <a:pt x="511" y="17"/>
                  <a:pt x="511" y="17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12" y="16"/>
                  <a:pt x="512" y="16"/>
                  <a:pt x="512" y="16"/>
                </a:cubicBezTo>
                <a:cubicBezTo>
                  <a:pt x="511" y="15"/>
                  <a:pt x="511" y="15"/>
                  <a:pt x="511" y="15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8" y="14"/>
                  <a:pt x="508" y="14"/>
                  <a:pt x="508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0" y="14"/>
                  <a:pt x="500" y="14"/>
                  <a:pt x="500" y="14"/>
                </a:cubicBezTo>
                <a:cubicBezTo>
                  <a:pt x="500" y="13"/>
                  <a:pt x="500" y="13"/>
                  <a:pt x="500" y="13"/>
                </a:cubicBezTo>
                <a:cubicBezTo>
                  <a:pt x="498" y="13"/>
                  <a:pt x="498" y="13"/>
                  <a:pt x="498" y="13"/>
                </a:cubicBezTo>
                <a:cubicBezTo>
                  <a:pt x="497" y="11"/>
                  <a:pt x="499" y="12"/>
                  <a:pt x="496" y="12"/>
                </a:cubicBezTo>
                <a:cubicBezTo>
                  <a:pt x="493" y="12"/>
                  <a:pt x="493" y="12"/>
                  <a:pt x="493" y="12"/>
                </a:cubicBezTo>
                <a:cubicBezTo>
                  <a:pt x="492" y="12"/>
                  <a:pt x="492" y="12"/>
                  <a:pt x="492" y="12"/>
                </a:cubicBezTo>
                <a:lnTo>
                  <a:pt x="491" y="1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90575" y="1722438"/>
            <a:ext cx="7561263" cy="3400425"/>
            <a:chOff x="790575" y="1722438"/>
            <a:chExt cx="7561263" cy="3400425"/>
          </a:xfrm>
        </p:grpSpPr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814388" y="2036763"/>
              <a:ext cx="127000" cy="138112"/>
            </a:xfrm>
            <a:custGeom>
              <a:avLst/>
              <a:gdLst>
                <a:gd name="T0" fmla="*/ 11 w 11"/>
                <a:gd name="T1" fmla="*/ 0 h 12"/>
                <a:gd name="T2" fmla="*/ 7 w 11"/>
                <a:gd name="T3" fmla="*/ 7 h 12"/>
                <a:gd name="T4" fmla="*/ 6 w 11"/>
                <a:gd name="T5" fmla="*/ 6 h 12"/>
                <a:gd name="T6" fmla="*/ 6 w 11"/>
                <a:gd name="T7" fmla="*/ 6 h 12"/>
                <a:gd name="T8" fmla="*/ 4 w 11"/>
                <a:gd name="T9" fmla="*/ 5 h 12"/>
                <a:gd name="T10" fmla="*/ 5 w 11"/>
                <a:gd name="T11" fmla="*/ 3 h 12"/>
                <a:gd name="T12" fmla="*/ 6 w 11"/>
                <a:gd name="T13" fmla="*/ 3 h 12"/>
                <a:gd name="T14" fmla="*/ 9 w 11"/>
                <a:gd name="T15" fmla="*/ 1 h 12"/>
                <a:gd name="T16" fmla="*/ 10 w 11"/>
                <a:gd name="T17" fmla="*/ 0 h 12"/>
                <a:gd name="T18" fmla="*/ 11 w 11"/>
                <a:gd name="T19" fmla="*/ 0 h 12"/>
                <a:gd name="T20" fmla="*/ 6 w 11"/>
                <a:gd name="T21" fmla="*/ 8 h 12"/>
                <a:gd name="T22" fmla="*/ 4 w 11"/>
                <a:gd name="T23" fmla="*/ 12 h 12"/>
                <a:gd name="T24" fmla="*/ 3 w 11"/>
                <a:gd name="T25" fmla="*/ 12 h 12"/>
                <a:gd name="T26" fmla="*/ 2 w 11"/>
                <a:gd name="T27" fmla="*/ 12 h 12"/>
                <a:gd name="T28" fmla="*/ 1 w 11"/>
                <a:gd name="T29" fmla="*/ 12 h 12"/>
                <a:gd name="T30" fmla="*/ 1 w 11"/>
                <a:gd name="T31" fmla="*/ 11 h 12"/>
                <a:gd name="T32" fmla="*/ 0 w 11"/>
                <a:gd name="T33" fmla="*/ 11 h 12"/>
                <a:gd name="T34" fmla="*/ 1 w 11"/>
                <a:gd name="T35" fmla="*/ 9 h 12"/>
                <a:gd name="T36" fmla="*/ 1 w 11"/>
                <a:gd name="T37" fmla="*/ 9 h 12"/>
                <a:gd name="T38" fmla="*/ 3 w 11"/>
                <a:gd name="T39" fmla="*/ 9 h 12"/>
                <a:gd name="T40" fmla="*/ 4 w 11"/>
                <a:gd name="T41" fmla="*/ 9 h 12"/>
                <a:gd name="T42" fmla="*/ 4 w 11"/>
                <a:gd name="T43" fmla="*/ 8 h 12"/>
                <a:gd name="T44" fmla="*/ 6 w 11"/>
                <a:gd name="T4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790575" y="2012950"/>
              <a:ext cx="301625" cy="441325"/>
            </a:xfrm>
            <a:custGeom>
              <a:avLst/>
              <a:gdLst>
                <a:gd name="T0" fmla="*/ 26 w 26"/>
                <a:gd name="T1" fmla="*/ 1 h 38"/>
                <a:gd name="T2" fmla="*/ 12 w 26"/>
                <a:gd name="T3" fmla="*/ 25 h 38"/>
                <a:gd name="T4" fmla="*/ 12 w 26"/>
                <a:gd name="T5" fmla="*/ 24 h 38"/>
                <a:gd name="T6" fmla="*/ 11 w 26"/>
                <a:gd name="T7" fmla="*/ 24 h 38"/>
                <a:gd name="T8" fmla="*/ 10 w 26"/>
                <a:gd name="T9" fmla="*/ 25 h 38"/>
                <a:gd name="T10" fmla="*/ 9 w 26"/>
                <a:gd name="T11" fmla="*/ 25 h 38"/>
                <a:gd name="T12" fmla="*/ 9 w 26"/>
                <a:gd name="T13" fmla="*/ 25 h 38"/>
                <a:gd name="T14" fmla="*/ 9 w 26"/>
                <a:gd name="T15" fmla="*/ 24 h 38"/>
                <a:gd name="T16" fmla="*/ 8 w 26"/>
                <a:gd name="T17" fmla="*/ 24 h 38"/>
                <a:gd name="T18" fmla="*/ 12 w 26"/>
                <a:gd name="T19" fmla="*/ 17 h 38"/>
                <a:gd name="T20" fmla="*/ 13 w 26"/>
                <a:gd name="T21" fmla="*/ 17 h 38"/>
                <a:gd name="T22" fmla="*/ 14 w 26"/>
                <a:gd name="T23" fmla="*/ 16 h 38"/>
                <a:gd name="T24" fmla="*/ 13 w 26"/>
                <a:gd name="T25" fmla="*/ 15 h 38"/>
                <a:gd name="T26" fmla="*/ 13 w 26"/>
                <a:gd name="T27" fmla="*/ 15 h 38"/>
                <a:gd name="T28" fmla="*/ 22 w 26"/>
                <a:gd name="T29" fmla="*/ 0 h 38"/>
                <a:gd name="T30" fmla="*/ 23 w 26"/>
                <a:gd name="T31" fmla="*/ 0 h 38"/>
                <a:gd name="T32" fmla="*/ 24 w 26"/>
                <a:gd name="T33" fmla="*/ 1 h 38"/>
                <a:gd name="T34" fmla="*/ 25 w 26"/>
                <a:gd name="T35" fmla="*/ 1 h 38"/>
                <a:gd name="T36" fmla="*/ 26 w 26"/>
                <a:gd name="T37" fmla="*/ 1 h 38"/>
                <a:gd name="T38" fmla="*/ 0 w 26"/>
                <a:gd name="T39" fmla="*/ 38 h 38"/>
                <a:gd name="T40" fmla="*/ 0 w 26"/>
                <a:gd name="T41" fmla="*/ 38 h 38"/>
                <a:gd name="T42" fmla="*/ 0 w 26"/>
                <a:gd name="T43" fmla="*/ 38 h 38"/>
                <a:gd name="T44" fmla="*/ 2 w 26"/>
                <a:gd name="T45" fmla="*/ 37 h 38"/>
                <a:gd name="T46" fmla="*/ 2 w 26"/>
                <a:gd name="T47" fmla="*/ 38 h 38"/>
                <a:gd name="T48" fmla="*/ 3 w 26"/>
                <a:gd name="T49" fmla="*/ 38 h 38"/>
                <a:gd name="T50" fmla="*/ 3 w 26"/>
                <a:gd name="T51" fmla="*/ 37 h 38"/>
                <a:gd name="T52" fmla="*/ 3 w 26"/>
                <a:gd name="T53" fmla="*/ 37 h 38"/>
                <a:gd name="T54" fmla="*/ 3 w 26"/>
                <a:gd name="T55" fmla="*/ 37 h 38"/>
                <a:gd name="T56" fmla="*/ 2 w 26"/>
                <a:gd name="T5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965200" y="2036763"/>
              <a:ext cx="254000" cy="358775"/>
            </a:xfrm>
            <a:custGeom>
              <a:avLst/>
              <a:gdLst>
                <a:gd name="T0" fmla="*/ 22 w 22"/>
                <a:gd name="T1" fmla="*/ 0 h 31"/>
                <a:gd name="T2" fmla="*/ 6 w 22"/>
                <a:gd name="T3" fmla="*/ 29 h 31"/>
                <a:gd name="T4" fmla="*/ 6 w 22"/>
                <a:gd name="T5" fmla="*/ 29 h 31"/>
                <a:gd name="T6" fmla="*/ 5 w 22"/>
                <a:gd name="T7" fmla="*/ 29 h 31"/>
                <a:gd name="T8" fmla="*/ 4 w 22"/>
                <a:gd name="T9" fmla="*/ 30 h 31"/>
                <a:gd name="T10" fmla="*/ 4 w 22"/>
                <a:gd name="T11" fmla="*/ 30 h 31"/>
                <a:gd name="T12" fmla="*/ 3 w 22"/>
                <a:gd name="T13" fmla="*/ 31 h 31"/>
                <a:gd name="T14" fmla="*/ 1 w 22"/>
                <a:gd name="T15" fmla="*/ 31 h 31"/>
                <a:gd name="T16" fmla="*/ 0 w 22"/>
                <a:gd name="T17" fmla="*/ 31 h 31"/>
                <a:gd name="T18" fmla="*/ 0 w 22"/>
                <a:gd name="T19" fmla="*/ 31 h 31"/>
                <a:gd name="T20" fmla="*/ 2 w 22"/>
                <a:gd name="T21" fmla="*/ 29 h 31"/>
                <a:gd name="T22" fmla="*/ 2 w 22"/>
                <a:gd name="T23" fmla="*/ 29 h 31"/>
                <a:gd name="T24" fmla="*/ 3 w 22"/>
                <a:gd name="T25" fmla="*/ 28 h 31"/>
                <a:gd name="T26" fmla="*/ 4 w 22"/>
                <a:gd name="T27" fmla="*/ 27 h 31"/>
                <a:gd name="T28" fmla="*/ 5 w 22"/>
                <a:gd name="T29" fmla="*/ 26 h 31"/>
                <a:gd name="T30" fmla="*/ 5 w 22"/>
                <a:gd name="T31" fmla="*/ 25 h 31"/>
                <a:gd name="T32" fmla="*/ 4 w 22"/>
                <a:gd name="T33" fmla="*/ 25 h 31"/>
                <a:gd name="T34" fmla="*/ 18 w 22"/>
                <a:gd name="T35" fmla="*/ 0 h 31"/>
                <a:gd name="T36" fmla="*/ 21 w 22"/>
                <a:gd name="T37" fmla="*/ 0 h 31"/>
                <a:gd name="T38" fmla="*/ 22 w 22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162050" y="2036763"/>
              <a:ext cx="196850" cy="277812"/>
            </a:xfrm>
            <a:custGeom>
              <a:avLst/>
              <a:gdLst>
                <a:gd name="T0" fmla="*/ 17 w 17"/>
                <a:gd name="T1" fmla="*/ 1 h 24"/>
                <a:gd name="T2" fmla="*/ 6 w 17"/>
                <a:gd name="T3" fmla="*/ 20 h 24"/>
                <a:gd name="T4" fmla="*/ 6 w 17"/>
                <a:gd name="T5" fmla="*/ 20 h 24"/>
                <a:gd name="T6" fmla="*/ 5 w 17"/>
                <a:gd name="T7" fmla="*/ 21 h 24"/>
                <a:gd name="T8" fmla="*/ 5 w 17"/>
                <a:gd name="T9" fmla="*/ 21 h 24"/>
                <a:gd name="T10" fmla="*/ 5 w 17"/>
                <a:gd name="T11" fmla="*/ 22 h 24"/>
                <a:gd name="T12" fmla="*/ 4 w 17"/>
                <a:gd name="T13" fmla="*/ 22 h 24"/>
                <a:gd name="T14" fmla="*/ 2 w 17"/>
                <a:gd name="T15" fmla="*/ 22 h 24"/>
                <a:gd name="T16" fmla="*/ 2 w 17"/>
                <a:gd name="T17" fmla="*/ 23 h 24"/>
                <a:gd name="T18" fmla="*/ 1 w 17"/>
                <a:gd name="T19" fmla="*/ 23 h 24"/>
                <a:gd name="T20" fmla="*/ 0 w 17"/>
                <a:gd name="T21" fmla="*/ 24 h 24"/>
                <a:gd name="T22" fmla="*/ 0 w 17"/>
                <a:gd name="T23" fmla="*/ 24 h 24"/>
                <a:gd name="T24" fmla="*/ 13 w 17"/>
                <a:gd name="T25" fmla="*/ 1 h 24"/>
                <a:gd name="T26" fmla="*/ 14 w 17"/>
                <a:gd name="T27" fmla="*/ 0 h 24"/>
                <a:gd name="T28" fmla="*/ 14 w 17"/>
                <a:gd name="T29" fmla="*/ 0 h 24"/>
                <a:gd name="T30" fmla="*/ 15 w 17"/>
                <a:gd name="T31" fmla="*/ 1 h 24"/>
                <a:gd name="T32" fmla="*/ 16 w 17"/>
                <a:gd name="T33" fmla="*/ 1 h 24"/>
                <a:gd name="T34" fmla="*/ 17 w 1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1312863" y="2071688"/>
              <a:ext cx="173037" cy="220662"/>
            </a:xfrm>
            <a:custGeom>
              <a:avLst/>
              <a:gdLst>
                <a:gd name="T0" fmla="*/ 15 w 15"/>
                <a:gd name="T1" fmla="*/ 0 h 19"/>
                <a:gd name="T2" fmla="*/ 4 w 15"/>
                <a:gd name="T3" fmla="*/ 19 h 19"/>
                <a:gd name="T4" fmla="*/ 3 w 15"/>
                <a:gd name="T5" fmla="*/ 19 h 19"/>
                <a:gd name="T6" fmla="*/ 2 w 15"/>
                <a:gd name="T7" fmla="*/ 19 h 19"/>
                <a:gd name="T8" fmla="*/ 1 w 15"/>
                <a:gd name="T9" fmla="*/ 19 h 19"/>
                <a:gd name="T10" fmla="*/ 0 w 15"/>
                <a:gd name="T11" fmla="*/ 19 h 19"/>
                <a:gd name="T12" fmla="*/ 11 w 15"/>
                <a:gd name="T13" fmla="*/ 0 h 19"/>
                <a:gd name="T14" fmla="*/ 11 w 15"/>
                <a:gd name="T15" fmla="*/ 0 h 19"/>
                <a:gd name="T16" fmla="*/ 12 w 15"/>
                <a:gd name="T17" fmla="*/ 0 h 19"/>
                <a:gd name="T18" fmla="*/ 14 w 15"/>
                <a:gd name="T19" fmla="*/ 0 h 19"/>
                <a:gd name="T20" fmla="*/ 15 w 15"/>
                <a:gd name="T21" fmla="*/ 0 h 19"/>
                <a:gd name="T22" fmla="*/ 15 w 15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439863" y="2036763"/>
              <a:ext cx="209550" cy="312737"/>
            </a:xfrm>
            <a:custGeom>
              <a:avLst/>
              <a:gdLst>
                <a:gd name="T0" fmla="*/ 18 w 18"/>
                <a:gd name="T1" fmla="*/ 0 h 27"/>
                <a:gd name="T2" fmla="*/ 3 w 18"/>
                <a:gd name="T3" fmla="*/ 27 h 27"/>
                <a:gd name="T4" fmla="*/ 3 w 18"/>
                <a:gd name="T5" fmla="*/ 27 h 27"/>
                <a:gd name="T6" fmla="*/ 2 w 18"/>
                <a:gd name="T7" fmla="*/ 26 h 27"/>
                <a:gd name="T8" fmla="*/ 1 w 18"/>
                <a:gd name="T9" fmla="*/ 26 h 27"/>
                <a:gd name="T10" fmla="*/ 1 w 18"/>
                <a:gd name="T11" fmla="*/ 25 h 27"/>
                <a:gd name="T12" fmla="*/ 0 w 18"/>
                <a:gd name="T13" fmla="*/ 25 h 27"/>
                <a:gd name="T14" fmla="*/ 0 w 18"/>
                <a:gd name="T15" fmla="*/ 25 h 27"/>
                <a:gd name="T16" fmla="*/ 13 w 18"/>
                <a:gd name="T17" fmla="*/ 0 h 27"/>
                <a:gd name="T18" fmla="*/ 14 w 18"/>
                <a:gd name="T19" fmla="*/ 0 h 27"/>
                <a:gd name="T20" fmla="*/ 15 w 18"/>
                <a:gd name="T21" fmla="*/ 1 h 27"/>
                <a:gd name="T22" fmla="*/ 16 w 18"/>
                <a:gd name="T23" fmla="*/ 1 h 27"/>
                <a:gd name="T24" fmla="*/ 16 w 18"/>
                <a:gd name="T25" fmla="*/ 1 h 27"/>
                <a:gd name="T26" fmla="*/ 17 w 18"/>
                <a:gd name="T27" fmla="*/ 1 h 27"/>
                <a:gd name="T28" fmla="*/ 17 w 18"/>
                <a:gd name="T29" fmla="*/ 0 h 27"/>
                <a:gd name="T30" fmla="*/ 18 w 18"/>
                <a:gd name="T3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046163" y="1862138"/>
              <a:ext cx="846137" cy="1438275"/>
            </a:xfrm>
            <a:custGeom>
              <a:avLst/>
              <a:gdLst>
                <a:gd name="T0" fmla="*/ 73 w 73"/>
                <a:gd name="T1" fmla="*/ 0 h 124"/>
                <a:gd name="T2" fmla="*/ 71 w 73"/>
                <a:gd name="T3" fmla="*/ 4 h 124"/>
                <a:gd name="T4" fmla="*/ 66 w 73"/>
                <a:gd name="T5" fmla="*/ 4 h 124"/>
                <a:gd name="T6" fmla="*/ 68 w 73"/>
                <a:gd name="T7" fmla="*/ 1 h 124"/>
                <a:gd name="T8" fmla="*/ 70 w 73"/>
                <a:gd name="T9" fmla="*/ 1 h 124"/>
                <a:gd name="T10" fmla="*/ 71 w 73"/>
                <a:gd name="T11" fmla="*/ 1 h 124"/>
                <a:gd name="T12" fmla="*/ 72 w 73"/>
                <a:gd name="T13" fmla="*/ 0 h 124"/>
                <a:gd name="T14" fmla="*/ 73 w 73"/>
                <a:gd name="T15" fmla="*/ 0 h 124"/>
                <a:gd name="T16" fmla="*/ 69 w 73"/>
                <a:gd name="T17" fmla="*/ 7 h 124"/>
                <a:gd name="T18" fmla="*/ 66 w 73"/>
                <a:gd name="T19" fmla="*/ 11 h 124"/>
                <a:gd name="T20" fmla="*/ 65 w 73"/>
                <a:gd name="T21" fmla="*/ 13 h 124"/>
                <a:gd name="T22" fmla="*/ 62 w 73"/>
                <a:gd name="T23" fmla="*/ 13 h 124"/>
                <a:gd name="T24" fmla="*/ 61 w 73"/>
                <a:gd name="T25" fmla="*/ 14 h 124"/>
                <a:gd name="T26" fmla="*/ 61 w 73"/>
                <a:gd name="T27" fmla="*/ 14 h 124"/>
                <a:gd name="T28" fmla="*/ 65 w 73"/>
                <a:gd name="T29" fmla="*/ 7 h 124"/>
                <a:gd name="T30" fmla="*/ 66 w 73"/>
                <a:gd name="T31" fmla="*/ 7 h 124"/>
                <a:gd name="T32" fmla="*/ 66 w 73"/>
                <a:gd name="T33" fmla="*/ 7 h 124"/>
                <a:gd name="T34" fmla="*/ 69 w 73"/>
                <a:gd name="T35" fmla="*/ 7 h 124"/>
                <a:gd name="T36" fmla="*/ 69 w 73"/>
                <a:gd name="T37" fmla="*/ 7 h 124"/>
                <a:gd name="T38" fmla="*/ 63 w 73"/>
                <a:gd name="T39" fmla="*/ 17 h 124"/>
                <a:gd name="T40" fmla="*/ 59 w 73"/>
                <a:gd name="T41" fmla="*/ 24 h 124"/>
                <a:gd name="T42" fmla="*/ 59 w 73"/>
                <a:gd name="T43" fmla="*/ 24 h 124"/>
                <a:gd name="T44" fmla="*/ 59 w 73"/>
                <a:gd name="T45" fmla="*/ 24 h 124"/>
                <a:gd name="T46" fmla="*/ 46 w 73"/>
                <a:gd name="T47" fmla="*/ 48 h 124"/>
                <a:gd name="T48" fmla="*/ 45 w 73"/>
                <a:gd name="T49" fmla="*/ 48 h 124"/>
                <a:gd name="T50" fmla="*/ 44 w 73"/>
                <a:gd name="T51" fmla="*/ 48 h 124"/>
                <a:gd name="T52" fmla="*/ 43 w 73"/>
                <a:gd name="T53" fmla="*/ 48 h 124"/>
                <a:gd name="T54" fmla="*/ 43 w 73"/>
                <a:gd name="T55" fmla="*/ 48 h 124"/>
                <a:gd name="T56" fmla="*/ 43 w 73"/>
                <a:gd name="T57" fmla="*/ 47 h 124"/>
                <a:gd name="T58" fmla="*/ 42 w 73"/>
                <a:gd name="T59" fmla="*/ 46 h 124"/>
                <a:gd name="T60" fmla="*/ 43 w 73"/>
                <a:gd name="T61" fmla="*/ 45 h 124"/>
                <a:gd name="T62" fmla="*/ 43 w 73"/>
                <a:gd name="T63" fmla="*/ 45 h 124"/>
                <a:gd name="T64" fmla="*/ 44 w 73"/>
                <a:gd name="T65" fmla="*/ 46 h 124"/>
                <a:gd name="T66" fmla="*/ 44 w 73"/>
                <a:gd name="T67" fmla="*/ 45 h 124"/>
                <a:gd name="T68" fmla="*/ 43 w 73"/>
                <a:gd name="T69" fmla="*/ 44 h 124"/>
                <a:gd name="T70" fmla="*/ 59 w 73"/>
                <a:gd name="T71" fmla="*/ 17 h 124"/>
                <a:gd name="T72" fmla="*/ 60 w 73"/>
                <a:gd name="T73" fmla="*/ 17 h 124"/>
                <a:gd name="T74" fmla="*/ 61 w 73"/>
                <a:gd name="T75" fmla="*/ 16 h 124"/>
                <a:gd name="T76" fmla="*/ 61 w 73"/>
                <a:gd name="T77" fmla="*/ 16 h 124"/>
                <a:gd name="T78" fmla="*/ 63 w 73"/>
                <a:gd name="T79" fmla="*/ 17 h 124"/>
                <a:gd name="T80" fmla="*/ 44 w 73"/>
                <a:gd name="T81" fmla="*/ 50 h 124"/>
                <a:gd name="T82" fmla="*/ 43 w 73"/>
                <a:gd name="T83" fmla="*/ 51 h 124"/>
                <a:gd name="T84" fmla="*/ 43 w 73"/>
                <a:gd name="T85" fmla="*/ 51 h 124"/>
                <a:gd name="T86" fmla="*/ 43 w 73"/>
                <a:gd name="T87" fmla="*/ 50 h 124"/>
                <a:gd name="T88" fmla="*/ 43 w 73"/>
                <a:gd name="T89" fmla="*/ 49 h 124"/>
                <a:gd name="T90" fmla="*/ 44 w 73"/>
                <a:gd name="T91" fmla="*/ 49 h 124"/>
                <a:gd name="T92" fmla="*/ 44 w 73"/>
                <a:gd name="T93" fmla="*/ 50 h 124"/>
                <a:gd name="T94" fmla="*/ 3 w 73"/>
                <a:gd name="T95" fmla="*/ 123 h 124"/>
                <a:gd name="T96" fmla="*/ 2 w 73"/>
                <a:gd name="T97" fmla="*/ 124 h 124"/>
                <a:gd name="T98" fmla="*/ 1 w 73"/>
                <a:gd name="T99" fmla="*/ 124 h 124"/>
                <a:gd name="T100" fmla="*/ 1 w 73"/>
                <a:gd name="T101" fmla="*/ 122 h 124"/>
                <a:gd name="T102" fmla="*/ 2 w 73"/>
                <a:gd name="T103" fmla="*/ 122 h 124"/>
                <a:gd name="T104" fmla="*/ 2 w 73"/>
                <a:gd name="T105" fmla="*/ 122 h 124"/>
                <a:gd name="T106" fmla="*/ 3 w 73"/>
                <a:gd name="T107" fmla="*/ 123 h 124"/>
                <a:gd name="T108" fmla="*/ 0 w 73"/>
                <a:gd name="T109" fmla="*/ 120 h 124"/>
                <a:gd name="T110" fmla="*/ 1 w 73"/>
                <a:gd name="T111" fmla="*/ 121 h 124"/>
                <a:gd name="T112" fmla="*/ 0 w 73"/>
                <a:gd name="T113" fmla="*/ 120 h 124"/>
                <a:gd name="T114" fmla="*/ 69 w 73"/>
                <a:gd name="T115" fmla="*/ 2 h 124"/>
                <a:gd name="T116" fmla="*/ 69 w 73"/>
                <a:gd name="T117" fmla="*/ 3 h 124"/>
                <a:gd name="T118" fmla="*/ 69 w 73"/>
                <a:gd name="T1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1636713" y="1838325"/>
              <a:ext cx="395287" cy="696913"/>
            </a:xfrm>
            <a:custGeom>
              <a:avLst/>
              <a:gdLst>
                <a:gd name="T0" fmla="*/ 32 w 34"/>
                <a:gd name="T1" fmla="*/ 6 h 60"/>
                <a:gd name="T2" fmla="*/ 30 w 34"/>
                <a:gd name="T3" fmla="*/ 9 h 60"/>
                <a:gd name="T4" fmla="*/ 26 w 34"/>
                <a:gd name="T5" fmla="*/ 9 h 60"/>
                <a:gd name="T6" fmla="*/ 28 w 34"/>
                <a:gd name="T7" fmla="*/ 5 h 60"/>
                <a:gd name="T8" fmla="*/ 28 w 34"/>
                <a:gd name="T9" fmla="*/ 5 h 60"/>
                <a:gd name="T10" fmla="*/ 29 w 34"/>
                <a:gd name="T11" fmla="*/ 5 h 60"/>
                <a:gd name="T12" fmla="*/ 29 w 34"/>
                <a:gd name="T13" fmla="*/ 6 h 60"/>
                <a:gd name="T14" fmla="*/ 32 w 34"/>
                <a:gd name="T15" fmla="*/ 6 h 60"/>
                <a:gd name="T16" fmla="*/ 28 w 34"/>
                <a:gd name="T17" fmla="*/ 12 h 60"/>
                <a:gd name="T18" fmla="*/ 25 w 34"/>
                <a:gd name="T19" fmla="*/ 17 h 60"/>
                <a:gd name="T20" fmla="*/ 24 w 34"/>
                <a:gd name="T21" fmla="*/ 17 h 60"/>
                <a:gd name="T22" fmla="*/ 22 w 34"/>
                <a:gd name="T23" fmla="*/ 17 h 60"/>
                <a:gd name="T24" fmla="*/ 21 w 34"/>
                <a:gd name="T25" fmla="*/ 17 h 60"/>
                <a:gd name="T26" fmla="*/ 25 w 34"/>
                <a:gd name="T27" fmla="*/ 11 h 60"/>
                <a:gd name="T28" fmla="*/ 25 w 34"/>
                <a:gd name="T29" fmla="*/ 11 h 60"/>
                <a:gd name="T30" fmla="*/ 26 w 34"/>
                <a:gd name="T31" fmla="*/ 12 h 60"/>
                <a:gd name="T32" fmla="*/ 27 w 34"/>
                <a:gd name="T33" fmla="*/ 12 h 60"/>
                <a:gd name="T34" fmla="*/ 27 w 34"/>
                <a:gd name="T35" fmla="*/ 12 h 60"/>
                <a:gd name="T36" fmla="*/ 28 w 34"/>
                <a:gd name="T37" fmla="*/ 12 h 60"/>
                <a:gd name="T38" fmla="*/ 25 w 34"/>
                <a:gd name="T39" fmla="*/ 17 h 60"/>
                <a:gd name="T40" fmla="*/ 24 w 34"/>
                <a:gd name="T41" fmla="*/ 19 h 60"/>
                <a:gd name="T42" fmla="*/ 23 w 34"/>
                <a:gd name="T43" fmla="*/ 19 h 60"/>
                <a:gd name="T44" fmla="*/ 22 w 34"/>
                <a:gd name="T45" fmla="*/ 20 h 60"/>
                <a:gd name="T46" fmla="*/ 21 w 34"/>
                <a:gd name="T47" fmla="*/ 19 h 60"/>
                <a:gd name="T48" fmla="*/ 21 w 34"/>
                <a:gd name="T49" fmla="*/ 19 h 60"/>
                <a:gd name="T50" fmla="*/ 20 w 34"/>
                <a:gd name="T51" fmla="*/ 18 h 60"/>
                <a:gd name="T52" fmla="*/ 21 w 34"/>
                <a:gd name="T53" fmla="*/ 18 h 60"/>
                <a:gd name="T54" fmla="*/ 21 w 34"/>
                <a:gd name="T55" fmla="*/ 17 h 60"/>
                <a:gd name="T56" fmla="*/ 22 w 34"/>
                <a:gd name="T57" fmla="*/ 17 h 60"/>
                <a:gd name="T58" fmla="*/ 24 w 34"/>
                <a:gd name="T59" fmla="*/ 17 h 60"/>
                <a:gd name="T60" fmla="*/ 25 w 34"/>
                <a:gd name="T61" fmla="*/ 17 h 60"/>
                <a:gd name="T62" fmla="*/ 23 w 34"/>
                <a:gd name="T63" fmla="*/ 20 h 60"/>
                <a:gd name="T64" fmla="*/ 1 w 34"/>
                <a:gd name="T65" fmla="*/ 60 h 60"/>
                <a:gd name="T66" fmla="*/ 0 w 34"/>
                <a:gd name="T67" fmla="*/ 58 h 60"/>
                <a:gd name="T68" fmla="*/ 1 w 34"/>
                <a:gd name="T69" fmla="*/ 58 h 60"/>
                <a:gd name="T70" fmla="*/ 1 w 34"/>
                <a:gd name="T71" fmla="*/ 58 h 60"/>
                <a:gd name="T72" fmla="*/ 1 w 34"/>
                <a:gd name="T73" fmla="*/ 57 h 60"/>
                <a:gd name="T74" fmla="*/ 1 w 34"/>
                <a:gd name="T75" fmla="*/ 57 h 60"/>
                <a:gd name="T76" fmla="*/ 0 w 34"/>
                <a:gd name="T77" fmla="*/ 55 h 60"/>
                <a:gd name="T78" fmla="*/ 0 w 34"/>
                <a:gd name="T79" fmla="*/ 55 h 60"/>
                <a:gd name="T80" fmla="*/ 15 w 34"/>
                <a:gd name="T81" fmla="*/ 28 h 60"/>
                <a:gd name="T82" fmla="*/ 15 w 34"/>
                <a:gd name="T83" fmla="*/ 28 h 60"/>
                <a:gd name="T84" fmla="*/ 18 w 34"/>
                <a:gd name="T85" fmla="*/ 27 h 60"/>
                <a:gd name="T86" fmla="*/ 19 w 34"/>
                <a:gd name="T87" fmla="*/ 26 h 60"/>
                <a:gd name="T88" fmla="*/ 18 w 34"/>
                <a:gd name="T89" fmla="*/ 26 h 60"/>
                <a:gd name="T90" fmla="*/ 16 w 34"/>
                <a:gd name="T91" fmla="*/ 26 h 60"/>
                <a:gd name="T92" fmla="*/ 19 w 34"/>
                <a:gd name="T93" fmla="*/ 20 h 60"/>
                <a:gd name="T94" fmla="*/ 21 w 34"/>
                <a:gd name="T95" fmla="*/ 20 h 60"/>
                <a:gd name="T96" fmla="*/ 22 w 34"/>
                <a:gd name="T97" fmla="*/ 20 h 60"/>
                <a:gd name="T98" fmla="*/ 22 w 34"/>
                <a:gd name="T99" fmla="*/ 20 h 60"/>
                <a:gd name="T100" fmla="*/ 23 w 34"/>
                <a:gd name="T101" fmla="*/ 20 h 60"/>
                <a:gd name="T102" fmla="*/ 29 w 34"/>
                <a:gd name="T103" fmla="*/ 3 h 60"/>
                <a:gd name="T104" fmla="*/ 31 w 34"/>
                <a:gd name="T105" fmla="*/ 0 h 60"/>
                <a:gd name="T106" fmla="*/ 34 w 34"/>
                <a:gd name="T107" fmla="*/ 0 h 60"/>
                <a:gd name="T108" fmla="*/ 31 w 34"/>
                <a:gd name="T109" fmla="*/ 3 h 60"/>
                <a:gd name="T110" fmla="*/ 29 w 34"/>
                <a:gd name="T1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1719263" y="1827213"/>
              <a:ext cx="474662" cy="812800"/>
            </a:xfrm>
            <a:custGeom>
              <a:avLst/>
              <a:gdLst>
                <a:gd name="T0" fmla="*/ 40 w 41"/>
                <a:gd name="T1" fmla="*/ 2 h 70"/>
                <a:gd name="T2" fmla="*/ 39 w 41"/>
                <a:gd name="T3" fmla="*/ 1 h 70"/>
                <a:gd name="T4" fmla="*/ 37 w 41"/>
                <a:gd name="T5" fmla="*/ 2 h 70"/>
                <a:gd name="T6" fmla="*/ 37 w 41"/>
                <a:gd name="T7" fmla="*/ 0 h 70"/>
                <a:gd name="T8" fmla="*/ 37 w 41"/>
                <a:gd name="T9" fmla="*/ 0 h 70"/>
                <a:gd name="T10" fmla="*/ 39 w 41"/>
                <a:gd name="T11" fmla="*/ 0 h 70"/>
                <a:gd name="T12" fmla="*/ 41 w 41"/>
                <a:gd name="T13" fmla="*/ 0 h 70"/>
                <a:gd name="T14" fmla="*/ 37 w 41"/>
                <a:gd name="T15" fmla="*/ 6 h 70"/>
                <a:gd name="T16" fmla="*/ 38 w 41"/>
                <a:gd name="T17" fmla="*/ 5 h 70"/>
                <a:gd name="T18" fmla="*/ 37 w 41"/>
                <a:gd name="T19" fmla="*/ 7 h 70"/>
                <a:gd name="T20" fmla="*/ 35 w 41"/>
                <a:gd name="T21" fmla="*/ 8 h 70"/>
                <a:gd name="T22" fmla="*/ 37 w 41"/>
                <a:gd name="T23" fmla="*/ 7 h 70"/>
                <a:gd name="T24" fmla="*/ 28 w 41"/>
                <a:gd name="T25" fmla="*/ 22 h 70"/>
                <a:gd name="T26" fmla="*/ 24 w 41"/>
                <a:gd name="T27" fmla="*/ 22 h 70"/>
                <a:gd name="T28" fmla="*/ 30 w 41"/>
                <a:gd name="T29" fmla="*/ 13 h 70"/>
                <a:gd name="T30" fmla="*/ 33 w 41"/>
                <a:gd name="T31" fmla="*/ 11 h 70"/>
                <a:gd name="T32" fmla="*/ 28 w 41"/>
                <a:gd name="T33" fmla="*/ 23 h 70"/>
                <a:gd name="T34" fmla="*/ 20 w 41"/>
                <a:gd name="T35" fmla="*/ 36 h 70"/>
                <a:gd name="T36" fmla="*/ 19 w 41"/>
                <a:gd name="T37" fmla="*/ 36 h 70"/>
                <a:gd name="T38" fmla="*/ 17 w 41"/>
                <a:gd name="T39" fmla="*/ 35 h 70"/>
                <a:gd name="T40" fmla="*/ 23 w 41"/>
                <a:gd name="T41" fmla="*/ 23 h 70"/>
                <a:gd name="T42" fmla="*/ 27 w 41"/>
                <a:gd name="T43" fmla="*/ 23 h 70"/>
                <a:gd name="T44" fmla="*/ 20 w 41"/>
                <a:gd name="T45" fmla="*/ 37 h 70"/>
                <a:gd name="T46" fmla="*/ 1 w 41"/>
                <a:gd name="T47" fmla="*/ 68 h 70"/>
                <a:gd name="T48" fmla="*/ 1 w 41"/>
                <a:gd name="T49" fmla="*/ 67 h 70"/>
                <a:gd name="T50" fmla="*/ 0 w 41"/>
                <a:gd name="T51" fmla="*/ 65 h 70"/>
                <a:gd name="T52" fmla="*/ 0 w 41"/>
                <a:gd name="T53" fmla="*/ 65 h 70"/>
                <a:gd name="T54" fmla="*/ 2 w 41"/>
                <a:gd name="T55" fmla="*/ 64 h 70"/>
                <a:gd name="T56" fmla="*/ 2 w 41"/>
                <a:gd name="T57" fmla="*/ 65 h 70"/>
                <a:gd name="T58" fmla="*/ 3 w 41"/>
                <a:gd name="T59" fmla="*/ 65 h 70"/>
                <a:gd name="T60" fmla="*/ 2 w 41"/>
                <a:gd name="T61" fmla="*/ 63 h 70"/>
                <a:gd name="T62" fmla="*/ 15 w 41"/>
                <a:gd name="T63" fmla="*/ 38 h 70"/>
                <a:gd name="T64" fmla="*/ 19 w 41"/>
                <a:gd name="T65" fmla="*/ 37 h 70"/>
                <a:gd name="T66" fmla="*/ 20 w 41"/>
                <a:gd name="T67" fmla="*/ 37 h 70"/>
                <a:gd name="T68" fmla="*/ 16 w 41"/>
                <a:gd name="T69" fmla="*/ 37 h 70"/>
                <a:gd name="T70" fmla="*/ 17 w 41"/>
                <a:gd name="T71" fmla="*/ 36 h 70"/>
                <a:gd name="T72" fmla="*/ 17 w 41"/>
                <a:gd name="T73" fmla="*/ 36 h 70"/>
                <a:gd name="T74" fmla="*/ 15 w 41"/>
                <a:gd name="T75" fmla="*/ 38 h 70"/>
                <a:gd name="T76" fmla="*/ 33 w 41"/>
                <a:gd name="T77" fmla="*/ 6 h 70"/>
                <a:gd name="T78" fmla="*/ 32 w 41"/>
                <a:gd name="T79" fmla="*/ 8 h 70"/>
                <a:gd name="T80" fmla="*/ 35 w 41"/>
                <a:gd name="T81" fmla="*/ 4 h 70"/>
                <a:gd name="T82" fmla="*/ 35 w 41"/>
                <a:gd name="T83" fmla="*/ 3 h 70"/>
                <a:gd name="T84" fmla="*/ 36 w 41"/>
                <a:gd name="T85" fmla="*/ 4 h 70"/>
                <a:gd name="T86" fmla="*/ 36 w 41"/>
                <a:gd name="T87" fmla="*/ 4 h 70"/>
                <a:gd name="T88" fmla="*/ 35 w 41"/>
                <a:gd name="T89" fmla="*/ 4 h 70"/>
                <a:gd name="T90" fmla="*/ 29 w 41"/>
                <a:gd name="T91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1730375" y="1770063"/>
              <a:ext cx="638175" cy="1066800"/>
            </a:xfrm>
            <a:custGeom>
              <a:avLst/>
              <a:gdLst>
                <a:gd name="T0" fmla="*/ 53 w 55"/>
                <a:gd name="T1" fmla="*/ 4 h 92"/>
                <a:gd name="T2" fmla="*/ 51 w 55"/>
                <a:gd name="T3" fmla="*/ 2 h 92"/>
                <a:gd name="T4" fmla="*/ 55 w 55"/>
                <a:gd name="T5" fmla="*/ 0 h 92"/>
                <a:gd name="T6" fmla="*/ 51 w 55"/>
                <a:gd name="T7" fmla="*/ 6 h 92"/>
                <a:gd name="T8" fmla="*/ 48 w 55"/>
                <a:gd name="T9" fmla="*/ 7 h 92"/>
                <a:gd name="T10" fmla="*/ 48 w 55"/>
                <a:gd name="T11" fmla="*/ 5 h 92"/>
                <a:gd name="T12" fmla="*/ 50 w 55"/>
                <a:gd name="T13" fmla="*/ 6 h 92"/>
                <a:gd name="T14" fmla="*/ 51 w 55"/>
                <a:gd name="T15" fmla="*/ 6 h 92"/>
                <a:gd name="T16" fmla="*/ 49 w 55"/>
                <a:gd name="T17" fmla="*/ 10 h 92"/>
                <a:gd name="T18" fmla="*/ 50 w 55"/>
                <a:gd name="T19" fmla="*/ 9 h 92"/>
                <a:gd name="T20" fmla="*/ 44 w 55"/>
                <a:gd name="T21" fmla="*/ 20 h 92"/>
                <a:gd name="T22" fmla="*/ 43 w 55"/>
                <a:gd name="T23" fmla="*/ 20 h 92"/>
                <a:gd name="T24" fmla="*/ 40 w 55"/>
                <a:gd name="T25" fmla="*/ 19 h 92"/>
                <a:gd name="T26" fmla="*/ 40 w 55"/>
                <a:gd name="T27" fmla="*/ 18 h 92"/>
                <a:gd name="T28" fmla="*/ 42 w 55"/>
                <a:gd name="T29" fmla="*/ 16 h 92"/>
                <a:gd name="T30" fmla="*/ 44 w 55"/>
                <a:gd name="T31" fmla="*/ 16 h 92"/>
                <a:gd name="T32" fmla="*/ 45 w 55"/>
                <a:gd name="T33" fmla="*/ 16 h 92"/>
                <a:gd name="T34" fmla="*/ 42 w 55"/>
                <a:gd name="T35" fmla="*/ 23 h 92"/>
                <a:gd name="T36" fmla="*/ 40 w 55"/>
                <a:gd name="T37" fmla="*/ 25 h 92"/>
                <a:gd name="T38" fmla="*/ 36 w 55"/>
                <a:gd name="T39" fmla="*/ 26 h 92"/>
                <a:gd name="T40" fmla="*/ 39 w 55"/>
                <a:gd name="T41" fmla="*/ 23 h 92"/>
                <a:gd name="T42" fmla="*/ 40 w 55"/>
                <a:gd name="T43" fmla="*/ 23 h 92"/>
                <a:gd name="T44" fmla="*/ 39 w 55"/>
                <a:gd name="T45" fmla="*/ 29 h 92"/>
                <a:gd name="T46" fmla="*/ 28 w 55"/>
                <a:gd name="T47" fmla="*/ 46 h 92"/>
                <a:gd name="T48" fmla="*/ 26 w 55"/>
                <a:gd name="T49" fmla="*/ 46 h 92"/>
                <a:gd name="T50" fmla="*/ 25 w 55"/>
                <a:gd name="T51" fmla="*/ 47 h 92"/>
                <a:gd name="T52" fmla="*/ 24 w 55"/>
                <a:gd name="T53" fmla="*/ 48 h 92"/>
                <a:gd name="T54" fmla="*/ 27 w 55"/>
                <a:gd name="T55" fmla="*/ 47 h 92"/>
                <a:gd name="T56" fmla="*/ 3 w 55"/>
                <a:gd name="T57" fmla="*/ 92 h 92"/>
                <a:gd name="T58" fmla="*/ 2 w 55"/>
                <a:gd name="T59" fmla="*/ 91 h 92"/>
                <a:gd name="T60" fmla="*/ 1 w 55"/>
                <a:gd name="T61" fmla="*/ 89 h 92"/>
                <a:gd name="T62" fmla="*/ 35 w 55"/>
                <a:gd name="T63" fmla="*/ 28 h 92"/>
                <a:gd name="T64" fmla="*/ 37 w 55"/>
                <a:gd name="T65" fmla="*/ 28 h 92"/>
                <a:gd name="T66" fmla="*/ 39 w 55"/>
                <a:gd name="T67" fmla="*/ 29 h 92"/>
                <a:gd name="T68" fmla="*/ 45 w 55"/>
                <a:gd name="T69" fmla="*/ 11 h 92"/>
                <a:gd name="T70" fmla="*/ 48 w 55"/>
                <a:gd name="T71" fmla="*/ 12 h 92"/>
                <a:gd name="T72" fmla="*/ 47 w 55"/>
                <a:gd name="T73" fmla="*/ 13 h 92"/>
                <a:gd name="T74" fmla="*/ 43 w 55"/>
                <a:gd name="T7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/>
          </p:nvSpPr>
          <p:spPr bwMode="auto">
            <a:xfrm>
              <a:off x="1811338" y="1746250"/>
              <a:ext cx="708025" cy="1182688"/>
            </a:xfrm>
            <a:custGeom>
              <a:avLst/>
              <a:gdLst>
                <a:gd name="T0" fmla="*/ 61 w 61"/>
                <a:gd name="T1" fmla="*/ 0 h 102"/>
                <a:gd name="T2" fmla="*/ 56 w 61"/>
                <a:gd name="T3" fmla="*/ 9 h 102"/>
                <a:gd name="T4" fmla="*/ 55 w 61"/>
                <a:gd name="T5" fmla="*/ 9 h 102"/>
                <a:gd name="T6" fmla="*/ 55 w 61"/>
                <a:gd name="T7" fmla="*/ 9 h 102"/>
                <a:gd name="T8" fmla="*/ 54 w 61"/>
                <a:gd name="T9" fmla="*/ 9 h 102"/>
                <a:gd name="T10" fmla="*/ 52 w 61"/>
                <a:gd name="T11" fmla="*/ 9 h 102"/>
                <a:gd name="T12" fmla="*/ 52 w 61"/>
                <a:gd name="T13" fmla="*/ 9 h 102"/>
                <a:gd name="T14" fmla="*/ 55 w 61"/>
                <a:gd name="T15" fmla="*/ 4 h 102"/>
                <a:gd name="T16" fmla="*/ 55 w 61"/>
                <a:gd name="T17" fmla="*/ 4 h 102"/>
                <a:gd name="T18" fmla="*/ 55 w 61"/>
                <a:gd name="T19" fmla="*/ 3 h 102"/>
                <a:gd name="T20" fmla="*/ 57 w 61"/>
                <a:gd name="T21" fmla="*/ 1 h 102"/>
                <a:gd name="T22" fmla="*/ 60 w 61"/>
                <a:gd name="T23" fmla="*/ 1 h 102"/>
                <a:gd name="T24" fmla="*/ 61 w 61"/>
                <a:gd name="T25" fmla="*/ 0 h 102"/>
                <a:gd name="T26" fmla="*/ 61 w 61"/>
                <a:gd name="T27" fmla="*/ 0 h 102"/>
                <a:gd name="T28" fmla="*/ 54 w 61"/>
                <a:gd name="T29" fmla="*/ 12 h 102"/>
                <a:gd name="T30" fmla="*/ 52 w 61"/>
                <a:gd name="T31" fmla="*/ 16 h 102"/>
                <a:gd name="T32" fmla="*/ 51 w 61"/>
                <a:gd name="T33" fmla="*/ 16 h 102"/>
                <a:gd name="T34" fmla="*/ 50 w 61"/>
                <a:gd name="T35" fmla="*/ 15 h 102"/>
                <a:gd name="T36" fmla="*/ 50 w 61"/>
                <a:gd name="T37" fmla="*/ 15 h 102"/>
                <a:gd name="T38" fmla="*/ 49 w 61"/>
                <a:gd name="T39" fmla="*/ 14 h 102"/>
                <a:gd name="T40" fmla="*/ 49 w 61"/>
                <a:gd name="T41" fmla="*/ 14 h 102"/>
                <a:gd name="T42" fmla="*/ 50 w 61"/>
                <a:gd name="T43" fmla="*/ 12 h 102"/>
                <a:gd name="T44" fmla="*/ 52 w 61"/>
                <a:gd name="T45" fmla="*/ 12 h 102"/>
                <a:gd name="T46" fmla="*/ 53 w 61"/>
                <a:gd name="T47" fmla="*/ 12 h 102"/>
                <a:gd name="T48" fmla="*/ 54 w 61"/>
                <a:gd name="T49" fmla="*/ 12 h 102"/>
                <a:gd name="T50" fmla="*/ 54 w 61"/>
                <a:gd name="T51" fmla="*/ 12 h 102"/>
                <a:gd name="T52" fmla="*/ 48 w 61"/>
                <a:gd name="T53" fmla="*/ 23 h 102"/>
                <a:gd name="T54" fmla="*/ 46 w 61"/>
                <a:gd name="T55" fmla="*/ 27 h 102"/>
                <a:gd name="T56" fmla="*/ 45 w 61"/>
                <a:gd name="T57" fmla="*/ 27 h 102"/>
                <a:gd name="T58" fmla="*/ 45 w 61"/>
                <a:gd name="T59" fmla="*/ 27 h 102"/>
                <a:gd name="T60" fmla="*/ 43 w 61"/>
                <a:gd name="T61" fmla="*/ 26 h 102"/>
                <a:gd name="T62" fmla="*/ 43 w 61"/>
                <a:gd name="T63" fmla="*/ 26 h 102"/>
                <a:gd name="T64" fmla="*/ 43 w 61"/>
                <a:gd name="T65" fmla="*/ 25 h 102"/>
                <a:gd name="T66" fmla="*/ 43 w 61"/>
                <a:gd name="T67" fmla="*/ 25 h 102"/>
                <a:gd name="T68" fmla="*/ 43 w 61"/>
                <a:gd name="T69" fmla="*/ 25 h 102"/>
                <a:gd name="T70" fmla="*/ 44 w 61"/>
                <a:gd name="T71" fmla="*/ 23 h 102"/>
                <a:gd name="T72" fmla="*/ 47 w 61"/>
                <a:gd name="T73" fmla="*/ 22 h 102"/>
                <a:gd name="T74" fmla="*/ 48 w 61"/>
                <a:gd name="T75" fmla="*/ 23 h 102"/>
                <a:gd name="T76" fmla="*/ 48 w 61"/>
                <a:gd name="T77" fmla="*/ 23 h 102"/>
                <a:gd name="T78" fmla="*/ 44 w 61"/>
                <a:gd name="T79" fmla="*/ 30 h 102"/>
                <a:gd name="T80" fmla="*/ 44 w 61"/>
                <a:gd name="T81" fmla="*/ 30 h 102"/>
                <a:gd name="T82" fmla="*/ 44 w 61"/>
                <a:gd name="T83" fmla="*/ 28 h 102"/>
                <a:gd name="T84" fmla="*/ 44 w 61"/>
                <a:gd name="T85" fmla="*/ 28 h 102"/>
                <a:gd name="T86" fmla="*/ 43 w 61"/>
                <a:gd name="T87" fmla="*/ 27 h 102"/>
                <a:gd name="T88" fmla="*/ 42 w 61"/>
                <a:gd name="T89" fmla="*/ 27 h 102"/>
                <a:gd name="T90" fmla="*/ 42 w 61"/>
                <a:gd name="T91" fmla="*/ 27 h 102"/>
                <a:gd name="T92" fmla="*/ 0 w 61"/>
                <a:gd name="T93" fmla="*/ 101 h 102"/>
                <a:gd name="T94" fmla="*/ 0 w 61"/>
                <a:gd name="T95" fmla="*/ 101 h 102"/>
                <a:gd name="T96" fmla="*/ 1 w 61"/>
                <a:gd name="T97" fmla="*/ 101 h 102"/>
                <a:gd name="T98" fmla="*/ 2 w 61"/>
                <a:gd name="T99" fmla="*/ 102 h 102"/>
                <a:gd name="T100" fmla="*/ 3 w 61"/>
                <a:gd name="T101" fmla="*/ 102 h 102"/>
                <a:gd name="T102" fmla="*/ 44 w 61"/>
                <a:gd name="T103" fmla="*/ 30 h 102"/>
                <a:gd name="T104" fmla="*/ 57 w 61"/>
                <a:gd name="T105" fmla="*/ 4 h 102"/>
                <a:gd name="T106" fmla="*/ 57 w 61"/>
                <a:gd name="T107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1892300" y="1735138"/>
              <a:ext cx="777875" cy="1311275"/>
            </a:xfrm>
            <a:custGeom>
              <a:avLst/>
              <a:gdLst>
                <a:gd name="T0" fmla="*/ 59 w 67"/>
                <a:gd name="T1" fmla="*/ 13 h 113"/>
                <a:gd name="T2" fmla="*/ 57 w 67"/>
                <a:gd name="T3" fmla="*/ 14 h 113"/>
                <a:gd name="T4" fmla="*/ 56 w 67"/>
                <a:gd name="T5" fmla="*/ 14 h 113"/>
                <a:gd name="T6" fmla="*/ 63 w 67"/>
                <a:gd name="T7" fmla="*/ 0 h 113"/>
                <a:gd name="T8" fmla="*/ 64 w 67"/>
                <a:gd name="T9" fmla="*/ 0 h 113"/>
                <a:gd name="T10" fmla="*/ 59 w 67"/>
                <a:gd name="T11" fmla="*/ 15 h 113"/>
                <a:gd name="T12" fmla="*/ 53 w 67"/>
                <a:gd name="T13" fmla="*/ 18 h 113"/>
                <a:gd name="T14" fmla="*/ 54 w 67"/>
                <a:gd name="T15" fmla="*/ 15 h 113"/>
                <a:gd name="T16" fmla="*/ 57 w 67"/>
                <a:gd name="T17" fmla="*/ 15 h 113"/>
                <a:gd name="T18" fmla="*/ 56 w 67"/>
                <a:gd name="T19" fmla="*/ 19 h 113"/>
                <a:gd name="T20" fmla="*/ 55 w 67"/>
                <a:gd name="T21" fmla="*/ 20 h 113"/>
                <a:gd name="T22" fmla="*/ 54 w 67"/>
                <a:gd name="T23" fmla="*/ 21 h 113"/>
                <a:gd name="T24" fmla="*/ 54 w 67"/>
                <a:gd name="T25" fmla="*/ 23 h 113"/>
                <a:gd name="T26" fmla="*/ 52 w 67"/>
                <a:gd name="T27" fmla="*/ 26 h 113"/>
                <a:gd name="T28" fmla="*/ 50 w 67"/>
                <a:gd name="T29" fmla="*/ 26 h 113"/>
                <a:gd name="T30" fmla="*/ 49 w 67"/>
                <a:gd name="T31" fmla="*/ 25 h 113"/>
                <a:gd name="T32" fmla="*/ 53 w 67"/>
                <a:gd name="T33" fmla="*/ 19 h 113"/>
                <a:gd name="T34" fmla="*/ 56 w 67"/>
                <a:gd name="T35" fmla="*/ 19 h 113"/>
                <a:gd name="T36" fmla="*/ 55 w 67"/>
                <a:gd name="T37" fmla="*/ 21 h 113"/>
                <a:gd name="T38" fmla="*/ 55 w 67"/>
                <a:gd name="T39" fmla="*/ 21 h 113"/>
                <a:gd name="T40" fmla="*/ 42 w 67"/>
                <a:gd name="T41" fmla="*/ 44 h 113"/>
                <a:gd name="T42" fmla="*/ 40 w 67"/>
                <a:gd name="T43" fmla="*/ 45 h 113"/>
                <a:gd name="T44" fmla="*/ 39 w 67"/>
                <a:gd name="T45" fmla="*/ 47 h 113"/>
                <a:gd name="T46" fmla="*/ 39 w 67"/>
                <a:gd name="T47" fmla="*/ 50 h 113"/>
                <a:gd name="T48" fmla="*/ 31 w 67"/>
                <a:gd name="T49" fmla="*/ 62 h 113"/>
                <a:gd name="T50" fmla="*/ 5 w 67"/>
                <a:gd name="T51" fmla="*/ 109 h 113"/>
                <a:gd name="T52" fmla="*/ 3 w 67"/>
                <a:gd name="T53" fmla="*/ 108 h 113"/>
                <a:gd name="T54" fmla="*/ 3 w 67"/>
                <a:gd name="T55" fmla="*/ 110 h 113"/>
                <a:gd name="T56" fmla="*/ 4 w 67"/>
                <a:gd name="T57" fmla="*/ 112 h 113"/>
                <a:gd name="T58" fmla="*/ 2 w 67"/>
                <a:gd name="T59" fmla="*/ 113 h 113"/>
                <a:gd name="T60" fmla="*/ 0 w 67"/>
                <a:gd name="T61" fmla="*/ 110 h 113"/>
                <a:gd name="T62" fmla="*/ 47 w 67"/>
                <a:gd name="T63" fmla="*/ 29 h 113"/>
                <a:gd name="T64" fmla="*/ 48 w 67"/>
                <a:gd name="T65" fmla="*/ 29 h 113"/>
                <a:gd name="T66" fmla="*/ 50 w 67"/>
                <a:gd name="T67" fmla="*/ 29 h 113"/>
                <a:gd name="T68" fmla="*/ 50 w 67"/>
                <a:gd name="T69" fmla="*/ 29 h 113"/>
                <a:gd name="T70" fmla="*/ 30 w 67"/>
                <a:gd name="T71" fmla="*/ 65 h 113"/>
                <a:gd name="T72" fmla="*/ 29 w 67"/>
                <a:gd name="T73" fmla="*/ 63 h 113"/>
                <a:gd name="T74" fmla="*/ 28 w 67"/>
                <a:gd name="T75" fmla="*/ 61 h 113"/>
                <a:gd name="T76" fmla="*/ 29 w 67"/>
                <a:gd name="T77" fmla="*/ 6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48" name="Freeform 20"/>
            <p:cNvSpPr>
              <a:spLocks noEditPoints="1"/>
            </p:cNvSpPr>
            <p:nvPr/>
          </p:nvSpPr>
          <p:spPr bwMode="auto">
            <a:xfrm>
              <a:off x="1973263" y="1722438"/>
              <a:ext cx="846137" cy="1450975"/>
            </a:xfrm>
            <a:custGeom>
              <a:avLst/>
              <a:gdLst>
                <a:gd name="T0" fmla="*/ 67 w 73"/>
                <a:gd name="T1" fmla="*/ 11 h 125"/>
                <a:gd name="T2" fmla="*/ 66 w 73"/>
                <a:gd name="T3" fmla="*/ 11 h 125"/>
                <a:gd name="T4" fmla="*/ 68 w 73"/>
                <a:gd name="T5" fmla="*/ 1 h 125"/>
                <a:gd name="T6" fmla="*/ 73 w 73"/>
                <a:gd name="T7" fmla="*/ 0 h 125"/>
                <a:gd name="T8" fmla="*/ 60 w 73"/>
                <a:gd name="T9" fmla="*/ 22 h 125"/>
                <a:gd name="T10" fmla="*/ 57 w 73"/>
                <a:gd name="T11" fmla="*/ 21 h 125"/>
                <a:gd name="T12" fmla="*/ 61 w 73"/>
                <a:gd name="T13" fmla="*/ 20 h 125"/>
                <a:gd name="T14" fmla="*/ 59 w 73"/>
                <a:gd name="T15" fmla="*/ 23 h 125"/>
                <a:gd name="T16" fmla="*/ 57 w 73"/>
                <a:gd name="T17" fmla="*/ 21 h 125"/>
                <a:gd name="T18" fmla="*/ 53 w 73"/>
                <a:gd name="T19" fmla="*/ 28 h 125"/>
                <a:gd name="T20" fmla="*/ 54 w 73"/>
                <a:gd name="T21" fmla="*/ 29 h 125"/>
                <a:gd name="T22" fmla="*/ 57 w 73"/>
                <a:gd name="T23" fmla="*/ 28 h 125"/>
                <a:gd name="T24" fmla="*/ 60 w 73"/>
                <a:gd name="T25" fmla="*/ 23 h 125"/>
                <a:gd name="T26" fmla="*/ 55 w 73"/>
                <a:gd name="T27" fmla="*/ 31 h 125"/>
                <a:gd name="T28" fmla="*/ 55 w 73"/>
                <a:gd name="T29" fmla="*/ 32 h 125"/>
                <a:gd name="T30" fmla="*/ 52 w 73"/>
                <a:gd name="T31" fmla="*/ 36 h 125"/>
                <a:gd name="T32" fmla="*/ 52 w 73"/>
                <a:gd name="T33" fmla="*/ 36 h 125"/>
                <a:gd name="T34" fmla="*/ 52 w 73"/>
                <a:gd name="T35" fmla="*/ 37 h 125"/>
                <a:gd name="T36" fmla="*/ 51 w 73"/>
                <a:gd name="T37" fmla="*/ 37 h 125"/>
                <a:gd name="T38" fmla="*/ 50 w 73"/>
                <a:gd name="T39" fmla="*/ 36 h 125"/>
                <a:gd name="T40" fmla="*/ 53 w 73"/>
                <a:gd name="T41" fmla="*/ 28 h 125"/>
                <a:gd name="T42" fmla="*/ 53 w 73"/>
                <a:gd name="T43" fmla="*/ 29 h 125"/>
                <a:gd name="T44" fmla="*/ 51 w 73"/>
                <a:gd name="T45" fmla="*/ 38 h 125"/>
                <a:gd name="T46" fmla="*/ 48 w 73"/>
                <a:gd name="T47" fmla="*/ 36 h 125"/>
                <a:gd name="T48" fmla="*/ 47 w 73"/>
                <a:gd name="T49" fmla="*/ 38 h 125"/>
                <a:gd name="T50" fmla="*/ 47 w 73"/>
                <a:gd name="T51" fmla="*/ 39 h 125"/>
                <a:gd name="T52" fmla="*/ 47 w 73"/>
                <a:gd name="T53" fmla="*/ 41 h 125"/>
                <a:gd name="T54" fmla="*/ 46 w 73"/>
                <a:gd name="T55" fmla="*/ 41 h 125"/>
                <a:gd name="T56" fmla="*/ 47 w 73"/>
                <a:gd name="T57" fmla="*/ 41 h 125"/>
                <a:gd name="T58" fmla="*/ 51 w 73"/>
                <a:gd name="T59" fmla="*/ 38 h 125"/>
                <a:gd name="T60" fmla="*/ 32 w 73"/>
                <a:gd name="T61" fmla="*/ 71 h 125"/>
                <a:gd name="T62" fmla="*/ 31 w 73"/>
                <a:gd name="T63" fmla="*/ 71 h 125"/>
                <a:gd name="T64" fmla="*/ 31 w 73"/>
                <a:gd name="T65" fmla="*/ 72 h 125"/>
                <a:gd name="T66" fmla="*/ 5 w 73"/>
                <a:gd name="T67" fmla="*/ 120 h 125"/>
                <a:gd name="T68" fmla="*/ 3 w 73"/>
                <a:gd name="T69" fmla="*/ 118 h 125"/>
                <a:gd name="T70" fmla="*/ 2 w 73"/>
                <a:gd name="T71" fmla="*/ 117 h 125"/>
                <a:gd name="T72" fmla="*/ 37 w 73"/>
                <a:gd name="T73" fmla="*/ 55 h 125"/>
                <a:gd name="T74" fmla="*/ 39 w 73"/>
                <a:gd name="T75" fmla="*/ 55 h 125"/>
                <a:gd name="T76" fmla="*/ 41 w 73"/>
                <a:gd name="T77" fmla="*/ 55 h 125"/>
                <a:gd name="T78" fmla="*/ 3 w 73"/>
                <a:gd name="T79" fmla="*/ 123 h 125"/>
                <a:gd name="T80" fmla="*/ 2 w 73"/>
                <a:gd name="T81" fmla="*/ 121 h 125"/>
                <a:gd name="T82" fmla="*/ 2 w 73"/>
                <a:gd name="T83" fmla="*/ 119 h 125"/>
                <a:gd name="T84" fmla="*/ 0 w 73"/>
                <a:gd name="T85" fmla="*/ 121 h 125"/>
                <a:gd name="T86" fmla="*/ 0 w 73"/>
                <a:gd name="T87" fmla="*/ 124 h 125"/>
                <a:gd name="T88" fmla="*/ 3 w 73"/>
                <a:gd name="T89" fmla="*/ 123 h 125"/>
                <a:gd name="T90" fmla="*/ 59 w 73"/>
                <a:gd name="T91" fmla="*/ 17 h 125"/>
                <a:gd name="T92" fmla="*/ 59 w 73"/>
                <a:gd name="T93" fmla="*/ 18 h 125"/>
                <a:gd name="T94" fmla="*/ 58 w 73"/>
                <a:gd name="T95" fmla="*/ 18 h 125"/>
                <a:gd name="T96" fmla="*/ 61 w 73"/>
                <a:gd name="T97" fmla="*/ 13 h 125"/>
                <a:gd name="T98" fmla="*/ 61 w 73"/>
                <a:gd name="T99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49" name="Freeform 21"/>
            <p:cNvSpPr>
              <a:spLocks noEditPoints="1"/>
            </p:cNvSpPr>
            <p:nvPr/>
          </p:nvSpPr>
          <p:spPr bwMode="auto">
            <a:xfrm>
              <a:off x="2089150" y="1735138"/>
              <a:ext cx="869950" cy="1473200"/>
            </a:xfrm>
            <a:custGeom>
              <a:avLst/>
              <a:gdLst>
                <a:gd name="T0" fmla="*/ 72 w 75"/>
                <a:gd name="T1" fmla="*/ 4 h 127"/>
                <a:gd name="T2" fmla="*/ 69 w 75"/>
                <a:gd name="T3" fmla="*/ 5 h 127"/>
                <a:gd name="T4" fmla="*/ 67 w 75"/>
                <a:gd name="T5" fmla="*/ 5 h 127"/>
                <a:gd name="T6" fmla="*/ 71 w 75"/>
                <a:gd name="T7" fmla="*/ 0 h 127"/>
                <a:gd name="T8" fmla="*/ 69 w 75"/>
                <a:gd name="T9" fmla="*/ 9 h 127"/>
                <a:gd name="T10" fmla="*/ 67 w 75"/>
                <a:gd name="T11" fmla="*/ 13 h 127"/>
                <a:gd name="T12" fmla="*/ 66 w 75"/>
                <a:gd name="T13" fmla="*/ 10 h 127"/>
                <a:gd name="T14" fmla="*/ 65 w 75"/>
                <a:gd name="T15" fmla="*/ 10 h 127"/>
                <a:gd name="T16" fmla="*/ 69 w 75"/>
                <a:gd name="T17" fmla="*/ 9 h 127"/>
                <a:gd name="T18" fmla="*/ 58 w 75"/>
                <a:gd name="T19" fmla="*/ 29 h 127"/>
                <a:gd name="T20" fmla="*/ 55 w 75"/>
                <a:gd name="T21" fmla="*/ 29 h 127"/>
                <a:gd name="T22" fmla="*/ 54 w 75"/>
                <a:gd name="T23" fmla="*/ 28 h 127"/>
                <a:gd name="T24" fmla="*/ 58 w 75"/>
                <a:gd name="T25" fmla="*/ 22 h 127"/>
                <a:gd name="T26" fmla="*/ 59 w 75"/>
                <a:gd name="T27" fmla="*/ 23 h 127"/>
                <a:gd name="T28" fmla="*/ 61 w 75"/>
                <a:gd name="T29" fmla="*/ 24 h 127"/>
                <a:gd name="T30" fmla="*/ 57 w 75"/>
                <a:gd name="T31" fmla="*/ 31 h 127"/>
                <a:gd name="T32" fmla="*/ 54 w 75"/>
                <a:gd name="T33" fmla="*/ 33 h 127"/>
                <a:gd name="T34" fmla="*/ 55 w 75"/>
                <a:gd name="T35" fmla="*/ 31 h 127"/>
                <a:gd name="T36" fmla="*/ 57 w 75"/>
                <a:gd name="T37" fmla="*/ 31 h 127"/>
                <a:gd name="T38" fmla="*/ 53 w 75"/>
                <a:gd name="T39" fmla="*/ 39 h 127"/>
                <a:gd name="T40" fmla="*/ 52 w 75"/>
                <a:gd name="T41" fmla="*/ 38 h 127"/>
                <a:gd name="T42" fmla="*/ 53 w 75"/>
                <a:gd name="T43" fmla="*/ 37 h 127"/>
                <a:gd name="T44" fmla="*/ 50 w 75"/>
                <a:gd name="T45" fmla="*/ 44 h 127"/>
                <a:gd name="T46" fmla="*/ 48 w 75"/>
                <a:gd name="T47" fmla="*/ 45 h 127"/>
                <a:gd name="T48" fmla="*/ 50 w 75"/>
                <a:gd name="T49" fmla="*/ 43 h 127"/>
                <a:gd name="T50" fmla="*/ 42 w 75"/>
                <a:gd name="T51" fmla="*/ 58 h 127"/>
                <a:gd name="T52" fmla="*/ 31 w 75"/>
                <a:gd name="T53" fmla="*/ 73 h 127"/>
                <a:gd name="T54" fmla="*/ 30 w 75"/>
                <a:gd name="T55" fmla="*/ 74 h 127"/>
                <a:gd name="T56" fmla="*/ 29 w 75"/>
                <a:gd name="T57" fmla="*/ 75 h 127"/>
                <a:gd name="T58" fmla="*/ 29 w 75"/>
                <a:gd name="T59" fmla="*/ 76 h 127"/>
                <a:gd name="T60" fmla="*/ 30 w 75"/>
                <a:gd name="T61" fmla="*/ 76 h 127"/>
                <a:gd name="T62" fmla="*/ 32 w 75"/>
                <a:gd name="T63" fmla="*/ 76 h 127"/>
                <a:gd name="T64" fmla="*/ 1 w 75"/>
                <a:gd name="T65" fmla="*/ 126 h 127"/>
                <a:gd name="T66" fmla="*/ 0 w 75"/>
                <a:gd name="T67" fmla="*/ 124 h 127"/>
                <a:gd name="T68" fmla="*/ 38 w 75"/>
                <a:gd name="T69" fmla="*/ 57 h 127"/>
                <a:gd name="T70" fmla="*/ 39 w 75"/>
                <a:gd name="T71" fmla="*/ 58 h 127"/>
                <a:gd name="T72" fmla="*/ 47 w 75"/>
                <a:gd name="T73" fmla="*/ 41 h 127"/>
                <a:gd name="T74" fmla="*/ 47 w 75"/>
                <a:gd name="T75" fmla="*/ 41 h 127"/>
                <a:gd name="T76" fmla="*/ 33 w 75"/>
                <a:gd name="T77" fmla="*/ 69 h 127"/>
                <a:gd name="T78" fmla="*/ 34 w 75"/>
                <a:gd name="T79" fmla="*/ 70 h 127"/>
                <a:gd name="T80" fmla="*/ 33 w 75"/>
                <a:gd name="T81" fmla="*/ 6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1" name="Freeform 22"/>
            <p:cNvSpPr>
              <a:spLocks noEditPoints="1"/>
            </p:cNvSpPr>
            <p:nvPr/>
          </p:nvSpPr>
          <p:spPr bwMode="auto">
            <a:xfrm>
              <a:off x="2159000" y="1746250"/>
              <a:ext cx="915988" cy="1577975"/>
            </a:xfrm>
            <a:custGeom>
              <a:avLst/>
              <a:gdLst>
                <a:gd name="T0" fmla="*/ 73 w 79"/>
                <a:gd name="T1" fmla="*/ 13 h 136"/>
                <a:gd name="T2" fmla="*/ 72 w 79"/>
                <a:gd name="T3" fmla="*/ 13 h 136"/>
                <a:gd name="T4" fmla="*/ 69 w 79"/>
                <a:gd name="T5" fmla="*/ 13 h 136"/>
                <a:gd name="T6" fmla="*/ 75 w 79"/>
                <a:gd name="T7" fmla="*/ 2 h 136"/>
                <a:gd name="T8" fmla="*/ 76 w 79"/>
                <a:gd name="T9" fmla="*/ 1 h 136"/>
                <a:gd name="T10" fmla="*/ 76 w 79"/>
                <a:gd name="T11" fmla="*/ 1 h 136"/>
                <a:gd name="T12" fmla="*/ 79 w 79"/>
                <a:gd name="T13" fmla="*/ 2 h 136"/>
                <a:gd name="T14" fmla="*/ 59 w 79"/>
                <a:gd name="T15" fmla="*/ 37 h 136"/>
                <a:gd name="T16" fmla="*/ 58 w 79"/>
                <a:gd name="T17" fmla="*/ 37 h 136"/>
                <a:gd name="T18" fmla="*/ 59 w 79"/>
                <a:gd name="T19" fmla="*/ 37 h 136"/>
                <a:gd name="T20" fmla="*/ 58 w 79"/>
                <a:gd name="T21" fmla="*/ 40 h 136"/>
                <a:gd name="T22" fmla="*/ 57 w 79"/>
                <a:gd name="T23" fmla="*/ 39 h 136"/>
                <a:gd name="T24" fmla="*/ 55 w 79"/>
                <a:gd name="T25" fmla="*/ 39 h 136"/>
                <a:gd name="T26" fmla="*/ 62 w 79"/>
                <a:gd name="T27" fmla="*/ 24 h 136"/>
                <a:gd name="T28" fmla="*/ 65 w 79"/>
                <a:gd name="T29" fmla="*/ 25 h 136"/>
                <a:gd name="T30" fmla="*/ 56 w 79"/>
                <a:gd name="T31" fmla="*/ 43 h 136"/>
                <a:gd name="T32" fmla="*/ 44 w 79"/>
                <a:gd name="T33" fmla="*/ 62 h 136"/>
                <a:gd name="T34" fmla="*/ 44 w 79"/>
                <a:gd name="T35" fmla="*/ 58 h 136"/>
                <a:gd name="T36" fmla="*/ 45 w 79"/>
                <a:gd name="T37" fmla="*/ 58 h 136"/>
                <a:gd name="T38" fmla="*/ 46 w 79"/>
                <a:gd name="T39" fmla="*/ 57 h 136"/>
                <a:gd name="T40" fmla="*/ 47 w 79"/>
                <a:gd name="T41" fmla="*/ 56 h 136"/>
                <a:gd name="T42" fmla="*/ 48 w 79"/>
                <a:gd name="T43" fmla="*/ 53 h 136"/>
                <a:gd name="T44" fmla="*/ 47 w 79"/>
                <a:gd name="T45" fmla="*/ 52 h 136"/>
                <a:gd name="T46" fmla="*/ 47 w 79"/>
                <a:gd name="T47" fmla="*/ 51 h 136"/>
                <a:gd name="T48" fmla="*/ 52 w 79"/>
                <a:gd name="T49" fmla="*/ 42 h 136"/>
                <a:gd name="T50" fmla="*/ 56 w 79"/>
                <a:gd name="T51" fmla="*/ 43 h 136"/>
                <a:gd name="T52" fmla="*/ 43 w 79"/>
                <a:gd name="T53" fmla="*/ 65 h 136"/>
                <a:gd name="T54" fmla="*/ 36 w 79"/>
                <a:gd name="T55" fmla="*/ 77 h 136"/>
                <a:gd name="T56" fmla="*/ 35 w 79"/>
                <a:gd name="T57" fmla="*/ 78 h 136"/>
                <a:gd name="T58" fmla="*/ 17 w 79"/>
                <a:gd name="T59" fmla="*/ 111 h 136"/>
                <a:gd name="T60" fmla="*/ 17 w 79"/>
                <a:gd name="T61" fmla="*/ 112 h 136"/>
                <a:gd name="T62" fmla="*/ 15 w 79"/>
                <a:gd name="T63" fmla="*/ 112 h 136"/>
                <a:gd name="T64" fmla="*/ 15 w 79"/>
                <a:gd name="T65" fmla="*/ 113 h 136"/>
                <a:gd name="T66" fmla="*/ 14 w 79"/>
                <a:gd name="T67" fmla="*/ 113 h 136"/>
                <a:gd name="T68" fmla="*/ 12 w 79"/>
                <a:gd name="T69" fmla="*/ 115 h 136"/>
                <a:gd name="T70" fmla="*/ 11 w 79"/>
                <a:gd name="T71" fmla="*/ 116 h 136"/>
                <a:gd name="T72" fmla="*/ 12 w 79"/>
                <a:gd name="T73" fmla="*/ 119 h 136"/>
                <a:gd name="T74" fmla="*/ 3 w 79"/>
                <a:gd name="T75" fmla="*/ 136 h 136"/>
                <a:gd name="T76" fmla="*/ 1 w 79"/>
                <a:gd name="T77" fmla="*/ 135 h 136"/>
                <a:gd name="T78" fmla="*/ 0 w 79"/>
                <a:gd name="T79" fmla="*/ 134 h 136"/>
                <a:gd name="T80" fmla="*/ 29 w 79"/>
                <a:gd name="T81" fmla="*/ 85 h 136"/>
                <a:gd name="T82" fmla="*/ 31 w 79"/>
                <a:gd name="T83" fmla="*/ 84 h 136"/>
                <a:gd name="T84" fmla="*/ 31 w 79"/>
                <a:gd name="T85" fmla="*/ 82 h 136"/>
                <a:gd name="T86" fmla="*/ 31 w 79"/>
                <a:gd name="T87" fmla="*/ 81 h 136"/>
                <a:gd name="T88" fmla="*/ 31 w 79"/>
                <a:gd name="T89" fmla="*/ 79 h 136"/>
                <a:gd name="T90" fmla="*/ 34 w 79"/>
                <a:gd name="T91" fmla="*/ 77 h 136"/>
                <a:gd name="T92" fmla="*/ 32 w 79"/>
                <a:gd name="T93" fmla="*/ 77 h 136"/>
                <a:gd name="T94" fmla="*/ 34 w 79"/>
                <a:gd name="T95" fmla="*/ 75 h 136"/>
                <a:gd name="T96" fmla="*/ 34 w 79"/>
                <a:gd name="T97" fmla="*/ 74 h 136"/>
                <a:gd name="T98" fmla="*/ 41 w 79"/>
                <a:gd name="T99" fmla="*/ 64 h 136"/>
                <a:gd name="T100" fmla="*/ 42 w 79"/>
                <a:gd name="T101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2" name="Freeform 23"/>
            <p:cNvSpPr>
              <a:spLocks noEditPoints="1"/>
            </p:cNvSpPr>
            <p:nvPr/>
          </p:nvSpPr>
          <p:spPr bwMode="auto">
            <a:xfrm>
              <a:off x="2263775" y="1757363"/>
              <a:ext cx="962025" cy="1624012"/>
            </a:xfrm>
            <a:custGeom>
              <a:avLst/>
              <a:gdLst>
                <a:gd name="T0" fmla="*/ 75 w 83"/>
                <a:gd name="T1" fmla="*/ 14 h 140"/>
                <a:gd name="T2" fmla="*/ 74 w 83"/>
                <a:gd name="T3" fmla="*/ 14 h 140"/>
                <a:gd name="T4" fmla="*/ 72 w 83"/>
                <a:gd name="T5" fmla="*/ 13 h 140"/>
                <a:gd name="T6" fmla="*/ 79 w 83"/>
                <a:gd name="T7" fmla="*/ 0 h 140"/>
                <a:gd name="T8" fmla="*/ 82 w 83"/>
                <a:gd name="T9" fmla="*/ 0 h 140"/>
                <a:gd name="T10" fmla="*/ 83 w 83"/>
                <a:gd name="T11" fmla="*/ 0 h 140"/>
                <a:gd name="T12" fmla="*/ 63 w 83"/>
                <a:gd name="T13" fmla="*/ 36 h 140"/>
                <a:gd name="T14" fmla="*/ 61 w 83"/>
                <a:gd name="T15" fmla="*/ 35 h 140"/>
                <a:gd name="T16" fmla="*/ 60 w 83"/>
                <a:gd name="T17" fmla="*/ 34 h 140"/>
                <a:gd name="T18" fmla="*/ 63 w 83"/>
                <a:gd name="T19" fmla="*/ 30 h 140"/>
                <a:gd name="T20" fmla="*/ 61 w 83"/>
                <a:gd name="T21" fmla="*/ 38 h 140"/>
                <a:gd name="T22" fmla="*/ 60 w 83"/>
                <a:gd name="T23" fmla="*/ 40 h 140"/>
                <a:gd name="T24" fmla="*/ 59 w 83"/>
                <a:gd name="T25" fmla="*/ 41 h 140"/>
                <a:gd name="T26" fmla="*/ 55 w 83"/>
                <a:gd name="T27" fmla="*/ 42 h 140"/>
                <a:gd name="T28" fmla="*/ 59 w 83"/>
                <a:gd name="T29" fmla="*/ 36 h 140"/>
                <a:gd name="T30" fmla="*/ 60 w 83"/>
                <a:gd name="T31" fmla="*/ 36 h 140"/>
                <a:gd name="T32" fmla="*/ 55 w 83"/>
                <a:gd name="T33" fmla="*/ 49 h 140"/>
                <a:gd name="T34" fmla="*/ 37 w 83"/>
                <a:gd name="T35" fmla="*/ 80 h 140"/>
                <a:gd name="T36" fmla="*/ 35 w 83"/>
                <a:gd name="T37" fmla="*/ 81 h 140"/>
                <a:gd name="T38" fmla="*/ 36 w 83"/>
                <a:gd name="T39" fmla="*/ 81 h 140"/>
                <a:gd name="T40" fmla="*/ 21 w 83"/>
                <a:gd name="T41" fmla="*/ 109 h 140"/>
                <a:gd name="T42" fmla="*/ 30 w 83"/>
                <a:gd name="T43" fmla="*/ 85 h 140"/>
                <a:gd name="T44" fmla="*/ 32 w 83"/>
                <a:gd name="T45" fmla="*/ 84 h 140"/>
                <a:gd name="T46" fmla="*/ 35 w 83"/>
                <a:gd name="T47" fmla="*/ 83 h 140"/>
                <a:gd name="T48" fmla="*/ 33 w 83"/>
                <a:gd name="T49" fmla="*/ 83 h 140"/>
                <a:gd name="T50" fmla="*/ 53 w 83"/>
                <a:gd name="T51" fmla="*/ 46 h 140"/>
                <a:gd name="T52" fmla="*/ 53 w 83"/>
                <a:gd name="T53" fmla="*/ 47 h 140"/>
                <a:gd name="T54" fmla="*/ 54 w 83"/>
                <a:gd name="T55" fmla="*/ 48 h 140"/>
                <a:gd name="T56" fmla="*/ 55 w 83"/>
                <a:gd name="T57" fmla="*/ 49 h 140"/>
                <a:gd name="T58" fmla="*/ 3 w 83"/>
                <a:gd name="T59" fmla="*/ 140 h 140"/>
                <a:gd name="T60" fmla="*/ 3 w 83"/>
                <a:gd name="T61" fmla="*/ 140 h 140"/>
                <a:gd name="T62" fmla="*/ 1 w 83"/>
                <a:gd name="T63" fmla="*/ 139 h 140"/>
                <a:gd name="T64" fmla="*/ 0 w 83"/>
                <a:gd name="T65" fmla="*/ 138 h 140"/>
                <a:gd name="T66" fmla="*/ 4 w 83"/>
                <a:gd name="T67" fmla="*/ 131 h 140"/>
                <a:gd name="T68" fmla="*/ 7 w 83"/>
                <a:gd name="T69" fmla="*/ 134 h 140"/>
                <a:gd name="T70" fmla="*/ 16 w 83"/>
                <a:gd name="T71" fmla="*/ 110 h 140"/>
                <a:gd name="T72" fmla="*/ 16 w 83"/>
                <a:gd name="T73" fmla="*/ 111 h 140"/>
                <a:gd name="T74" fmla="*/ 15 w 83"/>
                <a:gd name="T75" fmla="*/ 111 h 140"/>
                <a:gd name="T76" fmla="*/ 57 w 83"/>
                <a:gd name="T77" fmla="*/ 40 h 140"/>
                <a:gd name="T78" fmla="*/ 56 w 83"/>
                <a:gd name="T79" fmla="*/ 40 h 140"/>
                <a:gd name="T80" fmla="*/ 57 w 83"/>
                <a:gd name="T81" fmla="*/ 39 h 140"/>
                <a:gd name="T82" fmla="*/ 57 w 83"/>
                <a:gd name="T83" fmla="*/ 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3" name="Freeform 24"/>
            <p:cNvSpPr>
              <a:spLocks noEditPoints="1"/>
            </p:cNvSpPr>
            <p:nvPr/>
          </p:nvSpPr>
          <p:spPr bwMode="auto">
            <a:xfrm>
              <a:off x="2390775" y="1722438"/>
              <a:ext cx="985838" cy="1706562"/>
            </a:xfrm>
            <a:custGeom>
              <a:avLst/>
              <a:gdLst>
                <a:gd name="T0" fmla="*/ 72 w 85"/>
                <a:gd name="T1" fmla="*/ 25 h 147"/>
                <a:gd name="T2" fmla="*/ 71 w 85"/>
                <a:gd name="T3" fmla="*/ 25 h 147"/>
                <a:gd name="T4" fmla="*/ 68 w 85"/>
                <a:gd name="T5" fmla="*/ 25 h 147"/>
                <a:gd name="T6" fmla="*/ 68 w 85"/>
                <a:gd name="T7" fmla="*/ 23 h 147"/>
                <a:gd name="T8" fmla="*/ 69 w 85"/>
                <a:gd name="T9" fmla="*/ 22 h 147"/>
                <a:gd name="T10" fmla="*/ 70 w 85"/>
                <a:gd name="T11" fmla="*/ 22 h 147"/>
                <a:gd name="T12" fmla="*/ 80 w 85"/>
                <a:gd name="T13" fmla="*/ 3 h 147"/>
                <a:gd name="T14" fmla="*/ 81 w 85"/>
                <a:gd name="T15" fmla="*/ 3 h 147"/>
                <a:gd name="T16" fmla="*/ 82 w 85"/>
                <a:gd name="T17" fmla="*/ 1 h 147"/>
                <a:gd name="T18" fmla="*/ 85 w 85"/>
                <a:gd name="T19" fmla="*/ 1 h 147"/>
                <a:gd name="T20" fmla="*/ 69 w 85"/>
                <a:gd name="T21" fmla="*/ 29 h 147"/>
                <a:gd name="T22" fmla="*/ 69 w 85"/>
                <a:gd name="T23" fmla="*/ 27 h 147"/>
                <a:gd name="T24" fmla="*/ 55 w 85"/>
                <a:gd name="T25" fmla="*/ 54 h 147"/>
                <a:gd name="T26" fmla="*/ 45 w 85"/>
                <a:gd name="T27" fmla="*/ 71 h 147"/>
                <a:gd name="T28" fmla="*/ 43 w 85"/>
                <a:gd name="T29" fmla="*/ 73 h 147"/>
                <a:gd name="T30" fmla="*/ 45 w 85"/>
                <a:gd name="T31" fmla="*/ 73 h 147"/>
                <a:gd name="T32" fmla="*/ 34 w 85"/>
                <a:gd name="T33" fmla="*/ 90 h 147"/>
                <a:gd name="T34" fmla="*/ 34 w 85"/>
                <a:gd name="T35" fmla="*/ 90 h 147"/>
                <a:gd name="T36" fmla="*/ 33 w 85"/>
                <a:gd name="T37" fmla="*/ 92 h 147"/>
                <a:gd name="T38" fmla="*/ 33 w 85"/>
                <a:gd name="T39" fmla="*/ 92 h 147"/>
                <a:gd name="T40" fmla="*/ 32 w 85"/>
                <a:gd name="T41" fmla="*/ 93 h 147"/>
                <a:gd name="T42" fmla="*/ 31 w 85"/>
                <a:gd name="T43" fmla="*/ 96 h 147"/>
                <a:gd name="T44" fmla="*/ 30 w 85"/>
                <a:gd name="T45" fmla="*/ 95 h 147"/>
                <a:gd name="T46" fmla="*/ 29 w 85"/>
                <a:gd name="T47" fmla="*/ 93 h 147"/>
                <a:gd name="T48" fmla="*/ 29 w 85"/>
                <a:gd name="T49" fmla="*/ 96 h 147"/>
                <a:gd name="T50" fmla="*/ 30 w 85"/>
                <a:gd name="T51" fmla="*/ 98 h 147"/>
                <a:gd name="T52" fmla="*/ 27 w 85"/>
                <a:gd name="T53" fmla="*/ 103 h 147"/>
                <a:gd name="T54" fmla="*/ 26 w 85"/>
                <a:gd name="T55" fmla="*/ 105 h 147"/>
                <a:gd name="T56" fmla="*/ 24 w 85"/>
                <a:gd name="T57" fmla="*/ 105 h 147"/>
                <a:gd name="T58" fmla="*/ 22 w 85"/>
                <a:gd name="T59" fmla="*/ 107 h 147"/>
                <a:gd name="T60" fmla="*/ 21 w 85"/>
                <a:gd name="T61" fmla="*/ 108 h 147"/>
                <a:gd name="T62" fmla="*/ 20 w 85"/>
                <a:gd name="T63" fmla="*/ 109 h 147"/>
                <a:gd name="T64" fmla="*/ 20 w 85"/>
                <a:gd name="T65" fmla="*/ 112 h 147"/>
                <a:gd name="T66" fmla="*/ 21 w 85"/>
                <a:gd name="T67" fmla="*/ 114 h 147"/>
                <a:gd name="T68" fmla="*/ 18 w 85"/>
                <a:gd name="T69" fmla="*/ 119 h 147"/>
                <a:gd name="T70" fmla="*/ 18 w 85"/>
                <a:gd name="T71" fmla="*/ 117 h 147"/>
                <a:gd name="T72" fmla="*/ 17 w 85"/>
                <a:gd name="T73" fmla="*/ 115 h 147"/>
                <a:gd name="T74" fmla="*/ 17 w 85"/>
                <a:gd name="T75" fmla="*/ 114 h 147"/>
                <a:gd name="T76" fmla="*/ 53 w 85"/>
                <a:gd name="T77" fmla="*/ 52 h 147"/>
                <a:gd name="T78" fmla="*/ 55 w 85"/>
                <a:gd name="T79" fmla="*/ 54 h 147"/>
                <a:gd name="T80" fmla="*/ 9 w 85"/>
                <a:gd name="T81" fmla="*/ 135 h 147"/>
                <a:gd name="T82" fmla="*/ 2 w 85"/>
                <a:gd name="T83" fmla="*/ 146 h 147"/>
                <a:gd name="T84" fmla="*/ 8 w 85"/>
                <a:gd name="T85" fmla="*/ 130 h 147"/>
                <a:gd name="T86" fmla="*/ 9 w 85"/>
                <a:gd name="T87" fmla="*/ 135 h 147"/>
                <a:gd name="T88" fmla="*/ 43 w 85"/>
                <a:gd name="T89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Freeform 25"/>
            <p:cNvSpPr>
              <a:spLocks noEditPoints="1"/>
            </p:cNvSpPr>
            <p:nvPr/>
          </p:nvSpPr>
          <p:spPr bwMode="auto">
            <a:xfrm>
              <a:off x="2495550" y="1722438"/>
              <a:ext cx="1031875" cy="1752600"/>
            </a:xfrm>
            <a:custGeom>
              <a:avLst/>
              <a:gdLst>
                <a:gd name="T0" fmla="*/ 66 w 89"/>
                <a:gd name="T1" fmla="*/ 41 h 151"/>
                <a:gd name="T2" fmla="*/ 65 w 89"/>
                <a:gd name="T3" fmla="*/ 40 h 151"/>
                <a:gd name="T4" fmla="*/ 65 w 89"/>
                <a:gd name="T5" fmla="*/ 39 h 151"/>
                <a:gd name="T6" fmla="*/ 64 w 89"/>
                <a:gd name="T7" fmla="*/ 38 h 151"/>
                <a:gd name="T8" fmla="*/ 64 w 89"/>
                <a:gd name="T9" fmla="*/ 37 h 151"/>
                <a:gd name="T10" fmla="*/ 87 w 89"/>
                <a:gd name="T11" fmla="*/ 0 h 151"/>
                <a:gd name="T12" fmla="*/ 55 w 89"/>
                <a:gd name="T13" fmla="*/ 61 h 151"/>
                <a:gd name="T14" fmla="*/ 54 w 89"/>
                <a:gd name="T15" fmla="*/ 61 h 151"/>
                <a:gd name="T16" fmla="*/ 53 w 89"/>
                <a:gd name="T17" fmla="*/ 61 h 151"/>
                <a:gd name="T18" fmla="*/ 54 w 89"/>
                <a:gd name="T19" fmla="*/ 62 h 151"/>
                <a:gd name="T20" fmla="*/ 48 w 89"/>
                <a:gd name="T21" fmla="*/ 70 h 151"/>
                <a:gd name="T22" fmla="*/ 45 w 89"/>
                <a:gd name="T23" fmla="*/ 70 h 151"/>
                <a:gd name="T24" fmla="*/ 52 w 89"/>
                <a:gd name="T25" fmla="*/ 60 h 151"/>
                <a:gd name="T26" fmla="*/ 54 w 89"/>
                <a:gd name="T27" fmla="*/ 60 h 151"/>
                <a:gd name="T28" fmla="*/ 45 w 89"/>
                <a:gd name="T29" fmla="*/ 78 h 151"/>
                <a:gd name="T30" fmla="*/ 40 w 89"/>
                <a:gd name="T31" fmla="*/ 84 h 151"/>
                <a:gd name="T32" fmla="*/ 40 w 89"/>
                <a:gd name="T33" fmla="*/ 81 h 151"/>
                <a:gd name="T34" fmla="*/ 41 w 89"/>
                <a:gd name="T35" fmla="*/ 80 h 151"/>
                <a:gd name="T36" fmla="*/ 40 w 89"/>
                <a:gd name="T37" fmla="*/ 80 h 151"/>
                <a:gd name="T38" fmla="*/ 41 w 89"/>
                <a:gd name="T39" fmla="*/ 77 h 151"/>
                <a:gd name="T40" fmla="*/ 43 w 89"/>
                <a:gd name="T41" fmla="*/ 77 h 151"/>
                <a:gd name="T42" fmla="*/ 44 w 89"/>
                <a:gd name="T43" fmla="*/ 77 h 151"/>
                <a:gd name="T44" fmla="*/ 16 w 89"/>
                <a:gd name="T45" fmla="*/ 128 h 151"/>
                <a:gd name="T46" fmla="*/ 15 w 89"/>
                <a:gd name="T47" fmla="*/ 130 h 151"/>
                <a:gd name="T48" fmla="*/ 11 w 89"/>
                <a:gd name="T49" fmla="*/ 129 h 151"/>
                <a:gd name="T50" fmla="*/ 14 w 89"/>
                <a:gd name="T51" fmla="*/ 127 h 151"/>
                <a:gd name="T52" fmla="*/ 16 w 89"/>
                <a:gd name="T53" fmla="*/ 128 h 151"/>
                <a:gd name="T54" fmla="*/ 3 w 89"/>
                <a:gd name="T55" fmla="*/ 151 h 151"/>
                <a:gd name="T56" fmla="*/ 3 w 89"/>
                <a:gd name="T57" fmla="*/ 151 h 151"/>
                <a:gd name="T58" fmla="*/ 0 w 89"/>
                <a:gd name="T59" fmla="*/ 149 h 151"/>
                <a:gd name="T60" fmla="*/ 5 w 89"/>
                <a:gd name="T61" fmla="*/ 142 h 151"/>
                <a:gd name="T62" fmla="*/ 7 w 89"/>
                <a:gd name="T63" fmla="*/ 143 h 151"/>
                <a:gd name="T64" fmla="*/ 44 w 89"/>
                <a:gd name="T65" fmla="*/ 72 h 151"/>
                <a:gd name="T66" fmla="*/ 46 w 89"/>
                <a:gd name="T67" fmla="*/ 71 h 151"/>
                <a:gd name="T68" fmla="*/ 44 w 89"/>
                <a:gd name="T69" fmla="*/ 72 h 151"/>
                <a:gd name="T70" fmla="*/ 18 w 89"/>
                <a:gd name="T71" fmla="*/ 124 h 151"/>
                <a:gd name="T72" fmla="*/ 17 w 89"/>
                <a:gd name="T73" fmla="*/ 123 h 151"/>
                <a:gd name="T74" fmla="*/ 44 w 89"/>
                <a:gd name="T75" fmla="*/ 78 h 151"/>
                <a:gd name="T76" fmla="*/ 44 w 89"/>
                <a:gd name="T77" fmla="*/ 79 h 151"/>
                <a:gd name="T78" fmla="*/ 52 w 89"/>
                <a:gd name="T79" fmla="*/ 6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5" name="Freeform 26"/>
            <p:cNvSpPr>
              <a:spLocks noEditPoints="1"/>
            </p:cNvSpPr>
            <p:nvPr/>
          </p:nvSpPr>
          <p:spPr bwMode="auto">
            <a:xfrm>
              <a:off x="2576513" y="1722438"/>
              <a:ext cx="1101725" cy="1844675"/>
            </a:xfrm>
            <a:custGeom>
              <a:avLst/>
              <a:gdLst>
                <a:gd name="T0" fmla="*/ 94 w 95"/>
                <a:gd name="T1" fmla="*/ 0 h 159"/>
                <a:gd name="T2" fmla="*/ 68 w 95"/>
                <a:gd name="T3" fmla="*/ 47 h 159"/>
                <a:gd name="T4" fmla="*/ 65 w 95"/>
                <a:gd name="T5" fmla="*/ 47 h 159"/>
                <a:gd name="T6" fmla="*/ 65 w 95"/>
                <a:gd name="T7" fmla="*/ 46 h 159"/>
                <a:gd name="T8" fmla="*/ 64 w 95"/>
                <a:gd name="T9" fmla="*/ 46 h 159"/>
                <a:gd name="T10" fmla="*/ 64 w 95"/>
                <a:gd name="T11" fmla="*/ 46 h 159"/>
                <a:gd name="T12" fmla="*/ 90 w 95"/>
                <a:gd name="T13" fmla="*/ 0 h 159"/>
                <a:gd name="T14" fmla="*/ 91 w 95"/>
                <a:gd name="T15" fmla="*/ 0 h 159"/>
                <a:gd name="T16" fmla="*/ 93 w 95"/>
                <a:gd name="T17" fmla="*/ 0 h 159"/>
                <a:gd name="T18" fmla="*/ 94 w 95"/>
                <a:gd name="T19" fmla="*/ 0 h 159"/>
                <a:gd name="T20" fmla="*/ 94 w 95"/>
                <a:gd name="T21" fmla="*/ 0 h 159"/>
                <a:gd name="T22" fmla="*/ 54 w 95"/>
                <a:gd name="T23" fmla="*/ 71 h 159"/>
                <a:gd name="T24" fmla="*/ 51 w 95"/>
                <a:gd name="T25" fmla="*/ 77 h 159"/>
                <a:gd name="T26" fmla="*/ 51 w 95"/>
                <a:gd name="T27" fmla="*/ 77 h 159"/>
                <a:gd name="T28" fmla="*/ 51 w 95"/>
                <a:gd name="T29" fmla="*/ 76 h 159"/>
                <a:gd name="T30" fmla="*/ 51 w 95"/>
                <a:gd name="T31" fmla="*/ 76 h 159"/>
                <a:gd name="T32" fmla="*/ 50 w 95"/>
                <a:gd name="T33" fmla="*/ 76 h 159"/>
                <a:gd name="T34" fmla="*/ 48 w 95"/>
                <a:gd name="T35" fmla="*/ 76 h 159"/>
                <a:gd name="T36" fmla="*/ 47 w 95"/>
                <a:gd name="T37" fmla="*/ 75 h 159"/>
                <a:gd name="T38" fmla="*/ 50 w 95"/>
                <a:gd name="T39" fmla="*/ 70 h 159"/>
                <a:gd name="T40" fmla="*/ 51 w 95"/>
                <a:gd name="T41" fmla="*/ 70 h 159"/>
                <a:gd name="T42" fmla="*/ 51 w 95"/>
                <a:gd name="T43" fmla="*/ 71 h 159"/>
                <a:gd name="T44" fmla="*/ 54 w 95"/>
                <a:gd name="T45" fmla="*/ 71 h 159"/>
                <a:gd name="T46" fmla="*/ 5 w 95"/>
                <a:gd name="T47" fmla="*/ 157 h 159"/>
                <a:gd name="T48" fmla="*/ 4 w 95"/>
                <a:gd name="T49" fmla="*/ 159 h 159"/>
                <a:gd name="T50" fmla="*/ 4 w 95"/>
                <a:gd name="T51" fmla="*/ 159 h 159"/>
                <a:gd name="T52" fmla="*/ 2 w 95"/>
                <a:gd name="T53" fmla="*/ 159 h 159"/>
                <a:gd name="T54" fmla="*/ 1 w 95"/>
                <a:gd name="T55" fmla="*/ 158 h 159"/>
                <a:gd name="T56" fmla="*/ 0 w 95"/>
                <a:gd name="T57" fmla="*/ 158 h 159"/>
                <a:gd name="T58" fmla="*/ 2 w 95"/>
                <a:gd name="T59" fmla="*/ 155 h 159"/>
                <a:gd name="T60" fmla="*/ 4 w 95"/>
                <a:gd name="T61" fmla="*/ 157 h 159"/>
                <a:gd name="T62" fmla="*/ 5 w 95"/>
                <a:gd name="T63" fmla="*/ 157 h 159"/>
                <a:gd name="T64" fmla="*/ 11 w 95"/>
                <a:gd name="T65" fmla="*/ 138 h 159"/>
                <a:gd name="T66" fmla="*/ 12 w 95"/>
                <a:gd name="T67" fmla="*/ 137 h 159"/>
                <a:gd name="T68" fmla="*/ 13 w 95"/>
                <a:gd name="T69" fmla="*/ 137 h 159"/>
                <a:gd name="T70" fmla="*/ 12 w 95"/>
                <a:gd name="T71" fmla="*/ 138 h 159"/>
                <a:gd name="T72" fmla="*/ 12 w 95"/>
                <a:gd name="T73" fmla="*/ 138 h 159"/>
                <a:gd name="T74" fmla="*/ 11 w 95"/>
                <a:gd name="T75" fmla="*/ 138 h 159"/>
                <a:gd name="T76" fmla="*/ 11 w 95"/>
                <a:gd name="T77" fmla="*/ 138 h 159"/>
                <a:gd name="T78" fmla="*/ 14 w 95"/>
                <a:gd name="T79" fmla="*/ 134 h 159"/>
                <a:gd name="T80" fmla="*/ 15 w 95"/>
                <a:gd name="T81" fmla="*/ 132 h 159"/>
                <a:gd name="T82" fmla="*/ 17 w 95"/>
                <a:gd name="T83" fmla="*/ 132 h 159"/>
                <a:gd name="T84" fmla="*/ 17 w 95"/>
                <a:gd name="T85" fmla="*/ 134 h 159"/>
                <a:gd name="T86" fmla="*/ 16 w 95"/>
                <a:gd name="T87" fmla="*/ 134 h 159"/>
                <a:gd name="T88" fmla="*/ 14 w 95"/>
                <a:gd name="T89" fmla="*/ 134 h 159"/>
                <a:gd name="T90" fmla="*/ 19 w 95"/>
                <a:gd name="T91" fmla="*/ 131 h 159"/>
                <a:gd name="T92" fmla="*/ 19 w 95"/>
                <a:gd name="T93" fmla="*/ 131 h 159"/>
                <a:gd name="T94" fmla="*/ 18 w 95"/>
                <a:gd name="T95" fmla="*/ 131 h 159"/>
                <a:gd name="T96" fmla="*/ 18 w 95"/>
                <a:gd name="T97" fmla="*/ 131 h 159"/>
                <a:gd name="T98" fmla="*/ 19 w 95"/>
                <a:gd name="T9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6" name="Freeform 27"/>
            <p:cNvSpPr>
              <a:spLocks noEditPoints="1"/>
            </p:cNvSpPr>
            <p:nvPr/>
          </p:nvSpPr>
          <p:spPr bwMode="auto">
            <a:xfrm>
              <a:off x="2635250" y="1722438"/>
              <a:ext cx="1169988" cy="2078037"/>
            </a:xfrm>
            <a:custGeom>
              <a:avLst/>
              <a:gdLst>
                <a:gd name="T0" fmla="*/ 101 w 101"/>
                <a:gd name="T1" fmla="*/ 1 h 179"/>
                <a:gd name="T2" fmla="*/ 81 w 101"/>
                <a:gd name="T3" fmla="*/ 36 h 179"/>
                <a:gd name="T4" fmla="*/ 81 w 101"/>
                <a:gd name="T5" fmla="*/ 36 h 179"/>
                <a:gd name="T6" fmla="*/ 79 w 101"/>
                <a:gd name="T7" fmla="*/ 36 h 179"/>
                <a:gd name="T8" fmla="*/ 78 w 101"/>
                <a:gd name="T9" fmla="*/ 36 h 179"/>
                <a:gd name="T10" fmla="*/ 76 w 101"/>
                <a:gd name="T11" fmla="*/ 37 h 179"/>
                <a:gd name="T12" fmla="*/ 97 w 101"/>
                <a:gd name="T13" fmla="*/ 0 h 179"/>
                <a:gd name="T14" fmla="*/ 98 w 101"/>
                <a:gd name="T15" fmla="*/ 0 h 179"/>
                <a:gd name="T16" fmla="*/ 99 w 101"/>
                <a:gd name="T17" fmla="*/ 1 h 179"/>
                <a:gd name="T18" fmla="*/ 101 w 101"/>
                <a:gd name="T19" fmla="*/ 1 h 179"/>
                <a:gd name="T20" fmla="*/ 101 w 101"/>
                <a:gd name="T21" fmla="*/ 1 h 179"/>
                <a:gd name="T22" fmla="*/ 16 w 101"/>
                <a:gd name="T23" fmla="*/ 150 h 179"/>
                <a:gd name="T24" fmla="*/ 6 w 101"/>
                <a:gd name="T25" fmla="*/ 167 h 179"/>
                <a:gd name="T26" fmla="*/ 6 w 101"/>
                <a:gd name="T27" fmla="*/ 165 h 179"/>
                <a:gd name="T28" fmla="*/ 6 w 101"/>
                <a:gd name="T29" fmla="*/ 164 h 179"/>
                <a:gd name="T30" fmla="*/ 6 w 101"/>
                <a:gd name="T31" fmla="*/ 162 h 179"/>
                <a:gd name="T32" fmla="*/ 6 w 101"/>
                <a:gd name="T33" fmla="*/ 162 h 179"/>
                <a:gd name="T34" fmla="*/ 6 w 101"/>
                <a:gd name="T35" fmla="*/ 161 h 179"/>
                <a:gd name="T36" fmla="*/ 6 w 101"/>
                <a:gd name="T37" fmla="*/ 161 h 179"/>
                <a:gd name="T38" fmla="*/ 8 w 101"/>
                <a:gd name="T39" fmla="*/ 156 h 179"/>
                <a:gd name="T40" fmla="*/ 9 w 101"/>
                <a:gd name="T41" fmla="*/ 155 h 179"/>
                <a:gd name="T42" fmla="*/ 10 w 101"/>
                <a:gd name="T43" fmla="*/ 153 h 179"/>
                <a:gd name="T44" fmla="*/ 11 w 101"/>
                <a:gd name="T45" fmla="*/ 153 h 179"/>
                <a:gd name="T46" fmla="*/ 12 w 101"/>
                <a:gd name="T47" fmla="*/ 152 h 179"/>
                <a:gd name="T48" fmla="*/ 12 w 101"/>
                <a:gd name="T49" fmla="*/ 152 h 179"/>
                <a:gd name="T50" fmla="*/ 13 w 101"/>
                <a:gd name="T51" fmla="*/ 151 h 179"/>
                <a:gd name="T52" fmla="*/ 15 w 101"/>
                <a:gd name="T53" fmla="*/ 151 h 179"/>
                <a:gd name="T54" fmla="*/ 16 w 101"/>
                <a:gd name="T55" fmla="*/ 150 h 179"/>
                <a:gd name="T56" fmla="*/ 16 w 101"/>
                <a:gd name="T57" fmla="*/ 150 h 179"/>
                <a:gd name="T58" fmla="*/ 4 w 101"/>
                <a:gd name="T59" fmla="*/ 172 h 179"/>
                <a:gd name="T60" fmla="*/ 1 w 101"/>
                <a:gd name="T61" fmla="*/ 177 h 179"/>
                <a:gd name="T62" fmla="*/ 1 w 101"/>
                <a:gd name="T63" fmla="*/ 176 h 179"/>
                <a:gd name="T64" fmla="*/ 2 w 101"/>
                <a:gd name="T65" fmla="*/ 174 h 179"/>
                <a:gd name="T66" fmla="*/ 2 w 101"/>
                <a:gd name="T67" fmla="*/ 174 h 179"/>
                <a:gd name="T68" fmla="*/ 3 w 101"/>
                <a:gd name="T69" fmla="*/ 173 h 179"/>
                <a:gd name="T70" fmla="*/ 3 w 101"/>
                <a:gd name="T71" fmla="*/ 172 h 179"/>
                <a:gd name="T72" fmla="*/ 4 w 101"/>
                <a:gd name="T73" fmla="*/ 172 h 179"/>
                <a:gd name="T74" fmla="*/ 1 w 101"/>
                <a:gd name="T75" fmla="*/ 177 h 179"/>
                <a:gd name="T76" fmla="*/ 0 w 101"/>
                <a:gd name="T77" fmla="*/ 179 h 179"/>
                <a:gd name="T78" fmla="*/ 0 w 101"/>
                <a:gd name="T79" fmla="*/ 178 h 179"/>
                <a:gd name="T80" fmla="*/ 1 w 101"/>
                <a:gd name="T81" fmla="*/ 177 h 179"/>
                <a:gd name="T82" fmla="*/ 19 w 101"/>
                <a:gd name="T83" fmla="*/ 137 h 179"/>
                <a:gd name="T84" fmla="*/ 21 w 101"/>
                <a:gd name="T85" fmla="*/ 135 h 179"/>
                <a:gd name="T86" fmla="*/ 22 w 101"/>
                <a:gd name="T87" fmla="*/ 136 h 179"/>
                <a:gd name="T88" fmla="*/ 22 w 101"/>
                <a:gd name="T89" fmla="*/ 136 h 179"/>
                <a:gd name="T90" fmla="*/ 22 w 101"/>
                <a:gd name="T91" fmla="*/ 136 h 179"/>
                <a:gd name="T92" fmla="*/ 22 w 101"/>
                <a:gd name="T93" fmla="*/ 137 h 179"/>
                <a:gd name="T94" fmla="*/ 21 w 101"/>
                <a:gd name="T95" fmla="*/ 137 h 179"/>
                <a:gd name="T96" fmla="*/ 20 w 101"/>
                <a:gd name="T97" fmla="*/ 137 h 179"/>
                <a:gd name="T98" fmla="*/ 19 w 101"/>
                <a:gd name="T99" fmla="*/ 13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7" name="Freeform 28"/>
            <p:cNvSpPr>
              <a:spLocks noEditPoints="1"/>
            </p:cNvSpPr>
            <p:nvPr/>
          </p:nvSpPr>
          <p:spPr bwMode="auto">
            <a:xfrm>
              <a:off x="2646363" y="1757363"/>
              <a:ext cx="1274762" cy="2216150"/>
            </a:xfrm>
            <a:custGeom>
              <a:avLst/>
              <a:gdLst>
                <a:gd name="T0" fmla="*/ 110 w 110"/>
                <a:gd name="T1" fmla="*/ 1 h 191"/>
                <a:gd name="T2" fmla="*/ 107 w 110"/>
                <a:gd name="T3" fmla="*/ 7 h 191"/>
                <a:gd name="T4" fmla="*/ 107 w 110"/>
                <a:gd name="T5" fmla="*/ 7 h 191"/>
                <a:gd name="T6" fmla="*/ 107 w 110"/>
                <a:gd name="T7" fmla="*/ 7 h 191"/>
                <a:gd name="T8" fmla="*/ 95 w 110"/>
                <a:gd name="T9" fmla="*/ 28 h 191"/>
                <a:gd name="T10" fmla="*/ 94 w 110"/>
                <a:gd name="T11" fmla="*/ 28 h 191"/>
                <a:gd name="T12" fmla="*/ 93 w 110"/>
                <a:gd name="T13" fmla="*/ 29 h 191"/>
                <a:gd name="T14" fmla="*/ 91 w 110"/>
                <a:gd name="T15" fmla="*/ 29 h 191"/>
                <a:gd name="T16" fmla="*/ 91 w 110"/>
                <a:gd name="T17" fmla="*/ 29 h 191"/>
                <a:gd name="T18" fmla="*/ 106 w 110"/>
                <a:gd name="T19" fmla="*/ 1 h 191"/>
                <a:gd name="T20" fmla="*/ 106 w 110"/>
                <a:gd name="T21" fmla="*/ 1 h 191"/>
                <a:gd name="T22" fmla="*/ 108 w 110"/>
                <a:gd name="T23" fmla="*/ 1 h 191"/>
                <a:gd name="T24" fmla="*/ 107 w 110"/>
                <a:gd name="T25" fmla="*/ 1 h 191"/>
                <a:gd name="T26" fmla="*/ 107 w 110"/>
                <a:gd name="T27" fmla="*/ 0 h 191"/>
                <a:gd name="T28" fmla="*/ 108 w 110"/>
                <a:gd name="T29" fmla="*/ 0 h 191"/>
                <a:gd name="T30" fmla="*/ 109 w 110"/>
                <a:gd name="T31" fmla="*/ 1 h 191"/>
                <a:gd name="T32" fmla="*/ 110 w 110"/>
                <a:gd name="T33" fmla="*/ 1 h 191"/>
                <a:gd name="T34" fmla="*/ 26 w 110"/>
                <a:gd name="T35" fmla="*/ 150 h 191"/>
                <a:gd name="T36" fmla="*/ 3 w 110"/>
                <a:gd name="T37" fmla="*/ 191 h 191"/>
                <a:gd name="T38" fmla="*/ 2 w 110"/>
                <a:gd name="T39" fmla="*/ 191 h 191"/>
                <a:gd name="T40" fmla="*/ 2 w 110"/>
                <a:gd name="T41" fmla="*/ 189 h 191"/>
                <a:gd name="T42" fmla="*/ 1 w 110"/>
                <a:gd name="T43" fmla="*/ 189 h 191"/>
                <a:gd name="T44" fmla="*/ 0 w 110"/>
                <a:gd name="T45" fmla="*/ 187 h 191"/>
                <a:gd name="T46" fmla="*/ 22 w 110"/>
                <a:gd name="T47" fmla="*/ 150 h 191"/>
                <a:gd name="T48" fmla="*/ 23 w 110"/>
                <a:gd name="T49" fmla="*/ 150 h 191"/>
                <a:gd name="T50" fmla="*/ 23 w 110"/>
                <a:gd name="T51" fmla="*/ 150 h 191"/>
                <a:gd name="T52" fmla="*/ 26 w 110"/>
                <a:gd name="T53" fmla="*/ 15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8" name="Freeform 29"/>
            <p:cNvSpPr>
              <a:spLocks noEditPoints="1"/>
            </p:cNvSpPr>
            <p:nvPr/>
          </p:nvSpPr>
          <p:spPr bwMode="auto">
            <a:xfrm>
              <a:off x="2716213" y="1757363"/>
              <a:ext cx="1320800" cy="2355850"/>
            </a:xfrm>
            <a:custGeom>
              <a:avLst/>
              <a:gdLst>
                <a:gd name="T0" fmla="*/ 99 w 114"/>
                <a:gd name="T1" fmla="*/ 33 h 203"/>
                <a:gd name="T2" fmla="*/ 98 w 114"/>
                <a:gd name="T3" fmla="*/ 35 h 203"/>
                <a:gd name="T4" fmla="*/ 96 w 114"/>
                <a:gd name="T5" fmla="*/ 35 h 203"/>
                <a:gd name="T6" fmla="*/ 96 w 114"/>
                <a:gd name="T7" fmla="*/ 34 h 203"/>
                <a:gd name="T8" fmla="*/ 97 w 114"/>
                <a:gd name="T9" fmla="*/ 33 h 203"/>
                <a:gd name="T10" fmla="*/ 98 w 114"/>
                <a:gd name="T11" fmla="*/ 33 h 203"/>
                <a:gd name="T12" fmla="*/ 99 w 114"/>
                <a:gd name="T13" fmla="*/ 33 h 203"/>
                <a:gd name="T14" fmla="*/ 30 w 114"/>
                <a:gd name="T15" fmla="*/ 154 h 203"/>
                <a:gd name="T16" fmla="*/ 2 w 114"/>
                <a:gd name="T17" fmla="*/ 203 h 203"/>
                <a:gd name="T18" fmla="*/ 1 w 114"/>
                <a:gd name="T19" fmla="*/ 201 h 203"/>
                <a:gd name="T20" fmla="*/ 1 w 114"/>
                <a:gd name="T21" fmla="*/ 200 h 203"/>
                <a:gd name="T22" fmla="*/ 1 w 114"/>
                <a:gd name="T23" fmla="*/ 199 h 203"/>
                <a:gd name="T24" fmla="*/ 0 w 114"/>
                <a:gd name="T25" fmla="*/ 199 h 203"/>
                <a:gd name="T26" fmla="*/ 0 w 114"/>
                <a:gd name="T27" fmla="*/ 199 h 203"/>
                <a:gd name="T28" fmla="*/ 27 w 114"/>
                <a:gd name="T29" fmla="*/ 152 h 203"/>
                <a:gd name="T30" fmla="*/ 27 w 114"/>
                <a:gd name="T31" fmla="*/ 152 h 203"/>
                <a:gd name="T32" fmla="*/ 28 w 114"/>
                <a:gd name="T33" fmla="*/ 152 h 203"/>
                <a:gd name="T34" fmla="*/ 30 w 114"/>
                <a:gd name="T35" fmla="*/ 154 h 203"/>
                <a:gd name="T36" fmla="*/ 99 w 114"/>
                <a:gd name="T37" fmla="*/ 24 h 203"/>
                <a:gd name="T38" fmla="*/ 100 w 114"/>
                <a:gd name="T39" fmla="*/ 23 h 203"/>
                <a:gd name="T40" fmla="*/ 100 w 114"/>
                <a:gd name="T41" fmla="*/ 23 h 203"/>
                <a:gd name="T42" fmla="*/ 100 w 114"/>
                <a:gd name="T43" fmla="*/ 24 h 203"/>
                <a:gd name="T44" fmla="*/ 99 w 114"/>
                <a:gd name="T45" fmla="*/ 24 h 203"/>
                <a:gd name="T46" fmla="*/ 112 w 114"/>
                <a:gd name="T47" fmla="*/ 2 h 203"/>
                <a:gd name="T48" fmla="*/ 113 w 114"/>
                <a:gd name="T49" fmla="*/ 1 h 203"/>
                <a:gd name="T50" fmla="*/ 114 w 114"/>
                <a:gd name="T51" fmla="*/ 0 h 203"/>
                <a:gd name="T52" fmla="*/ 114 w 114"/>
                <a:gd name="T53" fmla="*/ 0 h 203"/>
                <a:gd name="T54" fmla="*/ 114 w 114"/>
                <a:gd name="T55" fmla="*/ 1 h 203"/>
                <a:gd name="T56" fmla="*/ 113 w 114"/>
                <a:gd name="T57" fmla="*/ 1 h 203"/>
                <a:gd name="T58" fmla="*/ 112 w 114"/>
                <a:gd name="T59" fmla="*/ 2 h 203"/>
                <a:gd name="T60" fmla="*/ 112 w 114"/>
                <a:gd name="T61" fmla="*/ 2 h 203"/>
                <a:gd name="T62" fmla="*/ 106 w 114"/>
                <a:gd name="T63" fmla="*/ 14 h 203"/>
                <a:gd name="T64" fmla="*/ 106 w 114"/>
                <a:gd name="T65" fmla="*/ 14 h 203"/>
                <a:gd name="T66" fmla="*/ 106 w 114"/>
                <a:gd name="T67" fmla="*/ 14 h 203"/>
                <a:gd name="T68" fmla="*/ 28 w 114"/>
                <a:gd name="T69" fmla="*/ 151 h 203"/>
                <a:gd name="T70" fmla="*/ 28 w 114"/>
                <a:gd name="T71" fmla="*/ 151 h 203"/>
                <a:gd name="T72" fmla="*/ 29 w 114"/>
                <a:gd name="T73" fmla="*/ 150 h 203"/>
                <a:gd name="T74" fmla="*/ 28 w 114"/>
                <a:gd name="T75" fmla="*/ 150 h 203"/>
                <a:gd name="T76" fmla="*/ 28 w 114"/>
                <a:gd name="T77" fmla="*/ 15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9" name="Freeform 30"/>
            <p:cNvSpPr>
              <a:spLocks noEditPoints="1"/>
            </p:cNvSpPr>
            <p:nvPr/>
          </p:nvSpPr>
          <p:spPr bwMode="auto">
            <a:xfrm>
              <a:off x="2797175" y="2128838"/>
              <a:ext cx="1206500" cy="2065337"/>
            </a:xfrm>
            <a:custGeom>
              <a:avLst/>
              <a:gdLst>
                <a:gd name="T0" fmla="*/ 104 w 104"/>
                <a:gd name="T1" fmla="*/ 1 h 178"/>
                <a:gd name="T2" fmla="*/ 101 w 104"/>
                <a:gd name="T3" fmla="*/ 7 h 178"/>
                <a:gd name="T4" fmla="*/ 99 w 104"/>
                <a:gd name="T5" fmla="*/ 7 h 178"/>
                <a:gd name="T6" fmla="*/ 97 w 104"/>
                <a:gd name="T7" fmla="*/ 7 h 178"/>
                <a:gd name="T8" fmla="*/ 96 w 104"/>
                <a:gd name="T9" fmla="*/ 7 h 178"/>
                <a:gd name="T10" fmla="*/ 99 w 104"/>
                <a:gd name="T11" fmla="*/ 1 h 178"/>
                <a:gd name="T12" fmla="*/ 101 w 104"/>
                <a:gd name="T13" fmla="*/ 1 h 178"/>
                <a:gd name="T14" fmla="*/ 103 w 104"/>
                <a:gd name="T15" fmla="*/ 1 h 178"/>
                <a:gd name="T16" fmla="*/ 103 w 104"/>
                <a:gd name="T17" fmla="*/ 0 h 178"/>
                <a:gd name="T18" fmla="*/ 104 w 104"/>
                <a:gd name="T19" fmla="*/ 1 h 178"/>
                <a:gd name="T20" fmla="*/ 31 w 104"/>
                <a:gd name="T21" fmla="*/ 128 h 178"/>
                <a:gd name="T22" fmla="*/ 3 w 104"/>
                <a:gd name="T23" fmla="*/ 178 h 178"/>
                <a:gd name="T24" fmla="*/ 3 w 104"/>
                <a:gd name="T25" fmla="*/ 178 h 178"/>
                <a:gd name="T26" fmla="*/ 2 w 104"/>
                <a:gd name="T27" fmla="*/ 177 h 178"/>
                <a:gd name="T28" fmla="*/ 1 w 104"/>
                <a:gd name="T29" fmla="*/ 176 h 178"/>
                <a:gd name="T30" fmla="*/ 1 w 104"/>
                <a:gd name="T31" fmla="*/ 176 h 178"/>
                <a:gd name="T32" fmla="*/ 0 w 104"/>
                <a:gd name="T33" fmla="*/ 176 h 178"/>
                <a:gd name="T34" fmla="*/ 28 w 104"/>
                <a:gd name="T35" fmla="*/ 127 h 178"/>
                <a:gd name="T36" fmla="*/ 29 w 104"/>
                <a:gd name="T37" fmla="*/ 128 h 178"/>
                <a:gd name="T38" fmla="*/ 30 w 104"/>
                <a:gd name="T39" fmla="*/ 128 h 178"/>
                <a:gd name="T40" fmla="*/ 31 w 104"/>
                <a:gd name="T41" fmla="*/ 12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0" name="Freeform 31"/>
            <p:cNvSpPr>
              <a:spLocks noEditPoints="1"/>
            </p:cNvSpPr>
            <p:nvPr/>
          </p:nvSpPr>
          <p:spPr bwMode="auto">
            <a:xfrm>
              <a:off x="2843213" y="3636963"/>
              <a:ext cx="417512" cy="777875"/>
            </a:xfrm>
            <a:custGeom>
              <a:avLst/>
              <a:gdLst>
                <a:gd name="T0" fmla="*/ 36 w 36"/>
                <a:gd name="T1" fmla="*/ 4 h 67"/>
                <a:gd name="T2" fmla="*/ 0 w 36"/>
                <a:gd name="T3" fmla="*/ 67 h 67"/>
                <a:gd name="T4" fmla="*/ 0 w 36"/>
                <a:gd name="T5" fmla="*/ 65 h 67"/>
                <a:gd name="T6" fmla="*/ 1 w 36"/>
                <a:gd name="T7" fmla="*/ 64 h 67"/>
                <a:gd name="T8" fmla="*/ 1 w 36"/>
                <a:gd name="T9" fmla="*/ 61 h 67"/>
                <a:gd name="T10" fmla="*/ 1 w 36"/>
                <a:gd name="T11" fmla="*/ 59 h 67"/>
                <a:gd name="T12" fmla="*/ 1 w 36"/>
                <a:gd name="T13" fmla="*/ 59 h 67"/>
                <a:gd name="T14" fmla="*/ 1 w 36"/>
                <a:gd name="T15" fmla="*/ 59 h 67"/>
                <a:gd name="T16" fmla="*/ 1 w 36"/>
                <a:gd name="T17" fmla="*/ 58 h 67"/>
                <a:gd name="T18" fmla="*/ 34 w 36"/>
                <a:gd name="T19" fmla="*/ 0 h 67"/>
                <a:gd name="T20" fmla="*/ 36 w 36"/>
                <a:gd name="T21" fmla="*/ 2 h 67"/>
                <a:gd name="T22" fmla="*/ 36 w 36"/>
                <a:gd name="T23" fmla="*/ 2 h 67"/>
                <a:gd name="T24" fmla="*/ 36 w 36"/>
                <a:gd name="T25" fmla="*/ 4 h 67"/>
                <a:gd name="T26" fmla="*/ 7 w 36"/>
                <a:gd name="T27" fmla="*/ 50 h 67"/>
                <a:gd name="T28" fmla="*/ 7 w 36"/>
                <a:gd name="T29" fmla="*/ 51 h 67"/>
                <a:gd name="T30" fmla="*/ 8 w 36"/>
                <a:gd name="T31" fmla="*/ 51 h 67"/>
                <a:gd name="T32" fmla="*/ 8 w 36"/>
                <a:gd name="T33" fmla="*/ 49 h 67"/>
                <a:gd name="T34" fmla="*/ 7 w 36"/>
                <a:gd name="T3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1" name="Freeform 32"/>
            <p:cNvSpPr>
              <a:spLocks noEditPoints="1"/>
            </p:cNvSpPr>
            <p:nvPr/>
          </p:nvSpPr>
          <p:spPr bwMode="auto">
            <a:xfrm>
              <a:off x="2773363" y="3765550"/>
              <a:ext cx="581025" cy="1020763"/>
            </a:xfrm>
            <a:custGeom>
              <a:avLst/>
              <a:gdLst>
                <a:gd name="T0" fmla="*/ 50 w 50"/>
                <a:gd name="T1" fmla="*/ 1 h 88"/>
                <a:gd name="T2" fmla="*/ 1 w 50"/>
                <a:gd name="T3" fmla="*/ 87 h 88"/>
                <a:gd name="T4" fmla="*/ 1 w 50"/>
                <a:gd name="T5" fmla="*/ 87 h 88"/>
                <a:gd name="T6" fmla="*/ 1 w 50"/>
                <a:gd name="T7" fmla="*/ 86 h 88"/>
                <a:gd name="T8" fmla="*/ 1 w 50"/>
                <a:gd name="T9" fmla="*/ 84 h 88"/>
                <a:gd name="T10" fmla="*/ 1 w 50"/>
                <a:gd name="T11" fmla="*/ 83 h 88"/>
                <a:gd name="T12" fmla="*/ 1 w 50"/>
                <a:gd name="T13" fmla="*/ 82 h 88"/>
                <a:gd name="T14" fmla="*/ 1 w 50"/>
                <a:gd name="T15" fmla="*/ 80 h 88"/>
                <a:gd name="T16" fmla="*/ 46 w 50"/>
                <a:gd name="T17" fmla="*/ 0 h 88"/>
                <a:gd name="T18" fmla="*/ 47 w 50"/>
                <a:gd name="T19" fmla="*/ 0 h 88"/>
                <a:gd name="T20" fmla="*/ 47 w 50"/>
                <a:gd name="T21" fmla="*/ 1 h 88"/>
                <a:gd name="T22" fmla="*/ 47 w 50"/>
                <a:gd name="T23" fmla="*/ 2 h 88"/>
                <a:gd name="T24" fmla="*/ 47 w 50"/>
                <a:gd name="T25" fmla="*/ 2 h 88"/>
                <a:gd name="T26" fmla="*/ 46 w 50"/>
                <a:gd name="T27" fmla="*/ 3 h 88"/>
                <a:gd name="T28" fmla="*/ 45 w 50"/>
                <a:gd name="T29" fmla="*/ 3 h 88"/>
                <a:gd name="T30" fmla="*/ 45 w 50"/>
                <a:gd name="T31" fmla="*/ 4 h 88"/>
                <a:gd name="T32" fmla="*/ 46 w 50"/>
                <a:gd name="T33" fmla="*/ 4 h 88"/>
                <a:gd name="T34" fmla="*/ 48 w 50"/>
                <a:gd name="T35" fmla="*/ 2 h 88"/>
                <a:gd name="T36" fmla="*/ 50 w 50"/>
                <a:gd name="T37" fmla="*/ 1 h 88"/>
                <a:gd name="T38" fmla="*/ 50 w 50"/>
                <a:gd name="T39" fmla="*/ 1 h 88"/>
                <a:gd name="T40" fmla="*/ 1 w 50"/>
                <a:gd name="T41" fmla="*/ 88 h 88"/>
                <a:gd name="T42" fmla="*/ 0 w 50"/>
                <a:gd name="T43" fmla="*/ 88 h 88"/>
                <a:gd name="T44" fmla="*/ 0 w 50"/>
                <a:gd name="T45" fmla="*/ 88 h 88"/>
                <a:gd name="T46" fmla="*/ 1 w 50"/>
                <a:gd name="T4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2" name="Freeform 33"/>
            <p:cNvSpPr>
              <a:spLocks noEditPoints="1"/>
            </p:cNvSpPr>
            <p:nvPr/>
          </p:nvSpPr>
          <p:spPr bwMode="auto">
            <a:xfrm>
              <a:off x="2762250" y="1804988"/>
              <a:ext cx="1855788" cy="3224212"/>
            </a:xfrm>
            <a:custGeom>
              <a:avLst/>
              <a:gdLst>
                <a:gd name="T0" fmla="*/ 160 w 160"/>
                <a:gd name="T1" fmla="*/ 0 h 278"/>
                <a:gd name="T2" fmla="*/ 158 w 160"/>
                <a:gd name="T3" fmla="*/ 3 h 278"/>
                <a:gd name="T4" fmla="*/ 157 w 160"/>
                <a:gd name="T5" fmla="*/ 3 h 278"/>
                <a:gd name="T6" fmla="*/ 157 w 160"/>
                <a:gd name="T7" fmla="*/ 3 h 278"/>
                <a:gd name="T8" fmla="*/ 156 w 160"/>
                <a:gd name="T9" fmla="*/ 3 h 278"/>
                <a:gd name="T10" fmla="*/ 156 w 160"/>
                <a:gd name="T11" fmla="*/ 3 h 278"/>
                <a:gd name="T12" fmla="*/ 156 w 160"/>
                <a:gd name="T13" fmla="*/ 2 h 278"/>
                <a:gd name="T14" fmla="*/ 156 w 160"/>
                <a:gd name="T15" fmla="*/ 0 h 278"/>
                <a:gd name="T16" fmla="*/ 160 w 160"/>
                <a:gd name="T17" fmla="*/ 0 h 278"/>
                <a:gd name="T18" fmla="*/ 131 w 160"/>
                <a:gd name="T19" fmla="*/ 51 h 278"/>
                <a:gd name="T20" fmla="*/ 130 w 160"/>
                <a:gd name="T21" fmla="*/ 53 h 278"/>
                <a:gd name="T22" fmla="*/ 129 w 160"/>
                <a:gd name="T23" fmla="*/ 53 h 278"/>
                <a:gd name="T24" fmla="*/ 127 w 160"/>
                <a:gd name="T25" fmla="*/ 53 h 278"/>
                <a:gd name="T26" fmla="*/ 126 w 160"/>
                <a:gd name="T27" fmla="*/ 53 h 278"/>
                <a:gd name="T28" fmla="*/ 126 w 160"/>
                <a:gd name="T29" fmla="*/ 53 h 278"/>
                <a:gd name="T30" fmla="*/ 127 w 160"/>
                <a:gd name="T31" fmla="*/ 51 h 278"/>
                <a:gd name="T32" fmla="*/ 126 w 160"/>
                <a:gd name="T33" fmla="*/ 51 h 278"/>
                <a:gd name="T34" fmla="*/ 130 w 160"/>
                <a:gd name="T35" fmla="*/ 45 h 278"/>
                <a:gd name="T36" fmla="*/ 129 w 160"/>
                <a:gd name="T37" fmla="*/ 47 h 278"/>
                <a:gd name="T38" fmla="*/ 131 w 160"/>
                <a:gd name="T39" fmla="*/ 47 h 278"/>
                <a:gd name="T40" fmla="*/ 132 w 160"/>
                <a:gd name="T41" fmla="*/ 48 h 278"/>
                <a:gd name="T42" fmla="*/ 132 w 160"/>
                <a:gd name="T43" fmla="*/ 49 h 278"/>
                <a:gd name="T44" fmla="*/ 131 w 160"/>
                <a:gd name="T45" fmla="*/ 50 h 278"/>
                <a:gd name="T46" fmla="*/ 131 w 160"/>
                <a:gd name="T47" fmla="*/ 51 h 278"/>
                <a:gd name="T48" fmla="*/ 61 w 160"/>
                <a:gd name="T49" fmla="*/ 175 h 278"/>
                <a:gd name="T50" fmla="*/ 2 w 160"/>
                <a:gd name="T51" fmla="*/ 278 h 278"/>
                <a:gd name="T52" fmla="*/ 1 w 160"/>
                <a:gd name="T53" fmla="*/ 277 h 278"/>
                <a:gd name="T54" fmla="*/ 1 w 160"/>
                <a:gd name="T55" fmla="*/ 277 h 278"/>
                <a:gd name="T56" fmla="*/ 0 w 160"/>
                <a:gd name="T57" fmla="*/ 277 h 278"/>
                <a:gd name="T58" fmla="*/ 1 w 160"/>
                <a:gd name="T59" fmla="*/ 276 h 278"/>
                <a:gd name="T60" fmla="*/ 1 w 160"/>
                <a:gd name="T61" fmla="*/ 276 h 278"/>
                <a:gd name="T62" fmla="*/ 1 w 160"/>
                <a:gd name="T63" fmla="*/ 275 h 278"/>
                <a:gd name="T64" fmla="*/ 0 w 160"/>
                <a:gd name="T65" fmla="*/ 275 h 278"/>
                <a:gd name="T66" fmla="*/ 0 w 160"/>
                <a:gd name="T67" fmla="*/ 275 h 278"/>
                <a:gd name="T68" fmla="*/ 57 w 160"/>
                <a:gd name="T69" fmla="*/ 174 h 278"/>
                <a:gd name="T70" fmla="*/ 57 w 160"/>
                <a:gd name="T71" fmla="*/ 174 h 278"/>
                <a:gd name="T72" fmla="*/ 58 w 160"/>
                <a:gd name="T73" fmla="*/ 174 h 278"/>
                <a:gd name="T74" fmla="*/ 59 w 160"/>
                <a:gd name="T75" fmla="*/ 175 h 278"/>
                <a:gd name="T76" fmla="*/ 61 w 160"/>
                <a:gd name="T77" fmla="*/ 175 h 278"/>
                <a:gd name="T78" fmla="*/ 122 w 160"/>
                <a:gd name="T79" fmla="*/ 59 h 278"/>
                <a:gd name="T80" fmla="*/ 125 w 160"/>
                <a:gd name="T81" fmla="*/ 53 h 278"/>
                <a:gd name="T82" fmla="*/ 126 w 160"/>
                <a:gd name="T83" fmla="*/ 54 h 278"/>
                <a:gd name="T84" fmla="*/ 125 w 160"/>
                <a:gd name="T85" fmla="*/ 56 h 278"/>
                <a:gd name="T86" fmla="*/ 125 w 160"/>
                <a:gd name="T87" fmla="*/ 57 h 278"/>
                <a:gd name="T88" fmla="*/ 124 w 160"/>
                <a:gd name="T89" fmla="*/ 58 h 278"/>
                <a:gd name="T90" fmla="*/ 123 w 160"/>
                <a:gd name="T91" fmla="*/ 59 h 278"/>
                <a:gd name="T92" fmla="*/ 122 w 160"/>
                <a:gd name="T93" fmla="*/ 59 h 278"/>
                <a:gd name="T94" fmla="*/ 134 w 160"/>
                <a:gd name="T95" fmla="*/ 42 h 278"/>
                <a:gd name="T96" fmla="*/ 134 w 160"/>
                <a:gd name="T97" fmla="*/ 41 h 278"/>
                <a:gd name="T98" fmla="*/ 133 w 160"/>
                <a:gd name="T99" fmla="*/ 41 h 278"/>
                <a:gd name="T100" fmla="*/ 134 w 160"/>
                <a:gd name="T101" fmla="*/ 4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3" name="Freeform 34"/>
            <p:cNvSpPr>
              <a:spLocks noEditPoints="1"/>
            </p:cNvSpPr>
            <p:nvPr/>
          </p:nvSpPr>
          <p:spPr bwMode="auto">
            <a:xfrm>
              <a:off x="2843213" y="1792288"/>
              <a:ext cx="1925637" cy="3330575"/>
            </a:xfrm>
            <a:custGeom>
              <a:avLst/>
              <a:gdLst>
                <a:gd name="T0" fmla="*/ 165 w 166"/>
                <a:gd name="T1" fmla="*/ 1 h 287"/>
                <a:gd name="T2" fmla="*/ 164 w 166"/>
                <a:gd name="T3" fmla="*/ 2 h 287"/>
                <a:gd name="T4" fmla="*/ 162 w 166"/>
                <a:gd name="T5" fmla="*/ 6 h 287"/>
                <a:gd name="T6" fmla="*/ 159 w 166"/>
                <a:gd name="T7" fmla="*/ 8 h 287"/>
                <a:gd name="T8" fmla="*/ 157 w 166"/>
                <a:gd name="T9" fmla="*/ 8 h 287"/>
                <a:gd name="T10" fmla="*/ 162 w 166"/>
                <a:gd name="T11" fmla="*/ 1 h 287"/>
                <a:gd name="T12" fmla="*/ 165 w 166"/>
                <a:gd name="T13" fmla="*/ 0 h 287"/>
                <a:gd name="T14" fmla="*/ 139 w 166"/>
                <a:gd name="T15" fmla="*/ 47 h 287"/>
                <a:gd name="T16" fmla="*/ 138 w 166"/>
                <a:gd name="T17" fmla="*/ 45 h 287"/>
                <a:gd name="T18" fmla="*/ 138 w 166"/>
                <a:gd name="T19" fmla="*/ 42 h 287"/>
                <a:gd name="T20" fmla="*/ 140 w 166"/>
                <a:gd name="T21" fmla="*/ 38 h 287"/>
                <a:gd name="T22" fmla="*/ 143 w 166"/>
                <a:gd name="T23" fmla="*/ 36 h 287"/>
                <a:gd name="T24" fmla="*/ 132 w 166"/>
                <a:gd name="T25" fmla="*/ 59 h 287"/>
                <a:gd name="T26" fmla="*/ 131 w 166"/>
                <a:gd name="T27" fmla="*/ 61 h 287"/>
                <a:gd name="T28" fmla="*/ 127 w 166"/>
                <a:gd name="T29" fmla="*/ 63 h 287"/>
                <a:gd name="T30" fmla="*/ 130 w 166"/>
                <a:gd name="T31" fmla="*/ 57 h 287"/>
                <a:gd name="T32" fmla="*/ 132 w 166"/>
                <a:gd name="T33" fmla="*/ 59 h 287"/>
                <a:gd name="T34" fmla="*/ 125 w 166"/>
                <a:gd name="T35" fmla="*/ 71 h 287"/>
                <a:gd name="T36" fmla="*/ 124 w 166"/>
                <a:gd name="T37" fmla="*/ 67 h 287"/>
                <a:gd name="T38" fmla="*/ 126 w 166"/>
                <a:gd name="T39" fmla="*/ 66 h 287"/>
                <a:gd name="T40" fmla="*/ 128 w 166"/>
                <a:gd name="T41" fmla="*/ 66 h 287"/>
                <a:gd name="T42" fmla="*/ 113 w 166"/>
                <a:gd name="T43" fmla="*/ 91 h 287"/>
                <a:gd name="T44" fmla="*/ 112 w 166"/>
                <a:gd name="T45" fmla="*/ 87 h 287"/>
                <a:gd name="T46" fmla="*/ 63 w 166"/>
                <a:gd name="T47" fmla="*/ 180 h 287"/>
                <a:gd name="T48" fmla="*/ 24 w 166"/>
                <a:gd name="T49" fmla="*/ 242 h 287"/>
                <a:gd name="T50" fmla="*/ 62 w 166"/>
                <a:gd name="T51" fmla="*/ 180 h 287"/>
                <a:gd name="T52" fmla="*/ 25 w 166"/>
                <a:gd name="T53" fmla="*/ 245 h 287"/>
                <a:gd name="T54" fmla="*/ 24 w 166"/>
                <a:gd name="T55" fmla="*/ 242 h 287"/>
                <a:gd name="T56" fmla="*/ 20 w 166"/>
                <a:gd name="T57" fmla="*/ 252 h 287"/>
                <a:gd name="T58" fmla="*/ 23 w 166"/>
                <a:gd name="T59" fmla="*/ 251 h 287"/>
                <a:gd name="T60" fmla="*/ 3 w 166"/>
                <a:gd name="T61" fmla="*/ 287 h 287"/>
                <a:gd name="T62" fmla="*/ 1 w 166"/>
                <a:gd name="T63" fmla="*/ 283 h 287"/>
                <a:gd name="T64" fmla="*/ 1 w 166"/>
                <a:gd name="T65" fmla="*/ 283 h 287"/>
                <a:gd name="T66" fmla="*/ 4 w 166"/>
                <a:gd name="T67" fmla="*/ 280 h 287"/>
                <a:gd name="T68" fmla="*/ 5 w 166"/>
                <a:gd name="T69" fmla="*/ 282 h 287"/>
                <a:gd name="T70" fmla="*/ 9 w 166"/>
                <a:gd name="T71" fmla="*/ 269 h 287"/>
                <a:gd name="T72" fmla="*/ 10 w 166"/>
                <a:gd name="T73" fmla="*/ 271 h 287"/>
                <a:gd name="T74" fmla="*/ 6 w 166"/>
                <a:gd name="T75" fmla="*/ 274 h 287"/>
                <a:gd name="T76" fmla="*/ 5 w 166"/>
                <a:gd name="T77" fmla="*/ 275 h 287"/>
                <a:gd name="T78" fmla="*/ 99 w 166"/>
                <a:gd name="T79" fmla="*/ 110 h 287"/>
                <a:gd name="T80" fmla="*/ 103 w 166"/>
                <a:gd name="T81" fmla="*/ 110 h 287"/>
                <a:gd name="T82" fmla="*/ 104 w 166"/>
                <a:gd name="T83" fmla="*/ 108 h 287"/>
                <a:gd name="T84" fmla="*/ 86 w 166"/>
                <a:gd name="T85" fmla="*/ 138 h 287"/>
                <a:gd name="T86" fmla="*/ 100 w 166"/>
                <a:gd name="T87" fmla="*/ 111 h 287"/>
                <a:gd name="T88" fmla="*/ 100 w 166"/>
                <a:gd name="T89" fmla="*/ 111 h 287"/>
                <a:gd name="T90" fmla="*/ 28 w 166"/>
                <a:gd name="T91" fmla="*/ 23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4" name="Freeform 35"/>
            <p:cNvSpPr>
              <a:spLocks noEditPoints="1"/>
            </p:cNvSpPr>
            <p:nvPr/>
          </p:nvSpPr>
          <p:spPr bwMode="auto">
            <a:xfrm>
              <a:off x="3063875" y="1792288"/>
              <a:ext cx="1843088" cy="3236912"/>
            </a:xfrm>
            <a:custGeom>
              <a:avLst/>
              <a:gdLst>
                <a:gd name="T0" fmla="*/ 158 w 159"/>
                <a:gd name="T1" fmla="*/ 1 h 279"/>
                <a:gd name="T2" fmla="*/ 157 w 159"/>
                <a:gd name="T3" fmla="*/ 2 h 279"/>
                <a:gd name="T4" fmla="*/ 156 w 159"/>
                <a:gd name="T5" fmla="*/ 3 h 279"/>
                <a:gd name="T6" fmla="*/ 155 w 159"/>
                <a:gd name="T7" fmla="*/ 0 h 279"/>
                <a:gd name="T8" fmla="*/ 157 w 159"/>
                <a:gd name="T9" fmla="*/ 1 h 279"/>
                <a:gd name="T10" fmla="*/ 146 w 159"/>
                <a:gd name="T11" fmla="*/ 22 h 279"/>
                <a:gd name="T12" fmla="*/ 131 w 159"/>
                <a:gd name="T13" fmla="*/ 48 h 279"/>
                <a:gd name="T14" fmla="*/ 130 w 159"/>
                <a:gd name="T15" fmla="*/ 46 h 279"/>
                <a:gd name="T16" fmla="*/ 129 w 159"/>
                <a:gd name="T17" fmla="*/ 45 h 279"/>
                <a:gd name="T18" fmla="*/ 144 w 159"/>
                <a:gd name="T19" fmla="*/ 22 h 279"/>
                <a:gd name="T20" fmla="*/ 146 w 159"/>
                <a:gd name="T21" fmla="*/ 22 h 279"/>
                <a:gd name="T22" fmla="*/ 129 w 159"/>
                <a:gd name="T23" fmla="*/ 52 h 279"/>
                <a:gd name="T24" fmla="*/ 128 w 159"/>
                <a:gd name="T25" fmla="*/ 54 h 279"/>
                <a:gd name="T26" fmla="*/ 127 w 159"/>
                <a:gd name="T27" fmla="*/ 54 h 279"/>
                <a:gd name="T28" fmla="*/ 128 w 159"/>
                <a:gd name="T29" fmla="*/ 55 h 279"/>
                <a:gd name="T30" fmla="*/ 111 w 159"/>
                <a:gd name="T31" fmla="*/ 85 h 279"/>
                <a:gd name="T32" fmla="*/ 110 w 159"/>
                <a:gd name="T33" fmla="*/ 86 h 279"/>
                <a:gd name="T34" fmla="*/ 110 w 159"/>
                <a:gd name="T35" fmla="*/ 87 h 279"/>
                <a:gd name="T36" fmla="*/ 105 w 159"/>
                <a:gd name="T37" fmla="*/ 93 h 279"/>
                <a:gd name="T38" fmla="*/ 103 w 159"/>
                <a:gd name="T39" fmla="*/ 93 h 279"/>
                <a:gd name="T40" fmla="*/ 122 w 159"/>
                <a:gd name="T41" fmla="*/ 57 h 279"/>
                <a:gd name="T42" fmla="*/ 123 w 159"/>
                <a:gd name="T43" fmla="*/ 56 h 279"/>
                <a:gd name="T44" fmla="*/ 125 w 159"/>
                <a:gd name="T45" fmla="*/ 55 h 279"/>
                <a:gd name="T46" fmla="*/ 125 w 159"/>
                <a:gd name="T47" fmla="*/ 54 h 279"/>
                <a:gd name="T48" fmla="*/ 127 w 159"/>
                <a:gd name="T49" fmla="*/ 48 h 279"/>
                <a:gd name="T50" fmla="*/ 128 w 159"/>
                <a:gd name="T51" fmla="*/ 49 h 279"/>
                <a:gd name="T52" fmla="*/ 129 w 159"/>
                <a:gd name="T53" fmla="*/ 51 h 279"/>
                <a:gd name="T54" fmla="*/ 105 w 159"/>
                <a:gd name="T55" fmla="*/ 95 h 279"/>
                <a:gd name="T56" fmla="*/ 79 w 159"/>
                <a:gd name="T57" fmla="*/ 139 h 279"/>
                <a:gd name="T58" fmla="*/ 79 w 159"/>
                <a:gd name="T59" fmla="*/ 137 h 279"/>
                <a:gd name="T60" fmla="*/ 80 w 159"/>
                <a:gd name="T61" fmla="*/ 135 h 279"/>
                <a:gd name="T62" fmla="*/ 80 w 159"/>
                <a:gd name="T63" fmla="*/ 133 h 279"/>
                <a:gd name="T64" fmla="*/ 81 w 159"/>
                <a:gd name="T65" fmla="*/ 130 h 279"/>
                <a:gd name="T66" fmla="*/ 102 w 159"/>
                <a:gd name="T67" fmla="*/ 95 h 279"/>
                <a:gd name="T68" fmla="*/ 105 w 159"/>
                <a:gd name="T69" fmla="*/ 95 h 279"/>
                <a:gd name="T70" fmla="*/ 1 w 159"/>
                <a:gd name="T71" fmla="*/ 278 h 279"/>
                <a:gd name="T72" fmla="*/ 0 w 159"/>
                <a:gd name="T73" fmla="*/ 279 h 279"/>
                <a:gd name="T74" fmla="*/ 31 w 159"/>
                <a:gd name="T75" fmla="*/ 218 h 279"/>
                <a:gd name="T76" fmla="*/ 39 w 159"/>
                <a:gd name="T77" fmla="*/ 207 h 279"/>
                <a:gd name="T78" fmla="*/ 38 w 159"/>
                <a:gd name="T79" fmla="*/ 207 h 279"/>
                <a:gd name="T80" fmla="*/ 38 w 159"/>
                <a:gd name="T81" fmla="*/ 210 h 279"/>
                <a:gd name="T82" fmla="*/ 35 w 159"/>
                <a:gd name="T83" fmla="*/ 215 h 279"/>
                <a:gd name="T84" fmla="*/ 35 w 159"/>
                <a:gd name="T85" fmla="*/ 217 h 279"/>
                <a:gd name="T86" fmla="*/ 31 w 159"/>
                <a:gd name="T87" fmla="*/ 218 h 279"/>
                <a:gd name="T88" fmla="*/ 152 w 159"/>
                <a:gd name="T89" fmla="*/ 5 h 279"/>
                <a:gd name="T90" fmla="*/ 154 w 159"/>
                <a:gd name="T91" fmla="*/ 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5" name="Freeform 36"/>
            <p:cNvSpPr>
              <a:spLocks noEditPoints="1"/>
            </p:cNvSpPr>
            <p:nvPr/>
          </p:nvSpPr>
          <p:spPr bwMode="auto">
            <a:xfrm>
              <a:off x="4025900" y="2024063"/>
              <a:ext cx="893763" cy="1520825"/>
            </a:xfrm>
            <a:custGeom>
              <a:avLst/>
              <a:gdLst>
                <a:gd name="T0" fmla="*/ 71 w 77"/>
                <a:gd name="T1" fmla="*/ 11 h 131"/>
                <a:gd name="T2" fmla="*/ 67 w 77"/>
                <a:gd name="T3" fmla="*/ 12 h 131"/>
                <a:gd name="T4" fmla="*/ 66 w 77"/>
                <a:gd name="T5" fmla="*/ 13 h 131"/>
                <a:gd name="T6" fmla="*/ 64 w 77"/>
                <a:gd name="T7" fmla="*/ 15 h 131"/>
                <a:gd name="T8" fmla="*/ 64 w 77"/>
                <a:gd name="T9" fmla="*/ 15 h 131"/>
                <a:gd name="T10" fmla="*/ 74 w 77"/>
                <a:gd name="T11" fmla="*/ 0 h 131"/>
                <a:gd name="T12" fmla="*/ 75 w 77"/>
                <a:gd name="T13" fmla="*/ 0 h 131"/>
                <a:gd name="T14" fmla="*/ 77 w 77"/>
                <a:gd name="T15" fmla="*/ 0 h 131"/>
                <a:gd name="T16" fmla="*/ 68 w 77"/>
                <a:gd name="T17" fmla="*/ 15 h 131"/>
                <a:gd name="T18" fmla="*/ 65 w 77"/>
                <a:gd name="T19" fmla="*/ 19 h 131"/>
                <a:gd name="T20" fmla="*/ 67 w 77"/>
                <a:gd name="T21" fmla="*/ 16 h 131"/>
                <a:gd name="T22" fmla="*/ 65 w 77"/>
                <a:gd name="T23" fmla="*/ 20 h 131"/>
                <a:gd name="T24" fmla="*/ 65 w 77"/>
                <a:gd name="T25" fmla="*/ 20 h 131"/>
                <a:gd name="T26" fmla="*/ 61 w 77"/>
                <a:gd name="T27" fmla="*/ 28 h 131"/>
                <a:gd name="T28" fmla="*/ 59 w 77"/>
                <a:gd name="T29" fmla="*/ 29 h 131"/>
                <a:gd name="T30" fmla="*/ 60 w 77"/>
                <a:gd name="T31" fmla="*/ 28 h 131"/>
                <a:gd name="T32" fmla="*/ 61 w 77"/>
                <a:gd name="T33" fmla="*/ 28 h 131"/>
                <a:gd name="T34" fmla="*/ 44 w 77"/>
                <a:gd name="T35" fmla="*/ 57 h 131"/>
                <a:gd name="T36" fmla="*/ 44 w 77"/>
                <a:gd name="T37" fmla="*/ 57 h 131"/>
                <a:gd name="T38" fmla="*/ 42 w 77"/>
                <a:gd name="T39" fmla="*/ 57 h 131"/>
                <a:gd name="T40" fmla="*/ 41 w 77"/>
                <a:gd name="T41" fmla="*/ 58 h 131"/>
                <a:gd name="T42" fmla="*/ 39 w 77"/>
                <a:gd name="T43" fmla="*/ 59 h 131"/>
                <a:gd name="T44" fmla="*/ 52 w 77"/>
                <a:gd name="T45" fmla="*/ 36 h 131"/>
                <a:gd name="T46" fmla="*/ 54 w 77"/>
                <a:gd name="T47" fmla="*/ 35 h 131"/>
                <a:gd name="T48" fmla="*/ 56 w 77"/>
                <a:gd name="T49" fmla="*/ 35 h 131"/>
                <a:gd name="T50" fmla="*/ 57 w 77"/>
                <a:gd name="T51" fmla="*/ 34 h 131"/>
                <a:gd name="T52" fmla="*/ 42 w 77"/>
                <a:gd name="T53" fmla="*/ 61 h 131"/>
                <a:gd name="T54" fmla="*/ 43 w 77"/>
                <a:gd name="T55" fmla="*/ 60 h 131"/>
                <a:gd name="T56" fmla="*/ 2 w 77"/>
                <a:gd name="T57" fmla="*/ 131 h 131"/>
                <a:gd name="T58" fmla="*/ 0 w 77"/>
                <a:gd name="T59" fmla="*/ 128 h 131"/>
                <a:gd name="T60" fmla="*/ 0 w 77"/>
                <a:gd name="T61" fmla="*/ 127 h 131"/>
                <a:gd name="T62" fmla="*/ 32 w 77"/>
                <a:gd name="T63" fmla="*/ 72 h 131"/>
                <a:gd name="T64" fmla="*/ 36 w 77"/>
                <a:gd name="T65" fmla="*/ 71 h 131"/>
                <a:gd name="T66" fmla="*/ 55 w 77"/>
                <a:gd name="T67" fmla="*/ 31 h 131"/>
                <a:gd name="T68" fmla="*/ 56 w 77"/>
                <a:gd name="T69" fmla="*/ 31 h 131"/>
                <a:gd name="T70" fmla="*/ 55 w 77"/>
                <a:gd name="T71" fmla="*/ 31 h 131"/>
                <a:gd name="T72" fmla="*/ 60 w 77"/>
                <a:gd name="T73" fmla="*/ 22 h 131"/>
                <a:gd name="T74" fmla="*/ 61 w 77"/>
                <a:gd name="T75" fmla="*/ 24 h 131"/>
                <a:gd name="T76" fmla="*/ 58 w 77"/>
                <a:gd name="T77" fmla="*/ 26 h 131"/>
                <a:gd name="T78" fmla="*/ 63 w 77"/>
                <a:gd name="T79" fmla="*/ 23 h 131"/>
                <a:gd name="T80" fmla="*/ 63 w 77"/>
                <a:gd name="T81" fmla="*/ 22 h 131"/>
                <a:gd name="T82" fmla="*/ 63 w 77"/>
                <a:gd name="T83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6" name="Freeform 37"/>
            <p:cNvSpPr>
              <a:spLocks noEditPoints="1"/>
            </p:cNvSpPr>
            <p:nvPr/>
          </p:nvSpPr>
          <p:spPr bwMode="auto">
            <a:xfrm>
              <a:off x="4106863" y="2047875"/>
              <a:ext cx="928687" cy="1589088"/>
            </a:xfrm>
            <a:custGeom>
              <a:avLst/>
              <a:gdLst>
                <a:gd name="T0" fmla="*/ 80 w 80"/>
                <a:gd name="T1" fmla="*/ 1 h 137"/>
                <a:gd name="T2" fmla="*/ 69 w 80"/>
                <a:gd name="T3" fmla="*/ 20 h 137"/>
                <a:gd name="T4" fmla="*/ 67 w 80"/>
                <a:gd name="T5" fmla="*/ 20 h 137"/>
                <a:gd name="T6" fmla="*/ 66 w 80"/>
                <a:gd name="T7" fmla="*/ 21 h 137"/>
                <a:gd name="T8" fmla="*/ 65 w 80"/>
                <a:gd name="T9" fmla="*/ 21 h 137"/>
                <a:gd name="T10" fmla="*/ 76 w 80"/>
                <a:gd name="T11" fmla="*/ 1 h 137"/>
                <a:gd name="T12" fmla="*/ 77 w 80"/>
                <a:gd name="T13" fmla="*/ 1 h 137"/>
                <a:gd name="T14" fmla="*/ 77 w 80"/>
                <a:gd name="T15" fmla="*/ 0 h 137"/>
                <a:gd name="T16" fmla="*/ 79 w 80"/>
                <a:gd name="T17" fmla="*/ 0 h 137"/>
                <a:gd name="T18" fmla="*/ 80 w 80"/>
                <a:gd name="T19" fmla="*/ 1 h 137"/>
                <a:gd name="T20" fmla="*/ 80 w 80"/>
                <a:gd name="T21" fmla="*/ 1 h 137"/>
                <a:gd name="T22" fmla="*/ 68 w 80"/>
                <a:gd name="T23" fmla="*/ 22 h 137"/>
                <a:gd name="T24" fmla="*/ 49 w 80"/>
                <a:gd name="T25" fmla="*/ 56 h 137"/>
                <a:gd name="T26" fmla="*/ 48 w 80"/>
                <a:gd name="T27" fmla="*/ 55 h 137"/>
                <a:gd name="T28" fmla="*/ 47 w 80"/>
                <a:gd name="T29" fmla="*/ 55 h 137"/>
                <a:gd name="T30" fmla="*/ 47 w 80"/>
                <a:gd name="T31" fmla="*/ 54 h 137"/>
                <a:gd name="T32" fmla="*/ 47 w 80"/>
                <a:gd name="T33" fmla="*/ 53 h 137"/>
                <a:gd name="T34" fmla="*/ 47 w 80"/>
                <a:gd name="T35" fmla="*/ 53 h 137"/>
                <a:gd name="T36" fmla="*/ 62 w 80"/>
                <a:gd name="T37" fmla="*/ 26 h 137"/>
                <a:gd name="T38" fmla="*/ 62 w 80"/>
                <a:gd name="T39" fmla="*/ 27 h 137"/>
                <a:gd name="T40" fmla="*/ 63 w 80"/>
                <a:gd name="T41" fmla="*/ 27 h 137"/>
                <a:gd name="T42" fmla="*/ 63 w 80"/>
                <a:gd name="T43" fmla="*/ 26 h 137"/>
                <a:gd name="T44" fmla="*/ 63 w 80"/>
                <a:gd name="T45" fmla="*/ 25 h 137"/>
                <a:gd name="T46" fmla="*/ 63 w 80"/>
                <a:gd name="T47" fmla="*/ 25 h 137"/>
                <a:gd name="T48" fmla="*/ 63 w 80"/>
                <a:gd name="T49" fmla="*/ 25 h 137"/>
                <a:gd name="T50" fmla="*/ 64 w 80"/>
                <a:gd name="T51" fmla="*/ 22 h 137"/>
                <a:gd name="T52" fmla="*/ 65 w 80"/>
                <a:gd name="T53" fmla="*/ 22 h 137"/>
                <a:gd name="T54" fmla="*/ 66 w 80"/>
                <a:gd name="T55" fmla="*/ 21 h 137"/>
                <a:gd name="T56" fmla="*/ 67 w 80"/>
                <a:gd name="T57" fmla="*/ 21 h 137"/>
                <a:gd name="T58" fmla="*/ 68 w 80"/>
                <a:gd name="T59" fmla="*/ 22 h 137"/>
                <a:gd name="T60" fmla="*/ 68 w 80"/>
                <a:gd name="T61" fmla="*/ 22 h 137"/>
                <a:gd name="T62" fmla="*/ 47 w 80"/>
                <a:gd name="T63" fmla="*/ 59 h 137"/>
                <a:gd name="T64" fmla="*/ 47 w 80"/>
                <a:gd name="T65" fmla="*/ 59 h 137"/>
                <a:gd name="T66" fmla="*/ 47 w 80"/>
                <a:gd name="T67" fmla="*/ 59 h 137"/>
                <a:gd name="T68" fmla="*/ 45 w 80"/>
                <a:gd name="T69" fmla="*/ 58 h 137"/>
                <a:gd name="T70" fmla="*/ 45 w 80"/>
                <a:gd name="T71" fmla="*/ 56 h 137"/>
                <a:gd name="T72" fmla="*/ 42 w 80"/>
                <a:gd name="T73" fmla="*/ 60 h 137"/>
                <a:gd name="T74" fmla="*/ 43 w 80"/>
                <a:gd name="T75" fmla="*/ 61 h 137"/>
                <a:gd name="T76" fmla="*/ 45 w 80"/>
                <a:gd name="T77" fmla="*/ 61 h 137"/>
                <a:gd name="T78" fmla="*/ 46 w 80"/>
                <a:gd name="T79" fmla="*/ 62 h 137"/>
                <a:gd name="T80" fmla="*/ 47 w 80"/>
                <a:gd name="T81" fmla="*/ 59 h 137"/>
                <a:gd name="T82" fmla="*/ 43 w 80"/>
                <a:gd name="T83" fmla="*/ 67 h 137"/>
                <a:gd name="T84" fmla="*/ 43 w 80"/>
                <a:gd name="T85" fmla="*/ 67 h 137"/>
                <a:gd name="T86" fmla="*/ 42 w 80"/>
                <a:gd name="T87" fmla="*/ 67 h 137"/>
                <a:gd name="T88" fmla="*/ 43 w 80"/>
                <a:gd name="T89" fmla="*/ 67 h 137"/>
                <a:gd name="T90" fmla="*/ 40 w 80"/>
                <a:gd name="T91" fmla="*/ 72 h 137"/>
                <a:gd name="T92" fmla="*/ 3 w 80"/>
                <a:gd name="T93" fmla="*/ 137 h 137"/>
                <a:gd name="T94" fmla="*/ 0 w 80"/>
                <a:gd name="T95" fmla="*/ 135 h 137"/>
                <a:gd name="T96" fmla="*/ 0 w 80"/>
                <a:gd name="T97" fmla="*/ 135 h 137"/>
                <a:gd name="T98" fmla="*/ 37 w 80"/>
                <a:gd name="T99" fmla="*/ 69 h 137"/>
                <a:gd name="T100" fmla="*/ 38 w 80"/>
                <a:gd name="T101" fmla="*/ 69 h 137"/>
                <a:gd name="T102" fmla="*/ 39 w 80"/>
                <a:gd name="T103" fmla="*/ 69 h 137"/>
                <a:gd name="T104" fmla="*/ 40 w 80"/>
                <a:gd name="T105" fmla="*/ 70 h 137"/>
                <a:gd name="T106" fmla="*/ 39 w 80"/>
                <a:gd name="T107" fmla="*/ 71 h 137"/>
                <a:gd name="T108" fmla="*/ 40 w 80"/>
                <a:gd name="T109" fmla="*/ 7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7" name="Freeform 38"/>
            <p:cNvSpPr>
              <a:spLocks noEditPoints="1"/>
            </p:cNvSpPr>
            <p:nvPr/>
          </p:nvSpPr>
          <p:spPr bwMode="auto">
            <a:xfrm>
              <a:off x="4235450" y="1781175"/>
              <a:ext cx="1101725" cy="1855788"/>
            </a:xfrm>
            <a:custGeom>
              <a:avLst/>
              <a:gdLst>
                <a:gd name="T0" fmla="*/ 95 w 95"/>
                <a:gd name="T1" fmla="*/ 1 h 160"/>
                <a:gd name="T2" fmla="*/ 94 w 95"/>
                <a:gd name="T3" fmla="*/ 2 h 160"/>
                <a:gd name="T4" fmla="*/ 94 w 95"/>
                <a:gd name="T5" fmla="*/ 2 h 160"/>
                <a:gd name="T6" fmla="*/ 93 w 95"/>
                <a:gd name="T7" fmla="*/ 1 h 160"/>
                <a:gd name="T8" fmla="*/ 93 w 95"/>
                <a:gd name="T9" fmla="*/ 0 h 160"/>
                <a:gd name="T10" fmla="*/ 94 w 95"/>
                <a:gd name="T11" fmla="*/ 0 h 160"/>
                <a:gd name="T12" fmla="*/ 95 w 95"/>
                <a:gd name="T13" fmla="*/ 1 h 160"/>
                <a:gd name="T14" fmla="*/ 80 w 95"/>
                <a:gd name="T15" fmla="*/ 27 h 160"/>
                <a:gd name="T16" fmla="*/ 77 w 95"/>
                <a:gd name="T17" fmla="*/ 31 h 160"/>
                <a:gd name="T18" fmla="*/ 77 w 95"/>
                <a:gd name="T19" fmla="*/ 31 h 160"/>
                <a:gd name="T20" fmla="*/ 74 w 95"/>
                <a:gd name="T21" fmla="*/ 31 h 160"/>
                <a:gd name="T22" fmla="*/ 73 w 95"/>
                <a:gd name="T23" fmla="*/ 31 h 160"/>
                <a:gd name="T24" fmla="*/ 77 w 95"/>
                <a:gd name="T25" fmla="*/ 25 h 160"/>
                <a:gd name="T26" fmla="*/ 77 w 95"/>
                <a:gd name="T27" fmla="*/ 25 h 160"/>
                <a:gd name="T28" fmla="*/ 77 w 95"/>
                <a:gd name="T29" fmla="*/ 26 h 160"/>
                <a:gd name="T30" fmla="*/ 80 w 95"/>
                <a:gd name="T31" fmla="*/ 27 h 160"/>
                <a:gd name="T32" fmla="*/ 80 w 95"/>
                <a:gd name="T33" fmla="*/ 27 h 160"/>
                <a:gd name="T34" fmla="*/ 76 w 95"/>
                <a:gd name="T35" fmla="*/ 33 h 160"/>
                <a:gd name="T36" fmla="*/ 76 w 95"/>
                <a:gd name="T37" fmla="*/ 34 h 160"/>
                <a:gd name="T38" fmla="*/ 75 w 95"/>
                <a:gd name="T39" fmla="*/ 34 h 160"/>
                <a:gd name="T40" fmla="*/ 76 w 95"/>
                <a:gd name="T41" fmla="*/ 33 h 160"/>
                <a:gd name="T42" fmla="*/ 75 w 95"/>
                <a:gd name="T43" fmla="*/ 36 h 160"/>
                <a:gd name="T44" fmla="*/ 75 w 95"/>
                <a:gd name="T45" fmla="*/ 36 h 160"/>
                <a:gd name="T46" fmla="*/ 74 w 95"/>
                <a:gd name="T47" fmla="*/ 35 h 160"/>
                <a:gd name="T48" fmla="*/ 72 w 95"/>
                <a:gd name="T49" fmla="*/ 34 h 160"/>
                <a:gd name="T50" fmla="*/ 72 w 95"/>
                <a:gd name="T51" fmla="*/ 34 h 160"/>
                <a:gd name="T52" fmla="*/ 72 w 95"/>
                <a:gd name="T53" fmla="*/ 34 h 160"/>
                <a:gd name="T54" fmla="*/ 67 w 95"/>
                <a:gd name="T55" fmla="*/ 42 h 160"/>
                <a:gd name="T56" fmla="*/ 68 w 95"/>
                <a:gd name="T57" fmla="*/ 42 h 160"/>
                <a:gd name="T58" fmla="*/ 68 w 95"/>
                <a:gd name="T59" fmla="*/ 43 h 160"/>
                <a:gd name="T60" fmla="*/ 67 w 95"/>
                <a:gd name="T61" fmla="*/ 44 h 160"/>
                <a:gd name="T62" fmla="*/ 66 w 95"/>
                <a:gd name="T63" fmla="*/ 44 h 160"/>
                <a:gd name="T64" fmla="*/ 44 w 95"/>
                <a:gd name="T65" fmla="*/ 83 h 160"/>
                <a:gd name="T66" fmla="*/ 45 w 95"/>
                <a:gd name="T67" fmla="*/ 88 h 160"/>
                <a:gd name="T68" fmla="*/ 45 w 95"/>
                <a:gd name="T69" fmla="*/ 88 h 160"/>
                <a:gd name="T70" fmla="*/ 72 w 95"/>
                <a:gd name="T71" fmla="*/ 41 h 160"/>
                <a:gd name="T72" fmla="*/ 72 w 95"/>
                <a:gd name="T73" fmla="*/ 40 h 160"/>
                <a:gd name="T74" fmla="*/ 71 w 95"/>
                <a:gd name="T75" fmla="*/ 39 h 160"/>
                <a:gd name="T76" fmla="*/ 72 w 95"/>
                <a:gd name="T77" fmla="*/ 40 h 160"/>
                <a:gd name="T78" fmla="*/ 73 w 95"/>
                <a:gd name="T79" fmla="*/ 40 h 160"/>
                <a:gd name="T80" fmla="*/ 75 w 95"/>
                <a:gd name="T81" fmla="*/ 36 h 160"/>
                <a:gd name="T82" fmla="*/ 37 w 95"/>
                <a:gd name="T83" fmla="*/ 103 h 160"/>
                <a:gd name="T84" fmla="*/ 4 w 95"/>
                <a:gd name="T85" fmla="*/ 160 h 160"/>
                <a:gd name="T86" fmla="*/ 4 w 95"/>
                <a:gd name="T87" fmla="*/ 160 h 160"/>
                <a:gd name="T88" fmla="*/ 2 w 95"/>
                <a:gd name="T89" fmla="*/ 160 h 160"/>
                <a:gd name="T90" fmla="*/ 1 w 95"/>
                <a:gd name="T91" fmla="*/ 160 h 160"/>
                <a:gd name="T92" fmla="*/ 0 w 95"/>
                <a:gd name="T93" fmla="*/ 160 h 160"/>
                <a:gd name="T94" fmla="*/ 33 w 95"/>
                <a:gd name="T95" fmla="*/ 101 h 160"/>
                <a:gd name="T96" fmla="*/ 34 w 95"/>
                <a:gd name="T97" fmla="*/ 101 h 160"/>
                <a:gd name="T98" fmla="*/ 35 w 95"/>
                <a:gd name="T99" fmla="*/ 102 h 160"/>
                <a:gd name="T100" fmla="*/ 36 w 95"/>
                <a:gd name="T101" fmla="*/ 102 h 160"/>
                <a:gd name="T102" fmla="*/ 37 w 95"/>
                <a:gd name="T103" fmla="*/ 103 h 160"/>
                <a:gd name="T104" fmla="*/ 42 w 95"/>
                <a:gd name="T105" fmla="*/ 86 h 160"/>
                <a:gd name="T106" fmla="*/ 42 w 95"/>
                <a:gd name="T107" fmla="*/ 86 h 160"/>
                <a:gd name="T108" fmla="*/ 42 w 95"/>
                <a:gd name="T109" fmla="*/ 87 h 160"/>
                <a:gd name="T110" fmla="*/ 42 w 95"/>
                <a:gd name="T111" fmla="*/ 86 h 160"/>
                <a:gd name="T112" fmla="*/ 90 w 95"/>
                <a:gd name="T113" fmla="*/ 1 h 160"/>
                <a:gd name="T114" fmla="*/ 91 w 95"/>
                <a:gd name="T115" fmla="*/ 1 h 160"/>
                <a:gd name="T116" fmla="*/ 91 w 95"/>
                <a:gd name="T117" fmla="*/ 0 h 160"/>
                <a:gd name="T118" fmla="*/ 91 w 95"/>
                <a:gd name="T119" fmla="*/ 0 h 160"/>
                <a:gd name="T120" fmla="*/ 92 w 95"/>
                <a:gd name="T121" fmla="*/ 0 h 160"/>
                <a:gd name="T122" fmla="*/ 92 w 95"/>
                <a:gd name="T123" fmla="*/ 1 h 160"/>
                <a:gd name="T124" fmla="*/ 90 w 95"/>
                <a:gd name="T12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8" name="Freeform 39"/>
            <p:cNvSpPr>
              <a:spLocks noEditPoints="1"/>
            </p:cNvSpPr>
            <p:nvPr/>
          </p:nvSpPr>
          <p:spPr bwMode="auto">
            <a:xfrm>
              <a:off x="3551238" y="1792288"/>
              <a:ext cx="1912937" cy="3306762"/>
            </a:xfrm>
            <a:custGeom>
              <a:avLst/>
              <a:gdLst>
                <a:gd name="T0" fmla="*/ 151 w 165"/>
                <a:gd name="T1" fmla="*/ 27 h 285"/>
                <a:gd name="T2" fmla="*/ 150 w 165"/>
                <a:gd name="T3" fmla="*/ 28 h 285"/>
                <a:gd name="T4" fmla="*/ 125 w 165"/>
                <a:gd name="T5" fmla="*/ 71 h 285"/>
                <a:gd name="T6" fmla="*/ 123 w 165"/>
                <a:gd name="T7" fmla="*/ 73 h 285"/>
                <a:gd name="T8" fmla="*/ 121 w 165"/>
                <a:gd name="T9" fmla="*/ 75 h 285"/>
                <a:gd name="T10" fmla="*/ 120 w 165"/>
                <a:gd name="T11" fmla="*/ 76 h 285"/>
                <a:gd name="T12" fmla="*/ 119 w 165"/>
                <a:gd name="T13" fmla="*/ 78 h 285"/>
                <a:gd name="T14" fmla="*/ 118 w 165"/>
                <a:gd name="T15" fmla="*/ 80 h 285"/>
                <a:gd name="T16" fmla="*/ 119 w 165"/>
                <a:gd name="T17" fmla="*/ 81 h 285"/>
                <a:gd name="T18" fmla="*/ 119 w 165"/>
                <a:gd name="T19" fmla="*/ 83 h 285"/>
                <a:gd name="T20" fmla="*/ 118 w 165"/>
                <a:gd name="T21" fmla="*/ 84 h 285"/>
                <a:gd name="T22" fmla="*/ 116 w 165"/>
                <a:gd name="T23" fmla="*/ 87 h 285"/>
                <a:gd name="T24" fmla="*/ 115 w 165"/>
                <a:gd name="T25" fmla="*/ 87 h 285"/>
                <a:gd name="T26" fmla="*/ 115 w 165"/>
                <a:gd name="T27" fmla="*/ 84 h 285"/>
                <a:gd name="T28" fmla="*/ 145 w 165"/>
                <a:gd name="T29" fmla="*/ 29 h 285"/>
                <a:gd name="T30" fmla="*/ 146 w 165"/>
                <a:gd name="T31" fmla="*/ 30 h 285"/>
                <a:gd name="T32" fmla="*/ 147 w 165"/>
                <a:gd name="T33" fmla="*/ 30 h 285"/>
                <a:gd name="T34" fmla="*/ 147 w 165"/>
                <a:gd name="T35" fmla="*/ 27 h 285"/>
                <a:gd name="T36" fmla="*/ 147 w 165"/>
                <a:gd name="T37" fmla="*/ 25 h 285"/>
                <a:gd name="T38" fmla="*/ 116 w 165"/>
                <a:gd name="T39" fmla="*/ 88 h 285"/>
                <a:gd name="T40" fmla="*/ 115 w 165"/>
                <a:gd name="T41" fmla="*/ 89 h 285"/>
                <a:gd name="T42" fmla="*/ 112 w 165"/>
                <a:gd name="T43" fmla="*/ 95 h 285"/>
                <a:gd name="T44" fmla="*/ 111 w 165"/>
                <a:gd name="T45" fmla="*/ 96 h 285"/>
                <a:gd name="T46" fmla="*/ 111 w 165"/>
                <a:gd name="T47" fmla="*/ 94 h 285"/>
                <a:gd name="T48" fmla="*/ 112 w 165"/>
                <a:gd name="T49" fmla="*/ 95 h 285"/>
                <a:gd name="T50" fmla="*/ 76 w 165"/>
                <a:gd name="T51" fmla="*/ 157 h 285"/>
                <a:gd name="T52" fmla="*/ 75 w 165"/>
                <a:gd name="T53" fmla="*/ 156 h 285"/>
                <a:gd name="T54" fmla="*/ 73 w 165"/>
                <a:gd name="T55" fmla="*/ 156 h 285"/>
                <a:gd name="T56" fmla="*/ 102 w 165"/>
                <a:gd name="T57" fmla="*/ 106 h 285"/>
                <a:gd name="T58" fmla="*/ 104 w 165"/>
                <a:gd name="T59" fmla="*/ 105 h 285"/>
                <a:gd name="T60" fmla="*/ 104 w 165"/>
                <a:gd name="T61" fmla="*/ 102 h 285"/>
                <a:gd name="T62" fmla="*/ 105 w 165"/>
                <a:gd name="T63" fmla="*/ 100 h 285"/>
                <a:gd name="T64" fmla="*/ 108 w 165"/>
                <a:gd name="T65" fmla="*/ 100 h 285"/>
                <a:gd name="T66" fmla="*/ 0 w 165"/>
                <a:gd name="T67" fmla="*/ 284 h 285"/>
                <a:gd name="T68" fmla="*/ 1 w 165"/>
                <a:gd name="T69" fmla="*/ 284 h 285"/>
                <a:gd name="T70" fmla="*/ 3 w 165"/>
                <a:gd name="T71" fmla="*/ 285 h 285"/>
                <a:gd name="T72" fmla="*/ 0 w 165"/>
                <a:gd name="T73" fmla="*/ 284 h 285"/>
                <a:gd name="T74" fmla="*/ 72 w 165"/>
                <a:gd name="T75" fmla="*/ 157 h 285"/>
                <a:gd name="T76" fmla="*/ 73 w 165"/>
                <a:gd name="T77" fmla="*/ 156 h 285"/>
                <a:gd name="T78" fmla="*/ 109 w 165"/>
                <a:gd name="T79" fmla="*/ 93 h 285"/>
                <a:gd name="T80" fmla="*/ 109 w 165"/>
                <a:gd name="T81" fmla="*/ 93 h 285"/>
                <a:gd name="T82" fmla="*/ 110 w 165"/>
                <a:gd name="T83" fmla="*/ 91 h 285"/>
                <a:gd name="T84" fmla="*/ 112 w 165"/>
                <a:gd name="T85" fmla="*/ 88 h 285"/>
                <a:gd name="T86" fmla="*/ 112 w 165"/>
                <a:gd name="T87" fmla="*/ 90 h 285"/>
                <a:gd name="T88" fmla="*/ 112 w 165"/>
                <a:gd name="T89" fmla="*/ 90 h 285"/>
                <a:gd name="T90" fmla="*/ 111 w 165"/>
                <a:gd name="T91" fmla="*/ 90 h 285"/>
                <a:gd name="T92" fmla="*/ 110 w 165"/>
                <a:gd name="T93" fmla="*/ 91 h 285"/>
                <a:gd name="T94" fmla="*/ 163 w 165"/>
                <a:gd name="T95" fmla="*/ 1 h 285"/>
                <a:gd name="T96" fmla="*/ 163 w 165"/>
                <a:gd name="T9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9" name="Freeform 40"/>
            <p:cNvSpPr>
              <a:spLocks noEditPoints="1"/>
            </p:cNvSpPr>
            <p:nvPr/>
          </p:nvSpPr>
          <p:spPr bwMode="auto">
            <a:xfrm>
              <a:off x="4513263" y="1770063"/>
              <a:ext cx="1112837" cy="1914525"/>
            </a:xfrm>
            <a:custGeom>
              <a:avLst/>
              <a:gdLst>
                <a:gd name="T0" fmla="*/ 95 w 96"/>
                <a:gd name="T1" fmla="*/ 2 h 165"/>
                <a:gd name="T2" fmla="*/ 92 w 96"/>
                <a:gd name="T3" fmla="*/ 3 h 165"/>
                <a:gd name="T4" fmla="*/ 91 w 96"/>
                <a:gd name="T5" fmla="*/ 2 h 165"/>
                <a:gd name="T6" fmla="*/ 91 w 96"/>
                <a:gd name="T7" fmla="*/ 2 h 165"/>
                <a:gd name="T8" fmla="*/ 94 w 96"/>
                <a:gd name="T9" fmla="*/ 1 h 165"/>
                <a:gd name="T10" fmla="*/ 95 w 96"/>
                <a:gd name="T11" fmla="*/ 0 h 165"/>
                <a:gd name="T12" fmla="*/ 89 w 96"/>
                <a:gd name="T13" fmla="*/ 13 h 165"/>
                <a:gd name="T14" fmla="*/ 85 w 96"/>
                <a:gd name="T15" fmla="*/ 19 h 165"/>
                <a:gd name="T16" fmla="*/ 83 w 96"/>
                <a:gd name="T17" fmla="*/ 23 h 165"/>
                <a:gd name="T18" fmla="*/ 80 w 96"/>
                <a:gd name="T19" fmla="*/ 22 h 165"/>
                <a:gd name="T20" fmla="*/ 83 w 96"/>
                <a:gd name="T21" fmla="*/ 16 h 165"/>
                <a:gd name="T22" fmla="*/ 83 w 96"/>
                <a:gd name="T23" fmla="*/ 16 h 165"/>
                <a:gd name="T24" fmla="*/ 83 w 96"/>
                <a:gd name="T25" fmla="*/ 16 h 165"/>
                <a:gd name="T26" fmla="*/ 85 w 96"/>
                <a:gd name="T27" fmla="*/ 15 h 165"/>
                <a:gd name="T28" fmla="*/ 86 w 96"/>
                <a:gd name="T29" fmla="*/ 14 h 165"/>
                <a:gd name="T30" fmla="*/ 87 w 96"/>
                <a:gd name="T31" fmla="*/ 13 h 165"/>
                <a:gd name="T32" fmla="*/ 89 w 96"/>
                <a:gd name="T33" fmla="*/ 13 h 165"/>
                <a:gd name="T34" fmla="*/ 52 w 96"/>
                <a:gd name="T35" fmla="*/ 77 h 165"/>
                <a:gd name="T36" fmla="*/ 51 w 96"/>
                <a:gd name="T37" fmla="*/ 76 h 165"/>
                <a:gd name="T38" fmla="*/ 54 w 96"/>
                <a:gd name="T39" fmla="*/ 73 h 165"/>
                <a:gd name="T40" fmla="*/ 54 w 96"/>
                <a:gd name="T41" fmla="*/ 72 h 165"/>
                <a:gd name="T42" fmla="*/ 52 w 96"/>
                <a:gd name="T43" fmla="*/ 73 h 165"/>
                <a:gd name="T44" fmla="*/ 50 w 96"/>
                <a:gd name="T45" fmla="*/ 73 h 165"/>
                <a:gd name="T46" fmla="*/ 77 w 96"/>
                <a:gd name="T47" fmla="*/ 28 h 165"/>
                <a:gd name="T48" fmla="*/ 79 w 96"/>
                <a:gd name="T49" fmla="*/ 27 h 165"/>
                <a:gd name="T50" fmla="*/ 81 w 96"/>
                <a:gd name="T51" fmla="*/ 26 h 165"/>
                <a:gd name="T52" fmla="*/ 49 w 96"/>
                <a:gd name="T53" fmla="*/ 83 h 165"/>
                <a:gd name="T54" fmla="*/ 41 w 96"/>
                <a:gd name="T55" fmla="*/ 94 h 165"/>
                <a:gd name="T56" fmla="*/ 38 w 96"/>
                <a:gd name="T57" fmla="*/ 95 h 165"/>
                <a:gd name="T58" fmla="*/ 49 w 96"/>
                <a:gd name="T59" fmla="*/ 83 h 165"/>
                <a:gd name="T60" fmla="*/ 2 w 96"/>
                <a:gd name="T61" fmla="*/ 165 h 165"/>
                <a:gd name="T62" fmla="*/ 1 w 96"/>
                <a:gd name="T63" fmla="*/ 164 h 165"/>
                <a:gd name="T64" fmla="*/ 0 w 96"/>
                <a:gd name="T65" fmla="*/ 165 h 165"/>
                <a:gd name="T66" fmla="*/ 1 w 96"/>
                <a:gd name="T67" fmla="*/ 164 h 165"/>
                <a:gd name="T68" fmla="*/ 1 w 96"/>
                <a:gd name="T69" fmla="*/ 163 h 165"/>
                <a:gd name="T70" fmla="*/ 0 w 96"/>
                <a:gd name="T71" fmla="*/ 162 h 165"/>
                <a:gd name="T72" fmla="*/ 10 w 96"/>
                <a:gd name="T73" fmla="*/ 144 h 165"/>
                <a:gd name="T74" fmla="*/ 11 w 96"/>
                <a:gd name="T75" fmla="*/ 145 h 165"/>
                <a:gd name="T76" fmla="*/ 12 w 96"/>
                <a:gd name="T77" fmla="*/ 143 h 165"/>
                <a:gd name="T78" fmla="*/ 32 w 96"/>
                <a:gd name="T79" fmla="*/ 105 h 165"/>
                <a:gd name="T80" fmla="*/ 35 w 96"/>
                <a:gd name="T81" fmla="*/ 105 h 165"/>
                <a:gd name="T82" fmla="*/ 36 w 96"/>
                <a:gd name="T83" fmla="*/ 106 h 165"/>
                <a:gd name="T84" fmla="*/ 48 w 96"/>
                <a:gd name="T85" fmla="*/ 77 h 165"/>
                <a:gd name="T86" fmla="*/ 51 w 96"/>
                <a:gd name="T87" fmla="*/ 77 h 165"/>
                <a:gd name="T88" fmla="*/ 49 w 96"/>
                <a:gd name="T89" fmla="*/ 7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0" name="Freeform 41"/>
            <p:cNvSpPr>
              <a:spLocks noEditPoints="1"/>
            </p:cNvSpPr>
            <p:nvPr/>
          </p:nvSpPr>
          <p:spPr bwMode="auto">
            <a:xfrm>
              <a:off x="4548188" y="1885950"/>
              <a:ext cx="1158875" cy="1982788"/>
            </a:xfrm>
            <a:custGeom>
              <a:avLst/>
              <a:gdLst>
                <a:gd name="T0" fmla="*/ 100 w 100"/>
                <a:gd name="T1" fmla="*/ 0 h 171"/>
                <a:gd name="T2" fmla="*/ 98 w 100"/>
                <a:gd name="T3" fmla="*/ 2 h 171"/>
                <a:gd name="T4" fmla="*/ 96 w 100"/>
                <a:gd name="T5" fmla="*/ 2 h 171"/>
                <a:gd name="T6" fmla="*/ 96 w 100"/>
                <a:gd name="T7" fmla="*/ 3 h 171"/>
                <a:gd name="T8" fmla="*/ 94 w 100"/>
                <a:gd name="T9" fmla="*/ 3 h 171"/>
                <a:gd name="T10" fmla="*/ 94 w 100"/>
                <a:gd name="T11" fmla="*/ 3 h 171"/>
                <a:gd name="T12" fmla="*/ 95 w 100"/>
                <a:gd name="T13" fmla="*/ 1 h 171"/>
                <a:gd name="T14" fmla="*/ 96 w 100"/>
                <a:gd name="T15" fmla="*/ 1 h 171"/>
                <a:gd name="T16" fmla="*/ 97 w 100"/>
                <a:gd name="T17" fmla="*/ 0 h 171"/>
                <a:gd name="T18" fmla="*/ 98 w 100"/>
                <a:gd name="T19" fmla="*/ 0 h 171"/>
                <a:gd name="T20" fmla="*/ 98 w 100"/>
                <a:gd name="T21" fmla="*/ 0 h 171"/>
                <a:gd name="T22" fmla="*/ 100 w 100"/>
                <a:gd name="T23" fmla="*/ 0 h 171"/>
                <a:gd name="T24" fmla="*/ 91 w 100"/>
                <a:gd name="T25" fmla="*/ 15 h 171"/>
                <a:gd name="T26" fmla="*/ 91 w 100"/>
                <a:gd name="T27" fmla="*/ 15 h 171"/>
                <a:gd name="T28" fmla="*/ 91 w 100"/>
                <a:gd name="T29" fmla="*/ 15 h 171"/>
                <a:gd name="T30" fmla="*/ 89 w 100"/>
                <a:gd name="T31" fmla="*/ 15 h 171"/>
                <a:gd name="T32" fmla="*/ 89 w 100"/>
                <a:gd name="T33" fmla="*/ 14 h 171"/>
                <a:gd name="T34" fmla="*/ 88 w 100"/>
                <a:gd name="T35" fmla="*/ 13 h 171"/>
                <a:gd name="T36" fmla="*/ 89 w 100"/>
                <a:gd name="T37" fmla="*/ 13 h 171"/>
                <a:gd name="T38" fmla="*/ 91 w 100"/>
                <a:gd name="T39" fmla="*/ 14 h 171"/>
                <a:gd name="T40" fmla="*/ 91 w 100"/>
                <a:gd name="T41" fmla="*/ 15 h 171"/>
                <a:gd name="T42" fmla="*/ 91 w 100"/>
                <a:gd name="T43" fmla="*/ 15 h 171"/>
                <a:gd name="T44" fmla="*/ 90 w 100"/>
                <a:gd name="T45" fmla="*/ 17 h 171"/>
                <a:gd name="T46" fmla="*/ 42 w 100"/>
                <a:gd name="T47" fmla="*/ 101 h 171"/>
                <a:gd name="T48" fmla="*/ 41 w 100"/>
                <a:gd name="T49" fmla="*/ 100 h 171"/>
                <a:gd name="T50" fmla="*/ 40 w 100"/>
                <a:gd name="T51" fmla="*/ 99 h 171"/>
                <a:gd name="T52" fmla="*/ 41 w 100"/>
                <a:gd name="T53" fmla="*/ 100 h 171"/>
                <a:gd name="T54" fmla="*/ 42 w 100"/>
                <a:gd name="T55" fmla="*/ 102 h 171"/>
                <a:gd name="T56" fmla="*/ 2 w 100"/>
                <a:gd name="T57" fmla="*/ 171 h 171"/>
                <a:gd name="T58" fmla="*/ 1 w 100"/>
                <a:gd name="T59" fmla="*/ 169 h 171"/>
                <a:gd name="T60" fmla="*/ 0 w 100"/>
                <a:gd name="T61" fmla="*/ 168 h 171"/>
                <a:gd name="T62" fmla="*/ 41 w 100"/>
                <a:gd name="T63" fmla="*/ 96 h 171"/>
                <a:gd name="T64" fmla="*/ 44 w 100"/>
                <a:gd name="T65" fmla="*/ 94 h 171"/>
                <a:gd name="T66" fmla="*/ 45 w 100"/>
                <a:gd name="T67" fmla="*/ 92 h 171"/>
                <a:gd name="T68" fmla="*/ 45 w 100"/>
                <a:gd name="T69" fmla="*/ 92 h 171"/>
                <a:gd name="T70" fmla="*/ 45 w 100"/>
                <a:gd name="T71" fmla="*/ 91 h 171"/>
                <a:gd name="T72" fmla="*/ 45 w 100"/>
                <a:gd name="T73" fmla="*/ 91 h 171"/>
                <a:gd name="T74" fmla="*/ 46 w 100"/>
                <a:gd name="T75" fmla="*/ 90 h 171"/>
                <a:gd name="T76" fmla="*/ 46 w 100"/>
                <a:gd name="T77" fmla="*/ 89 h 171"/>
                <a:gd name="T78" fmla="*/ 47 w 100"/>
                <a:gd name="T79" fmla="*/ 89 h 171"/>
                <a:gd name="T80" fmla="*/ 47 w 100"/>
                <a:gd name="T81" fmla="*/ 86 h 171"/>
                <a:gd name="T82" fmla="*/ 53 w 100"/>
                <a:gd name="T83" fmla="*/ 75 h 171"/>
                <a:gd name="T84" fmla="*/ 53 w 100"/>
                <a:gd name="T85" fmla="*/ 75 h 171"/>
                <a:gd name="T86" fmla="*/ 54 w 100"/>
                <a:gd name="T87" fmla="*/ 75 h 171"/>
                <a:gd name="T88" fmla="*/ 55 w 100"/>
                <a:gd name="T89" fmla="*/ 75 h 171"/>
                <a:gd name="T90" fmla="*/ 56 w 100"/>
                <a:gd name="T91" fmla="*/ 75 h 171"/>
                <a:gd name="T92" fmla="*/ 56 w 100"/>
                <a:gd name="T93" fmla="*/ 74 h 171"/>
                <a:gd name="T94" fmla="*/ 57 w 100"/>
                <a:gd name="T95" fmla="*/ 74 h 171"/>
                <a:gd name="T96" fmla="*/ 57 w 100"/>
                <a:gd name="T97" fmla="*/ 73 h 171"/>
                <a:gd name="T98" fmla="*/ 57 w 100"/>
                <a:gd name="T99" fmla="*/ 72 h 171"/>
                <a:gd name="T100" fmla="*/ 56 w 100"/>
                <a:gd name="T101" fmla="*/ 71 h 171"/>
                <a:gd name="T102" fmla="*/ 55 w 100"/>
                <a:gd name="T103" fmla="*/ 71 h 171"/>
                <a:gd name="T104" fmla="*/ 86 w 100"/>
                <a:gd name="T105" fmla="*/ 17 h 171"/>
                <a:gd name="T106" fmla="*/ 86 w 100"/>
                <a:gd name="T107" fmla="*/ 16 h 171"/>
                <a:gd name="T108" fmla="*/ 88 w 100"/>
                <a:gd name="T109" fmla="*/ 16 h 171"/>
                <a:gd name="T110" fmla="*/ 88 w 100"/>
                <a:gd name="T111" fmla="*/ 16 h 171"/>
                <a:gd name="T112" fmla="*/ 89 w 100"/>
                <a:gd name="T113" fmla="*/ 16 h 171"/>
                <a:gd name="T114" fmla="*/ 89 w 100"/>
                <a:gd name="T115" fmla="*/ 16 h 171"/>
                <a:gd name="T116" fmla="*/ 90 w 100"/>
                <a:gd name="T117" fmla="*/ 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1" name="Freeform 42"/>
            <p:cNvSpPr>
              <a:spLocks noEditPoints="1"/>
            </p:cNvSpPr>
            <p:nvPr/>
          </p:nvSpPr>
          <p:spPr bwMode="auto">
            <a:xfrm>
              <a:off x="4605338" y="1978025"/>
              <a:ext cx="1184275" cy="2054225"/>
            </a:xfrm>
            <a:custGeom>
              <a:avLst/>
              <a:gdLst>
                <a:gd name="T0" fmla="*/ 102 w 102"/>
                <a:gd name="T1" fmla="*/ 0 h 177"/>
                <a:gd name="T2" fmla="*/ 99 w 102"/>
                <a:gd name="T3" fmla="*/ 7 h 177"/>
                <a:gd name="T4" fmla="*/ 98 w 102"/>
                <a:gd name="T5" fmla="*/ 7 h 177"/>
                <a:gd name="T6" fmla="*/ 99 w 102"/>
                <a:gd name="T7" fmla="*/ 5 h 177"/>
                <a:gd name="T8" fmla="*/ 98 w 102"/>
                <a:gd name="T9" fmla="*/ 4 h 177"/>
                <a:gd name="T10" fmla="*/ 98 w 102"/>
                <a:gd name="T11" fmla="*/ 4 h 177"/>
                <a:gd name="T12" fmla="*/ 99 w 102"/>
                <a:gd name="T13" fmla="*/ 3 h 177"/>
                <a:gd name="T14" fmla="*/ 100 w 102"/>
                <a:gd name="T15" fmla="*/ 3 h 177"/>
                <a:gd name="T16" fmla="*/ 101 w 102"/>
                <a:gd name="T17" fmla="*/ 1 h 177"/>
                <a:gd name="T18" fmla="*/ 102 w 102"/>
                <a:gd name="T19" fmla="*/ 1 h 177"/>
                <a:gd name="T20" fmla="*/ 102 w 102"/>
                <a:gd name="T21" fmla="*/ 0 h 177"/>
                <a:gd name="T22" fmla="*/ 102 w 102"/>
                <a:gd name="T23" fmla="*/ 0 h 177"/>
                <a:gd name="T24" fmla="*/ 98 w 102"/>
                <a:gd name="T25" fmla="*/ 8 h 177"/>
                <a:gd name="T26" fmla="*/ 72 w 102"/>
                <a:gd name="T27" fmla="*/ 54 h 177"/>
                <a:gd name="T28" fmla="*/ 70 w 102"/>
                <a:gd name="T29" fmla="*/ 54 h 177"/>
                <a:gd name="T30" fmla="*/ 68 w 102"/>
                <a:gd name="T31" fmla="*/ 55 h 177"/>
                <a:gd name="T32" fmla="*/ 67 w 102"/>
                <a:gd name="T33" fmla="*/ 55 h 177"/>
                <a:gd name="T34" fmla="*/ 67 w 102"/>
                <a:gd name="T35" fmla="*/ 55 h 177"/>
                <a:gd name="T36" fmla="*/ 94 w 102"/>
                <a:gd name="T37" fmla="*/ 7 h 177"/>
                <a:gd name="T38" fmla="*/ 94 w 102"/>
                <a:gd name="T39" fmla="*/ 7 h 177"/>
                <a:gd name="T40" fmla="*/ 96 w 102"/>
                <a:gd name="T41" fmla="*/ 8 h 177"/>
                <a:gd name="T42" fmla="*/ 97 w 102"/>
                <a:gd name="T43" fmla="*/ 8 h 177"/>
                <a:gd name="T44" fmla="*/ 97 w 102"/>
                <a:gd name="T45" fmla="*/ 8 h 177"/>
                <a:gd name="T46" fmla="*/ 98 w 102"/>
                <a:gd name="T47" fmla="*/ 8 h 177"/>
                <a:gd name="T48" fmla="*/ 69 w 102"/>
                <a:gd name="T49" fmla="*/ 59 h 177"/>
                <a:gd name="T50" fmla="*/ 68 w 102"/>
                <a:gd name="T51" fmla="*/ 60 h 177"/>
                <a:gd name="T52" fmla="*/ 68 w 102"/>
                <a:gd name="T53" fmla="*/ 60 h 177"/>
                <a:gd name="T54" fmla="*/ 68 w 102"/>
                <a:gd name="T55" fmla="*/ 60 h 177"/>
                <a:gd name="T56" fmla="*/ 69 w 102"/>
                <a:gd name="T57" fmla="*/ 59 h 177"/>
                <a:gd name="T58" fmla="*/ 65 w 102"/>
                <a:gd name="T59" fmla="*/ 66 h 177"/>
                <a:gd name="T60" fmla="*/ 44 w 102"/>
                <a:gd name="T61" fmla="*/ 102 h 177"/>
                <a:gd name="T62" fmla="*/ 44 w 102"/>
                <a:gd name="T63" fmla="*/ 102 h 177"/>
                <a:gd name="T64" fmla="*/ 44 w 102"/>
                <a:gd name="T65" fmla="*/ 101 h 177"/>
                <a:gd name="T66" fmla="*/ 43 w 102"/>
                <a:gd name="T67" fmla="*/ 100 h 177"/>
                <a:gd name="T68" fmla="*/ 43 w 102"/>
                <a:gd name="T69" fmla="*/ 100 h 177"/>
                <a:gd name="T70" fmla="*/ 43 w 102"/>
                <a:gd name="T71" fmla="*/ 99 h 177"/>
                <a:gd name="T72" fmla="*/ 42 w 102"/>
                <a:gd name="T73" fmla="*/ 98 h 177"/>
                <a:gd name="T74" fmla="*/ 63 w 102"/>
                <a:gd name="T75" fmla="*/ 62 h 177"/>
                <a:gd name="T76" fmla="*/ 63 w 102"/>
                <a:gd name="T77" fmla="*/ 63 h 177"/>
                <a:gd name="T78" fmla="*/ 64 w 102"/>
                <a:gd name="T79" fmla="*/ 63 h 177"/>
                <a:gd name="T80" fmla="*/ 64 w 102"/>
                <a:gd name="T81" fmla="*/ 64 h 177"/>
                <a:gd name="T82" fmla="*/ 64 w 102"/>
                <a:gd name="T83" fmla="*/ 64 h 177"/>
                <a:gd name="T84" fmla="*/ 65 w 102"/>
                <a:gd name="T85" fmla="*/ 66 h 177"/>
                <a:gd name="T86" fmla="*/ 42 w 102"/>
                <a:gd name="T87" fmla="*/ 106 h 177"/>
                <a:gd name="T88" fmla="*/ 2 w 102"/>
                <a:gd name="T89" fmla="*/ 177 h 177"/>
                <a:gd name="T90" fmla="*/ 1 w 102"/>
                <a:gd name="T91" fmla="*/ 176 h 177"/>
                <a:gd name="T92" fmla="*/ 1 w 102"/>
                <a:gd name="T93" fmla="*/ 176 h 177"/>
                <a:gd name="T94" fmla="*/ 1 w 102"/>
                <a:gd name="T95" fmla="*/ 175 h 177"/>
                <a:gd name="T96" fmla="*/ 1 w 102"/>
                <a:gd name="T97" fmla="*/ 174 h 177"/>
                <a:gd name="T98" fmla="*/ 0 w 102"/>
                <a:gd name="T99" fmla="*/ 173 h 177"/>
                <a:gd name="T100" fmla="*/ 1 w 102"/>
                <a:gd name="T101" fmla="*/ 172 h 177"/>
                <a:gd name="T102" fmla="*/ 40 w 102"/>
                <a:gd name="T103" fmla="*/ 102 h 177"/>
                <a:gd name="T104" fmla="*/ 42 w 102"/>
                <a:gd name="T105" fmla="*/ 103 h 177"/>
                <a:gd name="T106" fmla="*/ 42 w 102"/>
                <a:gd name="T107" fmla="*/ 103 h 177"/>
                <a:gd name="T108" fmla="*/ 42 w 102"/>
                <a:gd name="T109" fmla="*/ 105 h 177"/>
                <a:gd name="T110" fmla="*/ 42 w 102"/>
                <a:gd name="T111" fmla="*/ 105 h 177"/>
                <a:gd name="T112" fmla="*/ 42 w 102"/>
                <a:gd name="T113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2" name="Freeform 43"/>
            <p:cNvSpPr>
              <a:spLocks noEditPoints="1"/>
            </p:cNvSpPr>
            <p:nvPr/>
          </p:nvSpPr>
          <p:spPr bwMode="auto">
            <a:xfrm>
              <a:off x="4594225" y="1978025"/>
              <a:ext cx="1333500" cy="2309813"/>
            </a:xfrm>
            <a:custGeom>
              <a:avLst/>
              <a:gdLst>
                <a:gd name="T0" fmla="*/ 115 w 115"/>
                <a:gd name="T1" fmla="*/ 1 h 199"/>
                <a:gd name="T2" fmla="*/ 115 w 115"/>
                <a:gd name="T3" fmla="*/ 2 h 199"/>
                <a:gd name="T4" fmla="*/ 114 w 115"/>
                <a:gd name="T5" fmla="*/ 2 h 199"/>
                <a:gd name="T6" fmla="*/ 114 w 115"/>
                <a:gd name="T7" fmla="*/ 2 h 199"/>
                <a:gd name="T8" fmla="*/ 111 w 115"/>
                <a:gd name="T9" fmla="*/ 8 h 199"/>
                <a:gd name="T10" fmla="*/ 111 w 115"/>
                <a:gd name="T11" fmla="*/ 7 h 199"/>
                <a:gd name="T12" fmla="*/ 111 w 115"/>
                <a:gd name="T13" fmla="*/ 6 h 199"/>
                <a:gd name="T14" fmla="*/ 112 w 115"/>
                <a:gd name="T15" fmla="*/ 5 h 199"/>
                <a:gd name="T16" fmla="*/ 110 w 115"/>
                <a:gd name="T17" fmla="*/ 3 h 199"/>
                <a:gd name="T18" fmla="*/ 111 w 115"/>
                <a:gd name="T19" fmla="*/ 2 h 199"/>
                <a:gd name="T20" fmla="*/ 112 w 115"/>
                <a:gd name="T21" fmla="*/ 2 h 199"/>
                <a:gd name="T22" fmla="*/ 113 w 115"/>
                <a:gd name="T23" fmla="*/ 1 h 199"/>
                <a:gd name="T24" fmla="*/ 113 w 115"/>
                <a:gd name="T25" fmla="*/ 1 h 199"/>
                <a:gd name="T26" fmla="*/ 114 w 115"/>
                <a:gd name="T27" fmla="*/ 0 h 199"/>
                <a:gd name="T28" fmla="*/ 115 w 115"/>
                <a:gd name="T29" fmla="*/ 1 h 199"/>
                <a:gd name="T30" fmla="*/ 111 w 115"/>
                <a:gd name="T31" fmla="*/ 9 h 199"/>
                <a:gd name="T32" fmla="*/ 110 w 115"/>
                <a:gd name="T33" fmla="*/ 8 h 199"/>
                <a:gd name="T34" fmla="*/ 110 w 115"/>
                <a:gd name="T35" fmla="*/ 8 h 199"/>
                <a:gd name="T36" fmla="*/ 110 w 115"/>
                <a:gd name="T37" fmla="*/ 6 h 199"/>
                <a:gd name="T38" fmla="*/ 110 w 115"/>
                <a:gd name="T39" fmla="*/ 5 h 199"/>
                <a:gd name="T40" fmla="*/ 109 w 115"/>
                <a:gd name="T41" fmla="*/ 4 h 199"/>
                <a:gd name="T42" fmla="*/ 74 w 115"/>
                <a:gd name="T43" fmla="*/ 65 h 199"/>
                <a:gd name="T44" fmla="*/ 75 w 115"/>
                <a:gd name="T45" fmla="*/ 65 h 199"/>
                <a:gd name="T46" fmla="*/ 76 w 115"/>
                <a:gd name="T47" fmla="*/ 66 h 199"/>
                <a:gd name="T48" fmla="*/ 76 w 115"/>
                <a:gd name="T49" fmla="*/ 67 h 199"/>
                <a:gd name="T50" fmla="*/ 76 w 115"/>
                <a:gd name="T51" fmla="*/ 68 h 199"/>
                <a:gd name="T52" fmla="*/ 73 w 115"/>
                <a:gd name="T53" fmla="*/ 68 h 199"/>
                <a:gd name="T54" fmla="*/ 73 w 115"/>
                <a:gd name="T55" fmla="*/ 70 h 199"/>
                <a:gd name="T56" fmla="*/ 74 w 115"/>
                <a:gd name="T57" fmla="*/ 70 h 199"/>
                <a:gd name="T58" fmla="*/ 75 w 115"/>
                <a:gd name="T59" fmla="*/ 70 h 199"/>
                <a:gd name="T60" fmla="*/ 75 w 115"/>
                <a:gd name="T61" fmla="*/ 71 h 199"/>
                <a:gd name="T62" fmla="*/ 75 w 115"/>
                <a:gd name="T63" fmla="*/ 71 h 199"/>
                <a:gd name="T64" fmla="*/ 108 w 115"/>
                <a:gd name="T65" fmla="*/ 14 h 199"/>
                <a:gd name="T66" fmla="*/ 107 w 115"/>
                <a:gd name="T67" fmla="*/ 14 h 199"/>
                <a:gd name="T68" fmla="*/ 107 w 115"/>
                <a:gd name="T69" fmla="*/ 13 h 199"/>
                <a:gd name="T70" fmla="*/ 108 w 115"/>
                <a:gd name="T71" fmla="*/ 13 h 199"/>
                <a:gd name="T72" fmla="*/ 109 w 115"/>
                <a:gd name="T73" fmla="*/ 11 h 199"/>
                <a:gd name="T74" fmla="*/ 111 w 115"/>
                <a:gd name="T75" fmla="*/ 9 h 199"/>
                <a:gd name="T76" fmla="*/ 72 w 115"/>
                <a:gd name="T77" fmla="*/ 76 h 199"/>
                <a:gd name="T78" fmla="*/ 51 w 115"/>
                <a:gd name="T79" fmla="*/ 113 h 199"/>
                <a:gd name="T80" fmla="*/ 51 w 115"/>
                <a:gd name="T81" fmla="*/ 112 h 199"/>
                <a:gd name="T82" fmla="*/ 50 w 115"/>
                <a:gd name="T83" fmla="*/ 111 h 199"/>
                <a:gd name="T84" fmla="*/ 50 w 115"/>
                <a:gd name="T85" fmla="*/ 111 h 199"/>
                <a:gd name="T86" fmla="*/ 49 w 115"/>
                <a:gd name="T87" fmla="*/ 110 h 199"/>
                <a:gd name="T88" fmla="*/ 69 w 115"/>
                <a:gd name="T89" fmla="*/ 75 h 199"/>
                <a:gd name="T90" fmla="*/ 69 w 115"/>
                <a:gd name="T91" fmla="*/ 75 h 199"/>
                <a:gd name="T92" fmla="*/ 70 w 115"/>
                <a:gd name="T93" fmla="*/ 75 h 199"/>
                <a:gd name="T94" fmla="*/ 70 w 115"/>
                <a:gd name="T95" fmla="*/ 76 h 199"/>
                <a:gd name="T96" fmla="*/ 72 w 115"/>
                <a:gd name="T97" fmla="*/ 76 h 199"/>
                <a:gd name="T98" fmla="*/ 49 w 115"/>
                <a:gd name="T99" fmla="*/ 118 h 199"/>
                <a:gd name="T100" fmla="*/ 2 w 115"/>
                <a:gd name="T101" fmla="*/ 199 h 199"/>
                <a:gd name="T102" fmla="*/ 2 w 115"/>
                <a:gd name="T103" fmla="*/ 199 h 199"/>
                <a:gd name="T104" fmla="*/ 2 w 115"/>
                <a:gd name="T105" fmla="*/ 197 h 199"/>
                <a:gd name="T106" fmla="*/ 1 w 115"/>
                <a:gd name="T107" fmla="*/ 197 h 199"/>
                <a:gd name="T108" fmla="*/ 1 w 115"/>
                <a:gd name="T109" fmla="*/ 196 h 199"/>
                <a:gd name="T110" fmla="*/ 0 w 115"/>
                <a:gd name="T111" fmla="*/ 195 h 199"/>
                <a:gd name="T112" fmla="*/ 0 w 115"/>
                <a:gd name="T113" fmla="*/ 195 h 199"/>
                <a:gd name="T114" fmla="*/ 46 w 115"/>
                <a:gd name="T115" fmla="*/ 114 h 199"/>
                <a:gd name="T116" fmla="*/ 47 w 115"/>
                <a:gd name="T117" fmla="*/ 115 h 199"/>
                <a:gd name="T118" fmla="*/ 48 w 115"/>
                <a:gd name="T119" fmla="*/ 116 h 199"/>
                <a:gd name="T120" fmla="*/ 49 w 115"/>
                <a:gd name="T121" fmla="*/ 117 h 199"/>
                <a:gd name="T122" fmla="*/ 49 w 115"/>
                <a:gd name="T123" fmla="*/ 1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3" name="Freeform 44"/>
            <p:cNvSpPr>
              <a:spLocks noEditPoints="1"/>
            </p:cNvSpPr>
            <p:nvPr/>
          </p:nvSpPr>
          <p:spPr bwMode="auto">
            <a:xfrm>
              <a:off x="4652963" y="1955800"/>
              <a:ext cx="1436687" cy="2493963"/>
            </a:xfrm>
            <a:custGeom>
              <a:avLst/>
              <a:gdLst>
                <a:gd name="T0" fmla="*/ 122 w 124"/>
                <a:gd name="T1" fmla="*/ 4 h 215"/>
                <a:gd name="T2" fmla="*/ 119 w 124"/>
                <a:gd name="T3" fmla="*/ 1 h 215"/>
                <a:gd name="T4" fmla="*/ 120 w 124"/>
                <a:gd name="T5" fmla="*/ 0 h 215"/>
                <a:gd name="T6" fmla="*/ 124 w 124"/>
                <a:gd name="T7" fmla="*/ 0 h 215"/>
                <a:gd name="T8" fmla="*/ 121 w 124"/>
                <a:gd name="T9" fmla="*/ 4 h 215"/>
                <a:gd name="T10" fmla="*/ 119 w 124"/>
                <a:gd name="T11" fmla="*/ 3 h 215"/>
                <a:gd name="T12" fmla="*/ 114 w 124"/>
                <a:gd name="T13" fmla="*/ 11 h 215"/>
                <a:gd name="T14" fmla="*/ 113 w 124"/>
                <a:gd name="T15" fmla="*/ 11 h 215"/>
                <a:gd name="T16" fmla="*/ 65 w 124"/>
                <a:gd name="T17" fmla="*/ 96 h 215"/>
                <a:gd name="T18" fmla="*/ 67 w 124"/>
                <a:gd name="T19" fmla="*/ 98 h 215"/>
                <a:gd name="T20" fmla="*/ 68 w 124"/>
                <a:gd name="T21" fmla="*/ 98 h 215"/>
                <a:gd name="T22" fmla="*/ 66 w 124"/>
                <a:gd name="T23" fmla="*/ 102 h 215"/>
                <a:gd name="T24" fmla="*/ 51 w 124"/>
                <a:gd name="T25" fmla="*/ 127 h 215"/>
                <a:gd name="T26" fmla="*/ 50 w 124"/>
                <a:gd name="T27" fmla="*/ 124 h 215"/>
                <a:gd name="T28" fmla="*/ 50 w 124"/>
                <a:gd name="T29" fmla="*/ 123 h 215"/>
                <a:gd name="T30" fmla="*/ 64 w 124"/>
                <a:gd name="T31" fmla="*/ 99 h 215"/>
                <a:gd name="T32" fmla="*/ 64 w 124"/>
                <a:gd name="T33" fmla="*/ 101 h 215"/>
                <a:gd name="T34" fmla="*/ 64 w 124"/>
                <a:gd name="T35" fmla="*/ 102 h 215"/>
                <a:gd name="T36" fmla="*/ 65 w 124"/>
                <a:gd name="T37" fmla="*/ 101 h 215"/>
                <a:gd name="T38" fmla="*/ 51 w 124"/>
                <a:gd name="T39" fmla="*/ 128 h 215"/>
                <a:gd name="T40" fmla="*/ 48 w 124"/>
                <a:gd name="T41" fmla="*/ 126 h 215"/>
                <a:gd name="T42" fmla="*/ 31 w 124"/>
                <a:gd name="T43" fmla="*/ 156 h 215"/>
                <a:gd name="T44" fmla="*/ 33 w 124"/>
                <a:gd name="T45" fmla="*/ 156 h 215"/>
                <a:gd name="T46" fmla="*/ 35 w 124"/>
                <a:gd name="T47" fmla="*/ 156 h 215"/>
                <a:gd name="T48" fmla="*/ 51 w 124"/>
                <a:gd name="T49" fmla="*/ 128 h 215"/>
                <a:gd name="T50" fmla="*/ 34 w 124"/>
                <a:gd name="T51" fmla="*/ 158 h 215"/>
                <a:gd name="T52" fmla="*/ 34 w 124"/>
                <a:gd name="T53" fmla="*/ 157 h 215"/>
                <a:gd name="T54" fmla="*/ 28 w 124"/>
                <a:gd name="T55" fmla="*/ 170 h 215"/>
                <a:gd name="T56" fmla="*/ 26 w 124"/>
                <a:gd name="T57" fmla="*/ 165 h 215"/>
                <a:gd name="T58" fmla="*/ 26 w 124"/>
                <a:gd name="T59" fmla="*/ 165 h 215"/>
                <a:gd name="T60" fmla="*/ 30 w 124"/>
                <a:gd name="T61" fmla="*/ 158 h 215"/>
                <a:gd name="T62" fmla="*/ 30 w 124"/>
                <a:gd name="T63" fmla="*/ 161 h 215"/>
                <a:gd name="T64" fmla="*/ 32 w 124"/>
                <a:gd name="T65" fmla="*/ 161 h 215"/>
                <a:gd name="T66" fmla="*/ 26 w 124"/>
                <a:gd name="T67" fmla="*/ 170 h 215"/>
                <a:gd name="T68" fmla="*/ 26 w 124"/>
                <a:gd name="T69" fmla="*/ 168 h 215"/>
                <a:gd name="T70" fmla="*/ 0 w 124"/>
                <a:gd name="T71" fmla="*/ 211 h 215"/>
                <a:gd name="T72" fmla="*/ 0 w 124"/>
                <a:gd name="T73" fmla="*/ 213 h 215"/>
                <a:gd name="T74" fmla="*/ 1 w 124"/>
                <a:gd name="T75" fmla="*/ 215 h 215"/>
                <a:gd name="T76" fmla="*/ 27 w 124"/>
                <a:gd name="T77" fmla="*/ 17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4" name="Freeform 45"/>
            <p:cNvSpPr>
              <a:spLocks noEditPoints="1"/>
            </p:cNvSpPr>
            <p:nvPr/>
          </p:nvSpPr>
          <p:spPr bwMode="auto">
            <a:xfrm>
              <a:off x="4710113" y="1770063"/>
              <a:ext cx="1624012" cy="2830512"/>
            </a:xfrm>
            <a:custGeom>
              <a:avLst/>
              <a:gdLst>
                <a:gd name="T0" fmla="*/ 140 w 140"/>
                <a:gd name="T1" fmla="*/ 0 h 244"/>
                <a:gd name="T2" fmla="*/ 140 w 140"/>
                <a:gd name="T3" fmla="*/ 1 h 244"/>
                <a:gd name="T4" fmla="*/ 140 w 140"/>
                <a:gd name="T5" fmla="*/ 0 h 244"/>
                <a:gd name="T6" fmla="*/ 140 w 140"/>
                <a:gd name="T7" fmla="*/ 0 h 244"/>
                <a:gd name="T8" fmla="*/ 140 w 140"/>
                <a:gd name="T9" fmla="*/ 1 h 244"/>
                <a:gd name="T10" fmla="*/ 138 w 140"/>
                <a:gd name="T11" fmla="*/ 1 h 244"/>
                <a:gd name="T12" fmla="*/ 135 w 140"/>
                <a:gd name="T13" fmla="*/ 2 h 244"/>
                <a:gd name="T14" fmla="*/ 134 w 140"/>
                <a:gd name="T15" fmla="*/ 3 h 244"/>
                <a:gd name="T16" fmla="*/ 135 w 140"/>
                <a:gd name="T17" fmla="*/ 4 h 244"/>
                <a:gd name="T18" fmla="*/ 136 w 140"/>
                <a:gd name="T19" fmla="*/ 4 h 244"/>
                <a:gd name="T20" fmla="*/ 137 w 140"/>
                <a:gd name="T21" fmla="*/ 4 h 244"/>
                <a:gd name="T22" fmla="*/ 138 w 140"/>
                <a:gd name="T23" fmla="*/ 4 h 244"/>
                <a:gd name="T24" fmla="*/ 140 w 140"/>
                <a:gd name="T25" fmla="*/ 1 h 244"/>
                <a:gd name="T26" fmla="*/ 133 w 140"/>
                <a:gd name="T27" fmla="*/ 12 h 244"/>
                <a:gd name="T28" fmla="*/ 73 w 140"/>
                <a:gd name="T29" fmla="*/ 118 h 244"/>
                <a:gd name="T30" fmla="*/ 72 w 140"/>
                <a:gd name="T31" fmla="*/ 118 h 244"/>
                <a:gd name="T32" fmla="*/ 71 w 140"/>
                <a:gd name="T33" fmla="*/ 117 h 244"/>
                <a:gd name="T34" fmla="*/ 71 w 140"/>
                <a:gd name="T35" fmla="*/ 116 h 244"/>
                <a:gd name="T36" fmla="*/ 71 w 140"/>
                <a:gd name="T37" fmla="*/ 115 h 244"/>
                <a:gd name="T38" fmla="*/ 71 w 140"/>
                <a:gd name="T39" fmla="*/ 115 h 244"/>
                <a:gd name="T40" fmla="*/ 129 w 140"/>
                <a:gd name="T41" fmla="*/ 12 h 244"/>
                <a:gd name="T42" fmla="*/ 129 w 140"/>
                <a:gd name="T43" fmla="*/ 12 h 244"/>
                <a:gd name="T44" fmla="*/ 130 w 140"/>
                <a:gd name="T45" fmla="*/ 12 h 244"/>
                <a:gd name="T46" fmla="*/ 130 w 140"/>
                <a:gd name="T47" fmla="*/ 12 h 244"/>
                <a:gd name="T48" fmla="*/ 133 w 140"/>
                <a:gd name="T49" fmla="*/ 12 h 244"/>
                <a:gd name="T50" fmla="*/ 72 w 140"/>
                <a:gd name="T51" fmla="*/ 121 h 244"/>
                <a:gd name="T52" fmla="*/ 71 w 140"/>
                <a:gd name="T53" fmla="*/ 121 h 244"/>
                <a:gd name="T54" fmla="*/ 70 w 140"/>
                <a:gd name="T55" fmla="*/ 120 h 244"/>
                <a:gd name="T56" fmla="*/ 70 w 140"/>
                <a:gd name="T57" fmla="*/ 117 h 244"/>
                <a:gd name="T58" fmla="*/ 70 w 140"/>
                <a:gd name="T59" fmla="*/ 117 h 244"/>
                <a:gd name="T60" fmla="*/ 55 w 140"/>
                <a:gd name="T61" fmla="*/ 142 h 244"/>
                <a:gd name="T62" fmla="*/ 56 w 140"/>
                <a:gd name="T63" fmla="*/ 142 h 244"/>
                <a:gd name="T64" fmla="*/ 57 w 140"/>
                <a:gd name="T65" fmla="*/ 142 h 244"/>
                <a:gd name="T66" fmla="*/ 58 w 140"/>
                <a:gd name="T67" fmla="*/ 141 h 244"/>
                <a:gd name="T68" fmla="*/ 58 w 140"/>
                <a:gd name="T69" fmla="*/ 140 h 244"/>
                <a:gd name="T70" fmla="*/ 61 w 140"/>
                <a:gd name="T71" fmla="*/ 140 h 244"/>
                <a:gd name="T72" fmla="*/ 72 w 140"/>
                <a:gd name="T73" fmla="*/ 121 h 244"/>
                <a:gd name="T74" fmla="*/ 56 w 140"/>
                <a:gd name="T75" fmla="*/ 148 h 244"/>
                <a:gd name="T76" fmla="*/ 30 w 140"/>
                <a:gd name="T77" fmla="*/ 194 h 244"/>
                <a:gd name="T78" fmla="*/ 30 w 140"/>
                <a:gd name="T79" fmla="*/ 193 h 244"/>
                <a:gd name="T80" fmla="*/ 29 w 140"/>
                <a:gd name="T81" fmla="*/ 192 h 244"/>
                <a:gd name="T82" fmla="*/ 30 w 140"/>
                <a:gd name="T83" fmla="*/ 193 h 244"/>
                <a:gd name="T84" fmla="*/ 30 w 140"/>
                <a:gd name="T85" fmla="*/ 194 h 244"/>
                <a:gd name="T86" fmla="*/ 1 w 140"/>
                <a:gd name="T87" fmla="*/ 244 h 244"/>
                <a:gd name="T88" fmla="*/ 1 w 140"/>
                <a:gd name="T89" fmla="*/ 244 h 244"/>
                <a:gd name="T90" fmla="*/ 1 w 140"/>
                <a:gd name="T91" fmla="*/ 243 h 244"/>
                <a:gd name="T92" fmla="*/ 1 w 140"/>
                <a:gd name="T93" fmla="*/ 242 h 244"/>
                <a:gd name="T94" fmla="*/ 0 w 140"/>
                <a:gd name="T95" fmla="*/ 242 h 244"/>
                <a:gd name="T96" fmla="*/ 0 w 140"/>
                <a:gd name="T97" fmla="*/ 241 h 244"/>
                <a:gd name="T98" fmla="*/ 1 w 140"/>
                <a:gd name="T99" fmla="*/ 241 h 244"/>
                <a:gd name="T100" fmla="*/ 1 w 140"/>
                <a:gd name="T101" fmla="*/ 239 h 244"/>
                <a:gd name="T102" fmla="*/ 0 w 140"/>
                <a:gd name="T103" fmla="*/ 239 h 244"/>
                <a:gd name="T104" fmla="*/ 18 w 140"/>
                <a:gd name="T105" fmla="*/ 208 h 244"/>
                <a:gd name="T106" fmla="*/ 18 w 140"/>
                <a:gd name="T107" fmla="*/ 207 h 244"/>
                <a:gd name="T108" fmla="*/ 20 w 140"/>
                <a:gd name="T109" fmla="*/ 207 h 244"/>
                <a:gd name="T110" fmla="*/ 19 w 140"/>
                <a:gd name="T111" fmla="*/ 207 h 244"/>
                <a:gd name="T112" fmla="*/ 51 w 140"/>
                <a:gd name="T113" fmla="*/ 149 h 244"/>
                <a:gd name="T114" fmla="*/ 52 w 140"/>
                <a:gd name="T115" fmla="*/ 149 h 244"/>
                <a:gd name="T116" fmla="*/ 52 w 140"/>
                <a:gd name="T117" fmla="*/ 149 h 244"/>
                <a:gd name="T118" fmla="*/ 53 w 140"/>
                <a:gd name="T119" fmla="*/ 149 h 244"/>
                <a:gd name="T120" fmla="*/ 56 w 140"/>
                <a:gd name="T121" fmla="*/ 1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5" name="Freeform 46"/>
            <p:cNvSpPr>
              <a:spLocks noEditPoints="1"/>
            </p:cNvSpPr>
            <p:nvPr/>
          </p:nvSpPr>
          <p:spPr bwMode="auto">
            <a:xfrm>
              <a:off x="4826000" y="1804988"/>
              <a:ext cx="1612900" cy="2795587"/>
            </a:xfrm>
            <a:custGeom>
              <a:avLst/>
              <a:gdLst>
                <a:gd name="T0" fmla="*/ 139 w 139"/>
                <a:gd name="T1" fmla="*/ 3 h 241"/>
                <a:gd name="T2" fmla="*/ 138 w 139"/>
                <a:gd name="T3" fmla="*/ 4 h 241"/>
                <a:gd name="T4" fmla="*/ 138 w 139"/>
                <a:gd name="T5" fmla="*/ 4 h 241"/>
                <a:gd name="T6" fmla="*/ 139 w 139"/>
                <a:gd name="T7" fmla="*/ 3 h 241"/>
                <a:gd name="T8" fmla="*/ 139 w 139"/>
                <a:gd name="T9" fmla="*/ 3 h 241"/>
                <a:gd name="T10" fmla="*/ 136 w 139"/>
                <a:gd name="T11" fmla="*/ 8 h 241"/>
                <a:gd name="T12" fmla="*/ 101 w 139"/>
                <a:gd name="T13" fmla="*/ 70 h 241"/>
                <a:gd name="T14" fmla="*/ 101 w 139"/>
                <a:gd name="T15" fmla="*/ 70 h 241"/>
                <a:gd name="T16" fmla="*/ 100 w 139"/>
                <a:gd name="T17" fmla="*/ 70 h 241"/>
                <a:gd name="T18" fmla="*/ 99 w 139"/>
                <a:gd name="T19" fmla="*/ 71 h 241"/>
                <a:gd name="T20" fmla="*/ 101 w 139"/>
                <a:gd name="T21" fmla="*/ 71 h 241"/>
                <a:gd name="T22" fmla="*/ 75 w 139"/>
                <a:gd name="T23" fmla="*/ 115 h 241"/>
                <a:gd name="T24" fmla="*/ 72 w 139"/>
                <a:gd name="T25" fmla="*/ 115 h 241"/>
                <a:gd name="T26" fmla="*/ 72 w 139"/>
                <a:gd name="T27" fmla="*/ 115 h 241"/>
                <a:gd name="T28" fmla="*/ 71 w 139"/>
                <a:gd name="T29" fmla="*/ 116 h 241"/>
                <a:gd name="T30" fmla="*/ 132 w 139"/>
                <a:gd name="T31" fmla="*/ 8 h 241"/>
                <a:gd name="T32" fmla="*/ 133 w 139"/>
                <a:gd name="T33" fmla="*/ 9 h 241"/>
                <a:gd name="T34" fmla="*/ 134 w 139"/>
                <a:gd name="T35" fmla="*/ 9 h 241"/>
                <a:gd name="T36" fmla="*/ 135 w 139"/>
                <a:gd name="T37" fmla="*/ 8 h 241"/>
                <a:gd name="T38" fmla="*/ 136 w 139"/>
                <a:gd name="T39" fmla="*/ 8 h 241"/>
                <a:gd name="T40" fmla="*/ 136 w 139"/>
                <a:gd name="T41" fmla="*/ 8 h 241"/>
                <a:gd name="T42" fmla="*/ 31 w 139"/>
                <a:gd name="T43" fmla="*/ 192 h 241"/>
                <a:gd name="T44" fmla="*/ 31 w 139"/>
                <a:gd name="T45" fmla="*/ 193 h 241"/>
                <a:gd name="T46" fmla="*/ 31 w 139"/>
                <a:gd name="T47" fmla="*/ 193 h 241"/>
                <a:gd name="T48" fmla="*/ 31 w 139"/>
                <a:gd name="T49" fmla="*/ 193 h 241"/>
                <a:gd name="T50" fmla="*/ 21 w 139"/>
                <a:gd name="T51" fmla="*/ 210 h 241"/>
                <a:gd name="T52" fmla="*/ 20 w 139"/>
                <a:gd name="T53" fmla="*/ 211 h 241"/>
                <a:gd name="T54" fmla="*/ 21 w 139"/>
                <a:gd name="T55" fmla="*/ 212 h 241"/>
                <a:gd name="T56" fmla="*/ 4 w 139"/>
                <a:gd name="T57" fmla="*/ 241 h 241"/>
                <a:gd name="T58" fmla="*/ 2 w 139"/>
                <a:gd name="T59" fmla="*/ 241 h 241"/>
                <a:gd name="T60" fmla="*/ 1 w 139"/>
                <a:gd name="T61" fmla="*/ 241 h 241"/>
                <a:gd name="T62" fmla="*/ 0 w 139"/>
                <a:gd name="T63" fmla="*/ 241 h 241"/>
                <a:gd name="T64" fmla="*/ 0 w 139"/>
                <a:gd name="T65" fmla="*/ 241 h 241"/>
                <a:gd name="T66" fmla="*/ 30 w 139"/>
                <a:gd name="T67" fmla="*/ 188 h 241"/>
                <a:gd name="T68" fmla="*/ 31 w 139"/>
                <a:gd name="T69" fmla="*/ 190 h 241"/>
                <a:gd name="T70" fmla="*/ 31 w 139"/>
                <a:gd name="T71" fmla="*/ 192 h 241"/>
                <a:gd name="T72" fmla="*/ 56 w 139"/>
                <a:gd name="T73" fmla="*/ 143 h 241"/>
                <a:gd name="T74" fmla="*/ 56 w 139"/>
                <a:gd name="T75" fmla="*/ 142 h 241"/>
                <a:gd name="T76" fmla="*/ 57 w 139"/>
                <a:gd name="T77" fmla="*/ 142 h 241"/>
                <a:gd name="T78" fmla="*/ 56 w 139"/>
                <a:gd name="T79" fmla="*/ 143 h 241"/>
                <a:gd name="T80" fmla="*/ 56 w 139"/>
                <a:gd name="T81" fmla="*/ 143 h 241"/>
                <a:gd name="T82" fmla="*/ 135 w 139"/>
                <a:gd name="T83" fmla="*/ 3 h 241"/>
                <a:gd name="T84" fmla="*/ 137 w 139"/>
                <a:gd name="T85" fmla="*/ 0 h 241"/>
                <a:gd name="T86" fmla="*/ 138 w 139"/>
                <a:gd name="T87" fmla="*/ 0 h 241"/>
                <a:gd name="T88" fmla="*/ 139 w 139"/>
                <a:gd name="T89" fmla="*/ 0 h 241"/>
                <a:gd name="T90" fmla="*/ 139 w 139"/>
                <a:gd name="T91" fmla="*/ 1 h 241"/>
                <a:gd name="T92" fmla="*/ 138 w 139"/>
                <a:gd name="T93" fmla="*/ 2 h 241"/>
                <a:gd name="T94" fmla="*/ 138 w 139"/>
                <a:gd name="T95" fmla="*/ 3 h 241"/>
                <a:gd name="T96" fmla="*/ 135 w 139"/>
                <a:gd name="T97" fmla="*/ 3 h 241"/>
                <a:gd name="T98" fmla="*/ 97 w 139"/>
                <a:gd name="T99" fmla="*/ 70 h 241"/>
                <a:gd name="T100" fmla="*/ 97 w 139"/>
                <a:gd name="T101" fmla="*/ 71 h 241"/>
                <a:gd name="T102" fmla="*/ 97 w 139"/>
                <a:gd name="T103" fmla="*/ 71 h 241"/>
                <a:gd name="T104" fmla="*/ 97 w 139"/>
                <a:gd name="T105" fmla="*/ 7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6" name="Freeform 47"/>
            <p:cNvSpPr>
              <a:spLocks noEditPoints="1"/>
            </p:cNvSpPr>
            <p:nvPr/>
          </p:nvSpPr>
          <p:spPr bwMode="auto">
            <a:xfrm>
              <a:off x="5765800" y="1827213"/>
              <a:ext cx="811213" cy="1403350"/>
            </a:xfrm>
            <a:custGeom>
              <a:avLst/>
              <a:gdLst>
                <a:gd name="T0" fmla="*/ 69 w 70"/>
                <a:gd name="T1" fmla="*/ 4 h 121"/>
                <a:gd name="T2" fmla="*/ 4 w 70"/>
                <a:gd name="T3" fmla="*/ 119 h 121"/>
                <a:gd name="T4" fmla="*/ 3 w 70"/>
                <a:gd name="T5" fmla="*/ 119 h 121"/>
                <a:gd name="T6" fmla="*/ 2 w 70"/>
                <a:gd name="T7" fmla="*/ 119 h 121"/>
                <a:gd name="T8" fmla="*/ 0 w 70"/>
                <a:gd name="T9" fmla="*/ 117 h 121"/>
                <a:gd name="T10" fmla="*/ 65 w 70"/>
                <a:gd name="T11" fmla="*/ 3 h 121"/>
                <a:gd name="T12" fmla="*/ 67 w 70"/>
                <a:gd name="T13" fmla="*/ 3 h 121"/>
                <a:gd name="T14" fmla="*/ 69 w 70"/>
                <a:gd name="T15" fmla="*/ 4 h 121"/>
                <a:gd name="T16" fmla="*/ 3 w 70"/>
                <a:gd name="T17" fmla="*/ 119 h 121"/>
                <a:gd name="T18" fmla="*/ 2 w 70"/>
                <a:gd name="T19" fmla="*/ 121 h 121"/>
                <a:gd name="T20" fmla="*/ 2 w 70"/>
                <a:gd name="T21" fmla="*/ 121 h 121"/>
                <a:gd name="T22" fmla="*/ 2 w 70"/>
                <a:gd name="T23" fmla="*/ 119 h 121"/>
                <a:gd name="T24" fmla="*/ 3 w 70"/>
                <a:gd name="T25" fmla="*/ 119 h 121"/>
                <a:gd name="T26" fmla="*/ 66 w 70"/>
                <a:gd name="T27" fmla="*/ 1 h 121"/>
                <a:gd name="T28" fmla="*/ 67 w 70"/>
                <a:gd name="T29" fmla="*/ 0 h 121"/>
                <a:gd name="T30" fmla="*/ 67 w 70"/>
                <a:gd name="T31" fmla="*/ 0 h 121"/>
                <a:gd name="T32" fmla="*/ 68 w 70"/>
                <a:gd name="T33" fmla="*/ 1 h 121"/>
                <a:gd name="T34" fmla="*/ 67 w 70"/>
                <a:gd name="T35" fmla="*/ 1 h 121"/>
                <a:gd name="T36" fmla="*/ 66 w 70"/>
                <a:gd name="T37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7" name="Freeform 48"/>
            <p:cNvSpPr>
              <a:spLocks noEditPoints="1"/>
            </p:cNvSpPr>
            <p:nvPr/>
          </p:nvSpPr>
          <p:spPr bwMode="auto">
            <a:xfrm>
              <a:off x="5254625" y="1885950"/>
              <a:ext cx="1438275" cy="2493963"/>
            </a:xfrm>
            <a:custGeom>
              <a:avLst/>
              <a:gdLst>
                <a:gd name="T0" fmla="*/ 124 w 124"/>
                <a:gd name="T1" fmla="*/ 1 h 215"/>
                <a:gd name="T2" fmla="*/ 122 w 124"/>
                <a:gd name="T3" fmla="*/ 4 h 215"/>
                <a:gd name="T4" fmla="*/ 120 w 124"/>
                <a:gd name="T5" fmla="*/ 5 h 215"/>
                <a:gd name="T6" fmla="*/ 119 w 124"/>
                <a:gd name="T7" fmla="*/ 6 h 215"/>
                <a:gd name="T8" fmla="*/ 118 w 124"/>
                <a:gd name="T9" fmla="*/ 6 h 215"/>
                <a:gd name="T10" fmla="*/ 117 w 124"/>
                <a:gd name="T11" fmla="*/ 6 h 215"/>
                <a:gd name="T12" fmla="*/ 117 w 124"/>
                <a:gd name="T13" fmla="*/ 6 h 215"/>
                <a:gd name="T14" fmla="*/ 120 w 124"/>
                <a:gd name="T15" fmla="*/ 0 h 215"/>
                <a:gd name="T16" fmla="*/ 123 w 124"/>
                <a:gd name="T17" fmla="*/ 0 h 215"/>
                <a:gd name="T18" fmla="*/ 124 w 124"/>
                <a:gd name="T19" fmla="*/ 0 h 215"/>
                <a:gd name="T20" fmla="*/ 124 w 124"/>
                <a:gd name="T21" fmla="*/ 1 h 215"/>
                <a:gd name="T22" fmla="*/ 121 w 124"/>
                <a:gd name="T23" fmla="*/ 6 h 215"/>
                <a:gd name="T24" fmla="*/ 121 w 124"/>
                <a:gd name="T25" fmla="*/ 6 h 215"/>
                <a:gd name="T26" fmla="*/ 120 w 124"/>
                <a:gd name="T27" fmla="*/ 6 h 215"/>
                <a:gd name="T28" fmla="*/ 120 w 124"/>
                <a:gd name="T29" fmla="*/ 7 h 215"/>
                <a:gd name="T30" fmla="*/ 118 w 124"/>
                <a:gd name="T31" fmla="*/ 7 h 215"/>
                <a:gd name="T32" fmla="*/ 117 w 124"/>
                <a:gd name="T33" fmla="*/ 7 h 215"/>
                <a:gd name="T34" fmla="*/ 116 w 124"/>
                <a:gd name="T35" fmla="*/ 8 h 215"/>
                <a:gd name="T36" fmla="*/ 116 w 124"/>
                <a:gd name="T37" fmla="*/ 8 h 215"/>
                <a:gd name="T38" fmla="*/ 53 w 124"/>
                <a:gd name="T39" fmla="*/ 119 h 215"/>
                <a:gd name="T40" fmla="*/ 52 w 124"/>
                <a:gd name="T41" fmla="*/ 119 h 215"/>
                <a:gd name="T42" fmla="*/ 52 w 124"/>
                <a:gd name="T43" fmla="*/ 120 h 215"/>
                <a:gd name="T44" fmla="*/ 52 w 124"/>
                <a:gd name="T45" fmla="*/ 120 h 215"/>
                <a:gd name="T46" fmla="*/ 53 w 124"/>
                <a:gd name="T47" fmla="*/ 121 h 215"/>
                <a:gd name="T48" fmla="*/ 53 w 124"/>
                <a:gd name="T49" fmla="*/ 125 h 215"/>
                <a:gd name="T50" fmla="*/ 121 w 124"/>
                <a:gd name="T51" fmla="*/ 6 h 215"/>
                <a:gd name="T52" fmla="*/ 10 w 124"/>
                <a:gd name="T53" fmla="*/ 201 h 215"/>
                <a:gd name="T54" fmla="*/ 9 w 124"/>
                <a:gd name="T55" fmla="*/ 202 h 215"/>
                <a:gd name="T56" fmla="*/ 9 w 124"/>
                <a:gd name="T57" fmla="*/ 202 h 215"/>
                <a:gd name="T58" fmla="*/ 9 w 124"/>
                <a:gd name="T59" fmla="*/ 202 h 215"/>
                <a:gd name="T60" fmla="*/ 2 w 124"/>
                <a:gd name="T61" fmla="*/ 215 h 215"/>
                <a:gd name="T62" fmla="*/ 2 w 124"/>
                <a:gd name="T63" fmla="*/ 215 h 215"/>
                <a:gd name="T64" fmla="*/ 0 w 124"/>
                <a:gd name="T65" fmla="*/ 214 h 215"/>
                <a:gd name="T66" fmla="*/ 0 w 124"/>
                <a:gd name="T67" fmla="*/ 212 h 215"/>
                <a:gd name="T68" fmla="*/ 11 w 124"/>
                <a:gd name="T69" fmla="*/ 191 h 215"/>
                <a:gd name="T70" fmla="*/ 12 w 124"/>
                <a:gd name="T71" fmla="*/ 191 h 215"/>
                <a:gd name="T72" fmla="*/ 12 w 124"/>
                <a:gd name="T73" fmla="*/ 194 h 215"/>
                <a:gd name="T74" fmla="*/ 11 w 124"/>
                <a:gd name="T75" fmla="*/ 195 h 215"/>
                <a:gd name="T76" fmla="*/ 11 w 124"/>
                <a:gd name="T77" fmla="*/ 196 h 215"/>
                <a:gd name="T78" fmla="*/ 11 w 124"/>
                <a:gd name="T79" fmla="*/ 197 h 215"/>
                <a:gd name="T80" fmla="*/ 11 w 124"/>
                <a:gd name="T81" fmla="*/ 197 h 215"/>
                <a:gd name="T82" fmla="*/ 11 w 124"/>
                <a:gd name="T83" fmla="*/ 199 h 215"/>
                <a:gd name="T84" fmla="*/ 10 w 124"/>
                <a:gd name="T85" fmla="*/ 200 h 215"/>
                <a:gd name="T86" fmla="*/ 10 w 124"/>
                <a:gd name="T8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8" name="Freeform 49"/>
            <p:cNvSpPr/>
            <p:nvPr/>
          </p:nvSpPr>
          <p:spPr bwMode="auto">
            <a:xfrm>
              <a:off x="5905500" y="1955800"/>
              <a:ext cx="892175" cy="1530350"/>
            </a:xfrm>
            <a:custGeom>
              <a:avLst/>
              <a:gdLst>
                <a:gd name="T0" fmla="*/ 77 w 77"/>
                <a:gd name="T1" fmla="*/ 0 h 132"/>
                <a:gd name="T2" fmla="*/ 2 w 77"/>
                <a:gd name="T3" fmla="*/ 132 h 132"/>
                <a:gd name="T4" fmla="*/ 2 w 77"/>
                <a:gd name="T5" fmla="*/ 131 h 132"/>
                <a:gd name="T6" fmla="*/ 1 w 77"/>
                <a:gd name="T7" fmla="*/ 130 h 132"/>
                <a:gd name="T8" fmla="*/ 1 w 77"/>
                <a:gd name="T9" fmla="*/ 129 h 132"/>
                <a:gd name="T10" fmla="*/ 0 w 77"/>
                <a:gd name="T11" fmla="*/ 129 h 132"/>
                <a:gd name="T12" fmla="*/ 0 w 77"/>
                <a:gd name="T13" fmla="*/ 128 h 132"/>
                <a:gd name="T14" fmla="*/ 73 w 77"/>
                <a:gd name="T15" fmla="*/ 0 h 132"/>
                <a:gd name="T16" fmla="*/ 76 w 77"/>
                <a:gd name="T17" fmla="*/ 0 h 132"/>
                <a:gd name="T18" fmla="*/ 77 w 77"/>
                <a:gd name="T1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50"/>
            <p:cNvSpPr>
              <a:spLocks noEditPoints="1"/>
            </p:cNvSpPr>
            <p:nvPr/>
          </p:nvSpPr>
          <p:spPr bwMode="auto">
            <a:xfrm>
              <a:off x="6008688" y="1955800"/>
              <a:ext cx="939800" cy="1635125"/>
            </a:xfrm>
            <a:custGeom>
              <a:avLst/>
              <a:gdLst>
                <a:gd name="T0" fmla="*/ 81 w 81"/>
                <a:gd name="T1" fmla="*/ 0 h 141"/>
                <a:gd name="T2" fmla="*/ 18 w 81"/>
                <a:gd name="T3" fmla="*/ 110 h 141"/>
                <a:gd name="T4" fmla="*/ 16 w 81"/>
                <a:gd name="T5" fmla="*/ 110 h 141"/>
                <a:gd name="T6" fmla="*/ 15 w 81"/>
                <a:gd name="T7" fmla="*/ 110 h 141"/>
                <a:gd name="T8" fmla="*/ 14 w 81"/>
                <a:gd name="T9" fmla="*/ 110 h 141"/>
                <a:gd name="T10" fmla="*/ 13 w 81"/>
                <a:gd name="T11" fmla="*/ 111 h 141"/>
                <a:gd name="T12" fmla="*/ 51 w 81"/>
                <a:gd name="T13" fmla="*/ 44 h 141"/>
                <a:gd name="T14" fmla="*/ 51 w 81"/>
                <a:gd name="T15" fmla="*/ 44 h 141"/>
                <a:gd name="T16" fmla="*/ 52 w 81"/>
                <a:gd name="T17" fmla="*/ 44 h 141"/>
                <a:gd name="T18" fmla="*/ 53 w 81"/>
                <a:gd name="T19" fmla="*/ 43 h 141"/>
                <a:gd name="T20" fmla="*/ 53 w 81"/>
                <a:gd name="T21" fmla="*/ 42 h 141"/>
                <a:gd name="T22" fmla="*/ 54 w 81"/>
                <a:gd name="T23" fmla="*/ 42 h 141"/>
                <a:gd name="T24" fmla="*/ 54 w 81"/>
                <a:gd name="T25" fmla="*/ 38 h 141"/>
                <a:gd name="T26" fmla="*/ 75 w 81"/>
                <a:gd name="T27" fmla="*/ 2 h 141"/>
                <a:gd name="T28" fmla="*/ 79 w 81"/>
                <a:gd name="T29" fmla="*/ 2 h 141"/>
                <a:gd name="T30" fmla="*/ 80 w 81"/>
                <a:gd name="T31" fmla="*/ 0 h 141"/>
                <a:gd name="T32" fmla="*/ 80 w 81"/>
                <a:gd name="T33" fmla="*/ 0 h 141"/>
                <a:gd name="T34" fmla="*/ 81 w 81"/>
                <a:gd name="T35" fmla="*/ 0 h 141"/>
                <a:gd name="T36" fmla="*/ 3 w 81"/>
                <a:gd name="T37" fmla="*/ 137 h 141"/>
                <a:gd name="T38" fmla="*/ 0 w 81"/>
                <a:gd name="T39" fmla="*/ 141 h 141"/>
                <a:gd name="T40" fmla="*/ 0 w 81"/>
                <a:gd name="T41" fmla="*/ 140 h 141"/>
                <a:gd name="T42" fmla="*/ 0 w 81"/>
                <a:gd name="T43" fmla="*/ 139 h 141"/>
                <a:gd name="T44" fmla="*/ 1 w 81"/>
                <a:gd name="T45" fmla="*/ 137 h 141"/>
                <a:gd name="T46" fmla="*/ 1 w 81"/>
                <a:gd name="T47" fmla="*/ 136 h 141"/>
                <a:gd name="T48" fmla="*/ 2 w 81"/>
                <a:gd name="T49" fmla="*/ 136 h 141"/>
                <a:gd name="T50" fmla="*/ 2 w 81"/>
                <a:gd name="T51" fmla="*/ 136 h 141"/>
                <a:gd name="T52" fmla="*/ 3 w 81"/>
                <a:gd name="T53" fmla="*/ 137 h 141"/>
                <a:gd name="T54" fmla="*/ 0 w 81"/>
                <a:gd name="T55" fmla="*/ 134 h 141"/>
                <a:gd name="T56" fmla="*/ 0 w 81"/>
                <a:gd name="T57" fmla="*/ 134 h 141"/>
                <a:gd name="T58" fmla="*/ 0 w 81"/>
                <a:gd name="T59" fmla="*/ 134 h 141"/>
                <a:gd name="T60" fmla="*/ 0 w 81"/>
                <a:gd name="T61" fmla="*/ 134 h 141"/>
                <a:gd name="T62" fmla="*/ 11 w 81"/>
                <a:gd name="T63" fmla="*/ 114 h 141"/>
                <a:gd name="T64" fmla="*/ 13 w 81"/>
                <a:gd name="T65" fmla="*/ 111 h 141"/>
                <a:gd name="T66" fmla="*/ 13 w 81"/>
                <a:gd name="T67" fmla="*/ 112 h 141"/>
                <a:gd name="T68" fmla="*/ 12 w 81"/>
                <a:gd name="T69" fmla="*/ 114 h 141"/>
                <a:gd name="T70" fmla="*/ 11 w 81"/>
                <a:gd name="T71" fmla="*/ 114 h 141"/>
                <a:gd name="T72" fmla="*/ 11 w 81"/>
                <a:gd name="T73" fmla="*/ 114 h 141"/>
                <a:gd name="T74" fmla="*/ 53 w 81"/>
                <a:gd name="T75" fmla="*/ 40 h 141"/>
                <a:gd name="T76" fmla="*/ 53 w 81"/>
                <a:gd name="T77" fmla="*/ 40 h 141"/>
                <a:gd name="T78" fmla="*/ 53 w 81"/>
                <a:gd name="T79" fmla="*/ 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6288088" y="1966913"/>
              <a:ext cx="765175" cy="1333500"/>
            </a:xfrm>
            <a:custGeom>
              <a:avLst/>
              <a:gdLst>
                <a:gd name="T0" fmla="*/ 66 w 66"/>
                <a:gd name="T1" fmla="*/ 4 h 115"/>
                <a:gd name="T2" fmla="*/ 2 w 66"/>
                <a:gd name="T3" fmla="*/ 115 h 115"/>
                <a:gd name="T4" fmla="*/ 2 w 66"/>
                <a:gd name="T5" fmla="*/ 115 h 115"/>
                <a:gd name="T6" fmla="*/ 2 w 66"/>
                <a:gd name="T7" fmla="*/ 114 h 115"/>
                <a:gd name="T8" fmla="*/ 0 w 66"/>
                <a:gd name="T9" fmla="*/ 112 h 115"/>
                <a:gd name="T10" fmla="*/ 64 w 66"/>
                <a:gd name="T11" fmla="*/ 0 h 115"/>
                <a:gd name="T12" fmla="*/ 64 w 66"/>
                <a:gd name="T13" fmla="*/ 0 h 115"/>
                <a:gd name="T14" fmla="*/ 66 w 66"/>
                <a:gd name="T15" fmla="*/ 2 h 115"/>
                <a:gd name="T16" fmla="*/ 66 w 66"/>
                <a:gd name="T17" fmla="*/ 2 h 115"/>
                <a:gd name="T18" fmla="*/ 66 w 66"/>
                <a:gd name="T19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52"/>
            <p:cNvSpPr>
              <a:spLocks noEditPoints="1"/>
            </p:cNvSpPr>
            <p:nvPr/>
          </p:nvSpPr>
          <p:spPr bwMode="auto">
            <a:xfrm>
              <a:off x="6380163" y="1897063"/>
              <a:ext cx="881062" cy="1519237"/>
            </a:xfrm>
            <a:custGeom>
              <a:avLst/>
              <a:gdLst>
                <a:gd name="T0" fmla="*/ 76 w 76"/>
                <a:gd name="T1" fmla="*/ 0 h 131"/>
                <a:gd name="T2" fmla="*/ 74 w 76"/>
                <a:gd name="T3" fmla="*/ 3 h 131"/>
                <a:gd name="T4" fmla="*/ 74 w 76"/>
                <a:gd name="T5" fmla="*/ 3 h 131"/>
                <a:gd name="T6" fmla="*/ 73 w 76"/>
                <a:gd name="T7" fmla="*/ 2 h 131"/>
                <a:gd name="T8" fmla="*/ 72 w 76"/>
                <a:gd name="T9" fmla="*/ 2 h 131"/>
                <a:gd name="T10" fmla="*/ 72 w 76"/>
                <a:gd name="T11" fmla="*/ 1 h 131"/>
                <a:gd name="T12" fmla="*/ 73 w 76"/>
                <a:gd name="T13" fmla="*/ 1 h 131"/>
                <a:gd name="T14" fmla="*/ 74 w 76"/>
                <a:gd name="T15" fmla="*/ 0 h 131"/>
                <a:gd name="T16" fmla="*/ 76 w 76"/>
                <a:gd name="T17" fmla="*/ 0 h 131"/>
                <a:gd name="T18" fmla="*/ 70 w 76"/>
                <a:gd name="T19" fmla="*/ 10 h 131"/>
                <a:gd name="T20" fmla="*/ 1 w 76"/>
                <a:gd name="T21" fmla="*/ 131 h 131"/>
                <a:gd name="T22" fmla="*/ 1 w 76"/>
                <a:gd name="T23" fmla="*/ 129 h 131"/>
                <a:gd name="T24" fmla="*/ 1 w 76"/>
                <a:gd name="T25" fmla="*/ 128 h 131"/>
                <a:gd name="T26" fmla="*/ 0 w 76"/>
                <a:gd name="T27" fmla="*/ 125 h 131"/>
                <a:gd name="T28" fmla="*/ 66 w 76"/>
                <a:gd name="T29" fmla="*/ 10 h 131"/>
                <a:gd name="T30" fmla="*/ 66 w 76"/>
                <a:gd name="T31" fmla="*/ 10 h 131"/>
                <a:gd name="T32" fmla="*/ 68 w 76"/>
                <a:gd name="T33" fmla="*/ 10 h 131"/>
                <a:gd name="T34" fmla="*/ 68 w 76"/>
                <a:gd name="T35" fmla="*/ 10 h 131"/>
                <a:gd name="T36" fmla="*/ 70 w 76"/>
                <a:gd name="T37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53"/>
            <p:cNvSpPr>
              <a:spLocks noEditPoints="1"/>
            </p:cNvSpPr>
            <p:nvPr/>
          </p:nvSpPr>
          <p:spPr bwMode="auto">
            <a:xfrm>
              <a:off x="6356350" y="1908175"/>
              <a:ext cx="1020763" cy="1776413"/>
            </a:xfrm>
            <a:custGeom>
              <a:avLst/>
              <a:gdLst>
                <a:gd name="T0" fmla="*/ 47 w 88"/>
                <a:gd name="T1" fmla="*/ 74 h 153"/>
                <a:gd name="T2" fmla="*/ 45 w 88"/>
                <a:gd name="T3" fmla="*/ 74 h 153"/>
                <a:gd name="T4" fmla="*/ 43 w 88"/>
                <a:gd name="T5" fmla="*/ 76 h 153"/>
                <a:gd name="T6" fmla="*/ 41 w 88"/>
                <a:gd name="T7" fmla="*/ 77 h 153"/>
                <a:gd name="T8" fmla="*/ 85 w 88"/>
                <a:gd name="T9" fmla="*/ 4 h 153"/>
                <a:gd name="T10" fmla="*/ 86 w 88"/>
                <a:gd name="T11" fmla="*/ 5 h 153"/>
                <a:gd name="T12" fmla="*/ 84 w 88"/>
                <a:gd name="T13" fmla="*/ 6 h 153"/>
                <a:gd name="T14" fmla="*/ 86 w 88"/>
                <a:gd name="T15" fmla="*/ 6 h 153"/>
                <a:gd name="T16" fmla="*/ 46 w 88"/>
                <a:gd name="T17" fmla="*/ 76 h 153"/>
                <a:gd name="T18" fmla="*/ 43 w 88"/>
                <a:gd name="T19" fmla="*/ 81 h 153"/>
                <a:gd name="T20" fmla="*/ 24 w 88"/>
                <a:gd name="T21" fmla="*/ 115 h 153"/>
                <a:gd name="T22" fmla="*/ 19 w 88"/>
                <a:gd name="T23" fmla="*/ 116 h 153"/>
                <a:gd name="T24" fmla="*/ 40 w 88"/>
                <a:gd name="T25" fmla="*/ 79 h 153"/>
                <a:gd name="T26" fmla="*/ 41 w 88"/>
                <a:gd name="T27" fmla="*/ 80 h 153"/>
                <a:gd name="T28" fmla="*/ 43 w 88"/>
                <a:gd name="T29" fmla="*/ 81 h 153"/>
                <a:gd name="T30" fmla="*/ 12 w 88"/>
                <a:gd name="T31" fmla="*/ 136 h 153"/>
                <a:gd name="T32" fmla="*/ 12 w 88"/>
                <a:gd name="T33" fmla="*/ 135 h 153"/>
                <a:gd name="T34" fmla="*/ 10 w 88"/>
                <a:gd name="T35" fmla="*/ 133 h 153"/>
                <a:gd name="T36" fmla="*/ 18 w 88"/>
                <a:gd name="T37" fmla="*/ 121 h 153"/>
                <a:gd name="T38" fmla="*/ 19 w 88"/>
                <a:gd name="T39" fmla="*/ 122 h 153"/>
                <a:gd name="T40" fmla="*/ 8 w 88"/>
                <a:gd name="T41" fmla="*/ 143 h 153"/>
                <a:gd name="T42" fmla="*/ 6 w 88"/>
                <a:gd name="T43" fmla="*/ 144 h 153"/>
                <a:gd name="T44" fmla="*/ 5 w 88"/>
                <a:gd name="T45" fmla="*/ 143 h 153"/>
                <a:gd name="T46" fmla="*/ 6 w 88"/>
                <a:gd name="T47" fmla="*/ 140 h 153"/>
                <a:gd name="T48" fmla="*/ 7 w 88"/>
                <a:gd name="T49" fmla="*/ 140 h 153"/>
                <a:gd name="T50" fmla="*/ 7 w 88"/>
                <a:gd name="T51" fmla="*/ 142 h 153"/>
                <a:gd name="T52" fmla="*/ 8 w 88"/>
                <a:gd name="T53" fmla="*/ 143 h 153"/>
                <a:gd name="T54" fmla="*/ 2 w 88"/>
                <a:gd name="T55" fmla="*/ 153 h 153"/>
                <a:gd name="T56" fmla="*/ 2 w 88"/>
                <a:gd name="T57" fmla="*/ 152 h 153"/>
                <a:gd name="T58" fmla="*/ 1 w 88"/>
                <a:gd name="T59" fmla="*/ 149 h 153"/>
                <a:gd name="T60" fmla="*/ 4 w 88"/>
                <a:gd name="T61" fmla="*/ 150 h 153"/>
                <a:gd name="T62" fmla="*/ 84 w 88"/>
                <a:gd name="T63" fmla="*/ 2 h 153"/>
                <a:gd name="T64" fmla="*/ 88 w 88"/>
                <a:gd name="T65" fmla="*/ 0 h 153"/>
                <a:gd name="T66" fmla="*/ 85 w 88"/>
                <a:gd name="T67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54"/>
            <p:cNvSpPr>
              <a:spLocks noEditPoints="1"/>
            </p:cNvSpPr>
            <p:nvPr/>
          </p:nvSpPr>
          <p:spPr bwMode="auto">
            <a:xfrm>
              <a:off x="5789613" y="1920875"/>
              <a:ext cx="1716087" cy="3051175"/>
            </a:xfrm>
            <a:custGeom>
              <a:avLst/>
              <a:gdLst>
                <a:gd name="T0" fmla="*/ 129 w 148"/>
                <a:gd name="T1" fmla="*/ 37 h 263"/>
                <a:gd name="T2" fmla="*/ 128 w 148"/>
                <a:gd name="T3" fmla="*/ 38 h 263"/>
                <a:gd name="T4" fmla="*/ 126 w 148"/>
                <a:gd name="T5" fmla="*/ 39 h 263"/>
                <a:gd name="T6" fmla="*/ 122 w 148"/>
                <a:gd name="T7" fmla="*/ 42 h 263"/>
                <a:gd name="T8" fmla="*/ 143 w 148"/>
                <a:gd name="T9" fmla="*/ 6 h 263"/>
                <a:gd name="T10" fmla="*/ 146 w 148"/>
                <a:gd name="T11" fmla="*/ 6 h 263"/>
                <a:gd name="T12" fmla="*/ 108 w 148"/>
                <a:gd name="T13" fmla="*/ 74 h 263"/>
                <a:gd name="T14" fmla="*/ 107 w 148"/>
                <a:gd name="T15" fmla="*/ 76 h 263"/>
                <a:gd name="T16" fmla="*/ 105 w 148"/>
                <a:gd name="T17" fmla="*/ 80 h 263"/>
                <a:gd name="T18" fmla="*/ 103 w 148"/>
                <a:gd name="T19" fmla="*/ 79 h 263"/>
                <a:gd name="T20" fmla="*/ 102 w 148"/>
                <a:gd name="T21" fmla="*/ 78 h 263"/>
                <a:gd name="T22" fmla="*/ 121 w 148"/>
                <a:gd name="T23" fmla="*/ 44 h 263"/>
                <a:gd name="T24" fmla="*/ 123 w 148"/>
                <a:gd name="T25" fmla="*/ 44 h 263"/>
                <a:gd name="T26" fmla="*/ 125 w 148"/>
                <a:gd name="T27" fmla="*/ 45 h 263"/>
                <a:gd name="T28" fmla="*/ 89 w 148"/>
                <a:gd name="T29" fmla="*/ 107 h 263"/>
                <a:gd name="T30" fmla="*/ 88 w 148"/>
                <a:gd name="T31" fmla="*/ 108 h 263"/>
                <a:gd name="T32" fmla="*/ 85 w 148"/>
                <a:gd name="T33" fmla="*/ 111 h 263"/>
                <a:gd name="T34" fmla="*/ 83 w 148"/>
                <a:gd name="T35" fmla="*/ 111 h 263"/>
                <a:gd name="T36" fmla="*/ 95 w 148"/>
                <a:gd name="T37" fmla="*/ 90 h 263"/>
                <a:gd name="T38" fmla="*/ 95 w 148"/>
                <a:gd name="T39" fmla="*/ 92 h 263"/>
                <a:gd name="T40" fmla="*/ 96 w 148"/>
                <a:gd name="T41" fmla="*/ 94 h 263"/>
                <a:gd name="T42" fmla="*/ 94 w 148"/>
                <a:gd name="T43" fmla="*/ 95 h 263"/>
                <a:gd name="T44" fmla="*/ 96 w 148"/>
                <a:gd name="T45" fmla="*/ 96 h 263"/>
                <a:gd name="T46" fmla="*/ 62 w 148"/>
                <a:gd name="T47" fmla="*/ 155 h 263"/>
                <a:gd name="T48" fmla="*/ 59 w 148"/>
                <a:gd name="T49" fmla="*/ 153 h 263"/>
                <a:gd name="T50" fmla="*/ 59 w 148"/>
                <a:gd name="T51" fmla="*/ 153 h 263"/>
                <a:gd name="T52" fmla="*/ 62 w 148"/>
                <a:gd name="T53" fmla="*/ 152 h 263"/>
                <a:gd name="T54" fmla="*/ 61 w 148"/>
                <a:gd name="T55" fmla="*/ 156 h 263"/>
                <a:gd name="T56" fmla="*/ 59 w 148"/>
                <a:gd name="T57" fmla="*/ 155 h 263"/>
                <a:gd name="T58" fmla="*/ 58 w 148"/>
                <a:gd name="T59" fmla="*/ 154 h 263"/>
                <a:gd name="T60" fmla="*/ 56 w 148"/>
                <a:gd name="T61" fmla="*/ 159 h 263"/>
                <a:gd name="T62" fmla="*/ 57 w 148"/>
                <a:gd name="T63" fmla="*/ 162 h 263"/>
                <a:gd name="T64" fmla="*/ 58 w 148"/>
                <a:gd name="T65" fmla="*/ 162 h 263"/>
                <a:gd name="T66" fmla="*/ 1 w 148"/>
                <a:gd name="T67" fmla="*/ 262 h 263"/>
                <a:gd name="T68" fmla="*/ 0 w 148"/>
                <a:gd name="T69" fmla="*/ 263 h 263"/>
                <a:gd name="T70" fmla="*/ 0 w 148"/>
                <a:gd name="T71" fmla="*/ 262 h 263"/>
                <a:gd name="T72" fmla="*/ 1 w 148"/>
                <a:gd name="T73" fmla="*/ 262 h 263"/>
                <a:gd name="T74" fmla="*/ 67 w 148"/>
                <a:gd name="T75" fmla="*/ 139 h 263"/>
                <a:gd name="T76" fmla="*/ 73 w 148"/>
                <a:gd name="T77" fmla="*/ 130 h 263"/>
                <a:gd name="T78" fmla="*/ 72 w 148"/>
                <a:gd name="T79" fmla="*/ 134 h 263"/>
                <a:gd name="T80" fmla="*/ 71 w 148"/>
                <a:gd name="T81" fmla="*/ 136 h 263"/>
                <a:gd name="T82" fmla="*/ 70 w 148"/>
                <a:gd name="T83" fmla="*/ 137 h 263"/>
                <a:gd name="T84" fmla="*/ 68 w 148"/>
                <a:gd name="T85" fmla="*/ 138 h 263"/>
                <a:gd name="T86" fmla="*/ 145 w 148"/>
                <a:gd name="T87" fmla="*/ 1 h 263"/>
                <a:gd name="T88" fmla="*/ 147 w 148"/>
                <a:gd name="T89" fmla="*/ 0 h 263"/>
                <a:gd name="T90" fmla="*/ 147 w 148"/>
                <a:gd name="T91" fmla="*/ 1 h 263"/>
                <a:gd name="T92" fmla="*/ 145 w 148"/>
                <a:gd name="T93" fmla="*/ 1 h 263"/>
                <a:gd name="T94" fmla="*/ 55 w 148"/>
                <a:gd name="T95" fmla="*/ 162 h 263"/>
                <a:gd name="T96" fmla="*/ 54 w 148"/>
                <a:gd name="T97" fmla="*/ 162 h 263"/>
                <a:gd name="T98" fmla="*/ 124 w 148"/>
                <a:gd name="T99" fmla="*/ 44 h 263"/>
                <a:gd name="T100" fmla="*/ 125 w 148"/>
                <a:gd name="T101" fmla="*/ 43 h 263"/>
                <a:gd name="T102" fmla="*/ 124 w 148"/>
                <a:gd name="T103" fmla="*/ 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55"/>
            <p:cNvSpPr>
              <a:spLocks noEditPoints="1"/>
            </p:cNvSpPr>
            <p:nvPr/>
          </p:nvSpPr>
          <p:spPr bwMode="auto">
            <a:xfrm>
              <a:off x="6507163" y="2024063"/>
              <a:ext cx="1101725" cy="1879600"/>
            </a:xfrm>
            <a:custGeom>
              <a:avLst/>
              <a:gdLst>
                <a:gd name="T0" fmla="*/ 81 w 95"/>
                <a:gd name="T1" fmla="*/ 25 h 162"/>
                <a:gd name="T2" fmla="*/ 77 w 95"/>
                <a:gd name="T3" fmla="*/ 25 h 162"/>
                <a:gd name="T4" fmla="*/ 93 w 95"/>
                <a:gd name="T5" fmla="*/ 0 h 162"/>
                <a:gd name="T6" fmla="*/ 95 w 95"/>
                <a:gd name="T7" fmla="*/ 0 h 162"/>
                <a:gd name="T8" fmla="*/ 73 w 95"/>
                <a:gd name="T9" fmla="*/ 39 h 162"/>
                <a:gd name="T10" fmla="*/ 70 w 95"/>
                <a:gd name="T11" fmla="*/ 41 h 162"/>
                <a:gd name="T12" fmla="*/ 70 w 95"/>
                <a:gd name="T13" fmla="*/ 39 h 162"/>
                <a:gd name="T14" fmla="*/ 70 w 95"/>
                <a:gd name="T15" fmla="*/ 37 h 162"/>
                <a:gd name="T16" fmla="*/ 71 w 95"/>
                <a:gd name="T17" fmla="*/ 37 h 162"/>
                <a:gd name="T18" fmla="*/ 71 w 95"/>
                <a:gd name="T19" fmla="*/ 35 h 162"/>
                <a:gd name="T20" fmla="*/ 72 w 95"/>
                <a:gd name="T21" fmla="*/ 36 h 162"/>
                <a:gd name="T22" fmla="*/ 73 w 95"/>
                <a:gd name="T23" fmla="*/ 39 h 162"/>
                <a:gd name="T24" fmla="*/ 49 w 95"/>
                <a:gd name="T25" fmla="*/ 81 h 162"/>
                <a:gd name="T26" fmla="*/ 48 w 95"/>
                <a:gd name="T27" fmla="*/ 79 h 162"/>
                <a:gd name="T28" fmla="*/ 50 w 95"/>
                <a:gd name="T29" fmla="*/ 77 h 162"/>
                <a:gd name="T30" fmla="*/ 51 w 95"/>
                <a:gd name="T31" fmla="*/ 77 h 162"/>
                <a:gd name="T32" fmla="*/ 32 w 95"/>
                <a:gd name="T33" fmla="*/ 111 h 162"/>
                <a:gd name="T34" fmla="*/ 31 w 95"/>
                <a:gd name="T35" fmla="*/ 111 h 162"/>
                <a:gd name="T36" fmla="*/ 32 w 95"/>
                <a:gd name="T37" fmla="*/ 111 h 162"/>
                <a:gd name="T38" fmla="*/ 10 w 95"/>
                <a:gd name="T39" fmla="*/ 149 h 162"/>
                <a:gd name="T40" fmla="*/ 10 w 95"/>
                <a:gd name="T41" fmla="*/ 147 h 162"/>
                <a:gd name="T42" fmla="*/ 12 w 95"/>
                <a:gd name="T43" fmla="*/ 146 h 162"/>
                <a:gd name="T44" fmla="*/ 3 w 95"/>
                <a:gd name="T45" fmla="*/ 162 h 162"/>
                <a:gd name="T46" fmla="*/ 2 w 95"/>
                <a:gd name="T47" fmla="*/ 162 h 162"/>
                <a:gd name="T48" fmla="*/ 0 w 95"/>
                <a:gd name="T49" fmla="*/ 160 h 162"/>
                <a:gd name="T50" fmla="*/ 3 w 95"/>
                <a:gd name="T51" fmla="*/ 155 h 162"/>
                <a:gd name="T52" fmla="*/ 5 w 95"/>
                <a:gd name="T53" fmla="*/ 155 h 162"/>
                <a:gd name="T54" fmla="*/ 6 w 95"/>
                <a:gd name="T55" fmla="*/ 154 h 162"/>
                <a:gd name="T56" fmla="*/ 6 w 95"/>
                <a:gd name="T57" fmla="*/ 155 h 162"/>
                <a:gd name="T58" fmla="*/ 6 w 95"/>
                <a:gd name="T59" fmla="*/ 156 h 162"/>
                <a:gd name="T60" fmla="*/ 5 w 95"/>
                <a:gd name="T61" fmla="*/ 158 h 162"/>
                <a:gd name="T62" fmla="*/ 69 w 95"/>
                <a:gd name="T63" fmla="*/ 39 h 162"/>
                <a:gd name="T64" fmla="*/ 69 w 95"/>
                <a:gd name="T65" fmla="*/ 40 h 162"/>
                <a:gd name="T66" fmla="*/ 68 w 95"/>
                <a:gd name="T67" fmla="*/ 42 h 162"/>
                <a:gd name="T68" fmla="*/ 68 w 95"/>
                <a:gd name="T69" fmla="*/ 44 h 162"/>
                <a:gd name="T70" fmla="*/ 67 w 95"/>
                <a:gd name="T71" fmla="*/ 47 h 162"/>
                <a:gd name="T72" fmla="*/ 63 w 95"/>
                <a:gd name="T73" fmla="*/ 53 h 162"/>
                <a:gd name="T74" fmla="*/ 61 w 95"/>
                <a:gd name="T75" fmla="*/ 55 h 162"/>
                <a:gd name="T76" fmla="*/ 59 w 95"/>
                <a:gd name="T77" fmla="*/ 57 h 162"/>
                <a:gd name="T78" fmla="*/ 58 w 95"/>
                <a:gd name="T79" fmla="*/ 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56"/>
            <p:cNvSpPr>
              <a:spLocks noEditPoints="1"/>
            </p:cNvSpPr>
            <p:nvPr/>
          </p:nvSpPr>
          <p:spPr bwMode="auto">
            <a:xfrm>
              <a:off x="6611938" y="2036763"/>
              <a:ext cx="1125537" cy="1925637"/>
            </a:xfrm>
            <a:custGeom>
              <a:avLst/>
              <a:gdLst>
                <a:gd name="T0" fmla="*/ 85 w 97"/>
                <a:gd name="T1" fmla="*/ 21 h 166"/>
                <a:gd name="T2" fmla="*/ 84 w 97"/>
                <a:gd name="T3" fmla="*/ 23 h 166"/>
                <a:gd name="T4" fmla="*/ 84 w 97"/>
                <a:gd name="T5" fmla="*/ 24 h 166"/>
                <a:gd name="T6" fmla="*/ 81 w 97"/>
                <a:gd name="T7" fmla="*/ 24 h 166"/>
                <a:gd name="T8" fmla="*/ 94 w 97"/>
                <a:gd name="T9" fmla="*/ 0 h 166"/>
                <a:gd name="T10" fmla="*/ 96 w 97"/>
                <a:gd name="T11" fmla="*/ 2 h 166"/>
                <a:gd name="T12" fmla="*/ 66 w 97"/>
                <a:gd name="T13" fmla="*/ 56 h 166"/>
                <a:gd name="T14" fmla="*/ 63 w 97"/>
                <a:gd name="T15" fmla="*/ 60 h 166"/>
                <a:gd name="T16" fmla="*/ 60 w 97"/>
                <a:gd name="T17" fmla="*/ 59 h 166"/>
                <a:gd name="T18" fmla="*/ 64 w 97"/>
                <a:gd name="T19" fmla="*/ 55 h 166"/>
                <a:gd name="T20" fmla="*/ 61 w 97"/>
                <a:gd name="T21" fmla="*/ 64 h 166"/>
                <a:gd name="T22" fmla="*/ 53 w 97"/>
                <a:gd name="T23" fmla="*/ 76 h 166"/>
                <a:gd name="T24" fmla="*/ 51 w 97"/>
                <a:gd name="T25" fmla="*/ 78 h 166"/>
                <a:gd name="T26" fmla="*/ 54 w 97"/>
                <a:gd name="T27" fmla="*/ 70 h 166"/>
                <a:gd name="T28" fmla="*/ 56 w 97"/>
                <a:gd name="T29" fmla="*/ 69 h 166"/>
                <a:gd name="T30" fmla="*/ 57 w 97"/>
                <a:gd name="T31" fmla="*/ 67 h 166"/>
                <a:gd name="T32" fmla="*/ 57 w 97"/>
                <a:gd name="T33" fmla="*/ 64 h 166"/>
                <a:gd name="T34" fmla="*/ 59 w 97"/>
                <a:gd name="T35" fmla="*/ 62 h 166"/>
                <a:gd name="T36" fmla="*/ 61 w 97"/>
                <a:gd name="T37" fmla="*/ 64 h 166"/>
                <a:gd name="T38" fmla="*/ 28 w 97"/>
                <a:gd name="T39" fmla="*/ 122 h 166"/>
                <a:gd name="T40" fmla="*/ 27 w 97"/>
                <a:gd name="T41" fmla="*/ 121 h 166"/>
                <a:gd name="T42" fmla="*/ 25 w 97"/>
                <a:gd name="T43" fmla="*/ 120 h 166"/>
                <a:gd name="T44" fmla="*/ 27 w 97"/>
                <a:gd name="T45" fmla="*/ 119 h 166"/>
                <a:gd name="T46" fmla="*/ 28 w 97"/>
                <a:gd name="T47" fmla="*/ 122 h 166"/>
                <a:gd name="T48" fmla="*/ 28 w 97"/>
                <a:gd name="T49" fmla="*/ 124 h 166"/>
                <a:gd name="T50" fmla="*/ 27 w 97"/>
                <a:gd name="T51" fmla="*/ 124 h 166"/>
                <a:gd name="T52" fmla="*/ 25 w 97"/>
                <a:gd name="T53" fmla="*/ 126 h 166"/>
                <a:gd name="T54" fmla="*/ 25 w 97"/>
                <a:gd name="T55" fmla="*/ 124 h 166"/>
                <a:gd name="T56" fmla="*/ 27 w 97"/>
                <a:gd name="T57" fmla="*/ 124 h 166"/>
                <a:gd name="T58" fmla="*/ 19 w 97"/>
                <a:gd name="T59" fmla="*/ 138 h 166"/>
                <a:gd name="T60" fmla="*/ 18 w 97"/>
                <a:gd name="T61" fmla="*/ 140 h 166"/>
                <a:gd name="T62" fmla="*/ 17 w 97"/>
                <a:gd name="T63" fmla="*/ 141 h 166"/>
                <a:gd name="T64" fmla="*/ 9 w 97"/>
                <a:gd name="T65" fmla="*/ 155 h 166"/>
                <a:gd name="T66" fmla="*/ 6 w 97"/>
                <a:gd name="T67" fmla="*/ 155 h 166"/>
                <a:gd name="T68" fmla="*/ 17 w 97"/>
                <a:gd name="T69" fmla="*/ 135 h 166"/>
                <a:gd name="T70" fmla="*/ 18 w 97"/>
                <a:gd name="T71" fmla="*/ 136 h 166"/>
                <a:gd name="T72" fmla="*/ 20 w 97"/>
                <a:gd name="T73" fmla="*/ 137 h 166"/>
                <a:gd name="T74" fmla="*/ 3 w 97"/>
                <a:gd name="T75" fmla="*/ 165 h 166"/>
                <a:gd name="T76" fmla="*/ 2 w 97"/>
                <a:gd name="T77" fmla="*/ 163 h 166"/>
                <a:gd name="T78" fmla="*/ 5 w 97"/>
                <a:gd name="T79" fmla="*/ 162 h 166"/>
                <a:gd name="T80" fmla="*/ 25 w 97"/>
                <a:gd name="T81" fmla="*/ 122 h 166"/>
                <a:gd name="T82" fmla="*/ 24 w 97"/>
                <a:gd name="T83" fmla="*/ 123 h 166"/>
                <a:gd name="T84" fmla="*/ 60 w 97"/>
                <a:gd name="T85" fmla="*/ 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6740525" y="2047875"/>
              <a:ext cx="1135063" cy="1938338"/>
            </a:xfrm>
            <a:custGeom>
              <a:avLst/>
              <a:gdLst>
                <a:gd name="T0" fmla="*/ 98 w 98"/>
                <a:gd name="T1" fmla="*/ 1 h 167"/>
                <a:gd name="T2" fmla="*/ 98 w 98"/>
                <a:gd name="T3" fmla="*/ 1 h 167"/>
                <a:gd name="T4" fmla="*/ 89 w 98"/>
                <a:gd name="T5" fmla="*/ 17 h 167"/>
                <a:gd name="T6" fmla="*/ 87 w 98"/>
                <a:gd name="T7" fmla="*/ 18 h 167"/>
                <a:gd name="T8" fmla="*/ 86 w 98"/>
                <a:gd name="T9" fmla="*/ 18 h 167"/>
                <a:gd name="T10" fmla="*/ 84 w 98"/>
                <a:gd name="T11" fmla="*/ 20 h 167"/>
                <a:gd name="T12" fmla="*/ 94 w 98"/>
                <a:gd name="T13" fmla="*/ 1 h 167"/>
                <a:gd name="T14" fmla="*/ 97 w 98"/>
                <a:gd name="T15" fmla="*/ 1 h 167"/>
                <a:gd name="T16" fmla="*/ 98 w 98"/>
                <a:gd name="T17" fmla="*/ 0 h 167"/>
                <a:gd name="T18" fmla="*/ 87 w 98"/>
                <a:gd name="T19" fmla="*/ 20 h 167"/>
                <a:gd name="T20" fmla="*/ 85 w 98"/>
                <a:gd name="T21" fmla="*/ 21 h 167"/>
                <a:gd name="T22" fmla="*/ 84 w 98"/>
                <a:gd name="T23" fmla="*/ 22 h 167"/>
                <a:gd name="T24" fmla="*/ 82 w 98"/>
                <a:gd name="T25" fmla="*/ 23 h 167"/>
                <a:gd name="T26" fmla="*/ 80 w 98"/>
                <a:gd name="T27" fmla="*/ 25 h 167"/>
                <a:gd name="T28" fmla="*/ 75 w 98"/>
                <a:gd name="T29" fmla="*/ 34 h 167"/>
                <a:gd name="T30" fmla="*/ 76 w 98"/>
                <a:gd name="T31" fmla="*/ 37 h 167"/>
                <a:gd name="T32" fmla="*/ 76 w 98"/>
                <a:gd name="T33" fmla="*/ 39 h 167"/>
                <a:gd name="T34" fmla="*/ 75 w 98"/>
                <a:gd name="T35" fmla="*/ 42 h 167"/>
                <a:gd name="T36" fmla="*/ 75 w 98"/>
                <a:gd name="T37" fmla="*/ 42 h 167"/>
                <a:gd name="T38" fmla="*/ 16 w 98"/>
                <a:gd name="T39" fmla="*/ 145 h 167"/>
                <a:gd name="T40" fmla="*/ 14 w 98"/>
                <a:gd name="T41" fmla="*/ 147 h 167"/>
                <a:gd name="T42" fmla="*/ 12 w 98"/>
                <a:gd name="T43" fmla="*/ 147 h 167"/>
                <a:gd name="T44" fmla="*/ 11 w 98"/>
                <a:gd name="T45" fmla="*/ 148 h 167"/>
                <a:gd name="T46" fmla="*/ 12 w 98"/>
                <a:gd name="T47" fmla="*/ 151 h 167"/>
                <a:gd name="T48" fmla="*/ 13 w 98"/>
                <a:gd name="T49" fmla="*/ 150 h 167"/>
                <a:gd name="T50" fmla="*/ 9 w 98"/>
                <a:gd name="T51" fmla="*/ 156 h 167"/>
                <a:gd name="T52" fmla="*/ 8 w 98"/>
                <a:gd name="T53" fmla="*/ 153 h 167"/>
                <a:gd name="T54" fmla="*/ 9 w 98"/>
                <a:gd name="T55" fmla="*/ 152 h 167"/>
                <a:gd name="T56" fmla="*/ 9 w 98"/>
                <a:gd name="T57" fmla="*/ 150 h 167"/>
                <a:gd name="T58" fmla="*/ 10 w 98"/>
                <a:gd name="T59" fmla="*/ 148 h 167"/>
                <a:gd name="T60" fmla="*/ 13 w 98"/>
                <a:gd name="T61" fmla="*/ 145 h 167"/>
                <a:gd name="T62" fmla="*/ 15 w 98"/>
                <a:gd name="T63" fmla="*/ 145 h 167"/>
                <a:gd name="T64" fmla="*/ 4 w 98"/>
                <a:gd name="T65" fmla="*/ 165 h 167"/>
                <a:gd name="T66" fmla="*/ 3 w 98"/>
                <a:gd name="T67" fmla="*/ 166 h 167"/>
                <a:gd name="T68" fmla="*/ 4 w 98"/>
                <a:gd name="T69" fmla="*/ 165 h 167"/>
                <a:gd name="T70" fmla="*/ 0 w 98"/>
                <a:gd name="T71" fmla="*/ 166 h 167"/>
                <a:gd name="T72" fmla="*/ 1 w 98"/>
                <a:gd name="T73" fmla="*/ 165 h 167"/>
                <a:gd name="T74" fmla="*/ 2 w 98"/>
                <a:gd name="T75" fmla="*/ 166 h 167"/>
                <a:gd name="T76" fmla="*/ 1 w 98"/>
                <a:gd name="T77" fmla="*/ 166 h 167"/>
                <a:gd name="T78" fmla="*/ 18 w 98"/>
                <a:gd name="T79" fmla="*/ 134 h 167"/>
                <a:gd name="T80" fmla="*/ 22 w 98"/>
                <a:gd name="T81" fmla="*/ 131 h 167"/>
                <a:gd name="T82" fmla="*/ 22 w 98"/>
                <a:gd name="T83" fmla="*/ 134 h 167"/>
                <a:gd name="T84" fmla="*/ 21 w 98"/>
                <a:gd name="T85" fmla="*/ 133 h 167"/>
                <a:gd name="T86" fmla="*/ 21 w 98"/>
                <a:gd name="T87" fmla="*/ 135 h 167"/>
                <a:gd name="T88" fmla="*/ 20 w 98"/>
                <a:gd name="T89" fmla="*/ 135 h 167"/>
                <a:gd name="T90" fmla="*/ 65 w 98"/>
                <a:gd name="T91" fmla="*/ 51 h 167"/>
                <a:gd name="T92" fmla="*/ 65 w 98"/>
                <a:gd name="T93" fmla="*/ 5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6727825" y="2047875"/>
              <a:ext cx="1298575" cy="2286000"/>
            </a:xfrm>
            <a:custGeom>
              <a:avLst/>
              <a:gdLst>
                <a:gd name="T0" fmla="*/ 100 w 112"/>
                <a:gd name="T1" fmla="*/ 20 h 197"/>
                <a:gd name="T2" fmla="*/ 99 w 112"/>
                <a:gd name="T3" fmla="*/ 20 h 197"/>
                <a:gd name="T4" fmla="*/ 96 w 112"/>
                <a:gd name="T5" fmla="*/ 21 h 197"/>
                <a:gd name="T6" fmla="*/ 95 w 112"/>
                <a:gd name="T7" fmla="*/ 21 h 197"/>
                <a:gd name="T8" fmla="*/ 112 w 112"/>
                <a:gd name="T9" fmla="*/ 0 h 197"/>
                <a:gd name="T10" fmla="*/ 26 w 112"/>
                <a:gd name="T11" fmla="*/ 151 h 197"/>
                <a:gd name="T12" fmla="*/ 25 w 112"/>
                <a:gd name="T13" fmla="*/ 151 h 197"/>
                <a:gd name="T14" fmla="*/ 24 w 112"/>
                <a:gd name="T15" fmla="*/ 155 h 197"/>
                <a:gd name="T16" fmla="*/ 22 w 112"/>
                <a:gd name="T17" fmla="*/ 155 h 197"/>
                <a:gd name="T18" fmla="*/ 24 w 112"/>
                <a:gd name="T19" fmla="*/ 154 h 197"/>
                <a:gd name="T20" fmla="*/ 18 w 112"/>
                <a:gd name="T21" fmla="*/ 165 h 197"/>
                <a:gd name="T22" fmla="*/ 18 w 112"/>
                <a:gd name="T23" fmla="*/ 165 h 197"/>
                <a:gd name="T24" fmla="*/ 1 w 112"/>
                <a:gd name="T25" fmla="*/ 194 h 197"/>
                <a:gd name="T26" fmla="*/ 0 w 112"/>
                <a:gd name="T27" fmla="*/ 196 h 197"/>
                <a:gd name="T28" fmla="*/ 0 w 112"/>
                <a:gd name="T29" fmla="*/ 195 h 197"/>
                <a:gd name="T30" fmla="*/ 1 w 112"/>
                <a:gd name="T31" fmla="*/ 194 h 197"/>
                <a:gd name="T32" fmla="*/ 12 w 112"/>
                <a:gd name="T33" fmla="*/ 168 h 197"/>
                <a:gd name="T34" fmla="*/ 13 w 112"/>
                <a:gd name="T35" fmla="*/ 169 h 197"/>
                <a:gd name="T36" fmla="*/ 11 w 112"/>
                <a:gd name="T37" fmla="*/ 169 h 197"/>
                <a:gd name="T38" fmla="*/ 13 w 112"/>
                <a:gd name="T39" fmla="*/ 165 h 197"/>
                <a:gd name="T40" fmla="*/ 16 w 112"/>
                <a:gd name="T41" fmla="*/ 166 h 197"/>
                <a:gd name="T42" fmla="*/ 15 w 112"/>
                <a:gd name="T43" fmla="*/ 167 h 197"/>
                <a:gd name="T44" fmla="*/ 14 w 112"/>
                <a:gd name="T45" fmla="*/ 167 h 197"/>
                <a:gd name="T46" fmla="*/ 13 w 112"/>
                <a:gd name="T47" fmla="*/ 167 h 197"/>
                <a:gd name="T48" fmla="*/ 26 w 112"/>
                <a:gd name="T49" fmla="*/ 144 h 197"/>
                <a:gd name="T50" fmla="*/ 26 w 112"/>
                <a:gd name="T51" fmla="*/ 144 h 197"/>
                <a:gd name="T52" fmla="*/ 27 w 112"/>
                <a:gd name="T53" fmla="*/ 146 h 197"/>
                <a:gd name="T54" fmla="*/ 26 w 112"/>
                <a:gd name="T55" fmla="*/ 148 h 197"/>
                <a:gd name="T56" fmla="*/ 25 w 112"/>
                <a:gd name="T57" fmla="*/ 150 h 197"/>
                <a:gd name="T58" fmla="*/ 25 w 112"/>
                <a:gd name="T59" fmla="*/ 147 h 197"/>
                <a:gd name="T60" fmla="*/ 25 w 112"/>
                <a:gd name="T61" fmla="*/ 146 h 197"/>
                <a:gd name="T62" fmla="*/ 27 w 112"/>
                <a:gd name="T63" fmla="*/ 14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6740525" y="2012950"/>
              <a:ext cx="1414463" cy="2506663"/>
            </a:xfrm>
            <a:custGeom>
              <a:avLst/>
              <a:gdLst>
                <a:gd name="T0" fmla="*/ 121 w 122"/>
                <a:gd name="T1" fmla="*/ 6 h 216"/>
                <a:gd name="T2" fmla="*/ 116 w 122"/>
                <a:gd name="T3" fmla="*/ 14 h 216"/>
                <a:gd name="T4" fmla="*/ 116 w 122"/>
                <a:gd name="T5" fmla="*/ 14 h 216"/>
                <a:gd name="T6" fmla="*/ 116 w 122"/>
                <a:gd name="T7" fmla="*/ 15 h 216"/>
                <a:gd name="T8" fmla="*/ 114 w 122"/>
                <a:gd name="T9" fmla="*/ 19 h 216"/>
                <a:gd name="T10" fmla="*/ 114 w 122"/>
                <a:gd name="T11" fmla="*/ 19 h 216"/>
                <a:gd name="T12" fmla="*/ 113 w 122"/>
                <a:gd name="T13" fmla="*/ 19 h 216"/>
                <a:gd name="T14" fmla="*/ 110 w 122"/>
                <a:gd name="T15" fmla="*/ 20 h 216"/>
                <a:gd name="T16" fmla="*/ 110 w 122"/>
                <a:gd name="T17" fmla="*/ 20 h 216"/>
                <a:gd name="T18" fmla="*/ 109 w 122"/>
                <a:gd name="T19" fmla="*/ 20 h 216"/>
                <a:gd name="T20" fmla="*/ 118 w 122"/>
                <a:gd name="T21" fmla="*/ 5 h 216"/>
                <a:gd name="T22" fmla="*/ 118 w 122"/>
                <a:gd name="T23" fmla="*/ 5 h 216"/>
                <a:gd name="T24" fmla="*/ 120 w 122"/>
                <a:gd name="T25" fmla="*/ 5 h 216"/>
                <a:gd name="T26" fmla="*/ 120 w 122"/>
                <a:gd name="T27" fmla="*/ 6 h 216"/>
                <a:gd name="T28" fmla="*/ 121 w 122"/>
                <a:gd name="T29" fmla="*/ 6 h 216"/>
                <a:gd name="T30" fmla="*/ 121 w 122"/>
                <a:gd name="T31" fmla="*/ 6 h 216"/>
                <a:gd name="T32" fmla="*/ 36 w 122"/>
                <a:gd name="T33" fmla="*/ 155 h 216"/>
                <a:gd name="T34" fmla="*/ 34 w 122"/>
                <a:gd name="T35" fmla="*/ 159 h 216"/>
                <a:gd name="T36" fmla="*/ 34 w 122"/>
                <a:gd name="T37" fmla="*/ 159 h 216"/>
                <a:gd name="T38" fmla="*/ 33 w 122"/>
                <a:gd name="T39" fmla="*/ 158 h 216"/>
                <a:gd name="T40" fmla="*/ 33 w 122"/>
                <a:gd name="T41" fmla="*/ 157 h 216"/>
                <a:gd name="T42" fmla="*/ 34 w 122"/>
                <a:gd name="T43" fmla="*/ 156 h 216"/>
                <a:gd name="T44" fmla="*/ 32 w 122"/>
                <a:gd name="T45" fmla="*/ 156 h 216"/>
                <a:gd name="T46" fmla="*/ 32 w 122"/>
                <a:gd name="T47" fmla="*/ 155 h 216"/>
                <a:gd name="T48" fmla="*/ 34 w 122"/>
                <a:gd name="T49" fmla="*/ 152 h 216"/>
                <a:gd name="T50" fmla="*/ 34 w 122"/>
                <a:gd name="T51" fmla="*/ 153 h 216"/>
                <a:gd name="T52" fmla="*/ 36 w 122"/>
                <a:gd name="T53" fmla="*/ 153 h 216"/>
                <a:gd name="T54" fmla="*/ 36 w 122"/>
                <a:gd name="T55" fmla="*/ 155 h 216"/>
                <a:gd name="T56" fmla="*/ 22 w 122"/>
                <a:gd name="T57" fmla="*/ 180 h 216"/>
                <a:gd name="T58" fmla="*/ 2 w 122"/>
                <a:gd name="T59" fmla="*/ 216 h 216"/>
                <a:gd name="T60" fmla="*/ 1 w 122"/>
                <a:gd name="T61" fmla="*/ 211 h 216"/>
                <a:gd name="T62" fmla="*/ 0 w 122"/>
                <a:gd name="T63" fmla="*/ 211 h 216"/>
                <a:gd name="T64" fmla="*/ 11 w 122"/>
                <a:gd name="T65" fmla="*/ 192 h 216"/>
                <a:gd name="T66" fmla="*/ 13 w 122"/>
                <a:gd name="T67" fmla="*/ 191 h 216"/>
                <a:gd name="T68" fmla="*/ 14 w 122"/>
                <a:gd name="T69" fmla="*/ 188 h 216"/>
                <a:gd name="T70" fmla="*/ 14 w 122"/>
                <a:gd name="T71" fmla="*/ 187 h 216"/>
                <a:gd name="T72" fmla="*/ 15 w 122"/>
                <a:gd name="T73" fmla="*/ 186 h 216"/>
                <a:gd name="T74" fmla="*/ 16 w 122"/>
                <a:gd name="T75" fmla="*/ 186 h 216"/>
                <a:gd name="T76" fmla="*/ 16 w 122"/>
                <a:gd name="T77" fmla="*/ 187 h 216"/>
                <a:gd name="T78" fmla="*/ 17 w 122"/>
                <a:gd name="T79" fmla="*/ 187 h 216"/>
                <a:gd name="T80" fmla="*/ 17 w 122"/>
                <a:gd name="T81" fmla="*/ 186 h 216"/>
                <a:gd name="T82" fmla="*/ 17 w 122"/>
                <a:gd name="T83" fmla="*/ 185 h 216"/>
                <a:gd name="T84" fmla="*/ 17 w 122"/>
                <a:gd name="T85" fmla="*/ 185 h 216"/>
                <a:gd name="T86" fmla="*/ 18 w 122"/>
                <a:gd name="T87" fmla="*/ 185 h 216"/>
                <a:gd name="T88" fmla="*/ 18 w 122"/>
                <a:gd name="T89" fmla="*/ 185 h 216"/>
                <a:gd name="T90" fmla="*/ 19 w 122"/>
                <a:gd name="T91" fmla="*/ 183 h 216"/>
                <a:gd name="T92" fmla="*/ 20 w 122"/>
                <a:gd name="T93" fmla="*/ 182 h 216"/>
                <a:gd name="T94" fmla="*/ 20 w 122"/>
                <a:gd name="T95" fmla="*/ 182 h 216"/>
                <a:gd name="T96" fmla="*/ 21 w 122"/>
                <a:gd name="T97" fmla="*/ 181 h 216"/>
                <a:gd name="T98" fmla="*/ 22 w 122"/>
                <a:gd name="T99" fmla="*/ 180 h 216"/>
                <a:gd name="T100" fmla="*/ 22 w 122"/>
                <a:gd name="T101" fmla="*/ 180 h 216"/>
                <a:gd name="T102" fmla="*/ 120 w 122"/>
                <a:gd name="T103" fmla="*/ 1 h 216"/>
                <a:gd name="T104" fmla="*/ 121 w 122"/>
                <a:gd name="T105" fmla="*/ 0 h 216"/>
                <a:gd name="T106" fmla="*/ 121 w 122"/>
                <a:gd name="T107" fmla="*/ 0 h 216"/>
                <a:gd name="T108" fmla="*/ 122 w 122"/>
                <a:gd name="T109" fmla="*/ 0 h 216"/>
                <a:gd name="T110" fmla="*/ 122 w 122"/>
                <a:gd name="T111" fmla="*/ 1 h 216"/>
                <a:gd name="T112" fmla="*/ 120 w 122"/>
                <a:gd name="T113" fmla="*/ 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60"/>
            <p:cNvSpPr>
              <a:spLocks noEditPoints="1"/>
            </p:cNvSpPr>
            <p:nvPr/>
          </p:nvSpPr>
          <p:spPr bwMode="auto">
            <a:xfrm>
              <a:off x="6797675" y="2117725"/>
              <a:ext cx="1460500" cy="2505075"/>
            </a:xfrm>
            <a:custGeom>
              <a:avLst/>
              <a:gdLst>
                <a:gd name="T0" fmla="*/ 126 w 126"/>
                <a:gd name="T1" fmla="*/ 1 h 216"/>
                <a:gd name="T2" fmla="*/ 123 w 126"/>
                <a:gd name="T3" fmla="*/ 6 h 216"/>
                <a:gd name="T4" fmla="*/ 123 w 126"/>
                <a:gd name="T5" fmla="*/ 5 h 216"/>
                <a:gd name="T6" fmla="*/ 121 w 126"/>
                <a:gd name="T7" fmla="*/ 5 h 216"/>
                <a:gd name="T8" fmla="*/ 121 w 126"/>
                <a:gd name="T9" fmla="*/ 5 h 216"/>
                <a:gd name="T10" fmla="*/ 120 w 126"/>
                <a:gd name="T11" fmla="*/ 4 h 216"/>
                <a:gd name="T12" fmla="*/ 123 w 126"/>
                <a:gd name="T13" fmla="*/ 0 h 216"/>
                <a:gd name="T14" fmla="*/ 123 w 126"/>
                <a:gd name="T15" fmla="*/ 1 h 216"/>
                <a:gd name="T16" fmla="*/ 124 w 126"/>
                <a:gd name="T17" fmla="*/ 0 h 216"/>
                <a:gd name="T18" fmla="*/ 125 w 126"/>
                <a:gd name="T19" fmla="*/ 0 h 216"/>
                <a:gd name="T20" fmla="*/ 125 w 126"/>
                <a:gd name="T21" fmla="*/ 1 h 216"/>
                <a:gd name="T22" fmla="*/ 126 w 126"/>
                <a:gd name="T23" fmla="*/ 1 h 216"/>
                <a:gd name="T24" fmla="*/ 126 w 126"/>
                <a:gd name="T25" fmla="*/ 1 h 216"/>
                <a:gd name="T26" fmla="*/ 43 w 126"/>
                <a:gd name="T27" fmla="*/ 147 h 216"/>
                <a:gd name="T28" fmla="*/ 39 w 126"/>
                <a:gd name="T29" fmla="*/ 155 h 216"/>
                <a:gd name="T30" fmla="*/ 38 w 126"/>
                <a:gd name="T31" fmla="*/ 154 h 216"/>
                <a:gd name="T32" fmla="*/ 38 w 126"/>
                <a:gd name="T33" fmla="*/ 154 h 216"/>
                <a:gd name="T34" fmla="*/ 37 w 126"/>
                <a:gd name="T35" fmla="*/ 152 h 216"/>
                <a:gd name="T36" fmla="*/ 36 w 126"/>
                <a:gd name="T37" fmla="*/ 152 h 216"/>
                <a:gd name="T38" fmla="*/ 40 w 126"/>
                <a:gd name="T39" fmla="*/ 146 h 216"/>
                <a:gd name="T40" fmla="*/ 40 w 126"/>
                <a:gd name="T41" fmla="*/ 146 h 216"/>
                <a:gd name="T42" fmla="*/ 41 w 126"/>
                <a:gd name="T43" fmla="*/ 146 h 216"/>
                <a:gd name="T44" fmla="*/ 41 w 126"/>
                <a:gd name="T45" fmla="*/ 147 h 216"/>
                <a:gd name="T46" fmla="*/ 43 w 126"/>
                <a:gd name="T47" fmla="*/ 147 h 216"/>
                <a:gd name="T48" fmla="*/ 32 w 126"/>
                <a:gd name="T49" fmla="*/ 167 h 216"/>
                <a:gd name="T50" fmla="*/ 5 w 126"/>
                <a:gd name="T51" fmla="*/ 214 h 216"/>
                <a:gd name="T52" fmla="*/ 5 w 126"/>
                <a:gd name="T53" fmla="*/ 214 h 216"/>
                <a:gd name="T54" fmla="*/ 4 w 126"/>
                <a:gd name="T55" fmla="*/ 214 h 216"/>
                <a:gd name="T56" fmla="*/ 4 w 126"/>
                <a:gd name="T57" fmla="*/ 215 h 216"/>
                <a:gd name="T58" fmla="*/ 2 w 126"/>
                <a:gd name="T59" fmla="*/ 215 h 216"/>
                <a:gd name="T60" fmla="*/ 2 w 126"/>
                <a:gd name="T61" fmla="*/ 216 h 216"/>
                <a:gd name="T62" fmla="*/ 1 w 126"/>
                <a:gd name="T63" fmla="*/ 216 h 216"/>
                <a:gd name="T64" fmla="*/ 0 w 126"/>
                <a:gd name="T65" fmla="*/ 215 h 216"/>
                <a:gd name="T66" fmla="*/ 27 w 126"/>
                <a:gd name="T67" fmla="*/ 168 h 216"/>
                <a:gd name="T68" fmla="*/ 28 w 126"/>
                <a:gd name="T69" fmla="*/ 167 h 216"/>
                <a:gd name="T70" fmla="*/ 27 w 126"/>
                <a:gd name="T71" fmla="*/ 167 h 216"/>
                <a:gd name="T72" fmla="*/ 28 w 126"/>
                <a:gd name="T73" fmla="*/ 166 h 216"/>
                <a:gd name="T74" fmla="*/ 28 w 126"/>
                <a:gd name="T75" fmla="*/ 166 h 216"/>
                <a:gd name="T76" fmla="*/ 29 w 126"/>
                <a:gd name="T77" fmla="*/ 166 h 216"/>
                <a:gd name="T78" fmla="*/ 29 w 126"/>
                <a:gd name="T79" fmla="*/ 167 h 216"/>
                <a:gd name="T80" fmla="*/ 31 w 126"/>
                <a:gd name="T81" fmla="*/ 167 h 216"/>
                <a:gd name="T82" fmla="*/ 31 w 126"/>
                <a:gd name="T83" fmla="*/ 167 h 216"/>
                <a:gd name="T84" fmla="*/ 32 w 126"/>
                <a:gd name="T85" fmla="*/ 1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61"/>
            <p:cNvSpPr>
              <a:spLocks noEditPoints="1"/>
            </p:cNvSpPr>
            <p:nvPr/>
          </p:nvSpPr>
          <p:spPr bwMode="auto">
            <a:xfrm>
              <a:off x="6972300" y="2198688"/>
              <a:ext cx="1355725" cy="2366962"/>
            </a:xfrm>
            <a:custGeom>
              <a:avLst/>
              <a:gdLst>
                <a:gd name="T0" fmla="*/ 37 w 117"/>
                <a:gd name="T1" fmla="*/ 145 h 204"/>
                <a:gd name="T2" fmla="*/ 34 w 117"/>
                <a:gd name="T3" fmla="*/ 151 h 204"/>
                <a:gd name="T4" fmla="*/ 34 w 117"/>
                <a:gd name="T5" fmla="*/ 151 h 204"/>
                <a:gd name="T6" fmla="*/ 33 w 117"/>
                <a:gd name="T7" fmla="*/ 153 h 204"/>
                <a:gd name="T8" fmla="*/ 32 w 117"/>
                <a:gd name="T9" fmla="*/ 154 h 204"/>
                <a:gd name="T10" fmla="*/ 29 w 117"/>
                <a:gd name="T11" fmla="*/ 154 h 204"/>
                <a:gd name="T12" fmla="*/ 29 w 117"/>
                <a:gd name="T13" fmla="*/ 154 h 204"/>
                <a:gd name="T14" fmla="*/ 28 w 117"/>
                <a:gd name="T15" fmla="*/ 154 h 204"/>
                <a:gd name="T16" fmla="*/ 35 w 117"/>
                <a:gd name="T17" fmla="*/ 143 h 204"/>
                <a:gd name="T18" fmla="*/ 36 w 117"/>
                <a:gd name="T19" fmla="*/ 144 h 204"/>
                <a:gd name="T20" fmla="*/ 37 w 117"/>
                <a:gd name="T21" fmla="*/ 145 h 204"/>
                <a:gd name="T22" fmla="*/ 23 w 117"/>
                <a:gd name="T23" fmla="*/ 170 h 204"/>
                <a:gd name="T24" fmla="*/ 5 w 117"/>
                <a:gd name="T25" fmla="*/ 202 h 204"/>
                <a:gd name="T26" fmla="*/ 4 w 117"/>
                <a:gd name="T27" fmla="*/ 202 h 204"/>
                <a:gd name="T28" fmla="*/ 4 w 117"/>
                <a:gd name="T29" fmla="*/ 203 h 204"/>
                <a:gd name="T30" fmla="*/ 1 w 117"/>
                <a:gd name="T31" fmla="*/ 203 h 204"/>
                <a:gd name="T32" fmla="*/ 0 w 117"/>
                <a:gd name="T33" fmla="*/ 204 h 204"/>
                <a:gd name="T34" fmla="*/ 0 w 117"/>
                <a:gd name="T35" fmla="*/ 204 h 204"/>
                <a:gd name="T36" fmla="*/ 20 w 117"/>
                <a:gd name="T37" fmla="*/ 168 h 204"/>
                <a:gd name="T38" fmla="*/ 21 w 117"/>
                <a:gd name="T39" fmla="*/ 169 h 204"/>
                <a:gd name="T40" fmla="*/ 23 w 117"/>
                <a:gd name="T41" fmla="*/ 169 h 204"/>
                <a:gd name="T42" fmla="*/ 23 w 117"/>
                <a:gd name="T43" fmla="*/ 170 h 204"/>
                <a:gd name="T44" fmla="*/ 23 w 117"/>
                <a:gd name="T45" fmla="*/ 170 h 204"/>
                <a:gd name="T46" fmla="*/ 115 w 117"/>
                <a:gd name="T47" fmla="*/ 1 h 204"/>
                <a:gd name="T48" fmla="*/ 116 w 117"/>
                <a:gd name="T49" fmla="*/ 0 h 204"/>
                <a:gd name="T50" fmla="*/ 117 w 117"/>
                <a:gd name="T51" fmla="*/ 1 h 204"/>
                <a:gd name="T52" fmla="*/ 116 w 117"/>
                <a:gd name="T53" fmla="*/ 2 h 204"/>
                <a:gd name="T54" fmla="*/ 116 w 117"/>
                <a:gd name="T55" fmla="*/ 2 h 204"/>
                <a:gd name="T56" fmla="*/ 115 w 117"/>
                <a:gd name="T57" fmla="*/ 1 h 204"/>
                <a:gd name="T58" fmla="*/ 115 w 117"/>
                <a:gd name="T59" fmla="*/ 1 h 204"/>
                <a:gd name="T60" fmla="*/ 104 w 117"/>
                <a:gd name="T61" fmla="*/ 26 h 204"/>
                <a:gd name="T62" fmla="*/ 104 w 117"/>
                <a:gd name="T63" fmla="*/ 25 h 204"/>
                <a:gd name="T64" fmla="*/ 103 w 117"/>
                <a:gd name="T65" fmla="*/ 25 h 204"/>
                <a:gd name="T66" fmla="*/ 103 w 117"/>
                <a:gd name="T67" fmla="*/ 26 h 204"/>
                <a:gd name="T68" fmla="*/ 104 w 117"/>
                <a:gd name="T69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62"/>
            <p:cNvSpPr>
              <a:spLocks noEditPoints="1"/>
            </p:cNvSpPr>
            <p:nvPr/>
          </p:nvSpPr>
          <p:spPr bwMode="auto">
            <a:xfrm>
              <a:off x="7123113" y="2443163"/>
              <a:ext cx="1228725" cy="2122487"/>
            </a:xfrm>
            <a:custGeom>
              <a:avLst/>
              <a:gdLst>
                <a:gd name="T0" fmla="*/ 38 w 106"/>
                <a:gd name="T1" fmla="*/ 123 h 183"/>
                <a:gd name="T2" fmla="*/ 36 w 106"/>
                <a:gd name="T3" fmla="*/ 125 h 183"/>
                <a:gd name="T4" fmla="*/ 33 w 106"/>
                <a:gd name="T5" fmla="*/ 127 h 183"/>
                <a:gd name="T6" fmla="*/ 31 w 106"/>
                <a:gd name="T7" fmla="*/ 127 h 183"/>
                <a:gd name="T8" fmla="*/ 31 w 106"/>
                <a:gd name="T9" fmla="*/ 127 h 183"/>
                <a:gd name="T10" fmla="*/ 32 w 106"/>
                <a:gd name="T11" fmla="*/ 125 h 183"/>
                <a:gd name="T12" fmla="*/ 32 w 106"/>
                <a:gd name="T13" fmla="*/ 125 h 183"/>
                <a:gd name="T14" fmla="*/ 34 w 106"/>
                <a:gd name="T15" fmla="*/ 124 h 183"/>
                <a:gd name="T16" fmla="*/ 35 w 106"/>
                <a:gd name="T17" fmla="*/ 124 h 183"/>
                <a:gd name="T18" fmla="*/ 35 w 106"/>
                <a:gd name="T19" fmla="*/ 123 h 183"/>
                <a:gd name="T20" fmla="*/ 36 w 106"/>
                <a:gd name="T21" fmla="*/ 122 h 183"/>
                <a:gd name="T22" fmla="*/ 37 w 106"/>
                <a:gd name="T23" fmla="*/ 122 h 183"/>
                <a:gd name="T24" fmla="*/ 38 w 106"/>
                <a:gd name="T25" fmla="*/ 123 h 183"/>
                <a:gd name="T26" fmla="*/ 31 w 106"/>
                <a:gd name="T27" fmla="*/ 134 h 183"/>
                <a:gd name="T28" fmla="*/ 30 w 106"/>
                <a:gd name="T29" fmla="*/ 136 h 183"/>
                <a:gd name="T30" fmla="*/ 30 w 106"/>
                <a:gd name="T31" fmla="*/ 136 h 183"/>
                <a:gd name="T32" fmla="*/ 29 w 106"/>
                <a:gd name="T33" fmla="*/ 135 h 183"/>
                <a:gd name="T34" fmla="*/ 28 w 106"/>
                <a:gd name="T35" fmla="*/ 135 h 183"/>
                <a:gd name="T36" fmla="*/ 27 w 106"/>
                <a:gd name="T37" fmla="*/ 134 h 183"/>
                <a:gd name="T38" fmla="*/ 29 w 106"/>
                <a:gd name="T39" fmla="*/ 131 h 183"/>
                <a:gd name="T40" fmla="*/ 29 w 106"/>
                <a:gd name="T41" fmla="*/ 132 h 183"/>
                <a:gd name="T42" fmla="*/ 30 w 106"/>
                <a:gd name="T43" fmla="*/ 133 h 183"/>
                <a:gd name="T44" fmla="*/ 30 w 106"/>
                <a:gd name="T45" fmla="*/ 133 h 183"/>
                <a:gd name="T46" fmla="*/ 31 w 106"/>
                <a:gd name="T47" fmla="*/ 134 h 183"/>
                <a:gd name="T48" fmla="*/ 31 w 106"/>
                <a:gd name="T49" fmla="*/ 134 h 183"/>
                <a:gd name="T50" fmla="*/ 23 w 106"/>
                <a:gd name="T51" fmla="*/ 148 h 183"/>
                <a:gd name="T52" fmla="*/ 3 w 106"/>
                <a:gd name="T53" fmla="*/ 183 h 183"/>
                <a:gd name="T54" fmla="*/ 1 w 106"/>
                <a:gd name="T55" fmla="*/ 181 h 183"/>
                <a:gd name="T56" fmla="*/ 0 w 106"/>
                <a:gd name="T57" fmla="*/ 181 h 183"/>
                <a:gd name="T58" fmla="*/ 21 w 106"/>
                <a:gd name="T59" fmla="*/ 144 h 183"/>
                <a:gd name="T60" fmla="*/ 22 w 106"/>
                <a:gd name="T61" fmla="*/ 144 h 183"/>
                <a:gd name="T62" fmla="*/ 23 w 106"/>
                <a:gd name="T63" fmla="*/ 145 h 183"/>
                <a:gd name="T64" fmla="*/ 23 w 106"/>
                <a:gd name="T65" fmla="*/ 148 h 183"/>
                <a:gd name="T66" fmla="*/ 105 w 106"/>
                <a:gd name="T67" fmla="*/ 1 h 183"/>
                <a:gd name="T68" fmla="*/ 105 w 106"/>
                <a:gd name="T69" fmla="*/ 2 h 183"/>
                <a:gd name="T70" fmla="*/ 105 w 106"/>
                <a:gd name="T71" fmla="*/ 2 h 183"/>
                <a:gd name="T72" fmla="*/ 106 w 106"/>
                <a:gd name="T73" fmla="*/ 2 h 183"/>
                <a:gd name="T74" fmla="*/ 106 w 106"/>
                <a:gd name="T75" fmla="*/ 1 h 183"/>
                <a:gd name="T76" fmla="*/ 106 w 106"/>
                <a:gd name="T77" fmla="*/ 0 h 183"/>
                <a:gd name="T78" fmla="*/ 105 w 106"/>
                <a:gd name="T79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63"/>
            <p:cNvSpPr>
              <a:spLocks noEditPoints="1"/>
            </p:cNvSpPr>
            <p:nvPr/>
          </p:nvSpPr>
          <p:spPr bwMode="auto">
            <a:xfrm>
              <a:off x="7215188" y="3533775"/>
              <a:ext cx="649287" cy="1112838"/>
            </a:xfrm>
            <a:custGeom>
              <a:avLst/>
              <a:gdLst>
                <a:gd name="T0" fmla="*/ 22 w 56"/>
                <a:gd name="T1" fmla="*/ 64 h 96"/>
                <a:gd name="T2" fmla="*/ 4 w 56"/>
                <a:gd name="T3" fmla="*/ 95 h 96"/>
                <a:gd name="T4" fmla="*/ 2 w 56"/>
                <a:gd name="T5" fmla="*/ 95 h 96"/>
                <a:gd name="T6" fmla="*/ 2 w 56"/>
                <a:gd name="T7" fmla="*/ 94 h 96"/>
                <a:gd name="T8" fmla="*/ 3 w 56"/>
                <a:gd name="T9" fmla="*/ 93 h 96"/>
                <a:gd name="T10" fmla="*/ 2 w 56"/>
                <a:gd name="T11" fmla="*/ 93 h 96"/>
                <a:gd name="T12" fmla="*/ 1 w 56"/>
                <a:gd name="T13" fmla="*/ 94 h 96"/>
                <a:gd name="T14" fmla="*/ 0 w 56"/>
                <a:gd name="T15" fmla="*/ 94 h 96"/>
                <a:gd name="T16" fmla="*/ 19 w 56"/>
                <a:gd name="T17" fmla="*/ 61 h 96"/>
                <a:gd name="T18" fmla="*/ 20 w 56"/>
                <a:gd name="T19" fmla="*/ 61 h 96"/>
                <a:gd name="T20" fmla="*/ 21 w 56"/>
                <a:gd name="T21" fmla="*/ 62 h 96"/>
                <a:gd name="T22" fmla="*/ 22 w 56"/>
                <a:gd name="T23" fmla="*/ 63 h 96"/>
                <a:gd name="T24" fmla="*/ 21 w 56"/>
                <a:gd name="T25" fmla="*/ 64 h 96"/>
                <a:gd name="T26" fmla="*/ 22 w 56"/>
                <a:gd name="T27" fmla="*/ 64 h 96"/>
                <a:gd name="T28" fmla="*/ 35 w 56"/>
                <a:gd name="T29" fmla="*/ 34 h 96"/>
                <a:gd name="T30" fmla="*/ 35 w 56"/>
                <a:gd name="T31" fmla="*/ 33 h 96"/>
                <a:gd name="T32" fmla="*/ 35 w 56"/>
                <a:gd name="T33" fmla="*/ 33 h 96"/>
                <a:gd name="T34" fmla="*/ 35 w 56"/>
                <a:gd name="T35" fmla="*/ 34 h 96"/>
                <a:gd name="T36" fmla="*/ 56 w 56"/>
                <a:gd name="T37" fmla="*/ 1 h 96"/>
                <a:gd name="T38" fmla="*/ 55 w 56"/>
                <a:gd name="T39" fmla="*/ 0 h 96"/>
                <a:gd name="T40" fmla="*/ 55 w 56"/>
                <a:gd name="T41" fmla="*/ 1 h 96"/>
                <a:gd name="T42" fmla="*/ 56 w 56"/>
                <a:gd name="T43" fmla="*/ 1 h 96"/>
                <a:gd name="T44" fmla="*/ 37 w 56"/>
                <a:gd name="T45" fmla="*/ 35 h 96"/>
                <a:gd name="T46" fmla="*/ 37 w 56"/>
                <a:gd name="T47" fmla="*/ 35 h 96"/>
                <a:gd name="T48" fmla="*/ 37 w 56"/>
                <a:gd name="T49" fmla="*/ 35 h 96"/>
                <a:gd name="T50" fmla="*/ 37 w 56"/>
                <a:gd name="T51" fmla="*/ 34 h 96"/>
                <a:gd name="T52" fmla="*/ 36 w 56"/>
                <a:gd name="T53" fmla="*/ 34 h 96"/>
                <a:gd name="T54" fmla="*/ 37 w 56"/>
                <a:gd name="T55" fmla="*/ 35 h 96"/>
                <a:gd name="T56" fmla="*/ 2 w 56"/>
                <a:gd name="T57" fmla="*/ 95 h 96"/>
                <a:gd name="T58" fmla="*/ 0 w 56"/>
                <a:gd name="T59" fmla="*/ 95 h 96"/>
                <a:gd name="T60" fmla="*/ 0 w 56"/>
                <a:gd name="T61" fmla="*/ 96 h 96"/>
                <a:gd name="T62" fmla="*/ 2 w 56"/>
                <a:gd name="T63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/>
          </p:nvSpPr>
          <p:spPr bwMode="auto">
            <a:xfrm>
              <a:off x="7319963" y="3986213"/>
              <a:ext cx="428625" cy="730250"/>
            </a:xfrm>
            <a:custGeom>
              <a:avLst/>
              <a:gdLst>
                <a:gd name="T0" fmla="*/ 37 w 37"/>
                <a:gd name="T1" fmla="*/ 3 h 63"/>
                <a:gd name="T2" fmla="*/ 37 w 37"/>
                <a:gd name="T3" fmla="*/ 3 h 63"/>
                <a:gd name="T4" fmla="*/ 37 w 37"/>
                <a:gd name="T5" fmla="*/ 3 h 63"/>
                <a:gd name="T6" fmla="*/ 36 w 37"/>
                <a:gd name="T7" fmla="*/ 3 h 63"/>
                <a:gd name="T8" fmla="*/ 37 w 37"/>
                <a:gd name="T9" fmla="*/ 3 h 63"/>
                <a:gd name="T10" fmla="*/ 37 w 37"/>
                <a:gd name="T11" fmla="*/ 3 h 63"/>
                <a:gd name="T12" fmla="*/ 20 w 37"/>
                <a:gd name="T13" fmla="*/ 34 h 63"/>
                <a:gd name="T14" fmla="*/ 4 w 37"/>
                <a:gd name="T15" fmla="*/ 63 h 63"/>
                <a:gd name="T16" fmla="*/ 3 w 37"/>
                <a:gd name="T17" fmla="*/ 63 h 63"/>
                <a:gd name="T18" fmla="*/ 2 w 37"/>
                <a:gd name="T19" fmla="*/ 63 h 63"/>
                <a:gd name="T20" fmla="*/ 2 w 37"/>
                <a:gd name="T21" fmla="*/ 62 h 63"/>
                <a:gd name="T22" fmla="*/ 1 w 37"/>
                <a:gd name="T23" fmla="*/ 62 h 63"/>
                <a:gd name="T24" fmla="*/ 0 w 37"/>
                <a:gd name="T25" fmla="*/ 61 h 63"/>
                <a:gd name="T26" fmla="*/ 0 w 37"/>
                <a:gd name="T27" fmla="*/ 61 h 63"/>
                <a:gd name="T28" fmla="*/ 17 w 37"/>
                <a:gd name="T29" fmla="*/ 31 h 63"/>
                <a:gd name="T30" fmla="*/ 18 w 37"/>
                <a:gd name="T31" fmla="*/ 31 h 63"/>
                <a:gd name="T32" fmla="*/ 18 w 37"/>
                <a:gd name="T33" fmla="*/ 32 h 63"/>
                <a:gd name="T34" fmla="*/ 20 w 37"/>
                <a:gd name="T35" fmla="*/ 34 h 63"/>
                <a:gd name="T36" fmla="*/ 20 w 37"/>
                <a:gd name="T37" fmla="*/ 34 h 63"/>
                <a:gd name="T38" fmla="*/ 34 w 37"/>
                <a:gd name="T39" fmla="*/ 1 h 63"/>
                <a:gd name="T40" fmla="*/ 35 w 37"/>
                <a:gd name="T41" fmla="*/ 0 h 63"/>
                <a:gd name="T42" fmla="*/ 35 w 37"/>
                <a:gd name="T43" fmla="*/ 0 h 63"/>
                <a:gd name="T44" fmla="*/ 35 w 37"/>
                <a:gd name="T45" fmla="*/ 0 h 63"/>
                <a:gd name="T46" fmla="*/ 35 w 37"/>
                <a:gd name="T47" fmla="*/ 1 h 63"/>
                <a:gd name="T48" fmla="*/ 35 w 37"/>
                <a:gd name="T49" fmla="*/ 0 h 63"/>
                <a:gd name="T50" fmla="*/ 35 w 37"/>
                <a:gd name="T51" fmla="*/ 0 h 63"/>
                <a:gd name="T52" fmla="*/ 35 w 37"/>
                <a:gd name="T53" fmla="*/ 1 h 63"/>
                <a:gd name="T54" fmla="*/ 34 w 37"/>
                <a:gd name="T5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65"/>
            <p:cNvSpPr>
              <a:spLocks noEditPoints="1"/>
            </p:cNvSpPr>
            <p:nvPr/>
          </p:nvSpPr>
          <p:spPr bwMode="auto">
            <a:xfrm>
              <a:off x="7400925" y="4541838"/>
              <a:ext cx="150813" cy="290512"/>
            </a:xfrm>
            <a:custGeom>
              <a:avLst/>
              <a:gdLst>
                <a:gd name="T0" fmla="*/ 5 w 13"/>
                <a:gd name="T1" fmla="*/ 22 h 25"/>
                <a:gd name="T2" fmla="*/ 5 w 13"/>
                <a:gd name="T3" fmla="*/ 22 h 25"/>
                <a:gd name="T4" fmla="*/ 4 w 13"/>
                <a:gd name="T5" fmla="*/ 22 h 25"/>
                <a:gd name="T6" fmla="*/ 4 w 13"/>
                <a:gd name="T7" fmla="*/ 23 h 25"/>
                <a:gd name="T8" fmla="*/ 4 w 13"/>
                <a:gd name="T9" fmla="*/ 23 h 25"/>
                <a:gd name="T10" fmla="*/ 3 w 13"/>
                <a:gd name="T11" fmla="*/ 24 h 25"/>
                <a:gd name="T12" fmla="*/ 1 w 13"/>
                <a:gd name="T13" fmla="*/ 25 h 25"/>
                <a:gd name="T14" fmla="*/ 0 w 13"/>
                <a:gd name="T15" fmla="*/ 24 h 25"/>
                <a:gd name="T16" fmla="*/ 0 w 13"/>
                <a:gd name="T17" fmla="*/ 23 h 25"/>
                <a:gd name="T18" fmla="*/ 2 w 13"/>
                <a:gd name="T19" fmla="*/ 19 h 25"/>
                <a:gd name="T20" fmla="*/ 2 w 13"/>
                <a:gd name="T21" fmla="*/ 19 h 25"/>
                <a:gd name="T22" fmla="*/ 3 w 13"/>
                <a:gd name="T23" fmla="*/ 19 h 25"/>
                <a:gd name="T24" fmla="*/ 5 w 13"/>
                <a:gd name="T25" fmla="*/ 19 h 25"/>
                <a:gd name="T26" fmla="*/ 5 w 13"/>
                <a:gd name="T27" fmla="*/ 22 h 25"/>
                <a:gd name="T28" fmla="*/ 5 w 13"/>
                <a:gd name="T29" fmla="*/ 13 h 25"/>
                <a:gd name="T30" fmla="*/ 9 w 13"/>
                <a:gd name="T31" fmla="*/ 6 h 25"/>
                <a:gd name="T32" fmla="*/ 9 w 13"/>
                <a:gd name="T33" fmla="*/ 8 h 25"/>
                <a:gd name="T34" fmla="*/ 8 w 13"/>
                <a:gd name="T35" fmla="*/ 8 h 25"/>
                <a:gd name="T36" fmla="*/ 8 w 13"/>
                <a:gd name="T37" fmla="*/ 10 h 25"/>
                <a:gd name="T38" fmla="*/ 8 w 13"/>
                <a:gd name="T39" fmla="*/ 12 h 25"/>
                <a:gd name="T40" fmla="*/ 7 w 13"/>
                <a:gd name="T41" fmla="*/ 12 h 25"/>
                <a:gd name="T42" fmla="*/ 6 w 13"/>
                <a:gd name="T43" fmla="*/ 13 h 25"/>
                <a:gd name="T44" fmla="*/ 5 w 13"/>
                <a:gd name="T45" fmla="*/ 13 h 25"/>
                <a:gd name="T46" fmla="*/ 10 w 13"/>
                <a:gd name="T47" fmla="*/ 6 h 25"/>
                <a:gd name="T48" fmla="*/ 10 w 13"/>
                <a:gd name="T49" fmla="*/ 5 h 25"/>
                <a:gd name="T50" fmla="*/ 10 w 13"/>
                <a:gd name="T51" fmla="*/ 5 h 25"/>
                <a:gd name="T52" fmla="*/ 10 w 13"/>
                <a:gd name="T53" fmla="*/ 6 h 25"/>
                <a:gd name="T54" fmla="*/ 12 w 13"/>
                <a:gd name="T55" fmla="*/ 2 h 25"/>
                <a:gd name="T56" fmla="*/ 12 w 13"/>
                <a:gd name="T57" fmla="*/ 1 h 25"/>
                <a:gd name="T58" fmla="*/ 12 w 13"/>
                <a:gd name="T59" fmla="*/ 2 h 25"/>
                <a:gd name="T60" fmla="*/ 13 w 13"/>
                <a:gd name="T61" fmla="*/ 0 h 25"/>
                <a:gd name="T62" fmla="*/ 13 w 13"/>
                <a:gd name="T63" fmla="*/ 0 h 25"/>
                <a:gd name="T64" fmla="*/ 13 w 13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530350" y="1920875"/>
            <a:ext cx="5940425" cy="2598738"/>
            <a:chOff x="1529826" y="1920875"/>
            <a:chExt cx="5940894" cy="2598737"/>
          </a:xfrm>
        </p:grpSpPr>
        <p:sp>
          <p:nvSpPr>
            <p:cNvPr id="165" name="Oval 66"/>
            <p:cNvSpPr>
              <a:spLocks noChangeArrowheads="1"/>
            </p:cNvSpPr>
            <p:nvPr/>
          </p:nvSpPr>
          <p:spPr bwMode="auto">
            <a:xfrm>
              <a:off x="7119855" y="4264024"/>
              <a:ext cx="257195" cy="2555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73" name="TextBox 165"/>
            <p:cNvSpPr txBox="1">
              <a:spLocks noChangeArrowheads="1"/>
            </p:cNvSpPr>
            <p:nvPr/>
          </p:nvSpPr>
          <p:spPr bwMode="auto">
            <a:xfrm>
              <a:off x="7057708" y="4285118"/>
              <a:ext cx="4130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3574" name="组合 2"/>
            <p:cNvGrpSpPr/>
            <p:nvPr/>
          </p:nvGrpSpPr>
          <p:grpSpPr bwMode="auto">
            <a:xfrm>
              <a:off x="1529826" y="1920875"/>
              <a:ext cx="5427235" cy="1919635"/>
              <a:chOff x="1529826" y="1920875"/>
              <a:chExt cx="5427235" cy="1919635"/>
            </a:xfrm>
          </p:grpSpPr>
          <p:sp>
            <p:nvSpPr>
              <p:cNvPr id="159" name="Oval 66"/>
              <p:cNvSpPr>
                <a:spLocks noChangeArrowheads="1"/>
              </p:cNvSpPr>
              <p:nvPr/>
            </p:nvSpPr>
            <p:spPr bwMode="auto">
              <a:xfrm>
                <a:off x="1579043" y="1920875"/>
                <a:ext cx="336577" cy="33655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76" name="TextBox 159"/>
              <p:cNvSpPr txBox="1">
                <a:spLocks noChangeArrowheads="1"/>
              </p:cNvSpPr>
              <p:nvPr/>
            </p:nvSpPr>
            <p:spPr bwMode="auto">
              <a:xfrm>
                <a:off x="1529826" y="1961604"/>
                <a:ext cx="50217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27%</a:t>
                </a:r>
                <a:endPara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1" name="Oval 66"/>
              <p:cNvSpPr>
                <a:spLocks noChangeArrowheads="1"/>
              </p:cNvSpPr>
              <p:nvPr/>
            </p:nvSpPr>
            <p:spPr bwMode="auto">
              <a:xfrm>
                <a:off x="2607824" y="3584574"/>
                <a:ext cx="257195" cy="2555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78" name="TextBox 161"/>
              <p:cNvSpPr txBox="1">
                <a:spLocks noChangeArrowheads="1"/>
              </p:cNvSpPr>
              <p:nvPr/>
            </p:nvSpPr>
            <p:spPr bwMode="auto">
              <a:xfrm>
                <a:off x="2546088" y="3606016"/>
                <a:ext cx="41301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17%</a:t>
                </a:r>
                <a:endParaRPr lang="en-US" altLang="zh-CN" sz="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3" name="Oval 66"/>
              <p:cNvSpPr>
                <a:spLocks noChangeArrowheads="1"/>
              </p:cNvSpPr>
              <p:nvPr/>
            </p:nvSpPr>
            <p:spPr bwMode="auto">
              <a:xfrm>
                <a:off x="6422887" y="2614613"/>
                <a:ext cx="503278" cy="5016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80" name="TextBox 163"/>
              <p:cNvSpPr txBox="1">
                <a:spLocks noChangeArrowheads="1"/>
              </p:cNvSpPr>
              <p:nvPr/>
            </p:nvSpPr>
            <p:spPr bwMode="auto">
              <a:xfrm>
                <a:off x="6444299" y="2735907"/>
                <a:ext cx="51276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48%</a:t>
                </a:r>
                <a:endParaRPr lang="en-US" altLang="zh-CN" sz="11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568541" y="3333749"/>
                <a:ext cx="398494" cy="3984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82" name="TextBox 167"/>
              <p:cNvSpPr txBox="1">
                <a:spLocks noChangeArrowheads="1"/>
              </p:cNvSpPr>
              <p:nvPr/>
            </p:nvSpPr>
            <p:spPr bwMode="auto">
              <a:xfrm>
                <a:off x="4549354" y="3412127"/>
                <a:ext cx="50143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36%</a:t>
                </a:r>
                <a:endPara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258888" y="1989138"/>
            <a:ext cx="6880225" cy="1200150"/>
            <a:chOff x="1259632" y="2179453"/>
            <a:chExt cx="6878856" cy="1200329"/>
          </a:xfrm>
        </p:grpSpPr>
        <p:sp>
          <p:nvSpPr>
            <p:cNvPr id="6168" name="TextBox 2"/>
            <p:cNvSpPr txBox="1">
              <a:spLocks noChangeArrowheads="1"/>
            </p:cNvSpPr>
            <p:nvPr/>
          </p:nvSpPr>
          <p:spPr bwMode="auto">
            <a:xfrm>
              <a:off x="1369736" y="2179453"/>
              <a:ext cx="676875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9" name="组合 72"/>
            <p:cNvGrpSpPr/>
            <p:nvPr/>
          </p:nvGrpSpPr>
          <p:grpSpPr bwMode="auto">
            <a:xfrm>
              <a:off x="1259632" y="2302669"/>
              <a:ext cx="143806" cy="141260"/>
              <a:chOff x="3324225" y="883222"/>
              <a:chExt cx="793744" cy="779694"/>
            </a:xfrm>
          </p:grpSpPr>
          <p:sp>
            <p:nvSpPr>
              <p:cNvPr id="71" name="Freeform 62"/>
              <p:cNvSpPr/>
              <p:nvPr/>
            </p:nvSpPr>
            <p:spPr bwMode="auto">
              <a:xfrm>
                <a:off x="3324225" y="886683"/>
                <a:ext cx="429262" cy="779959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Freeform 63"/>
              <p:cNvSpPr/>
              <p:nvPr/>
            </p:nvSpPr>
            <p:spPr bwMode="auto">
              <a:xfrm>
                <a:off x="3508193" y="939265"/>
                <a:ext cx="613236" cy="727377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1258888" y="3617913"/>
            <a:ext cx="7096125" cy="1108075"/>
            <a:chOff x="1259632" y="3977189"/>
            <a:chExt cx="7094880" cy="1107995"/>
          </a:xfrm>
        </p:grpSpPr>
        <p:sp>
          <p:nvSpPr>
            <p:cNvPr id="6164" name="矩形 3"/>
            <p:cNvSpPr>
              <a:spLocks noChangeArrowheads="1"/>
            </p:cNvSpPr>
            <p:nvPr/>
          </p:nvSpPr>
          <p:spPr bwMode="auto">
            <a:xfrm>
              <a:off x="1369736" y="3977189"/>
              <a:ext cx="6984776" cy="11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D95B30"/>
                  </a:solidFill>
                  <a:latin typeface="Arial" panose="020B0604020202020204" pitchFamily="34" charset="0"/>
                </a:rPr>
                <a:t>RAPIDPPT</a:t>
              </a:r>
              <a:r>
                <a:rPr lang="en-US" altLang="zh-CN" sz="1100">
                  <a:solidFill>
                    <a:srgbClr val="404040"/>
                  </a:solidFill>
                  <a:latin typeface="Arial" panose="020B0604020202020204" pitchFamily="34" charset="0"/>
                </a:rPr>
                <a:t>, the leader of professional PPT designer in China. </a:t>
              </a:r>
              <a:endParaRPr lang="en-US" altLang="zh-CN" sz="11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404040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1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404040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100">
                <a:solidFill>
                  <a:srgbClr val="40404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404040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clients.</a:t>
              </a:r>
              <a:endParaRPr lang="en-US" altLang="zh-CN" sz="1100">
                <a:solidFill>
                  <a:srgbClr val="40404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165" name="组合 73"/>
            <p:cNvGrpSpPr/>
            <p:nvPr/>
          </p:nvGrpSpPr>
          <p:grpSpPr bwMode="auto">
            <a:xfrm>
              <a:off x="1259632" y="4041357"/>
              <a:ext cx="143806" cy="141260"/>
              <a:chOff x="3324225" y="883222"/>
              <a:chExt cx="793744" cy="779694"/>
            </a:xfrm>
          </p:grpSpPr>
          <p:sp>
            <p:nvSpPr>
              <p:cNvPr id="75" name="Freeform 62"/>
              <p:cNvSpPr/>
              <p:nvPr/>
            </p:nvSpPr>
            <p:spPr bwMode="auto">
              <a:xfrm>
                <a:off x="3324225" y="879508"/>
                <a:ext cx="429274" cy="7797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63"/>
              <p:cNvSpPr/>
              <p:nvPr/>
            </p:nvSpPr>
            <p:spPr bwMode="auto">
              <a:xfrm>
                <a:off x="3508198" y="932078"/>
                <a:ext cx="613253" cy="727218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TextBox 19"/>
          <p:cNvSpPr txBox="1">
            <a:spLocks noChangeArrowheads="1"/>
          </p:cNvSpPr>
          <p:nvPr/>
        </p:nvSpPr>
        <p:spPr bwMode="auto">
          <a:xfrm>
            <a:off x="1370013" y="4822825"/>
            <a:ext cx="38862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我们网址：</a:t>
            </a:r>
            <a:r>
              <a:rPr lang="en-US" altLang="zh-CN" sz="1600">
                <a:solidFill>
                  <a:srgbClr val="D95B30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www.rapidppt.com</a:t>
            </a:r>
            <a:endParaRPr lang="zh-CN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083 4.45087E-6 L -2.77778E-6 4.45087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111 4.45087E-6 L 2.77778E-6 4.4508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7" grpId="0" animBg="1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92188" y="1441450"/>
            <a:ext cx="1997075" cy="2246313"/>
            <a:chOff x="991818" y="1440964"/>
            <a:chExt cx="1997262" cy="2246769"/>
          </a:xfrm>
        </p:grpSpPr>
        <p:pic>
          <p:nvPicPr>
            <p:cNvPr id="2463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91818" y="3121309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42"/>
            <p:cNvSpPr/>
            <p:nvPr/>
          </p:nvSpPr>
          <p:spPr bwMode="auto">
            <a:xfrm>
              <a:off x="1168046" y="1440964"/>
              <a:ext cx="1579711" cy="2016534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37" name="TextBox 89"/>
            <p:cNvSpPr txBox="1">
              <a:spLocks noChangeArrowheads="1"/>
            </p:cNvSpPr>
            <p:nvPr/>
          </p:nvSpPr>
          <p:spPr bwMode="auto">
            <a:xfrm>
              <a:off x="1466206" y="154460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38" name="TextBox 90"/>
            <p:cNvSpPr txBox="1">
              <a:spLocks noChangeArrowheads="1"/>
            </p:cNvSpPr>
            <p:nvPr/>
          </p:nvSpPr>
          <p:spPr bwMode="auto">
            <a:xfrm>
              <a:off x="1466206" y="205713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9" name="TextBox 91"/>
            <p:cNvSpPr txBox="1">
              <a:spLocks noChangeArrowheads="1"/>
            </p:cNvSpPr>
            <p:nvPr/>
          </p:nvSpPr>
          <p:spPr bwMode="auto">
            <a:xfrm>
              <a:off x="1466206" y="233631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40" name="TextBox 92"/>
            <p:cNvSpPr txBox="1">
              <a:spLocks noChangeArrowheads="1"/>
            </p:cNvSpPr>
            <p:nvPr/>
          </p:nvSpPr>
          <p:spPr bwMode="auto">
            <a:xfrm>
              <a:off x="1466206" y="261549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762250" y="1441450"/>
            <a:ext cx="1997075" cy="2246313"/>
            <a:chOff x="2762725" y="1440964"/>
            <a:chExt cx="1997262" cy="2246769"/>
          </a:xfrm>
        </p:grpSpPr>
        <p:pic>
          <p:nvPicPr>
            <p:cNvPr id="2462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62725" y="3121309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Freeform 43"/>
            <p:cNvSpPr/>
            <p:nvPr/>
          </p:nvSpPr>
          <p:spPr bwMode="auto">
            <a:xfrm>
              <a:off x="2937366" y="1440964"/>
              <a:ext cx="1578123" cy="2016534"/>
            </a:xfrm>
            <a:custGeom>
              <a:avLst/>
              <a:gdLst>
                <a:gd name="T0" fmla="*/ 23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3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3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31" name="TextBox 93"/>
            <p:cNvSpPr txBox="1">
              <a:spLocks noChangeArrowheads="1"/>
            </p:cNvSpPr>
            <p:nvPr/>
          </p:nvSpPr>
          <p:spPr bwMode="auto">
            <a:xfrm>
              <a:off x="3252556" y="154460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32" name="TextBox 94"/>
            <p:cNvSpPr txBox="1">
              <a:spLocks noChangeArrowheads="1"/>
            </p:cNvSpPr>
            <p:nvPr/>
          </p:nvSpPr>
          <p:spPr bwMode="auto">
            <a:xfrm>
              <a:off x="3252556" y="205713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3" name="TextBox 95"/>
            <p:cNvSpPr txBox="1">
              <a:spLocks noChangeArrowheads="1"/>
            </p:cNvSpPr>
            <p:nvPr/>
          </p:nvSpPr>
          <p:spPr bwMode="auto">
            <a:xfrm>
              <a:off x="3252556" y="233631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34" name="TextBox 96"/>
            <p:cNvSpPr txBox="1">
              <a:spLocks noChangeArrowheads="1"/>
            </p:cNvSpPr>
            <p:nvPr/>
          </p:nvSpPr>
          <p:spPr bwMode="auto">
            <a:xfrm>
              <a:off x="3252556" y="261549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529138" y="1441450"/>
            <a:ext cx="1997075" cy="2246313"/>
            <a:chOff x="4528528" y="1440964"/>
            <a:chExt cx="1997262" cy="2246769"/>
          </a:xfrm>
        </p:grpSpPr>
        <p:pic>
          <p:nvPicPr>
            <p:cNvPr id="2462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528528" y="3121309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44"/>
            <p:cNvSpPr/>
            <p:nvPr/>
          </p:nvSpPr>
          <p:spPr bwMode="auto">
            <a:xfrm>
              <a:off x="4704756" y="1440964"/>
              <a:ext cx="1578123" cy="2016534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3 w 25"/>
                <a:gd name="T13" fmla="*/ 32 h 32"/>
                <a:gd name="T14" fmla="*/ 16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25" name="TextBox 97"/>
            <p:cNvSpPr txBox="1">
              <a:spLocks noChangeArrowheads="1"/>
            </p:cNvSpPr>
            <p:nvPr/>
          </p:nvSpPr>
          <p:spPr bwMode="auto">
            <a:xfrm>
              <a:off x="5020757" y="154460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26" name="TextBox 98"/>
            <p:cNvSpPr txBox="1">
              <a:spLocks noChangeArrowheads="1"/>
            </p:cNvSpPr>
            <p:nvPr/>
          </p:nvSpPr>
          <p:spPr bwMode="auto">
            <a:xfrm>
              <a:off x="5020757" y="205713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7" name="TextBox 99"/>
            <p:cNvSpPr txBox="1">
              <a:spLocks noChangeArrowheads="1"/>
            </p:cNvSpPr>
            <p:nvPr/>
          </p:nvSpPr>
          <p:spPr bwMode="auto">
            <a:xfrm>
              <a:off x="5020757" y="233631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8" name="TextBox 100"/>
            <p:cNvSpPr txBox="1">
              <a:spLocks noChangeArrowheads="1"/>
            </p:cNvSpPr>
            <p:nvPr/>
          </p:nvSpPr>
          <p:spPr bwMode="auto">
            <a:xfrm>
              <a:off x="5020757" y="261549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251575" y="1441450"/>
            <a:ext cx="1997075" cy="2246313"/>
            <a:chOff x="6251070" y="1440964"/>
            <a:chExt cx="1997262" cy="2246769"/>
          </a:xfrm>
        </p:grpSpPr>
        <p:pic>
          <p:nvPicPr>
            <p:cNvPr id="24617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6251070" y="3121309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45"/>
            <p:cNvSpPr/>
            <p:nvPr/>
          </p:nvSpPr>
          <p:spPr bwMode="auto">
            <a:xfrm>
              <a:off x="6473341" y="1440964"/>
              <a:ext cx="1578123" cy="2016534"/>
            </a:xfrm>
            <a:custGeom>
              <a:avLst/>
              <a:gdLst>
                <a:gd name="T0" fmla="*/ 22 w 25"/>
                <a:gd name="T1" fmla="*/ 0 h 32"/>
                <a:gd name="T2" fmla="*/ 3 w 25"/>
                <a:gd name="T3" fmla="*/ 0 h 32"/>
                <a:gd name="T4" fmla="*/ 0 w 25"/>
                <a:gd name="T5" fmla="*/ 3 h 32"/>
                <a:gd name="T6" fmla="*/ 0 w 25"/>
                <a:gd name="T7" fmla="*/ 23 h 32"/>
                <a:gd name="T8" fmla="*/ 3 w 25"/>
                <a:gd name="T9" fmla="*/ 25 h 32"/>
                <a:gd name="T10" fmla="*/ 10 w 25"/>
                <a:gd name="T11" fmla="*/ 25 h 32"/>
                <a:gd name="T12" fmla="*/ 12 w 25"/>
                <a:gd name="T13" fmla="*/ 32 h 32"/>
                <a:gd name="T14" fmla="*/ 15 w 25"/>
                <a:gd name="T15" fmla="*/ 25 h 32"/>
                <a:gd name="T16" fmla="*/ 22 w 25"/>
                <a:gd name="T17" fmla="*/ 25 h 32"/>
                <a:gd name="T18" fmla="*/ 25 w 25"/>
                <a:gd name="T19" fmla="*/ 23 h 32"/>
                <a:gd name="T20" fmla="*/ 25 w 25"/>
                <a:gd name="T21" fmla="*/ 3 h 32"/>
                <a:gd name="T22" fmla="*/ 22 w 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2">
                  <a:moveTo>
                    <a:pt x="2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5"/>
                    <a:pt x="25" y="24"/>
                    <a:pt x="25" y="2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19" name="TextBox 101"/>
            <p:cNvSpPr txBox="1">
              <a:spLocks noChangeArrowheads="1"/>
            </p:cNvSpPr>
            <p:nvPr/>
          </p:nvSpPr>
          <p:spPr bwMode="auto">
            <a:xfrm>
              <a:off x="6763558" y="154460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620" name="TextBox 102"/>
            <p:cNvSpPr txBox="1">
              <a:spLocks noChangeArrowheads="1"/>
            </p:cNvSpPr>
            <p:nvPr/>
          </p:nvSpPr>
          <p:spPr bwMode="auto">
            <a:xfrm>
              <a:off x="6763558" y="2057131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1" name="TextBox 103"/>
            <p:cNvSpPr txBox="1">
              <a:spLocks noChangeArrowheads="1"/>
            </p:cNvSpPr>
            <p:nvPr/>
          </p:nvSpPr>
          <p:spPr bwMode="auto">
            <a:xfrm>
              <a:off x="6763558" y="233631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22" name="TextBox 104"/>
            <p:cNvSpPr txBox="1">
              <a:spLocks noChangeArrowheads="1"/>
            </p:cNvSpPr>
            <p:nvPr/>
          </p:nvSpPr>
          <p:spPr bwMode="auto">
            <a:xfrm>
              <a:off x="6763558" y="261549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 rot="16200000" flipH="1" flipV="1">
            <a:off x="4528016" y="-17161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 bwMode="auto">
          <a:xfrm>
            <a:off x="796925" y="3925888"/>
            <a:ext cx="7639050" cy="1476375"/>
            <a:chOff x="683399" y="3954072"/>
            <a:chExt cx="7637728" cy="1477328"/>
          </a:xfrm>
        </p:grpSpPr>
        <p:sp>
          <p:nvSpPr>
            <p:cNvPr id="24601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02" name="组合 108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120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03" name="组合 109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116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604" name="组合 110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12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291" name="组合 7290"/>
          <p:cNvGrpSpPr/>
          <p:nvPr/>
        </p:nvGrpSpPr>
        <p:grpSpPr>
          <a:xfrm>
            <a:off x="5068888" y="1145952"/>
            <a:ext cx="2898775" cy="4202112"/>
            <a:chOff x="5068888" y="1145952"/>
            <a:chExt cx="2898775" cy="42021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/>
            <p:nvPr/>
          </p:nvSpPr>
          <p:spPr bwMode="auto">
            <a:xfrm>
              <a:off x="5151438" y="3333527"/>
              <a:ext cx="2816225" cy="2014537"/>
            </a:xfrm>
            <a:custGeom>
              <a:avLst/>
              <a:gdLst>
                <a:gd name="T0" fmla="*/ 150 w 309"/>
                <a:gd name="T1" fmla="*/ 221 h 221"/>
                <a:gd name="T2" fmla="*/ 304 w 309"/>
                <a:gd name="T3" fmla="*/ 95 h 221"/>
                <a:gd name="T4" fmla="*/ 290 w 309"/>
                <a:gd name="T5" fmla="*/ 0 h 221"/>
                <a:gd name="T6" fmla="*/ 0 w 309"/>
                <a:gd name="T7" fmla="*/ 115 h 221"/>
                <a:gd name="T8" fmla="*/ 150 w 309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21">
                  <a:moveTo>
                    <a:pt x="150" y="221"/>
                  </a:moveTo>
                  <a:cubicBezTo>
                    <a:pt x="227" y="221"/>
                    <a:pt x="291" y="183"/>
                    <a:pt x="304" y="95"/>
                  </a:cubicBezTo>
                  <a:cubicBezTo>
                    <a:pt x="309" y="61"/>
                    <a:pt x="303" y="30"/>
                    <a:pt x="29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9" y="188"/>
                    <a:pt x="79" y="221"/>
                    <a:pt x="150" y="22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5816600" y="1145952"/>
              <a:ext cx="1047750" cy="1038225"/>
            </a:xfrm>
            <a:custGeom>
              <a:avLst/>
              <a:gdLst>
                <a:gd name="T0" fmla="*/ 74 w 115"/>
                <a:gd name="T1" fmla="*/ 0 h 114"/>
                <a:gd name="T2" fmla="*/ 0 w 115"/>
                <a:gd name="T3" fmla="*/ 114 h 114"/>
                <a:gd name="T4" fmla="*/ 115 w 115"/>
                <a:gd name="T5" fmla="*/ 69 h 114"/>
                <a:gd name="T6" fmla="*/ 74 w 115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4">
                  <a:moveTo>
                    <a:pt x="74" y="0"/>
                  </a:moveTo>
                  <a:cubicBezTo>
                    <a:pt x="52" y="40"/>
                    <a:pt x="28" y="79"/>
                    <a:pt x="0" y="114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00" y="47"/>
                    <a:pt x="87" y="24"/>
                    <a:pt x="74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5068888" y="2376264"/>
              <a:ext cx="2679700" cy="1851025"/>
            </a:xfrm>
            <a:custGeom>
              <a:avLst/>
              <a:gdLst>
                <a:gd name="T0" fmla="*/ 232 w 294"/>
                <a:gd name="T1" fmla="*/ 0 h 203"/>
                <a:gd name="T2" fmla="*/ 22 w 294"/>
                <a:gd name="T3" fmla="*/ 83 h 203"/>
                <a:gd name="T4" fmla="*/ 5 w 294"/>
                <a:gd name="T5" fmla="*/ 184 h 203"/>
                <a:gd name="T6" fmla="*/ 9 w 294"/>
                <a:gd name="T7" fmla="*/ 203 h 203"/>
                <a:gd name="T8" fmla="*/ 294 w 294"/>
                <a:gd name="T9" fmla="*/ 91 h 203"/>
                <a:gd name="T10" fmla="*/ 246 w 294"/>
                <a:gd name="T11" fmla="*/ 17 h 203"/>
                <a:gd name="T12" fmla="*/ 232 w 294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203">
                  <a:moveTo>
                    <a:pt x="232" y="0"/>
                  </a:moveTo>
                  <a:cubicBezTo>
                    <a:pt x="22" y="83"/>
                    <a:pt x="22" y="83"/>
                    <a:pt x="22" y="83"/>
                  </a:cubicBezTo>
                  <a:cubicBezTo>
                    <a:pt x="7" y="114"/>
                    <a:pt x="0" y="147"/>
                    <a:pt x="5" y="184"/>
                  </a:cubicBezTo>
                  <a:cubicBezTo>
                    <a:pt x="6" y="191"/>
                    <a:pt x="7" y="197"/>
                    <a:pt x="9" y="20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83" y="65"/>
                    <a:pt x="266" y="40"/>
                    <a:pt x="246" y="17"/>
                  </a:cubicBezTo>
                  <a:cubicBezTo>
                    <a:pt x="242" y="12"/>
                    <a:pt x="237" y="6"/>
                    <a:pt x="232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5305425" y="1893664"/>
              <a:ext cx="1841500" cy="1120775"/>
            </a:xfrm>
            <a:custGeom>
              <a:avLst/>
              <a:gdLst>
                <a:gd name="T0" fmla="*/ 171 w 202"/>
                <a:gd name="T1" fmla="*/ 0 h 123"/>
                <a:gd name="T2" fmla="*/ 53 w 202"/>
                <a:gd name="T3" fmla="*/ 47 h 123"/>
                <a:gd name="T4" fmla="*/ 42 w 202"/>
                <a:gd name="T5" fmla="*/ 60 h 123"/>
                <a:gd name="T6" fmla="*/ 0 w 202"/>
                <a:gd name="T7" fmla="*/ 123 h 123"/>
                <a:gd name="T8" fmla="*/ 202 w 202"/>
                <a:gd name="T9" fmla="*/ 43 h 123"/>
                <a:gd name="T10" fmla="*/ 171 w 202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23">
                  <a:moveTo>
                    <a:pt x="171" y="0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50" y="51"/>
                    <a:pt x="46" y="55"/>
                    <a:pt x="42" y="60"/>
                  </a:cubicBezTo>
                  <a:cubicBezTo>
                    <a:pt x="26" y="79"/>
                    <a:pt x="11" y="100"/>
                    <a:pt x="0" y="123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191" y="29"/>
                    <a:pt x="181" y="15"/>
                    <a:pt x="171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1204913" y="1260475"/>
            <a:ext cx="5076825" cy="3541713"/>
            <a:chOff x="1205533" y="1261065"/>
            <a:chExt cx="5076205" cy="3540899"/>
          </a:xfrm>
        </p:grpSpPr>
        <p:grpSp>
          <p:nvGrpSpPr>
            <p:cNvPr id="7276" name="组合 7275"/>
            <p:cNvGrpSpPr/>
            <p:nvPr/>
          </p:nvGrpSpPr>
          <p:grpSpPr>
            <a:xfrm>
              <a:off x="5086350" y="1538064"/>
              <a:ext cx="1195388" cy="3263900"/>
              <a:chOff x="5086350" y="1779240"/>
              <a:chExt cx="1195388" cy="32639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6199188" y="1779240"/>
                <a:ext cx="82550" cy="809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5514975" y="2817465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5086350" y="3866803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5295900" y="4970115"/>
                <a:ext cx="73025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7278" name="直接连接符 7277"/>
            <p:cNvCxnSpPr/>
            <p:nvPr/>
          </p:nvCxnSpPr>
          <p:spPr>
            <a:xfrm>
              <a:off x="3730937" y="1576905"/>
              <a:ext cx="250635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2915061" y="2613304"/>
              <a:ext cx="263810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196012" y="3671924"/>
              <a:ext cx="293334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205533" y="4774982"/>
              <a:ext cx="409683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8" name="TextBox 189"/>
            <p:cNvSpPr txBox="1">
              <a:spLocks noChangeArrowheads="1"/>
            </p:cNvSpPr>
            <p:nvPr/>
          </p:nvSpPr>
          <p:spPr bwMode="auto">
            <a:xfrm>
              <a:off x="3743841" y="126106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9" name="TextBox 190"/>
            <p:cNvSpPr txBox="1">
              <a:spLocks noChangeArrowheads="1"/>
            </p:cNvSpPr>
            <p:nvPr/>
          </p:nvSpPr>
          <p:spPr bwMode="auto">
            <a:xfrm>
              <a:off x="2921029" y="2326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0" name="TextBox 191"/>
            <p:cNvSpPr txBox="1">
              <a:spLocks noChangeArrowheads="1"/>
            </p:cNvSpPr>
            <p:nvPr/>
          </p:nvSpPr>
          <p:spPr bwMode="auto">
            <a:xfrm>
              <a:off x="2207145" y="3394665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1" name="TextBox 192"/>
            <p:cNvSpPr txBox="1">
              <a:spLocks noChangeArrowheads="1"/>
            </p:cNvSpPr>
            <p:nvPr/>
          </p:nvSpPr>
          <p:spPr bwMode="auto">
            <a:xfrm>
              <a:off x="1209459" y="4497977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" name="圆角矩形 193"/>
          <p:cNvSpPr/>
          <p:nvPr/>
        </p:nvSpPr>
        <p:spPr>
          <a:xfrm rot="16200000" flipH="1" flipV="1">
            <a:off x="4528016" y="1672060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88038" y="4008438"/>
            <a:ext cx="1763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31%</a:t>
            </a:r>
            <a:endParaRPr lang="en-US" altLang="zh-CN" sz="6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350963" y="1373188"/>
            <a:ext cx="6242050" cy="4359275"/>
            <a:chOff x="1350584" y="1373594"/>
            <a:chExt cx="6242429" cy="4359662"/>
          </a:xfrm>
        </p:grpSpPr>
        <p:grpSp>
          <p:nvGrpSpPr>
            <p:cNvPr id="26644" name="组合 8211"/>
            <p:cNvGrpSpPr/>
            <p:nvPr/>
          </p:nvGrpSpPr>
          <p:grpSpPr bwMode="auto">
            <a:xfrm>
              <a:off x="2483768" y="2087563"/>
              <a:ext cx="4675857" cy="3213645"/>
              <a:chOff x="2483768" y="2087563"/>
              <a:chExt cx="4675857" cy="3213645"/>
            </a:xfrm>
          </p:grpSpPr>
          <p:cxnSp>
            <p:nvCxnSpPr>
              <p:cNvPr id="8211" name="直接连接符 8210"/>
              <p:cNvCxnSpPr/>
              <p:nvPr/>
            </p:nvCxnSpPr>
            <p:spPr>
              <a:xfrm>
                <a:off x="2484128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152506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3819296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4487675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5156052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5824431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6491221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7159599" y="2088032"/>
                <a:ext cx="0" cy="32133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09827" y="1424399"/>
              <a:ext cx="420713" cy="1762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830781" y="1424399"/>
              <a:ext cx="433413" cy="1762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47" name="Rectangle 39"/>
            <p:cNvSpPr>
              <a:spLocks noChangeArrowheads="1"/>
            </p:cNvSpPr>
            <p:nvPr/>
          </p:nvSpPr>
          <p:spPr bwMode="auto">
            <a:xfrm>
              <a:off x="1874838" y="3889375"/>
              <a:ext cx="5718175" cy="68263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48" name="Rectangle 41"/>
            <p:cNvSpPr>
              <a:spLocks noChangeArrowheads="1"/>
            </p:cNvSpPr>
            <p:nvPr/>
          </p:nvSpPr>
          <p:spPr bwMode="auto">
            <a:xfrm>
              <a:off x="2755900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49" name="Rectangle 43"/>
            <p:cNvSpPr>
              <a:spLocks noChangeArrowheads="1"/>
            </p:cNvSpPr>
            <p:nvPr/>
          </p:nvSpPr>
          <p:spPr bwMode="auto">
            <a:xfrm>
              <a:off x="3635375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50" name="Rectangle 45"/>
            <p:cNvSpPr>
              <a:spLocks noChangeArrowheads="1"/>
            </p:cNvSpPr>
            <p:nvPr/>
          </p:nvSpPr>
          <p:spPr bwMode="auto">
            <a:xfrm>
              <a:off x="4516438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51" name="Rectangle 47"/>
            <p:cNvSpPr>
              <a:spLocks noChangeArrowheads="1"/>
            </p:cNvSpPr>
            <p:nvPr/>
          </p:nvSpPr>
          <p:spPr bwMode="auto">
            <a:xfrm>
              <a:off x="5397500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52" name="Rectangle 49"/>
            <p:cNvSpPr>
              <a:spLocks noChangeArrowheads="1"/>
            </p:cNvSpPr>
            <p:nvPr/>
          </p:nvSpPr>
          <p:spPr bwMode="auto">
            <a:xfrm>
              <a:off x="6278563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53" name="Rectangle 51"/>
            <p:cNvSpPr>
              <a:spLocks noChangeArrowheads="1"/>
            </p:cNvSpPr>
            <p:nvPr/>
          </p:nvSpPr>
          <p:spPr bwMode="auto">
            <a:xfrm>
              <a:off x="7158038" y="1938338"/>
              <a:ext cx="1587" cy="349567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>
            <a:xfrm>
              <a:off x="1863377" y="1511718"/>
              <a:ext cx="0" cy="422153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55" name="TextBox 127"/>
            <p:cNvSpPr txBox="1">
              <a:spLocks noChangeArrowheads="1"/>
            </p:cNvSpPr>
            <p:nvPr/>
          </p:nvSpPr>
          <p:spPr bwMode="auto">
            <a:xfrm>
              <a:off x="1490161" y="3361984"/>
              <a:ext cx="3728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6" name="TextBox 128"/>
            <p:cNvSpPr txBox="1">
              <a:spLocks noChangeArrowheads="1"/>
            </p:cNvSpPr>
            <p:nvPr/>
          </p:nvSpPr>
          <p:spPr bwMode="auto">
            <a:xfrm>
              <a:off x="1490160" y="2955167"/>
              <a:ext cx="3728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7" name="TextBox 129"/>
            <p:cNvSpPr txBox="1">
              <a:spLocks noChangeArrowheads="1"/>
            </p:cNvSpPr>
            <p:nvPr/>
          </p:nvSpPr>
          <p:spPr bwMode="auto">
            <a:xfrm>
              <a:off x="1478379" y="2548350"/>
              <a:ext cx="3964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8" name="TextBox 130"/>
            <p:cNvSpPr txBox="1">
              <a:spLocks noChangeArrowheads="1"/>
            </p:cNvSpPr>
            <p:nvPr/>
          </p:nvSpPr>
          <p:spPr bwMode="auto">
            <a:xfrm>
              <a:off x="1478378" y="2141533"/>
              <a:ext cx="3964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9" name="TextBox 131"/>
            <p:cNvSpPr txBox="1">
              <a:spLocks noChangeArrowheads="1"/>
            </p:cNvSpPr>
            <p:nvPr/>
          </p:nvSpPr>
          <p:spPr bwMode="auto">
            <a:xfrm>
              <a:off x="1478377" y="1734716"/>
              <a:ext cx="3964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0" name="TextBox 132"/>
            <p:cNvSpPr txBox="1">
              <a:spLocks noChangeArrowheads="1"/>
            </p:cNvSpPr>
            <p:nvPr/>
          </p:nvSpPr>
          <p:spPr bwMode="auto">
            <a:xfrm>
              <a:off x="1350584" y="5396073"/>
              <a:ext cx="6012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1" name="TextBox 133"/>
            <p:cNvSpPr txBox="1">
              <a:spLocks noChangeArrowheads="1"/>
            </p:cNvSpPr>
            <p:nvPr/>
          </p:nvSpPr>
          <p:spPr bwMode="auto">
            <a:xfrm>
              <a:off x="1350585" y="4989252"/>
              <a:ext cx="6012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2" name="TextBox 134"/>
            <p:cNvSpPr txBox="1">
              <a:spLocks noChangeArrowheads="1"/>
            </p:cNvSpPr>
            <p:nvPr/>
          </p:nvSpPr>
          <p:spPr bwMode="auto">
            <a:xfrm>
              <a:off x="1350585" y="4582435"/>
              <a:ext cx="6012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TextBox 135"/>
            <p:cNvSpPr txBox="1">
              <a:spLocks noChangeArrowheads="1"/>
            </p:cNvSpPr>
            <p:nvPr/>
          </p:nvSpPr>
          <p:spPr bwMode="auto">
            <a:xfrm>
              <a:off x="1350586" y="4175618"/>
              <a:ext cx="6012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4" name="TextBox 136"/>
            <p:cNvSpPr txBox="1">
              <a:spLocks noChangeArrowheads="1"/>
            </p:cNvSpPr>
            <p:nvPr/>
          </p:nvSpPr>
          <p:spPr bwMode="auto">
            <a:xfrm>
              <a:off x="1557189" y="3768801"/>
              <a:ext cx="2388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20" name="直接连接符 8219"/>
            <p:cNvCxnSpPr/>
            <p:nvPr/>
          </p:nvCxnSpPr>
          <p:spPr>
            <a:xfrm>
              <a:off x="1793523" y="3496269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793523" y="3093009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793523" y="2686573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793523" y="2275374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793523" y="1873700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1793523" y="3916995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793523" y="4313905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793523" y="4720341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793523" y="5128364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793523" y="5537976"/>
              <a:ext cx="14447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5" name="TextBox 153"/>
            <p:cNvSpPr txBox="1">
              <a:spLocks noChangeArrowheads="1"/>
            </p:cNvSpPr>
            <p:nvPr/>
          </p:nvSpPr>
          <p:spPr bwMode="auto">
            <a:xfrm>
              <a:off x="3114337" y="137359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6" name="TextBox 154"/>
            <p:cNvSpPr txBox="1">
              <a:spLocks noChangeArrowheads="1"/>
            </p:cNvSpPr>
            <p:nvPr/>
          </p:nvSpPr>
          <p:spPr bwMode="auto">
            <a:xfrm>
              <a:off x="4844966" y="137359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95" name="Freeform 53"/>
          <p:cNvSpPr/>
          <p:nvPr/>
        </p:nvSpPr>
        <p:spPr bwMode="auto">
          <a:xfrm>
            <a:off x="2673350" y="2087563"/>
            <a:ext cx="4797425" cy="1843087"/>
          </a:xfrm>
          <a:custGeom>
            <a:avLst/>
            <a:gdLst>
              <a:gd name="T0" fmla="*/ 2911 w 3022"/>
              <a:gd name="T1" fmla="*/ 1050 h 1161"/>
              <a:gd name="T2" fmla="*/ 2834 w 3022"/>
              <a:gd name="T3" fmla="*/ 1050 h 1161"/>
              <a:gd name="T4" fmla="*/ 2749 w 3022"/>
              <a:gd name="T5" fmla="*/ 845 h 1161"/>
              <a:gd name="T6" fmla="*/ 2689 w 3022"/>
              <a:gd name="T7" fmla="*/ 862 h 1161"/>
              <a:gd name="T8" fmla="*/ 2604 w 3022"/>
              <a:gd name="T9" fmla="*/ 794 h 1161"/>
              <a:gd name="T10" fmla="*/ 2544 w 3022"/>
              <a:gd name="T11" fmla="*/ 640 h 1161"/>
              <a:gd name="T12" fmla="*/ 2458 w 3022"/>
              <a:gd name="T13" fmla="*/ 512 h 1161"/>
              <a:gd name="T14" fmla="*/ 2399 w 3022"/>
              <a:gd name="T15" fmla="*/ 316 h 1161"/>
              <a:gd name="T16" fmla="*/ 2365 w 3022"/>
              <a:gd name="T17" fmla="*/ 307 h 1161"/>
              <a:gd name="T18" fmla="*/ 2330 w 3022"/>
              <a:gd name="T19" fmla="*/ 282 h 1161"/>
              <a:gd name="T20" fmla="*/ 2177 w 3022"/>
              <a:gd name="T21" fmla="*/ 0 h 1161"/>
              <a:gd name="T22" fmla="*/ 2074 w 3022"/>
              <a:gd name="T23" fmla="*/ 120 h 1161"/>
              <a:gd name="T24" fmla="*/ 1946 w 3022"/>
              <a:gd name="T25" fmla="*/ 231 h 1161"/>
              <a:gd name="T26" fmla="*/ 1827 w 3022"/>
              <a:gd name="T27" fmla="*/ 256 h 1161"/>
              <a:gd name="T28" fmla="*/ 1750 w 3022"/>
              <a:gd name="T29" fmla="*/ 282 h 1161"/>
              <a:gd name="T30" fmla="*/ 1648 w 3022"/>
              <a:gd name="T31" fmla="*/ 299 h 1161"/>
              <a:gd name="T32" fmla="*/ 1579 w 3022"/>
              <a:gd name="T33" fmla="*/ 572 h 1161"/>
              <a:gd name="T34" fmla="*/ 1494 w 3022"/>
              <a:gd name="T35" fmla="*/ 572 h 1161"/>
              <a:gd name="T36" fmla="*/ 1443 w 3022"/>
              <a:gd name="T37" fmla="*/ 555 h 1161"/>
              <a:gd name="T38" fmla="*/ 1392 w 3022"/>
              <a:gd name="T39" fmla="*/ 598 h 1161"/>
              <a:gd name="T40" fmla="*/ 1306 w 3022"/>
              <a:gd name="T41" fmla="*/ 581 h 1161"/>
              <a:gd name="T42" fmla="*/ 1238 w 3022"/>
              <a:gd name="T43" fmla="*/ 589 h 1161"/>
              <a:gd name="T44" fmla="*/ 1161 w 3022"/>
              <a:gd name="T45" fmla="*/ 726 h 1161"/>
              <a:gd name="T46" fmla="*/ 1042 w 3022"/>
              <a:gd name="T47" fmla="*/ 930 h 1161"/>
              <a:gd name="T48" fmla="*/ 931 w 3022"/>
              <a:gd name="T49" fmla="*/ 777 h 1161"/>
              <a:gd name="T50" fmla="*/ 794 w 3022"/>
              <a:gd name="T51" fmla="*/ 529 h 1161"/>
              <a:gd name="T52" fmla="*/ 700 w 3022"/>
              <a:gd name="T53" fmla="*/ 563 h 1161"/>
              <a:gd name="T54" fmla="*/ 615 w 3022"/>
              <a:gd name="T55" fmla="*/ 632 h 1161"/>
              <a:gd name="T56" fmla="*/ 521 w 3022"/>
              <a:gd name="T57" fmla="*/ 854 h 1161"/>
              <a:gd name="T58" fmla="*/ 470 w 3022"/>
              <a:gd name="T59" fmla="*/ 982 h 1161"/>
              <a:gd name="T60" fmla="*/ 402 w 3022"/>
              <a:gd name="T61" fmla="*/ 1016 h 1161"/>
              <a:gd name="T62" fmla="*/ 333 w 3022"/>
              <a:gd name="T63" fmla="*/ 1024 h 1161"/>
              <a:gd name="T64" fmla="*/ 248 w 3022"/>
              <a:gd name="T65" fmla="*/ 1050 h 1161"/>
              <a:gd name="T66" fmla="*/ 188 w 3022"/>
              <a:gd name="T67" fmla="*/ 1050 h 1161"/>
              <a:gd name="T68" fmla="*/ 111 w 3022"/>
              <a:gd name="T69" fmla="*/ 1050 h 1161"/>
              <a:gd name="T70" fmla="*/ 0 w 3022"/>
              <a:gd name="T71" fmla="*/ 1161 h 1161"/>
              <a:gd name="T72" fmla="*/ 222 w 3022"/>
              <a:gd name="T73" fmla="*/ 1161 h 1161"/>
              <a:gd name="T74" fmla="*/ 1084 w 3022"/>
              <a:gd name="T75" fmla="*/ 1161 h 1161"/>
              <a:gd name="T76" fmla="*/ 2825 w 3022"/>
              <a:gd name="T77" fmla="*/ 1161 h 1161"/>
              <a:gd name="T78" fmla="*/ 2945 w 3022"/>
              <a:gd name="T79" fmla="*/ 105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196" name="Freeform 54"/>
          <p:cNvSpPr/>
          <p:nvPr/>
        </p:nvSpPr>
        <p:spPr bwMode="auto">
          <a:xfrm>
            <a:off x="1874838" y="3930650"/>
            <a:ext cx="2886075" cy="960438"/>
          </a:xfrm>
          <a:custGeom>
            <a:avLst/>
            <a:gdLst>
              <a:gd name="T0" fmla="*/ 956 w 1818"/>
              <a:gd name="T1" fmla="*/ 0 h 605"/>
              <a:gd name="T2" fmla="*/ 819 w 1818"/>
              <a:gd name="T3" fmla="*/ 0 h 605"/>
              <a:gd name="T4" fmla="*/ 0 w 1818"/>
              <a:gd name="T5" fmla="*/ 0 h 605"/>
              <a:gd name="T6" fmla="*/ 51 w 1818"/>
              <a:gd name="T7" fmla="*/ 34 h 605"/>
              <a:gd name="T8" fmla="*/ 119 w 1818"/>
              <a:gd name="T9" fmla="*/ 128 h 605"/>
              <a:gd name="T10" fmla="*/ 188 w 1818"/>
              <a:gd name="T11" fmla="*/ 76 h 605"/>
              <a:gd name="T12" fmla="*/ 196 w 1818"/>
              <a:gd name="T13" fmla="*/ 128 h 605"/>
              <a:gd name="T14" fmla="*/ 282 w 1818"/>
              <a:gd name="T15" fmla="*/ 162 h 605"/>
              <a:gd name="T16" fmla="*/ 307 w 1818"/>
              <a:gd name="T17" fmla="*/ 230 h 605"/>
              <a:gd name="T18" fmla="*/ 393 w 1818"/>
              <a:gd name="T19" fmla="*/ 247 h 605"/>
              <a:gd name="T20" fmla="*/ 461 w 1818"/>
              <a:gd name="T21" fmla="*/ 179 h 605"/>
              <a:gd name="T22" fmla="*/ 546 w 1818"/>
              <a:gd name="T23" fmla="*/ 264 h 605"/>
              <a:gd name="T24" fmla="*/ 631 w 1818"/>
              <a:gd name="T25" fmla="*/ 204 h 605"/>
              <a:gd name="T26" fmla="*/ 708 w 1818"/>
              <a:gd name="T27" fmla="*/ 179 h 605"/>
              <a:gd name="T28" fmla="*/ 777 w 1818"/>
              <a:gd name="T29" fmla="*/ 213 h 605"/>
              <a:gd name="T30" fmla="*/ 836 w 1818"/>
              <a:gd name="T31" fmla="*/ 128 h 605"/>
              <a:gd name="T32" fmla="*/ 879 w 1818"/>
              <a:gd name="T33" fmla="*/ 85 h 605"/>
              <a:gd name="T34" fmla="*/ 905 w 1818"/>
              <a:gd name="T35" fmla="*/ 145 h 605"/>
              <a:gd name="T36" fmla="*/ 930 w 1818"/>
              <a:gd name="T37" fmla="*/ 136 h 605"/>
              <a:gd name="T38" fmla="*/ 947 w 1818"/>
              <a:gd name="T39" fmla="*/ 230 h 605"/>
              <a:gd name="T40" fmla="*/ 964 w 1818"/>
              <a:gd name="T41" fmla="*/ 290 h 605"/>
              <a:gd name="T42" fmla="*/ 990 w 1818"/>
              <a:gd name="T43" fmla="*/ 273 h 605"/>
              <a:gd name="T44" fmla="*/ 1007 w 1818"/>
              <a:gd name="T45" fmla="*/ 341 h 605"/>
              <a:gd name="T46" fmla="*/ 1033 w 1818"/>
              <a:gd name="T47" fmla="*/ 375 h 605"/>
              <a:gd name="T48" fmla="*/ 1041 w 1818"/>
              <a:gd name="T49" fmla="*/ 435 h 605"/>
              <a:gd name="T50" fmla="*/ 1067 w 1818"/>
              <a:gd name="T51" fmla="*/ 384 h 605"/>
              <a:gd name="T52" fmla="*/ 1075 w 1818"/>
              <a:gd name="T53" fmla="*/ 443 h 605"/>
              <a:gd name="T54" fmla="*/ 1101 w 1818"/>
              <a:gd name="T55" fmla="*/ 537 h 605"/>
              <a:gd name="T56" fmla="*/ 1118 w 1818"/>
              <a:gd name="T57" fmla="*/ 495 h 605"/>
              <a:gd name="T58" fmla="*/ 1169 w 1818"/>
              <a:gd name="T59" fmla="*/ 563 h 605"/>
              <a:gd name="T60" fmla="*/ 1212 w 1818"/>
              <a:gd name="T61" fmla="*/ 605 h 605"/>
              <a:gd name="T62" fmla="*/ 1229 w 1818"/>
              <a:gd name="T63" fmla="*/ 571 h 605"/>
              <a:gd name="T64" fmla="*/ 1255 w 1818"/>
              <a:gd name="T65" fmla="*/ 537 h 605"/>
              <a:gd name="T66" fmla="*/ 1289 w 1818"/>
              <a:gd name="T67" fmla="*/ 529 h 605"/>
              <a:gd name="T68" fmla="*/ 1306 w 1818"/>
              <a:gd name="T69" fmla="*/ 503 h 605"/>
              <a:gd name="T70" fmla="*/ 1357 w 1818"/>
              <a:gd name="T71" fmla="*/ 554 h 605"/>
              <a:gd name="T72" fmla="*/ 1374 w 1818"/>
              <a:gd name="T73" fmla="*/ 469 h 605"/>
              <a:gd name="T74" fmla="*/ 1400 w 1818"/>
              <a:gd name="T75" fmla="*/ 512 h 605"/>
              <a:gd name="T76" fmla="*/ 1425 w 1818"/>
              <a:gd name="T77" fmla="*/ 477 h 605"/>
              <a:gd name="T78" fmla="*/ 1442 w 1818"/>
              <a:gd name="T79" fmla="*/ 435 h 605"/>
              <a:gd name="T80" fmla="*/ 1476 w 1818"/>
              <a:gd name="T81" fmla="*/ 435 h 605"/>
              <a:gd name="T82" fmla="*/ 1493 w 1818"/>
              <a:gd name="T83" fmla="*/ 341 h 605"/>
              <a:gd name="T84" fmla="*/ 1570 w 1818"/>
              <a:gd name="T85" fmla="*/ 290 h 605"/>
              <a:gd name="T86" fmla="*/ 1639 w 1818"/>
              <a:gd name="T87" fmla="*/ 341 h 605"/>
              <a:gd name="T88" fmla="*/ 1707 w 1818"/>
              <a:gd name="T89" fmla="*/ 213 h 605"/>
              <a:gd name="T90" fmla="*/ 1818 w 1818"/>
              <a:gd name="T91" fmla="*/ 0 h 605"/>
              <a:gd name="T92" fmla="*/ 956 w 1818"/>
              <a:gd name="T9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250950" y="1449388"/>
            <a:ext cx="6850063" cy="3867150"/>
            <a:chOff x="1251286" y="1449388"/>
            <a:chExt cx="6849106" cy="3867149"/>
          </a:xfrm>
        </p:grpSpPr>
        <p:sp>
          <p:nvSpPr>
            <p:cNvPr id="19" name="Freeform 14"/>
            <p:cNvSpPr/>
            <p:nvPr/>
          </p:nvSpPr>
          <p:spPr bwMode="auto">
            <a:xfrm>
              <a:off x="2265557" y="1924050"/>
              <a:ext cx="1172998" cy="150813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2157622" y="2009775"/>
              <a:ext cx="2379330" cy="1357313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1984609" y="1998663"/>
              <a:ext cx="333328" cy="1206500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2351270" y="3302000"/>
              <a:ext cx="484119" cy="990600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2835390" y="3549649"/>
              <a:ext cx="1357123" cy="742950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2803644" y="2063750"/>
              <a:ext cx="688879" cy="2185987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308413" y="2052638"/>
              <a:ext cx="1184110" cy="1152525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1597313" y="3227388"/>
              <a:ext cx="720624" cy="1571625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1597313" y="4281487"/>
              <a:ext cx="1238077" cy="528637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2835390" y="4281487"/>
              <a:ext cx="2198381" cy="83026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76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5022659" y="4841874"/>
              <a:ext cx="1604739" cy="269875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6175023" y="3549649"/>
              <a:ext cx="452375" cy="1303338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68" name="Freeform 27"/>
            <p:cNvSpPr/>
            <p:nvPr/>
          </p:nvSpPr>
          <p:spPr bwMode="auto">
            <a:xfrm>
              <a:off x="5022659" y="3549649"/>
              <a:ext cx="1163475" cy="1562100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69" name="Freeform 28"/>
            <p:cNvSpPr/>
            <p:nvPr/>
          </p:nvSpPr>
          <p:spPr bwMode="auto">
            <a:xfrm>
              <a:off x="4581396" y="3378200"/>
              <a:ext cx="452375" cy="1733550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0" name="Freeform 29"/>
            <p:cNvSpPr/>
            <p:nvPr/>
          </p:nvSpPr>
          <p:spPr bwMode="auto">
            <a:xfrm>
              <a:off x="4581396" y="3378200"/>
              <a:ext cx="1593627" cy="182563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1" name="Freeform 30"/>
            <p:cNvSpPr/>
            <p:nvPr/>
          </p:nvSpPr>
          <p:spPr bwMode="auto">
            <a:xfrm>
              <a:off x="6175023" y="3216275"/>
              <a:ext cx="1593627" cy="34448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2" name="Freeform 31"/>
            <p:cNvSpPr/>
            <p:nvPr/>
          </p:nvSpPr>
          <p:spPr bwMode="auto">
            <a:xfrm>
              <a:off x="6638508" y="3216275"/>
              <a:ext cx="1141254" cy="1636713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84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Freeform 33"/>
            <p:cNvSpPr/>
            <p:nvPr/>
          </p:nvSpPr>
          <p:spPr bwMode="auto">
            <a:xfrm>
              <a:off x="1563980" y="1858963"/>
              <a:ext cx="399994" cy="2940049"/>
            </a:xfrm>
            <a:custGeom>
              <a:avLst/>
              <a:gdLst>
                <a:gd name="T0" fmla="*/ 7 w 252"/>
                <a:gd name="T1" fmla="*/ 1852 h 1852"/>
                <a:gd name="T2" fmla="*/ 0 w 252"/>
                <a:gd name="T3" fmla="*/ 1852 h 1852"/>
                <a:gd name="T4" fmla="*/ 245 w 252"/>
                <a:gd name="T5" fmla="*/ 0 h 1852"/>
                <a:gd name="T6" fmla="*/ 252 w 252"/>
                <a:gd name="T7" fmla="*/ 0 h 1852"/>
                <a:gd name="T8" fmla="*/ 7 w 252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5" name="Freeform 34"/>
            <p:cNvSpPr/>
            <p:nvPr/>
          </p:nvSpPr>
          <p:spPr bwMode="auto">
            <a:xfrm>
              <a:off x="1963974" y="1685925"/>
              <a:ext cx="2907894" cy="184150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6" name="Freeform 35"/>
            <p:cNvSpPr/>
            <p:nvPr/>
          </p:nvSpPr>
          <p:spPr bwMode="auto">
            <a:xfrm>
              <a:off x="3503634" y="1685925"/>
              <a:ext cx="1368234" cy="388938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7" name="Freeform 36"/>
            <p:cNvSpPr/>
            <p:nvPr/>
          </p:nvSpPr>
          <p:spPr bwMode="auto">
            <a:xfrm>
              <a:off x="3492523" y="2063750"/>
              <a:ext cx="1077762" cy="1303338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8" name="Freeform 37"/>
            <p:cNvSpPr/>
            <p:nvPr/>
          </p:nvSpPr>
          <p:spPr bwMode="auto">
            <a:xfrm>
              <a:off x="4559174" y="1697038"/>
              <a:ext cx="312694" cy="1658937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79" name="Freeform 38"/>
            <p:cNvSpPr/>
            <p:nvPr/>
          </p:nvSpPr>
          <p:spPr bwMode="auto">
            <a:xfrm>
              <a:off x="4860757" y="1685925"/>
              <a:ext cx="1636484" cy="173038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80" name="Freeform 39"/>
            <p:cNvSpPr/>
            <p:nvPr/>
          </p:nvSpPr>
          <p:spPr bwMode="auto">
            <a:xfrm>
              <a:off x="6175023" y="1847850"/>
              <a:ext cx="333328" cy="1670050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82" name="Freeform 40"/>
            <p:cNvSpPr/>
            <p:nvPr/>
          </p:nvSpPr>
          <p:spPr bwMode="auto">
            <a:xfrm>
              <a:off x="6497241" y="1858963"/>
              <a:ext cx="1260299" cy="1346200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84" name="Freeform 41"/>
            <p:cNvSpPr/>
            <p:nvPr/>
          </p:nvSpPr>
          <p:spPr bwMode="auto">
            <a:xfrm>
              <a:off x="4624253" y="1858963"/>
              <a:ext cx="1872988" cy="1454150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86" name="Freeform 42"/>
            <p:cNvSpPr/>
            <p:nvPr/>
          </p:nvSpPr>
          <p:spPr bwMode="auto">
            <a:xfrm>
              <a:off x="4860757" y="1685925"/>
              <a:ext cx="1325378" cy="1874838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88" name="Freeform 43"/>
            <p:cNvSpPr/>
            <p:nvPr/>
          </p:nvSpPr>
          <p:spPr bwMode="auto">
            <a:xfrm>
              <a:off x="6487717" y="1858963"/>
              <a:ext cx="160315" cy="2940049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90" name="Freeform 44"/>
            <p:cNvSpPr/>
            <p:nvPr/>
          </p:nvSpPr>
          <p:spPr bwMode="auto">
            <a:xfrm>
              <a:off x="5022659" y="1858963"/>
              <a:ext cx="1485692" cy="3252786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92" name="Freeform 45"/>
            <p:cNvSpPr/>
            <p:nvPr/>
          </p:nvSpPr>
          <p:spPr bwMode="auto">
            <a:xfrm>
              <a:off x="1919531" y="1870075"/>
              <a:ext cx="3114240" cy="3241674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698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47"/>
            <p:cNvSpPr/>
            <p:nvPr/>
          </p:nvSpPr>
          <p:spPr bwMode="auto">
            <a:xfrm>
              <a:off x="2308413" y="3216275"/>
              <a:ext cx="2725357" cy="1895475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0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49"/>
            <p:cNvSpPr/>
            <p:nvPr/>
          </p:nvSpPr>
          <p:spPr bwMode="auto">
            <a:xfrm>
              <a:off x="4536952" y="3216275"/>
              <a:ext cx="3231698" cy="150813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384" name="Freeform 50"/>
            <p:cNvSpPr/>
            <p:nvPr/>
          </p:nvSpPr>
          <p:spPr bwMode="auto">
            <a:xfrm>
              <a:off x="2835390" y="4281487"/>
              <a:ext cx="3792008" cy="571500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3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704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705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28" name="Oval 185"/>
            <p:cNvSpPr>
              <a:spLocks noChangeArrowheads="1"/>
            </p:cNvSpPr>
            <p:nvPr/>
          </p:nvSpPr>
          <p:spPr bwMode="auto">
            <a:xfrm>
              <a:off x="2157622" y="3065463"/>
              <a:ext cx="311107" cy="3127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07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708" name="TextBox 244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09" name="TextBox 246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10" name="TextBox 249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11" name="TextBox 251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12" name="TextBox 252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933786" y="2732088"/>
              <a:ext cx="1250775" cy="12477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714" name="TextBox 243"/>
            <p:cNvSpPr txBox="1">
              <a:spLocks noChangeArrowheads="1"/>
            </p:cNvSpPr>
            <p:nvPr/>
          </p:nvSpPr>
          <p:spPr bwMode="auto">
            <a:xfrm>
              <a:off x="4055156" y="3239700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715" name="组合 16435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405392" y="1546225"/>
                <a:ext cx="634911" cy="6254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429186" y="4121149"/>
                <a:ext cx="344440" cy="3444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048180" y="1643063"/>
                <a:ext cx="430153" cy="42068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5778343" y="3387724"/>
                <a:ext cx="333328" cy="334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6241828" y="4670424"/>
                <a:ext cx="344440" cy="34448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3138700" y="1935163"/>
                <a:ext cx="258726" cy="2571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722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23" name="TextBox 245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24" name="TextBox 247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25" name="TextBox 248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26" name="TextBox 250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27" name="TextBox 253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28" name="TextBox 254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447800" y="1392238"/>
            <a:ext cx="6065838" cy="3933825"/>
            <a:chOff x="1447779" y="1392237"/>
            <a:chExt cx="6065779" cy="3933726"/>
          </a:xfrm>
        </p:grpSpPr>
        <p:grpSp>
          <p:nvGrpSpPr>
            <p:cNvPr id="28690" name="组合 17816"/>
            <p:cNvGrpSpPr/>
            <p:nvPr/>
          </p:nvGrpSpPr>
          <p:grpSpPr bwMode="auto">
            <a:xfrm>
              <a:off x="1922809" y="1392237"/>
              <a:ext cx="5110163" cy="3814763"/>
              <a:chOff x="2011363" y="1392237"/>
              <a:chExt cx="5110163" cy="3814763"/>
            </a:xfrm>
          </p:grpSpPr>
          <p:sp>
            <p:nvSpPr>
              <p:cNvPr id="17617" name="Oval 6"/>
              <p:cNvSpPr>
                <a:spLocks noChangeArrowheads="1"/>
              </p:cNvSpPr>
              <p:nvPr/>
            </p:nvSpPr>
            <p:spPr bwMode="auto">
              <a:xfrm>
                <a:off x="4504929" y="5159279"/>
                <a:ext cx="60324" cy="476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697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99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01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39" name="Freeform 28"/>
              <p:cNvSpPr/>
              <p:nvPr/>
            </p:nvSpPr>
            <p:spPr bwMode="auto">
              <a:xfrm>
                <a:off x="4541441" y="4238552"/>
                <a:ext cx="423858" cy="957239"/>
              </a:xfrm>
              <a:custGeom>
                <a:avLst/>
                <a:gdLst>
                  <a:gd name="T0" fmla="*/ 267 w 267"/>
                  <a:gd name="T1" fmla="*/ 603 h 603"/>
                  <a:gd name="T2" fmla="*/ 0 w 267"/>
                  <a:gd name="T3" fmla="*/ 603 h 603"/>
                  <a:gd name="T4" fmla="*/ 0 w 267"/>
                  <a:gd name="T5" fmla="*/ 595 h 603"/>
                  <a:gd name="T6" fmla="*/ 259 w 267"/>
                  <a:gd name="T7" fmla="*/ 595 h 603"/>
                  <a:gd name="T8" fmla="*/ 259 w 267"/>
                  <a:gd name="T9" fmla="*/ 0 h 603"/>
                  <a:gd name="T10" fmla="*/ 267 w 267"/>
                  <a:gd name="T11" fmla="*/ 0 h 603"/>
                  <a:gd name="T12" fmla="*/ 267 w 267"/>
                  <a:gd name="T13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40" name="Freeform 29"/>
              <p:cNvSpPr/>
              <p:nvPr/>
            </p:nvSpPr>
            <p:spPr bwMode="auto">
              <a:xfrm>
                <a:off x="3766749" y="1512884"/>
                <a:ext cx="895341" cy="763568"/>
              </a:xfrm>
              <a:custGeom>
                <a:avLst/>
                <a:gdLst>
                  <a:gd name="T0" fmla="*/ 74 w 74"/>
                  <a:gd name="T1" fmla="*/ 47 h 63"/>
                  <a:gd name="T2" fmla="*/ 74 w 74"/>
                  <a:gd name="T3" fmla="*/ 0 h 63"/>
                  <a:gd name="T4" fmla="*/ 0 w 74"/>
                  <a:gd name="T5" fmla="*/ 27 h 63"/>
                  <a:gd name="T6" fmla="*/ 30 w 74"/>
                  <a:gd name="T7" fmla="*/ 63 h 63"/>
                  <a:gd name="T8" fmla="*/ 74 w 74"/>
                  <a:gd name="T9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05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3" name="Freeform 32"/>
              <p:cNvSpPr/>
              <p:nvPr/>
            </p:nvSpPr>
            <p:spPr bwMode="auto">
              <a:xfrm>
                <a:off x="4201720" y="3571819"/>
                <a:ext cx="1331899" cy="823892"/>
              </a:xfrm>
              <a:custGeom>
                <a:avLst/>
                <a:gdLst>
                  <a:gd name="T0" fmla="*/ 15 w 110"/>
                  <a:gd name="T1" fmla="*/ 11 h 68"/>
                  <a:gd name="T2" fmla="*/ 0 w 110"/>
                  <a:gd name="T3" fmla="*/ 55 h 68"/>
                  <a:gd name="T4" fmla="*/ 110 w 110"/>
                  <a:gd name="T5" fmla="*/ 36 h 68"/>
                  <a:gd name="T6" fmla="*/ 81 w 110"/>
                  <a:gd name="T7" fmla="*/ 0 h 68"/>
                  <a:gd name="T8" fmla="*/ 15 w 110"/>
                  <a:gd name="T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08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46" name="Freeform 35"/>
              <p:cNvSpPr/>
              <p:nvPr/>
            </p:nvSpPr>
            <p:spPr bwMode="auto">
              <a:xfrm>
                <a:off x="3996934" y="1416048"/>
                <a:ext cx="411159" cy="412740"/>
              </a:xfrm>
              <a:custGeom>
                <a:avLst/>
                <a:gdLst>
                  <a:gd name="T0" fmla="*/ 28 w 34"/>
                  <a:gd name="T1" fmla="*/ 7 h 34"/>
                  <a:gd name="T2" fmla="*/ 27 w 34"/>
                  <a:gd name="T3" fmla="*/ 29 h 34"/>
                  <a:gd name="T4" fmla="*/ 5 w 34"/>
                  <a:gd name="T5" fmla="*/ 27 h 34"/>
                  <a:gd name="T6" fmla="*/ 7 w 34"/>
                  <a:gd name="T7" fmla="*/ 5 h 34"/>
                  <a:gd name="T8" fmla="*/ 28 w 34"/>
                  <a:gd name="T9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11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52" name="Freeform 41"/>
              <p:cNvSpPr/>
              <p:nvPr/>
            </p:nvSpPr>
            <p:spPr bwMode="auto">
              <a:xfrm>
                <a:off x="4771626" y="4081394"/>
                <a:ext cx="411159" cy="411152"/>
              </a:xfrm>
              <a:custGeom>
                <a:avLst/>
                <a:gdLst>
                  <a:gd name="T0" fmla="*/ 29 w 34"/>
                  <a:gd name="T1" fmla="*/ 8 h 34"/>
                  <a:gd name="T2" fmla="*/ 27 w 34"/>
                  <a:gd name="T3" fmla="*/ 29 h 34"/>
                  <a:gd name="T4" fmla="*/ 5 w 34"/>
                  <a:gd name="T5" fmla="*/ 27 h 34"/>
                  <a:gd name="T6" fmla="*/ 7 w 34"/>
                  <a:gd name="T7" fmla="*/ 6 h 34"/>
                  <a:gd name="T8" fmla="*/ 29 w 34"/>
                  <a:gd name="T9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17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69" name="Freeform 58"/>
              <p:cNvSpPr/>
              <p:nvPr/>
            </p:nvSpPr>
            <p:spPr bwMode="auto">
              <a:xfrm>
                <a:off x="2325313" y="1598607"/>
                <a:ext cx="1671621" cy="423851"/>
              </a:xfrm>
              <a:custGeom>
                <a:avLst/>
                <a:gdLst>
                  <a:gd name="T0" fmla="*/ 8 w 1053"/>
                  <a:gd name="T1" fmla="*/ 267 h 267"/>
                  <a:gd name="T2" fmla="*/ 0 w 1053"/>
                  <a:gd name="T3" fmla="*/ 267 h 267"/>
                  <a:gd name="T4" fmla="*/ 0 w 1053"/>
                  <a:gd name="T5" fmla="*/ 0 h 267"/>
                  <a:gd name="T6" fmla="*/ 1053 w 1053"/>
                  <a:gd name="T7" fmla="*/ 0 h 267"/>
                  <a:gd name="T8" fmla="*/ 1053 w 1053"/>
                  <a:gd name="T9" fmla="*/ 7 h 267"/>
                  <a:gd name="T10" fmla="*/ 8 w 1053"/>
                  <a:gd name="T11" fmla="*/ 7 h 267"/>
                  <a:gd name="T12" fmla="*/ 8 w 1053"/>
                  <a:gd name="T13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70" name="Oval 59"/>
              <p:cNvSpPr>
                <a:spLocks noChangeArrowheads="1"/>
              </p:cNvSpPr>
              <p:nvPr/>
            </p:nvSpPr>
            <p:spPr bwMode="auto">
              <a:xfrm>
                <a:off x="2301500" y="1997059"/>
                <a:ext cx="60324" cy="4921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21" name="TextBox 632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22" name="TextBox 633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23" name="TextBox 634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24" name="TextBox 635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25" name="TextBox 636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26" name="TextBox 637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91" name="TextBox 639"/>
            <p:cNvSpPr txBox="1">
              <a:spLocks noChangeArrowheads="1"/>
            </p:cNvSpPr>
            <p:nvPr/>
          </p:nvSpPr>
          <p:spPr bwMode="auto">
            <a:xfrm>
              <a:off x="1744641" y="209232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2" name="TextBox 640"/>
            <p:cNvSpPr txBox="1">
              <a:spLocks noChangeArrowheads="1"/>
            </p:cNvSpPr>
            <p:nvPr/>
          </p:nvSpPr>
          <p:spPr bwMode="auto">
            <a:xfrm>
              <a:off x="1447779" y="352752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3" name="TextBox 641"/>
            <p:cNvSpPr txBox="1">
              <a:spLocks noChangeArrowheads="1"/>
            </p:cNvSpPr>
            <p:nvPr/>
          </p:nvSpPr>
          <p:spPr bwMode="auto">
            <a:xfrm>
              <a:off x="3409929" y="50181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4" name="TextBox 642"/>
            <p:cNvSpPr txBox="1">
              <a:spLocks noChangeArrowheads="1"/>
            </p:cNvSpPr>
            <p:nvPr/>
          </p:nvSpPr>
          <p:spPr bwMode="auto">
            <a:xfrm>
              <a:off x="6254729" y="434806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TextBox 643"/>
            <p:cNvSpPr txBox="1">
              <a:spLocks noChangeArrowheads="1"/>
            </p:cNvSpPr>
            <p:nvPr/>
          </p:nvSpPr>
          <p:spPr bwMode="auto">
            <a:xfrm>
              <a:off x="6515872" y="279717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09625" y="1439863"/>
            <a:ext cx="3257550" cy="1766887"/>
            <a:chOff x="809533" y="1440571"/>
            <a:chExt cx="3258411" cy="1766040"/>
          </a:xfrm>
        </p:grpSpPr>
        <p:grpSp>
          <p:nvGrpSpPr>
            <p:cNvPr id="200" name="组合 199"/>
            <p:cNvGrpSpPr/>
            <p:nvPr/>
          </p:nvGrpSpPr>
          <p:grpSpPr>
            <a:xfrm>
              <a:off x="809533" y="1668323"/>
              <a:ext cx="601662" cy="1538288"/>
              <a:chOff x="1393826" y="1869282"/>
              <a:chExt cx="601662" cy="15382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 6"/>
              <p:cNvSpPr/>
              <p:nvPr/>
            </p:nvSpPr>
            <p:spPr bwMode="auto">
              <a:xfrm>
                <a:off x="1393826" y="2129632"/>
                <a:ext cx="601662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570038" y="1869282"/>
                <a:ext cx="249237" cy="236538"/>
              </a:xfrm>
              <a:prstGeom prst="ellipse">
                <a:avLst/>
              </a:prstGeom>
              <a:solidFill>
                <a:srgbClr val="E651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27" name="TextBox 275"/>
            <p:cNvSpPr txBox="1">
              <a:spLocks noChangeArrowheads="1"/>
            </p:cNvSpPr>
            <p:nvPr/>
          </p:nvSpPr>
          <p:spPr bwMode="auto">
            <a:xfrm>
              <a:off x="1467227" y="1440571"/>
              <a:ext cx="17636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58%</a:t>
              </a:r>
              <a:endParaRPr lang="en-US" altLang="zh-CN" sz="6000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28" name="TextBox 279"/>
            <p:cNvSpPr txBox="1">
              <a:spLocks noChangeArrowheads="1"/>
            </p:cNvSpPr>
            <p:nvPr/>
          </p:nvSpPr>
          <p:spPr bwMode="auto">
            <a:xfrm>
              <a:off x="1495347" y="2350561"/>
              <a:ext cx="25725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820738" y="3541713"/>
            <a:ext cx="3246437" cy="1730375"/>
            <a:chOff x="820645" y="3541053"/>
            <a:chExt cx="3247299" cy="1731689"/>
          </a:xfrm>
        </p:grpSpPr>
        <p:grpSp>
          <p:nvGrpSpPr>
            <p:cNvPr id="205" name="组合 204"/>
            <p:cNvGrpSpPr/>
            <p:nvPr/>
          </p:nvGrpSpPr>
          <p:grpSpPr>
            <a:xfrm>
              <a:off x="820645" y="3734454"/>
              <a:ext cx="603250" cy="1538288"/>
              <a:chOff x="1404938" y="3935413"/>
              <a:chExt cx="603250" cy="153828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10"/>
              <p:cNvSpPr/>
              <p:nvPr/>
            </p:nvSpPr>
            <p:spPr bwMode="auto">
              <a:xfrm>
                <a:off x="1404938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Oval 11"/>
              <p:cNvSpPr>
                <a:spLocks noChangeArrowheads="1"/>
              </p:cNvSpPr>
              <p:nvPr/>
            </p:nvSpPr>
            <p:spPr bwMode="auto">
              <a:xfrm>
                <a:off x="1593851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24" name="TextBox 278"/>
            <p:cNvSpPr txBox="1">
              <a:spLocks noChangeArrowheads="1"/>
            </p:cNvSpPr>
            <p:nvPr/>
          </p:nvSpPr>
          <p:spPr bwMode="auto">
            <a:xfrm>
              <a:off x="1467227" y="3541053"/>
              <a:ext cx="17636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FAC09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6000">
                <a:solidFill>
                  <a:srgbClr val="FAC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25" name="TextBox 280"/>
            <p:cNvSpPr txBox="1">
              <a:spLocks noChangeArrowheads="1"/>
            </p:cNvSpPr>
            <p:nvPr/>
          </p:nvSpPr>
          <p:spPr bwMode="auto">
            <a:xfrm>
              <a:off x="1495347" y="4441745"/>
              <a:ext cx="25725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933950" y="1439863"/>
            <a:ext cx="3195638" cy="1773237"/>
            <a:chOff x="4934719" y="1440571"/>
            <a:chExt cx="3194564" cy="1773183"/>
          </a:xfrm>
        </p:grpSpPr>
        <p:grpSp>
          <p:nvGrpSpPr>
            <p:cNvPr id="204" name="组合 203"/>
            <p:cNvGrpSpPr/>
            <p:nvPr/>
          </p:nvGrpSpPr>
          <p:grpSpPr>
            <a:xfrm>
              <a:off x="4934719" y="1675466"/>
              <a:ext cx="601662" cy="1538288"/>
              <a:chOff x="4564857" y="1876425"/>
              <a:chExt cx="601662" cy="153828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 8"/>
              <p:cNvSpPr/>
              <p:nvPr/>
            </p:nvSpPr>
            <p:spPr bwMode="auto">
              <a:xfrm>
                <a:off x="4564857" y="2136775"/>
                <a:ext cx="601662" cy="1277938"/>
              </a:xfrm>
              <a:custGeom>
                <a:avLst/>
                <a:gdLst>
                  <a:gd name="T0" fmla="*/ 38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2 w 51"/>
                  <a:gd name="T37" fmla="*/ 108 h 108"/>
                  <a:gd name="T38" fmla="*/ 38 w 51"/>
                  <a:gd name="T39" fmla="*/ 102 h 108"/>
                  <a:gd name="T40" fmla="*/ 38 w 51"/>
                  <a:gd name="T41" fmla="*/ 48 h 108"/>
                  <a:gd name="T42" fmla="*/ 38 w 51"/>
                  <a:gd name="T43" fmla="*/ 47 h 108"/>
                  <a:gd name="T44" fmla="*/ 38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8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1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4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2" y="108"/>
                    </a:cubicBezTo>
                    <a:cubicBezTo>
                      <a:pt x="36" y="108"/>
                      <a:pt x="38" y="105"/>
                      <a:pt x="38" y="102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741070" y="1876425"/>
                <a:ext cx="236537" cy="236538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21" name="TextBox 276"/>
            <p:cNvSpPr txBox="1">
              <a:spLocks noChangeArrowheads="1"/>
            </p:cNvSpPr>
            <p:nvPr/>
          </p:nvSpPr>
          <p:spPr bwMode="auto">
            <a:xfrm>
              <a:off x="5556686" y="1440571"/>
              <a:ext cx="17636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46%</a:t>
              </a:r>
              <a:endPara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22" name="TextBox 281"/>
            <p:cNvSpPr txBox="1">
              <a:spLocks noChangeArrowheads="1"/>
            </p:cNvSpPr>
            <p:nvPr/>
          </p:nvSpPr>
          <p:spPr bwMode="auto">
            <a:xfrm>
              <a:off x="5556686" y="2350561"/>
              <a:ext cx="25725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927600" y="3541713"/>
            <a:ext cx="3201988" cy="1730375"/>
            <a:chOff x="4927575" y="3541053"/>
            <a:chExt cx="3201708" cy="1731689"/>
          </a:xfrm>
        </p:grpSpPr>
        <p:grpSp>
          <p:nvGrpSpPr>
            <p:cNvPr id="206" name="组合 205"/>
            <p:cNvGrpSpPr/>
            <p:nvPr/>
          </p:nvGrpSpPr>
          <p:grpSpPr>
            <a:xfrm>
              <a:off x="4927575" y="3734454"/>
              <a:ext cx="603250" cy="1538288"/>
              <a:chOff x="4557713" y="3935413"/>
              <a:chExt cx="603250" cy="1538288"/>
            </a:xfrm>
            <a:solidFill>
              <a:schemeClr val="bg1">
                <a:lumMod val="6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7" name="Freeform 10"/>
              <p:cNvSpPr/>
              <p:nvPr/>
            </p:nvSpPr>
            <p:spPr bwMode="auto">
              <a:xfrm>
                <a:off x="4557713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8" name="Oval 11"/>
              <p:cNvSpPr>
                <a:spLocks noChangeArrowheads="1"/>
              </p:cNvSpPr>
              <p:nvPr/>
            </p:nvSpPr>
            <p:spPr bwMode="auto">
              <a:xfrm>
                <a:off x="4746626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9718" name="TextBox 277"/>
            <p:cNvSpPr txBox="1">
              <a:spLocks noChangeArrowheads="1"/>
            </p:cNvSpPr>
            <p:nvPr/>
          </p:nvSpPr>
          <p:spPr bwMode="auto">
            <a:xfrm>
              <a:off x="5556686" y="3541053"/>
              <a:ext cx="17636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A6A6A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37%</a:t>
              </a:r>
              <a:endPara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719" name="TextBox 282"/>
            <p:cNvSpPr txBox="1">
              <a:spLocks noChangeArrowheads="1"/>
            </p:cNvSpPr>
            <p:nvPr/>
          </p:nvSpPr>
          <p:spPr bwMode="auto">
            <a:xfrm>
              <a:off x="5556686" y="4441745"/>
              <a:ext cx="25725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19" name="组合 20518"/>
          <p:cNvGrpSpPr/>
          <p:nvPr/>
        </p:nvGrpSpPr>
        <p:grpSpPr bwMode="auto">
          <a:xfrm>
            <a:off x="484188" y="3017838"/>
            <a:ext cx="3143250" cy="2655887"/>
            <a:chOff x="484293" y="3017854"/>
            <a:chExt cx="3142637" cy="2656222"/>
          </a:xfrm>
        </p:grpSpPr>
        <p:sp>
          <p:nvSpPr>
            <p:cNvPr id="307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628727" y="3591013"/>
              <a:ext cx="596784" cy="1819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797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6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7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2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4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Rectangle 96"/>
            <p:cNvSpPr>
              <a:spLocks noChangeArrowheads="1"/>
            </p:cNvSpPr>
            <p:nvPr/>
          </p:nvSpPr>
          <p:spPr bwMode="auto">
            <a:xfrm>
              <a:off x="1377881" y="3895852"/>
              <a:ext cx="596784" cy="15146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41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3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5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0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5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8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0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2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6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8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9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0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1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4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6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7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8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9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0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1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2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3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Rectangle 143"/>
            <p:cNvSpPr>
              <a:spLocks noChangeArrowheads="1"/>
            </p:cNvSpPr>
            <p:nvPr/>
          </p:nvSpPr>
          <p:spPr bwMode="auto">
            <a:xfrm>
              <a:off x="2150843" y="4378513"/>
              <a:ext cx="596784" cy="1032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85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6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7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8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9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0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1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2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3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4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5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6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7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9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0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1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2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3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4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5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6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7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8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0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1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2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3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4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5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6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7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8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9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0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1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2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3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4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5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Rectangle 190"/>
            <p:cNvSpPr>
              <a:spLocks noChangeArrowheads="1"/>
            </p:cNvSpPr>
            <p:nvPr/>
          </p:nvSpPr>
          <p:spPr bwMode="auto">
            <a:xfrm>
              <a:off x="2892060" y="5058048"/>
              <a:ext cx="603132" cy="3524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929" name="TextBox 294"/>
            <p:cNvSpPr txBox="1">
              <a:spLocks noChangeArrowheads="1"/>
            </p:cNvSpPr>
            <p:nvPr/>
          </p:nvSpPr>
          <p:spPr bwMode="auto">
            <a:xfrm>
              <a:off x="48429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0" name="TextBox 297"/>
            <p:cNvSpPr txBox="1">
              <a:spLocks noChangeArrowheads="1"/>
            </p:cNvSpPr>
            <p:nvPr/>
          </p:nvSpPr>
          <p:spPr bwMode="auto">
            <a:xfrm>
              <a:off x="1231347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1" name="TextBox 298"/>
            <p:cNvSpPr txBox="1">
              <a:spLocks noChangeArrowheads="1"/>
            </p:cNvSpPr>
            <p:nvPr/>
          </p:nvSpPr>
          <p:spPr bwMode="auto">
            <a:xfrm>
              <a:off x="200693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2" name="TextBox 299"/>
            <p:cNvSpPr txBox="1">
              <a:spLocks noChangeArrowheads="1"/>
            </p:cNvSpPr>
            <p:nvPr/>
          </p:nvSpPr>
          <p:spPr bwMode="auto">
            <a:xfrm>
              <a:off x="2733080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33" name="TextBox 301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4" name="TextBox 302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5" name="TextBox 303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36" name="TextBox 304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259263" y="3644900"/>
            <a:ext cx="4273550" cy="1568450"/>
            <a:chOff x="4258665" y="3645024"/>
            <a:chExt cx="4273775" cy="1568742"/>
          </a:xfrm>
        </p:grpSpPr>
        <p:sp>
          <p:nvSpPr>
            <p:cNvPr id="30740" name="TextBox 305"/>
            <p:cNvSpPr txBox="1">
              <a:spLocks noChangeArrowheads="1"/>
            </p:cNvSpPr>
            <p:nvPr/>
          </p:nvSpPr>
          <p:spPr bwMode="auto">
            <a:xfrm>
              <a:off x="6539148" y="364502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1" name="TextBox 306"/>
            <p:cNvSpPr txBox="1">
              <a:spLocks noChangeArrowheads="1"/>
            </p:cNvSpPr>
            <p:nvPr/>
          </p:nvSpPr>
          <p:spPr bwMode="auto">
            <a:xfrm>
              <a:off x="6539148" y="425915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2" name="TextBox 307"/>
            <p:cNvSpPr txBox="1">
              <a:spLocks noChangeArrowheads="1"/>
            </p:cNvSpPr>
            <p:nvPr/>
          </p:nvSpPr>
          <p:spPr bwMode="auto">
            <a:xfrm>
              <a:off x="6539148" y="487328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3" name="TextBox 308"/>
            <p:cNvSpPr txBox="1">
              <a:spLocks noChangeArrowheads="1"/>
            </p:cNvSpPr>
            <p:nvPr/>
          </p:nvSpPr>
          <p:spPr bwMode="auto">
            <a:xfrm>
              <a:off x="4408322" y="487521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4" name="TextBox 309"/>
            <p:cNvSpPr txBox="1">
              <a:spLocks noChangeArrowheads="1"/>
            </p:cNvSpPr>
            <p:nvPr/>
          </p:nvSpPr>
          <p:spPr bwMode="auto">
            <a:xfrm>
              <a:off x="4408322" y="426108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5" name="TextBox 310"/>
            <p:cNvSpPr txBox="1">
              <a:spLocks noChangeArrowheads="1"/>
            </p:cNvSpPr>
            <p:nvPr/>
          </p:nvSpPr>
          <p:spPr bwMode="auto">
            <a:xfrm>
              <a:off x="4408322" y="364695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椭圆 311"/>
            <p:cNvSpPr/>
            <p:nvPr/>
          </p:nvSpPr>
          <p:spPr>
            <a:xfrm>
              <a:off x="6389202" y="3738704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椭圆 312"/>
            <p:cNvSpPr/>
            <p:nvPr/>
          </p:nvSpPr>
          <p:spPr>
            <a:xfrm>
              <a:off x="6389202" y="4353181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椭圆 313"/>
            <p:cNvSpPr/>
            <p:nvPr/>
          </p:nvSpPr>
          <p:spPr>
            <a:xfrm>
              <a:off x="6389202" y="4981948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椭圆 314"/>
            <p:cNvSpPr/>
            <p:nvPr/>
          </p:nvSpPr>
          <p:spPr>
            <a:xfrm>
              <a:off x="4258665" y="3741880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椭圆 315"/>
            <p:cNvSpPr/>
            <p:nvPr/>
          </p:nvSpPr>
          <p:spPr>
            <a:xfrm>
              <a:off x="4258665" y="4354769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椭圆 316"/>
            <p:cNvSpPr/>
            <p:nvPr/>
          </p:nvSpPr>
          <p:spPr>
            <a:xfrm>
              <a:off x="4258665" y="4969245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4" name="Picture 6" descr="C:\Users\Administrator\Desktop\SHCO]04(NS7%7B0WZ[HYOYU.jpg"/>
          <p:cNvPicPr>
            <a:picLocks noChangeAspect="1" noChangeArrowheads="1"/>
          </p:cNvPicPr>
          <p:nvPr/>
        </p:nvPicPr>
        <p:blipFill rotWithShape="1">
          <a:blip r:embed="rId1"/>
          <a:srcRect l="924" t="63960" b="6368"/>
          <a:stretch>
            <a:fillRect/>
          </a:stretch>
        </p:blipFill>
        <p:spPr bwMode="auto">
          <a:xfrm>
            <a:off x="590550" y="1212850"/>
            <a:ext cx="7959725" cy="1589088"/>
          </a:xfrm>
          <a:prstGeom prst="rect">
            <a:avLst/>
          </a:prstGeom>
          <a:noFill/>
          <a:effectLst>
            <a:outerShdw blurRad="25400" dist="38100" dir="13500000" algn="br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60438" y="1400175"/>
            <a:ext cx="1763712" cy="4232275"/>
            <a:chOff x="960560" y="1400176"/>
            <a:chExt cx="1763688" cy="4232900"/>
          </a:xfrm>
        </p:grpSpPr>
        <p:sp>
          <p:nvSpPr>
            <p:cNvPr id="31792" name="TextBox 642"/>
            <p:cNvSpPr txBox="1">
              <a:spLocks noChangeArrowheads="1"/>
            </p:cNvSpPr>
            <p:nvPr/>
          </p:nvSpPr>
          <p:spPr bwMode="auto">
            <a:xfrm>
              <a:off x="1242278" y="421610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Rectangle 6"/>
            <p:cNvSpPr>
              <a:spLocks noChangeArrowheads="1"/>
            </p:cNvSpPr>
            <p:nvPr/>
          </p:nvSpPr>
          <p:spPr bwMode="auto">
            <a:xfrm>
              <a:off x="1205032" y="2355992"/>
              <a:ext cx="188909" cy="16433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3" name="Rectangle 7"/>
            <p:cNvSpPr>
              <a:spLocks noChangeArrowheads="1"/>
            </p:cNvSpPr>
            <p:nvPr/>
          </p:nvSpPr>
          <p:spPr bwMode="auto">
            <a:xfrm>
              <a:off x="1503478" y="1400176"/>
              <a:ext cx="179385" cy="2599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4" name="Rectangle 8"/>
            <p:cNvSpPr>
              <a:spLocks noChangeArrowheads="1"/>
            </p:cNvSpPr>
            <p:nvPr/>
          </p:nvSpPr>
          <p:spPr bwMode="auto">
            <a:xfrm>
              <a:off x="1792399" y="1968585"/>
              <a:ext cx="188909" cy="20307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5" name="Rectangle 9"/>
            <p:cNvSpPr>
              <a:spLocks noChangeArrowheads="1"/>
            </p:cNvSpPr>
            <p:nvPr/>
          </p:nvSpPr>
          <p:spPr bwMode="auto">
            <a:xfrm>
              <a:off x="2090845" y="2544933"/>
              <a:ext cx="188909" cy="1454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97" name="Rectangle 22"/>
            <p:cNvSpPr>
              <a:spLocks noChangeArrowheads="1"/>
            </p:cNvSpPr>
            <p:nvPr/>
          </p:nvSpPr>
          <p:spPr bwMode="auto">
            <a:xfrm>
              <a:off x="1044575" y="4148139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98" name="Rectangle 23"/>
            <p:cNvSpPr>
              <a:spLocks noChangeArrowheads="1"/>
            </p:cNvSpPr>
            <p:nvPr/>
          </p:nvSpPr>
          <p:spPr bwMode="auto">
            <a:xfrm>
              <a:off x="1044575" y="4546601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99" name="Rectangle 30"/>
            <p:cNvSpPr>
              <a:spLocks noChangeArrowheads="1"/>
            </p:cNvSpPr>
            <p:nvPr/>
          </p:nvSpPr>
          <p:spPr bwMode="auto">
            <a:xfrm>
              <a:off x="1044575" y="5572126"/>
              <a:ext cx="1374775" cy="1111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800" name="TextBox 445"/>
            <p:cNvSpPr txBox="1">
              <a:spLocks noChangeArrowheads="1"/>
            </p:cNvSpPr>
            <p:nvPr/>
          </p:nvSpPr>
          <p:spPr bwMode="auto">
            <a:xfrm>
              <a:off x="960560" y="4617413"/>
              <a:ext cx="17636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87</a:t>
              </a:r>
              <a:r>
                <a:rPr lang="en-US" altLang="zh-CN" sz="6000" baseline="30000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6000" baseline="30000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2879725" y="1519238"/>
            <a:ext cx="1687513" cy="4113212"/>
            <a:chOff x="2879168" y="1519239"/>
            <a:chExt cx="1687534" cy="4113837"/>
          </a:xfrm>
        </p:grpSpPr>
        <p:sp>
          <p:nvSpPr>
            <p:cNvPr id="656" name="Rectangle 10"/>
            <p:cNvSpPr>
              <a:spLocks noChangeArrowheads="1"/>
            </p:cNvSpPr>
            <p:nvPr/>
          </p:nvSpPr>
          <p:spPr bwMode="auto">
            <a:xfrm>
              <a:off x="3087134" y="1519239"/>
              <a:ext cx="188914" cy="24800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7" name="Rectangle 11"/>
            <p:cNvSpPr>
              <a:spLocks noChangeArrowheads="1"/>
            </p:cNvSpPr>
            <p:nvPr/>
          </p:nvSpPr>
          <p:spPr bwMode="auto">
            <a:xfrm>
              <a:off x="3385587" y="2654473"/>
              <a:ext cx="188914" cy="13448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8" name="Rectangle 12"/>
            <p:cNvSpPr>
              <a:spLocks noChangeArrowheads="1"/>
            </p:cNvSpPr>
            <p:nvPr/>
          </p:nvSpPr>
          <p:spPr bwMode="auto">
            <a:xfrm>
              <a:off x="3684041" y="2983136"/>
              <a:ext cx="179389" cy="10161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9" name="Rectangle 13"/>
            <p:cNvSpPr>
              <a:spLocks noChangeArrowheads="1"/>
            </p:cNvSpPr>
            <p:nvPr/>
          </p:nvSpPr>
          <p:spPr bwMode="auto">
            <a:xfrm>
              <a:off x="3974557" y="3491214"/>
              <a:ext cx="188915" cy="5080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87" name="Rectangle 24"/>
            <p:cNvSpPr>
              <a:spLocks noChangeArrowheads="1"/>
            </p:cNvSpPr>
            <p:nvPr/>
          </p:nvSpPr>
          <p:spPr bwMode="auto">
            <a:xfrm>
              <a:off x="2938463" y="4148139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88" name="Rectangle 25"/>
            <p:cNvSpPr>
              <a:spLocks noChangeArrowheads="1"/>
            </p:cNvSpPr>
            <p:nvPr/>
          </p:nvSpPr>
          <p:spPr bwMode="auto">
            <a:xfrm>
              <a:off x="2938463" y="4546601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89" name="Rectangle 31"/>
            <p:cNvSpPr>
              <a:spLocks noChangeArrowheads="1"/>
            </p:cNvSpPr>
            <p:nvPr/>
          </p:nvSpPr>
          <p:spPr bwMode="auto">
            <a:xfrm>
              <a:off x="2938463" y="5572126"/>
              <a:ext cx="1374775" cy="1111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90" name="TextBox 446"/>
            <p:cNvSpPr txBox="1">
              <a:spLocks noChangeArrowheads="1"/>
            </p:cNvSpPr>
            <p:nvPr/>
          </p:nvSpPr>
          <p:spPr bwMode="auto">
            <a:xfrm>
              <a:off x="2879168" y="4617413"/>
              <a:ext cx="168753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FAC09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</a:t>
              </a:r>
              <a:r>
                <a:rPr lang="en-US" altLang="zh-CN" sz="6000" baseline="30000">
                  <a:solidFill>
                    <a:srgbClr val="FAC09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6000" baseline="30000">
                <a:solidFill>
                  <a:srgbClr val="FAC09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91" name="TextBox 449"/>
            <p:cNvSpPr txBox="1">
              <a:spLocks noChangeArrowheads="1"/>
            </p:cNvSpPr>
            <p:nvPr/>
          </p:nvSpPr>
          <p:spPr bwMode="auto">
            <a:xfrm>
              <a:off x="3137752" y="421610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751388" y="1270000"/>
            <a:ext cx="1549400" cy="4362450"/>
            <a:chOff x="4751942" y="1270001"/>
            <a:chExt cx="1548250" cy="4363075"/>
          </a:xfrm>
        </p:grpSpPr>
        <p:sp>
          <p:nvSpPr>
            <p:cNvPr id="660" name="Rectangle 14"/>
            <p:cNvSpPr>
              <a:spLocks noChangeArrowheads="1"/>
            </p:cNvSpPr>
            <p:nvPr/>
          </p:nvSpPr>
          <p:spPr bwMode="auto">
            <a:xfrm>
              <a:off x="4980372" y="3003799"/>
              <a:ext cx="190359" cy="9955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1" name="Rectangle 15"/>
            <p:cNvSpPr>
              <a:spLocks noChangeArrowheads="1"/>
            </p:cNvSpPr>
            <p:nvPr/>
          </p:nvSpPr>
          <p:spPr bwMode="auto">
            <a:xfrm>
              <a:off x="5280187" y="3173687"/>
              <a:ext cx="179255" cy="825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2" name="Rectangle 16"/>
            <p:cNvSpPr>
              <a:spLocks noChangeArrowheads="1"/>
            </p:cNvSpPr>
            <p:nvPr/>
          </p:nvSpPr>
          <p:spPr bwMode="auto">
            <a:xfrm>
              <a:off x="5568897" y="3502346"/>
              <a:ext cx="188773" cy="4969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3" name="Rectangle 17"/>
            <p:cNvSpPr>
              <a:spLocks noChangeArrowheads="1"/>
            </p:cNvSpPr>
            <p:nvPr/>
          </p:nvSpPr>
          <p:spPr bwMode="auto">
            <a:xfrm>
              <a:off x="5867126" y="1270001"/>
              <a:ext cx="179255" cy="27293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78" name="Rectangle 26"/>
            <p:cNvSpPr>
              <a:spLocks noChangeArrowheads="1"/>
            </p:cNvSpPr>
            <p:nvPr/>
          </p:nvSpPr>
          <p:spPr bwMode="auto">
            <a:xfrm>
              <a:off x="4821238" y="4148139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79" name="Rectangle 27"/>
            <p:cNvSpPr>
              <a:spLocks noChangeArrowheads="1"/>
            </p:cNvSpPr>
            <p:nvPr/>
          </p:nvSpPr>
          <p:spPr bwMode="auto">
            <a:xfrm>
              <a:off x="4821238" y="4546601"/>
              <a:ext cx="1374775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80" name="Rectangle 32"/>
            <p:cNvSpPr>
              <a:spLocks noChangeArrowheads="1"/>
            </p:cNvSpPr>
            <p:nvPr/>
          </p:nvSpPr>
          <p:spPr bwMode="auto">
            <a:xfrm>
              <a:off x="4821238" y="5572126"/>
              <a:ext cx="1374775" cy="1111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81" name="TextBox 447"/>
            <p:cNvSpPr txBox="1">
              <a:spLocks noChangeArrowheads="1"/>
            </p:cNvSpPr>
            <p:nvPr/>
          </p:nvSpPr>
          <p:spPr bwMode="auto">
            <a:xfrm>
              <a:off x="4751942" y="4617413"/>
              <a:ext cx="15482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en-US" altLang="zh-CN" sz="6000" baseline="30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6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82" name="TextBox 450"/>
            <p:cNvSpPr txBox="1">
              <a:spLocks noChangeArrowheads="1"/>
            </p:cNvSpPr>
            <p:nvPr/>
          </p:nvSpPr>
          <p:spPr bwMode="auto">
            <a:xfrm>
              <a:off x="5019307" y="421610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637338" y="1270000"/>
            <a:ext cx="1547812" cy="4362450"/>
            <a:chOff x="6637346" y="1270001"/>
            <a:chExt cx="1548250" cy="4363075"/>
          </a:xfrm>
        </p:grpSpPr>
        <p:sp>
          <p:nvSpPr>
            <p:cNvPr id="664" name="Rectangle 18"/>
            <p:cNvSpPr>
              <a:spLocks noChangeArrowheads="1"/>
            </p:cNvSpPr>
            <p:nvPr/>
          </p:nvSpPr>
          <p:spPr bwMode="auto">
            <a:xfrm>
              <a:off x="6864422" y="1689161"/>
              <a:ext cx="188966" cy="23101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5" name="Rectangle 19"/>
            <p:cNvSpPr>
              <a:spLocks noChangeArrowheads="1"/>
            </p:cNvSpPr>
            <p:nvPr/>
          </p:nvSpPr>
          <p:spPr bwMode="auto">
            <a:xfrm>
              <a:off x="7162957" y="1270001"/>
              <a:ext cx="188966" cy="27293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6" name="Rectangle 20"/>
            <p:cNvSpPr>
              <a:spLocks noChangeArrowheads="1"/>
            </p:cNvSpPr>
            <p:nvPr/>
          </p:nvSpPr>
          <p:spPr bwMode="auto">
            <a:xfrm>
              <a:off x="7461491" y="1519275"/>
              <a:ext cx="179439" cy="24800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7" name="Rectangle 21"/>
            <p:cNvSpPr>
              <a:spLocks noChangeArrowheads="1"/>
            </p:cNvSpPr>
            <p:nvPr/>
          </p:nvSpPr>
          <p:spPr bwMode="auto">
            <a:xfrm>
              <a:off x="7750498" y="2356007"/>
              <a:ext cx="190554" cy="1643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69" name="Rectangle 28"/>
            <p:cNvSpPr>
              <a:spLocks noChangeArrowheads="1"/>
            </p:cNvSpPr>
            <p:nvPr/>
          </p:nvSpPr>
          <p:spPr bwMode="auto">
            <a:xfrm>
              <a:off x="6704013" y="4148139"/>
              <a:ext cx="1385888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70" name="Rectangle 29"/>
            <p:cNvSpPr>
              <a:spLocks noChangeArrowheads="1"/>
            </p:cNvSpPr>
            <p:nvPr/>
          </p:nvSpPr>
          <p:spPr bwMode="auto">
            <a:xfrm>
              <a:off x="6704013" y="4546601"/>
              <a:ext cx="1385888" cy="20638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71" name="Rectangle 33"/>
            <p:cNvSpPr>
              <a:spLocks noChangeArrowheads="1"/>
            </p:cNvSpPr>
            <p:nvPr/>
          </p:nvSpPr>
          <p:spPr bwMode="auto">
            <a:xfrm>
              <a:off x="6704013" y="5572126"/>
              <a:ext cx="1385888" cy="11113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772" name="TextBox 448"/>
            <p:cNvSpPr txBox="1">
              <a:spLocks noChangeArrowheads="1"/>
            </p:cNvSpPr>
            <p:nvPr/>
          </p:nvSpPr>
          <p:spPr bwMode="auto">
            <a:xfrm>
              <a:off x="6637346" y="4617413"/>
              <a:ext cx="15482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74</a:t>
              </a:r>
              <a:r>
                <a:rPr lang="en-US" altLang="zh-CN" sz="6000" baseline="30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6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73" name="TextBox 451"/>
            <p:cNvSpPr txBox="1">
              <a:spLocks noChangeArrowheads="1"/>
            </p:cNvSpPr>
            <p:nvPr/>
          </p:nvSpPr>
          <p:spPr bwMode="auto">
            <a:xfrm>
              <a:off x="6898114" y="4216103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68513" y="4473575"/>
            <a:ext cx="8034337" cy="1265238"/>
            <a:chOff x="2068050" y="4473341"/>
            <a:chExt cx="8034146" cy="1265057"/>
          </a:xfrm>
        </p:grpSpPr>
        <p:sp>
          <p:nvSpPr>
            <p:cNvPr id="32793" name="Freeform 6"/>
            <p:cNvSpPr/>
            <p:nvPr/>
          </p:nvSpPr>
          <p:spPr bwMode="auto">
            <a:xfrm>
              <a:off x="3843338" y="4473341"/>
              <a:ext cx="2193925" cy="1095375"/>
            </a:xfrm>
            <a:custGeom>
              <a:avLst/>
              <a:gdLst>
                <a:gd name="T0" fmla="*/ 2147483646 w 294"/>
                <a:gd name="T1" fmla="*/ 0 h 147"/>
                <a:gd name="T2" fmla="*/ 0 w 294"/>
                <a:gd name="T3" fmla="*/ 2147483646 h 147"/>
                <a:gd name="T4" fmla="*/ 2147483646 w 294"/>
                <a:gd name="T5" fmla="*/ 2147483646 h 147"/>
                <a:gd name="T6" fmla="*/ 2147483646 w 294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47">
                  <a:moveTo>
                    <a:pt x="147" y="0"/>
                  </a:moveTo>
                  <a:cubicBezTo>
                    <a:pt x="66" y="0"/>
                    <a:pt x="0" y="66"/>
                    <a:pt x="0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lose/>
                </a:path>
              </a:pathLst>
            </a:custGeom>
            <a:solidFill>
              <a:srgbClr val="79C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Freeform 7"/>
            <p:cNvSpPr/>
            <p:nvPr/>
          </p:nvSpPr>
          <p:spPr bwMode="auto">
            <a:xfrm>
              <a:off x="6037263" y="4741628"/>
              <a:ext cx="1670050" cy="827088"/>
            </a:xfrm>
            <a:custGeom>
              <a:avLst/>
              <a:gdLst>
                <a:gd name="T0" fmla="*/ 2147483646 w 224"/>
                <a:gd name="T1" fmla="*/ 0 h 111"/>
                <a:gd name="T2" fmla="*/ 0 w 224"/>
                <a:gd name="T3" fmla="*/ 2147483646 h 111"/>
                <a:gd name="T4" fmla="*/ 2147483646 w 224"/>
                <a:gd name="T5" fmla="*/ 2147483646 h 111"/>
                <a:gd name="T6" fmla="*/ 2147483646 w 224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11">
                  <a:moveTo>
                    <a:pt x="112" y="0"/>
                  </a:moveTo>
                  <a:cubicBezTo>
                    <a:pt x="50" y="0"/>
                    <a:pt x="0" y="49"/>
                    <a:pt x="0" y="111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4" y="49"/>
                    <a:pt x="174" y="0"/>
                    <a:pt x="112" y="0"/>
                  </a:cubicBezTo>
                  <a:close/>
                </a:path>
              </a:pathLst>
            </a:custGeom>
            <a:solidFill>
              <a:srgbClr val="E37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Freeform 8"/>
            <p:cNvSpPr/>
            <p:nvPr/>
          </p:nvSpPr>
          <p:spPr bwMode="auto">
            <a:xfrm>
              <a:off x="7715250" y="5144853"/>
              <a:ext cx="857250" cy="423863"/>
            </a:xfrm>
            <a:custGeom>
              <a:avLst/>
              <a:gdLst>
                <a:gd name="T0" fmla="*/ 2147483646 w 115"/>
                <a:gd name="T1" fmla="*/ 0 h 57"/>
                <a:gd name="T2" fmla="*/ 0 w 115"/>
                <a:gd name="T3" fmla="*/ 2147483646 h 57"/>
                <a:gd name="T4" fmla="*/ 2147483646 w 115"/>
                <a:gd name="T5" fmla="*/ 2147483646 h 57"/>
                <a:gd name="T6" fmla="*/ 2147483646 w 115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</a:path>
              </a:pathLst>
            </a:custGeom>
            <a:solidFill>
              <a:srgbClr val="79C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TextBox 125"/>
            <p:cNvSpPr txBox="1">
              <a:spLocks noChangeArrowheads="1"/>
            </p:cNvSpPr>
            <p:nvPr/>
          </p:nvSpPr>
          <p:spPr bwMode="auto">
            <a:xfrm>
              <a:off x="4379184" y="4790388"/>
              <a:ext cx="11802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23%</a:t>
              </a:r>
              <a:endParaRPr lang="en-US" altLang="zh-CN" sz="36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97" name="TextBox 126"/>
            <p:cNvSpPr txBox="1">
              <a:spLocks noChangeArrowheads="1"/>
            </p:cNvSpPr>
            <p:nvPr/>
          </p:nvSpPr>
          <p:spPr bwMode="auto">
            <a:xfrm>
              <a:off x="6428448" y="4982556"/>
              <a:ext cx="1180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798" name="TextBox 141"/>
            <p:cNvSpPr txBox="1">
              <a:spLocks noChangeArrowheads="1"/>
            </p:cNvSpPr>
            <p:nvPr/>
          </p:nvSpPr>
          <p:spPr bwMode="auto">
            <a:xfrm>
              <a:off x="7885379" y="5224209"/>
              <a:ext cx="5901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11%</a:t>
              </a:r>
              <a:endParaRPr lang="en-US" altLang="zh-CN" sz="1400" baseline="30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279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68050" y="5364754"/>
              <a:ext cx="8034146" cy="37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3781425" y="3160713"/>
            <a:ext cx="4845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6" descr="C:\Users\Administrator\Desktop\SHCO]04(NS7%7B0WZ[HYOYU.jpg"/>
          <p:cNvPicPr>
            <a:picLocks noChangeAspect="1" noChangeArrowheads="1"/>
          </p:cNvPicPr>
          <p:nvPr/>
        </p:nvPicPr>
        <p:blipFill rotWithShape="1">
          <a:blip r:embed="rId2"/>
          <a:srcRect l="924" t="63960" b="6368"/>
          <a:stretch>
            <a:fillRect/>
          </a:stretch>
        </p:blipFill>
        <p:spPr bwMode="auto">
          <a:xfrm>
            <a:off x="590550" y="1212850"/>
            <a:ext cx="7959725" cy="1589088"/>
          </a:xfrm>
          <a:prstGeom prst="rect">
            <a:avLst/>
          </a:prstGeom>
          <a:noFill/>
          <a:effectLst>
            <a:outerShdw blurRad="25400" dist="38100" dir="13500000" algn="br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434975" y="2679700"/>
            <a:ext cx="3249613" cy="3248025"/>
            <a:chOff x="435734" y="2679204"/>
            <a:chExt cx="3249096" cy="3249096"/>
          </a:xfrm>
        </p:grpSpPr>
        <p:grpSp>
          <p:nvGrpSpPr>
            <p:cNvPr id="32789" name="组合 1"/>
            <p:cNvGrpSpPr/>
            <p:nvPr/>
          </p:nvGrpSpPr>
          <p:grpSpPr bwMode="auto">
            <a:xfrm>
              <a:off x="435734" y="2679204"/>
              <a:ext cx="3249096" cy="3249096"/>
              <a:chOff x="2334454" y="980728"/>
              <a:chExt cx="4464496" cy="4464496"/>
            </a:xfrm>
          </p:grpSpPr>
          <p:pic>
            <p:nvPicPr>
              <p:cNvPr id="32791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532643" y="4336115"/>
                <a:ext cx="4071146" cy="102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92" name="Picture 2" descr="C:\Users\Administrator\Desktop\comput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454" y="980728"/>
                <a:ext cx="4464496" cy="4464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2790" name="Picture 2" descr="C:\Users\Administrator\AppData\Roaming\Tencent\Users\609027287\QQ\WinTemp\RichOle\BO52M~%6I(V$QL5~TE92EAV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" t="23219" b="25777"/>
            <a:stretch>
              <a:fillRect/>
            </a:stretch>
          </p:blipFill>
          <p:spPr bwMode="auto">
            <a:xfrm>
              <a:off x="751282" y="3417688"/>
              <a:ext cx="2606280" cy="1333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CN" alt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6200000" flipH="1" flipV="1">
            <a:off x="4528016" y="-387634"/>
            <a:ext cx="87969" cy="77212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 flip="none" rotWithShape="1">
              <a:gsLst>
                <a:gs pos="0">
                  <a:schemeClr val="bg1"/>
                </a:gs>
                <a:gs pos="26000">
                  <a:schemeClr val="bg1">
                    <a:alpha val="3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innerShdw blurRad="12700" dist="6350" dir="108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796925" y="3789363"/>
            <a:ext cx="7639050" cy="1476375"/>
            <a:chOff x="683399" y="3954072"/>
            <a:chExt cx="7637728" cy="1477328"/>
          </a:xfrm>
        </p:grpSpPr>
        <p:sp>
          <p:nvSpPr>
            <p:cNvPr id="33823" name="TextBox 2"/>
            <p:cNvSpPr txBox="1">
              <a:spLocks noChangeArrowheads="1"/>
            </p:cNvSpPr>
            <p:nvPr/>
          </p:nvSpPr>
          <p:spPr bwMode="auto">
            <a:xfrm>
              <a:off x="812277" y="3954072"/>
              <a:ext cx="750885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5B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24" name="组合 15"/>
            <p:cNvGrpSpPr/>
            <p:nvPr/>
          </p:nvGrpSpPr>
          <p:grpSpPr bwMode="auto">
            <a:xfrm>
              <a:off x="683399" y="4077072"/>
              <a:ext cx="156364" cy="153596"/>
              <a:chOff x="-1519970" y="4275963"/>
              <a:chExt cx="793744" cy="779694"/>
            </a:xfrm>
          </p:grpSpPr>
          <p:sp>
            <p:nvSpPr>
              <p:cNvPr id="27" name="Freeform 35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36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62"/>
              <p:cNvSpPr/>
              <p:nvPr/>
            </p:nvSpPr>
            <p:spPr bwMode="auto">
              <a:xfrm>
                <a:off x="-1519970" y="4272489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63"/>
              <p:cNvSpPr/>
              <p:nvPr/>
            </p:nvSpPr>
            <p:spPr bwMode="auto">
              <a:xfrm>
                <a:off x="-1334653" y="4328938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25" name="组合 16"/>
            <p:cNvGrpSpPr/>
            <p:nvPr/>
          </p:nvGrpSpPr>
          <p:grpSpPr bwMode="auto">
            <a:xfrm>
              <a:off x="683399" y="4894560"/>
              <a:ext cx="156364" cy="153596"/>
              <a:chOff x="-1519970" y="4275963"/>
              <a:chExt cx="793744" cy="779694"/>
            </a:xfrm>
          </p:grpSpPr>
          <p:sp>
            <p:nvSpPr>
              <p:cNvPr id="23" name="Freeform 35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36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62"/>
              <p:cNvSpPr/>
              <p:nvPr/>
            </p:nvSpPr>
            <p:spPr bwMode="auto">
              <a:xfrm>
                <a:off x="-1519970" y="4275552"/>
                <a:ext cx="427032" cy="782183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63"/>
              <p:cNvSpPr/>
              <p:nvPr/>
            </p:nvSpPr>
            <p:spPr bwMode="auto">
              <a:xfrm>
                <a:off x="-1334653" y="4331995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26" name="组合 17"/>
            <p:cNvGrpSpPr/>
            <p:nvPr/>
          </p:nvGrpSpPr>
          <p:grpSpPr bwMode="auto">
            <a:xfrm>
              <a:off x="683399" y="5182592"/>
              <a:ext cx="156364" cy="153596"/>
              <a:chOff x="-1519970" y="4275963"/>
              <a:chExt cx="793744" cy="779694"/>
            </a:xfrm>
          </p:grpSpPr>
          <p:sp>
            <p:nvSpPr>
              <p:cNvPr id="19" name="Freeform 35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36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-1519970" y="4272961"/>
                <a:ext cx="427032" cy="782188"/>
              </a:xfrm>
              <a:custGeom>
                <a:avLst/>
                <a:gdLst>
                  <a:gd name="T0" fmla="*/ 0 w 181"/>
                  <a:gd name="T1" fmla="*/ 0 h 333"/>
                  <a:gd name="T2" fmla="*/ 0 w 181"/>
                  <a:gd name="T3" fmla="*/ 333 h 333"/>
                  <a:gd name="T4" fmla="*/ 181 w 181"/>
                  <a:gd name="T5" fmla="*/ 0 h 333"/>
                  <a:gd name="T6" fmla="*/ 0 w 181"/>
                  <a:gd name="T7" fmla="*/ 0 h 333"/>
                  <a:gd name="T8" fmla="*/ 0 w 181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333">
                    <a:moveTo>
                      <a:pt x="0" y="0"/>
                    </a:moveTo>
                    <a:lnTo>
                      <a:pt x="0" y="333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63"/>
              <p:cNvSpPr/>
              <p:nvPr/>
            </p:nvSpPr>
            <p:spPr bwMode="auto">
              <a:xfrm>
                <a:off x="-1334653" y="4329410"/>
                <a:ext cx="612345" cy="725739"/>
              </a:xfrm>
              <a:custGeom>
                <a:avLst/>
                <a:gdLst>
                  <a:gd name="T0" fmla="*/ 152 w 259"/>
                  <a:gd name="T1" fmla="*/ 0 h 310"/>
                  <a:gd name="T2" fmla="*/ 101 w 259"/>
                  <a:gd name="T3" fmla="*/ 91 h 310"/>
                  <a:gd name="T4" fmla="*/ 143 w 259"/>
                  <a:gd name="T5" fmla="*/ 147 h 310"/>
                  <a:gd name="T6" fmla="*/ 59 w 259"/>
                  <a:gd name="T7" fmla="*/ 171 h 310"/>
                  <a:gd name="T8" fmla="*/ 0 w 259"/>
                  <a:gd name="T9" fmla="*/ 275 h 310"/>
                  <a:gd name="T10" fmla="*/ 115 w 259"/>
                  <a:gd name="T11" fmla="*/ 235 h 310"/>
                  <a:gd name="T12" fmla="*/ 167 w 259"/>
                  <a:gd name="T13" fmla="*/ 310 h 310"/>
                  <a:gd name="T14" fmla="*/ 158 w 259"/>
                  <a:gd name="T15" fmla="*/ 221 h 310"/>
                  <a:gd name="T16" fmla="*/ 259 w 259"/>
                  <a:gd name="T17" fmla="*/ 187 h 310"/>
                  <a:gd name="T18" fmla="*/ 152 w 259"/>
                  <a:gd name="T19" fmla="*/ 0 h 310"/>
                  <a:gd name="T20" fmla="*/ 152 w 259"/>
                  <a:gd name="T2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310">
                    <a:moveTo>
                      <a:pt x="152" y="0"/>
                    </a:moveTo>
                    <a:lnTo>
                      <a:pt x="101" y="91"/>
                    </a:lnTo>
                    <a:lnTo>
                      <a:pt x="143" y="147"/>
                    </a:lnTo>
                    <a:lnTo>
                      <a:pt x="59" y="171"/>
                    </a:lnTo>
                    <a:lnTo>
                      <a:pt x="0" y="275"/>
                    </a:lnTo>
                    <a:lnTo>
                      <a:pt x="115" y="235"/>
                    </a:lnTo>
                    <a:lnTo>
                      <a:pt x="167" y="310"/>
                    </a:lnTo>
                    <a:lnTo>
                      <a:pt x="158" y="221"/>
                    </a:lnTo>
                    <a:lnTo>
                      <a:pt x="259" y="187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5381B"/>
                  </a:gs>
                  <a:gs pos="100000">
                    <a:srgbClr val="D95B3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1206500" y="1473200"/>
            <a:ext cx="2852738" cy="1673225"/>
            <a:chOff x="1206501" y="1473201"/>
            <a:chExt cx="2852738" cy="1673225"/>
          </a:xfrm>
        </p:grpSpPr>
        <p:sp>
          <p:nvSpPr>
            <p:cNvPr id="33819" name="Freeform 12"/>
            <p:cNvSpPr/>
            <p:nvPr/>
          </p:nvSpPr>
          <p:spPr bwMode="auto">
            <a:xfrm>
              <a:off x="1206501" y="2979738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20" name="组合 1"/>
            <p:cNvGrpSpPr/>
            <p:nvPr/>
          </p:nvGrpSpPr>
          <p:grpSpPr bwMode="auto">
            <a:xfrm>
              <a:off x="1362076" y="1473201"/>
              <a:ext cx="2540000" cy="1444625"/>
              <a:chOff x="1362076" y="1473201"/>
              <a:chExt cx="2540000" cy="1444625"/>
            </a:xfrm>
          </p:grpSpPr>
          <p:sp>
            <p:nvSpPr>
              <p:cNvPr id="33821" name="Freeform 13"/>
              <p:cNvSpPr>
                <a:spLocks noEditPoints="1"/>
              </p:cNvSpPr>
              <p:nvPr/>
            </p:nvSpPr>
            <p:spPr bwMode="auto">
              <a:xfrm>
                <a:off x="1362076" y="1473201"/>
                <a:ext cx="2540000" cy="1444625"/>
              </a:xfrm>
              <a:custGeom>
                <a:avLst/>
                <a:gdLst>
                  <a:gd name="T0" fmla="*/ 2147483646 w 245"/>
                  <a:gd name="T1" fmla="*/ 0 h 139"/>
                  <a:gd name="T2" fmla="*/ 1289780898 w 245"/>
                  <a:gd name="T3" fmla="*/ 0 h 139"/>
                  <a:gd name="T4" fmla="*/ 0 w 245"/>
                  <a:gd name="T5" fmla="*/ 1188157294 h 139"/>
                  <a:gd name="T6" fmla="*/ 0 w 245"/>
                  <a:gd name="T7" fmla="*/ 2147483646 h 139"/>
                  <a:gd name="T8" fmla="*/ 1289780898 w 245"/>
                  <a:gd name="T9" fmla="*/ 2147483646 h 139"/>
                  <a:gd name="T10" fmla="*/ 2147483646 w 245"/>
                  <a:gd name="T11" fmla="*/ 2147483646 h 139"/>
                  <a:gd name="T12" fmla="*/ 2147483646 w 245"/>
                  <a:gd name="T13" fmla="*/ 2147483646 h 139"/>
                  <a:gd name="T14" fmla="*/ 2147483646 w 245"/>
                  <a:gd name="T15" fmla="*/ 1188157294 h 139"/>
                  <a:gd name="T16" fmla="*/ 2147483646 w 245"/>
                  <a:gd name="T17" fmla="*/ 0 h 139"/>
                  <a:gd name="T18" fmla="*/ 2147483646 w 245"/>
                  <a:gd name="T19" fmla="*/ 2147483646 h 139"/>
                  <a:gd name="T20" fmla="*/ 1289780898 w 245"/>
                  <a:gd name="T21" fmla="*/ 2147483646 h 139"/>
                  <a:gd name="T22" fmla="*/ 1289780898 w 245"/>
                  <a:gd name="T23" fmla="*/ 1512200192 h 139"/>
                  <a:gd name="T24" fmla="*/ 2147483646 w 245"/>
                  <a:gd name="T25" fmla="*/ 1512200192 h 139"/>
                  <a:gd name="T26" fmla="*/ 2147483646 w 245"/>
                  <a:gd name="T27" fmla="*/ 2147483646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5" h="139">
                    <a:moveTo>
                      <a:pt x="23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4"/>
                      <a:pt x="5" y="139"/>
                      <a:pt x="12" y="139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40" y="139"/>
                      <a:pt x="245" y="134"/>
                      <a:pt x="245" y="128"/>
                    </a:cubicBezTo>
                    <a:cubicBezTo>
                      <a:pt x="245" y="11"/>
                      <a:pt x="245" y="11"/>
                      <a:pt x="245" y="11"/>
                    </a:cubicBezTo>
                    <a:cubicBezTo>
                      <a:pt x="245" y="5"/>
                      <a:pt x="240" y="0"/>
                      <a:pt x="233" y="0"/>
                    </a:cubicBezTo>
                    <a:close/>
                    <a:moveTo>
                      <a:pt x="233" y="129"/>
                    </a:move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233" y="14"/>
                      <a:pt x="233" y="14"/>
                      <a:pt x="233" y="14"/>
                    </a:cubicBezTo>
                    <a:lnTo>
                      <a:pt x="233" y="129"/>
                    </a:lnTo>
                    <a:close/>
                  </a:path>
                </a:pathLst>
              </a:custGeom>
              <a:solidFill>
                <a:srgbClr val="5B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TextBox 42"/>
              <p:cNvSpPr txBox="1">
                <a:spLocks noChangeArrowheads="1"/>
              </p:cNvSpPr>
              <p:nvPr/>
            </p:nvSpPr>
            <p:spPr bwMode="auto">
              <a:xfrm>
                <a:off x="1408172" y="1789832"/>
                <a:ext cx="245356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800" b="1">
                    <a:solidFill>
                      <a:srgbClr val="E46C0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82%</a:t>
                </a:r>
                <a:endPara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 bwMode="auto">
          <a:xfrm>
            <a:off x="5084763" y="1473200"/>
            <a:ext cx="2852737" cy="1673225"/>
            <a:chOff x="5084763" y="1473201"/>
            <a:chExt cx="2852738" cy="1673225"/>
          </a:xfrm>
        </p:grpSpPr>
        <p:sp>
          <p:nvSpPr>
            <p:cNvPr id="33815" name="Freeform 14"/>
            <p:cNvSpPr/>
            <p:nvPr/>
          </p:nvSpPr>
          <p:spPr bwMode="auto">
            <a:xfrm>
              <a:off x="5084763" y="2979738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6" name="组合 6"/>
            <p:cNvGrpSpPr/>
            <p:nvPr/>
          </p:nvGrpSpPr>
          <p:grpSpPr bwMode="auto">
            <a:xfrm>
              <a:off x="5251451" y="1473201"/>
              <a:ext cx="2530475" cy="1444625"/>
              <a:chOff x="5251451" y="1473201"/>
              <a:chExt cx="2530475" cy="1444625"/>
            </a:xfrm>
          </p:grpSpPr>
          <p:sp>
            <p:nvSpPr>
              <p:cNvPr id="33817" name="Freeform 15"/>
              <p:cNvSpPr>
                <a:spLocks noEditPoints="1"/>
              </p:cNvSpPr>
              <p:nvPr/>
            </p:nvSpPr>
            <p:spPr bwMode="auto">
              <a:xfrm>
                <a:off x="5251451" y="1473201"/>
                <a:ext cx="2530475" cy="1444625"/>
              </a:xfrm>
              <a:custGeom>
                <a:avLst/>
                <a:gdLst>
                  <a:gd name="T0" fmla="*/ 2147483646 w 244"/>
                  <a:gd name="T1" fmla="*/ 0 h 139"/>
                  <a:gd name="T2" fmla="*/ 1183090400 w 244"/>
                  <a:gd name="T3" fmla="*/ 0 h 139"/>
                  <a:gd name="T4" fmla="*/ 0 w 244"/>
                  <a:gd name="T5" fmla="*/ 1188157294 h 139"/>
                  <a:gd name="T6" fmla="*/ 0 w 244"/>
                  <a:gd name="T7" fmla="*/ 2147483646 h 139"/>
                  <a:gd name="T8" fmla="*/ 1183090400 w 244"/>
                  <a:gd name="T9" fmla="*/ 2147483646 h 139"/>
                  <a:gd name="T10" fmla="*/ 2147483646 w 244"/>
                  <a:gd name="T11" fmla="*/ 2147483646 h 139"/>
                  <a:gd name="T12" fmla="*/ 2147483646 w 244"/>
                  <a:gd name="T13" fmla="*/ 2147483646 h 139"/>
                  <a:gd name="T14" fmla="*/ 2147483646 w 244"/>
                  <a:gd name="T15" fmla="*/ 1188157294 h 139"/>
                  <a:gd name="T16" fmla="*/ 2147483646 w 244"/>
                  <a:gd name="T17" fmla="*/ 0 h 139"/>
                  <a:gd name="T18" fmla="*/ 2147483646 w 244"/>
                  <a:gd name="T19" fmla="*/ 2147483646 h 139"/>
                  <a:gd name="T20" fmla="*/ 1183090400 w 244"/>
                  <a:gd name="T21" fmla="*/ 2147483646 h 139"/>
                  <a:gd name="T22" fmla="*/ 1183090400 w 244"/>
                  <a:gd name="T23" fmla="*/ 1512200192 h 139"/>
                  <a:gd name="T24" fmla="*/ 2147483646 w 244"/>
                  <a:gd name="T25" fmla="*/ 1512200192 h 139"/>
                  <a:gd name="T26" fmla="*/ 2147483646 w 244"/>
                  <a:gd name="T27" fmla="*/ 2147483646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44" h="139">
                    <a:moveTo>
                      <a:pt x="233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4"/>
                      <a:pt x="5" y="139"/>
                      <a:pt x="11" y="139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39" y="139"/>
                      <a:pt x="244" y="134"/>
                      <a:pt x="244" y="128"/>
                    </a:cubicBezTo>
                    <a:cubicBezTo>
                      <a:pt x="244" y="11"/>
                      <a:pt x="244" y="11"/>
                      <a:pt x="244" y="11"/>
                    </a:cubicBezTo>
                    <a:cubicBezTo>
                      <a:pt x="244" y="5"/>
                      <a:pt x="239" y="0"/>
                      <a:pt x="233" y="0"/>
                    </a:cubicBezTo>
                    <a:close/>
                    <a:moveTo>
                      <a:pt x="233" y="129"/>
                    </a:moveTo>
                    <a:cubicBezTo>
                      <a:pt x="11" y="129"/>
                      <a:pt x="11" y="129"/>
                      <a:pt x="11" y="12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33" y="14"/>
                      <a:pt x="233" y="14"/>
                      <a:pt x="233" y="14"/>
                    </a:cubicBezTo>
                    <a:lnTo>
                      <a:pt x="233" y="129"/>
                    </a:lnTo>
                    <a:close/>
                  </a:path>
                </a:pathLst>
              </a:custGeom>
              <a:solidFill>
                <a:srgbClr val="5B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8" name="TextBox 43"/>
              <p:cNvSpPr txBox="1">
                <a:spLocks noChangeArrowheads="1"/>
              </p:cNvSpPr>
              <p:nvPr/>
            </p:nvSpPr>
            <p:spPr bwMode="auto">
              <a:xfrm>
                <a:off x="5594986" y="1789832"/>
                <a:ext cx="18434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800" b="1">
                    <a:solidFill>
                      <a:srgbClr val="E46C0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43%</a:t>
                </a:r>
                <a:endPara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06413" y="461963"/>
            <a:ext cx="20780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471738" y="1971675"/>
            <a:ext cx="59055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D95B3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定位</a:t>
            </a:r>
            <a:endParaRPr lang="en-US" altLang="zh-CN" sz="16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471738" y="3605213"/>
            <a:ext cx="5905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16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咨询报告、领导讲话、培训课件、婚庆礼仪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30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655638" y="2697163"/>
            <a:ext cx="17097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Administrator\Desktop\dingwe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939925"/>
            <a:ext cx="96043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6" descr="C:\Users\Administrator\Desktop\touy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587375" y="4443413"/>
            <a:ext cx="18462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Administrator\Desktop\tubi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4" t="19221" r="23990" b="18922"/>
          <a:stretch>
            <a:fillRect/>
          </a:stretch>
        </p:blipFill>
        <p:spPr bwMode="auto">
          <a:xfrm>
            <a:off x="1120775" y="3732213"/>
            <a:ext cx="7794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>
            <a:off x="444500" y="1630363"/>
            <a:ext cx="8255000" cy="4464050"/>
          </a:xfrm>
          <a:prstGeom prst="round2SameRect">
            <a:avLst>
              <a:gd name="adj1" fmla="val 5376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15000">
                <a:schemeClr val="bg1">
                  <a:lumMod val="95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52488" y="2373313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独创的结构化目录、过渡页、标题页及精美图表相互衔接，让观众身在其中，却能一目了然。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2488" y="2046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清晰的演示向导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52488" y="3322638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专业平面设计师量身制作，美观、大方、创新、适合，带观众进入美妙的视觉意境。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2488" y="2997200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美观的定制设计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52488" y="4305300"/>
            <a:ext cx="360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原创片头动画、标题动画、强调动画、场景动画，体现多媒体可视化沟通效果。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2488" y="39798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创意的动画效果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03763" y="4279900"/>
            <a:ext cx="349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专业策划师根据要求进行结构、文案创作，精准、高效表达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03763" y="3954463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有效的内容展现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03763" y="3516313"/>
            <a:ext cx="3081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始终坚持以平面设计的价格做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03763" y="3189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超值的服务报价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703763" y="2373313"/>
            <a:ext cx="349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长期提供免费技术咨询、免费细节性修改、免费演示指导等，另有强大素材库和完善培训体系的支持。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03763" y="2046288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持续的技术支持</a:t>
            </a:r>
            <a:endParaRPr lang="en-US" altLang="zh-CN" sz="1200">
              <a:solidFill>
                <a:srgbClr val="D95B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900113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3679825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6432550" y="1381125"/>
            <a:ext cx="1800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50913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0225" y="3213100"/>
            <a:ext cx="2536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内容、应用场景、服务标准、时间价格等达成一致并签订协议，预付款。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98825" y="3213100"/>
            <a:ext cx="25622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内容策划：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专业策划师制作详细的整体框架、设计思路、设计方法、表现形式以及实施步骤等，作为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制作的纲要。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67425" y="3213100"/>
            <a:ext cx="2520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专业设计师分别制作两套动画及背景方案，由客户选择或提出修改意见，确定适合的色彩、质感、动画等版式风格。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6413" y="4365625"/>
            <a:ext cx="25606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内页制作：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根据制作方案，由专业设计师把各类素材转化为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文字、图片、图表、动画，并统一成稿，完成内页制作。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92475" y="4365625"/>
            <a:ext cx="25685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修改完善：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经过内部预演、专家预审、客户反馈等程序，设计师对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稿件修改完善，并最终提交客户审核。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76950" y="4365625"/>
            <a:ext cx="25114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跟踪服务：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项目结束后，客户可随时就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稿件进行技术咨询、提出细节修改意见，我们也会由专业客服人员进行解答和技术指导。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732213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492875" y="1365250"/>
            <a:ext cx="419100" cy="419100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50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-1031875" y="4630738"/>
            <a:ext cx="111950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 bwMode="auto">
          <a:xfrm>
            <a:off x="566738" y="2647950"/>
            <a:ext cx="7994650" cy="490538"/>
            <a:chOff x="566815" y="2647531"/>
            <a:chExt cx="7994107" cy="490559"/>
          </a:xfrm>
        </p:grpSpPr>
        <p:sp>
          <p:nvSpPr>
            <p:cNvPr id="10323" name="Rectangle 16"/>
            <p:cNvSpPr>
              <a:spLocks noChangeArrowheads="1"/>
            </p:cNvSpPr>
            <p:nvPr/>
          </p:nvSpPr>
          <p:spPr bwMode="auto">
            <a:xfrm>
              <a:off x="566815" y="2647531"/>
              <a:ext cx="1312051" cy="490559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4" name="Rectangle 17"/>
            <p:cNvSpPr>
              <a:spLocks noChangeArrowheads="1"/>
            </p:cNvSpPr>
            <p:nvPr/>
          </p:nvSpPr>
          <p:spPr bwMode="auto">
            <a:xfrm>
              <a:off x="1903090" y="2647531"/>
              <a:ext cx="1088833" cy="490559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25" name="Rectangle 18"/>
            <p:cNvSpPr>
              <a:spLocks noChangeArrowheads="1"/>
            </p:cNvSpPr>
            <p:nvPr/>
          </p:nvSpPr>
          <p:spPr bwMode="auto">
            <a:xfrm>
              <a:off x="3016147" y="2647531"/>
              <a:ext cx="1312051" cy="490559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26" name="Rectangle 19"/>
            <p:cNvSpPr>
              <a:spLocks noChangeArrowheads="1"/>
            </p:cNvSpPr>
            <p:nvPr/>
          </p:nvSpPr>
          <p:spPr bwMode="auto">
            <a:xfrm>
              <a:off x="4352422" y="2647531"/>
              <a:ext cx="4208500" cy="490559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566738" y="3160713"/>
            <a:ext cx="7994650" cy="331787"/>
            <a:chOff x="566815" y="3160317"/>
            <a:chExt cx="7994107" cy="332691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566815" y="3160317"/>
              <a:ext cx="1312773" cy="3326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1903399" y="3160317"/>
              <a:ext cx="1088951" cy="3326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016161" y="3160317"/>
              <a:ext cx="1312774" cy="3326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4352745" y="3160317"/>
              <a:ext cx="4208177" cy="3326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566738" y="3514725"/>
            <a:ext cx="7994650" cy="488950"/>
            <a:chOff x="566815" y="3515236"/>
            <a:chExt cx="7994107" cy="487963"/>
          </a:xfrm>
        </p:grpSpPr>
        <p:sp>
          <p:nvSpPr>
            <p:cNvPr id="10315" name="Rectangle 24"/>
            <p:cNvSpPr>
              <a:spLocks noChangeArrowheads="1"/>
            </p:cNvSpPr>
            <p:nvPr/>
          </p:nvSpPr>
          <p:spPr bwMode="auto">
            <a:xfrm>
              <a:off x="566815" y="3515236"/>
              <a:ext cx="1312051" cy="48796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6" name="Rectangle 25"/>
            <p:cNvSpPr>
              <a:spLocks noChangeArrowheads="1"/>
            </p:cNvSpPr>
            <p:nvPr/>
          </p:nvSpPr>
          <p:spPr bwMode="auto">
            <a:xfrm>
              <a:off x="1903090" y="3515236"/>
              <a:ext cx="1088833" cy="48796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17" name="Rectangle 26"/>
            <p:cNvSpPr>
              <a:spLocks noChangeArrowheads="1"/>
            </p:cNvSpPr>
            <p:nvPr/>
          </p:nvSpPr>
          <p:spPr bwMode="auto">
            <a:xfrm>
              <a:off x="3016147" y="3515236"/>
              <a:ext cx="1312051" cy="48796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18" name="Rectangle 27"/>
            <p:cNvSpPr>
              <a:spLocks noChangeArrowheads="1"/>
            </p:cNvSpPr>
            <p:nvPr/>
          </p:nvSpPr>
          <p:spPr bwMode="auto">
            <a:xfrm>
              <a:off x="4352422" y="3515236"/>
              <a:ext cx="4208500" cy="48796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66738" y="4538663"/>
            <a:ext cx="7994650" cy="317500"/>
            <a:chOff x="566815" y="4538213"/>
            <a:chExt cx="7994107" cy="317383"/>
          </a:xfrm>
        </p:grpSpPr>
        <p:sp>
          <p:nvSpPr>
            <p:cNvPr id="10311" name="Rectangle 32"/>
            <p:cNvSpPr>
              <a:spLocks noChangeArrowheads="1"/>
            </p:cNvSpPr>
            <p:nvPr/>
          </p:nvSpPr>
          <p:spPr bwMode="auto">
            <a:xfrm>
              <a:off x="566815" y="4538213"/>
              <a:ext cx="1312051" cy="31738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2" name="Rectangle 33"/>
            <p:cNvSpPr>
              <a:spLocks noChangeArrowheads="1"/>
            </p:cNvSpPr>
            <p:nvPr/>
          </p:nvSpPr>
          <p:spPr bwMode="auto">
            <a:xfrm>
              <a:off x="1903090" y="4538213"/>
              <a:ext cx="1088833" cy="31738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13" name="Rectangle 34"/>
            <p:cNvSpPr>
              <a:spLocks noChangeArrowheads="1"/>
            </p:cNvSpPr>
            <p:nvPr/>
          </p:nvSpPr>
          <p:spPr bwMode="auto">
            <a:xfrm>
              <a:off x="3016147" y="4538213"/>
              <a:ext cx="1312051" cy="31738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14" name="Rectangle 35"/>
            <p:cNvSpPr>
              <a:spLocks noChangeArrowheads="1"/>
            </p:cNvSpPr>
            <p:nvPr/>
          </p:nvSpPr>
          <p:spPr bwMode="auto">
            <a:xfrm>
              <a:off x="4352422" y="4538213"/>
              <a:ext cx="4208500" cy="31738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566738" y="4025900"/>
            <a:ext cx="7994650" cy="490538"/>
            <a:chOff x="566815" y="4025427"/>
            <a:chExt cx="7994107" cy="490559"/>
          </a:xfrm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66815" y="4025427"/>
              <a:ext cx="1312773" cy="490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1903399" y="4025427"/>
              <a:ext cx="1088951" cy="490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3016161" y="4025427"/>
              <a:ext cx="1312774" cy="490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4352745" y="4025427"/>
              <a:ext cx="4208177" cy="490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66738" y="2136775"/>
            <a:ext cx="7994650" cy="488950"/>
            <a:chOff x="566815" y="2137340"/>
            <a:chExt cx="7994107" cy="487963"/>
          </a:xfrm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66815" y="2137340"/>
              <a:ext cx="1312773" cy="487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903399" y="2137340"/>
              <a:ext cx="1088951" cy="487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3016161" y="2137340"/>
              <a:ext cx="1312774" cy="487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352745" y="2137340"/>
              <a:ext cx="4208177" cy="487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36575" y="1797050"/>
            <a:ext cx="8045450" cy="312738"/>
            <a:chOff x="536512" y="1797356"/>
            <a:chExt cx="8045576" cy="312766"/>
          </a:xfrm>
        </p:grpSpPr>
        <p:sp>
          <p:nvSpPr>
            <p:cNvPr id="10299" name="Rectangle 8"/>
            <p:cNvSpPr>
              <a:spLocks noChangeArrowheads="1"/>
            </p:cNvSpPr>
            <p:nvPr/>
          </p:nvSpPr>
          <p:spPr bwMode="auto">
            <a:xfrm>
              <a:off x="536512" y="1797356"/>
              <a:ext cx="1341178" cy="312764"/>
            </a:xfrm>
            <a:prstGeom prst="rect">
              <a:avLst/>
            </a:prstGeom>
            <a:solidFill>
              <a:srgbClr val="E17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0" name="Rectangle 9"/>
            <p:cNvSpPr>
              <a:spLocks noChangeArrowheads="1"/>
            </p:cNvSpPr>
            <p:nvPr/>
          </p:nvSpPr>
          <p:spPr bwMode="auto">
            <a:xfrm>
              <a:off x="1903090" y="1797358"/>
              <a:ext cx="1087657" cy="312764"/>
            </a:xfrm>
            <a:prstGeom prst="rect">
              <a:avLst/>
            </a:prstGeom>
            <a:solidFill>
              <a:srgbClr val="E17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1" name="Rectangle 10"/>
            <p:cNvSpPr>
              <a:spLocks noChangeArrowheads="1"/>
            </p:cNvSpPr>
            <p:nvPr/>
          </p:nvSpPr>
          <p:spPr bwMode="auto">
            <a:xfrm>
              <a:off x="3016146" y="1797358"/>
              <a:ext cx="1310874" cy="312764"/>
            </a:xfrm>
            <a:prstGeom prst="rect">
              <a:avLst/>
            </a:prstGeom>
            <a:solidFill>
              <a:srgbClr val="E17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2" name="Rectangle 11"/>
            <p:cNvSpPr>
              <a:spLocks noChangeArrowheads="1"/>
            </p:cNvSpPr>
            <p:nvPr/>
          </p:nvSpPr>
          <p:spPr bwMode="auto">
            <a:xfrm>
              <a:off x="4352421" y="1797358"/>
              <a:ext cx="4229667" cy="312764"/>
            </a:xfrm>
            <a:prstGeom prst="rect">
              <a:avLst/>
            </a:prstGeom>
            <a:solidFill>
              <a:srgbClr val="E17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7713" y="1798638"/>
            <a:ext cx="8334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服务项目</a:t>
            </a:r>
            <a:endParaRPr lang="zh-CN" altLang="zh-CN" sz="1400" b="1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70113" y="1808163"/>
            <a:ext cx="503237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zh-CN" sz="1400" b="1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00425" y="1808163"/>
            <a:ext cx="503238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zh-CN" altLang="zh-CN" sz="1400" b="1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96013" y="1804988"/>
            <a:ext cx="517525" cy="298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</a:t>
            </a:r>
            <a:endParaRPr lang="zh-CN" altLang="zh-CN" sz="1400" b="1" kern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800100" y="2192338"/>
            <a:ext cx="7523163" cy="393700"/>
            <a:chOff x="799974" y="2192659"/>
            <a:chExt cx="7522689" cy="392600"/>
          </a:xfrm>
        </p:grpSpPr>
        <p:sp>
          <p:nvSpPr>
            <p:cNvPr id="26" name="矩形 25"/>
            <p:cNvSpPr/>
            <p:nvPr/>
          </p:nvSpPr>
          <p:spPr>
            <a:xfrm>
              <a:off x="799974" y="2238567"/>
              <a:ext cx="857196" cy="3245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01654" y="2271812"/>
              <a:ext cx="288907" cy="2279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87436" y="2271812"/>
              <a:ext cx="568289" cy="2279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12896" y="2192659"/>
              <a:ext cx="3909767" cy="3926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grpSp>
        <p:nvGrpSpPr>
          <p:cNvPr id="81" name="组合 80"/>
          <p:cNvGrpSpPr/>
          <p:nvPr/>
        </p:nvGrpSpPr>
        <p:grpSpPr bwMode="auto">
          <a:xfrm>
            <a:off x="965200" y="2719388"/>
            <a:ext cx="7183438" cy="354012"/>
            <a:chOff x="964772" y="2719785"/>
            <a:chExt cx="7183186" cy="354086"/>
          </a:xfrm>
        </p:grpSpPr>
        <p:sp>
          <p:nvSpPr>
            <p:cNvPr id="10291" name="矩形 33"/>
            <p:cNvSpPr>
              <a:spLocks noChangeArrowheads="1"/>
            </p:cNvSpPr>
            <p:nvPr/>
          </p:nvSpPr>
          <p:spPr bwMode="auto">
            <a:xfrm>
              <a:off x="964772" y="2750386"/>
              <a:ext cx="527355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01400" y="2803940"/>
              <a:ext cx="290503" cy="2286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293" name="矩形 37"/>
            <p:cNvSpPr>
              <a:spLocks noChangeArrowheads="1"/>
            </p:cNvSpPr>
            <p:nvPr/>
          </p:nvSpPr>
          <p:spPr bwMode="auto">
            <a:xfrm>
              <a:off x="3387841" y="2772058"/>
              <a:ext cx="567799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4" name="矩形 39"/>
            <p:cNvSpPr>
              <a:spLocks noChangeArrowheads="1"/>
            </p:cNvSpPr>
            <p:nvPr/>
          </p:nvSpPr>
          <p:spPr bwMode="auto">
            <a:xfrm>
              <a:off x="4413510" y="2719785"/>
              <a:ext cx="373444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 bwMode="auto">
          <a:xfrm>
            <a:off x="965200" y="3141663"/>
            <a:ext cx="6985000" cy="366712"/>
            <a:chOff x="964772" y="3141898"/>
            <a:chExt cx="6984892" cy="365825"/>
          </a:xfrm>
        </p:grpSpPr>
        <p:sp>
          <p:nvSpPr>
            <p:cNvPr id="42" name="矩形 41"/>
            <p:cNvSpPr/>
            <p:nvPr/>
          </p:nvSpPr>
          <p:spPr>
            <a:xfrm>
              <a:off x="964772" y="3184656"/>
              <a:ext cx="527042" cy="323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8" name="矩形 43"/>
            <p:cNvSpPr>
              <a:spLocks noChangeArrowheads="1"/>
            </p:cNvSpPr>
            <p:nvPr/>
          </p:nvSpPr>
          <p:spPr bwMode="auto">
            <a:xfrm>
              <a:off x="2302024" y="3184238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9" name="矩形 45"/>
            <p:cNvSpPr>
              <a:spLocks noChangeArrowheads="1"/>
            </p:cNvSpPr>
            <p:nvPr/>
          </p:nvSpPr>
          <p:spPr bwMode="auto">
            <a:xfrm>
              <a:off x="3261212" y="3184238"/>
              <a:ext cx="8210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0" name="矩形 47"/>
            <p:cNvSpPr>
              <a:spLocks noChangeArrowheads="1"/>
            </p:cNvSpPr>
            <p:nvPr/>
          </p:nvSpPr>
          <p:spPr bwMode="auto">
            <a:xfrm>
              <a:off x="4413510" y="3141898"/>
              <a:ext cx="3536154" cy="2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 bwMode="auto">
          <a:xfrm>
            <a:off x="800100" y="3570288"/>
            <a:ext cx="7639050" cy="454025"/>
            <a:chOff x="799974" y="3569836"/>
            <a:chExt cx="7639547" cy="454843"/>
          </a:xfrm>
        </p:grpSpPr>
        <p:sp>
          <p:nvSpPr>
            <p:cNvPr id="10283" name="矩形 49"/>
            <p:cNvSpPr>
              <a:spLocks noChangeArrowheads="1"/>
            </p:cNvSpPr>
            <p:nvPr/>
          </p:nvSpPr>
          <p:spPr bwMode="auto">
            <a:xfrm>
              <a:off x="799974" y="3616792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4" name="矩形 51"/>
            <p:cNvSpPr>
              <a:spLocks noChangeArrowheads="1"/>
            </p:cNvSpPr>
            <p:nvPr/>
          </p:nvSpPr>
          <p:spPr bwMode="auto">
            <a:xfrm>
              <a:off x="2302024" y="3616792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5" name="矩形 53"/>
            <p:cNvSpPr>
              <a:spLocks noChangeArrowheads="1"/>
            </p:cNvSpPr>
            <p:nvPr/>
          </p:nvSpPr>
          <p:spPr bwMode="auto">
            <a:xfrm>
              <a:off x="3187808" y="3616792"/>
              <a:ext cx="967866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6" name="矩形 55"/>
            <p:cNvSpPr>
              <a:spLocks noChangeArrowheads="1"/>
            </p:cNvSpPr>
            <p:nvPr/>
          </p:nvSpPr>
          <p:spPr bwMode="auto">
            <a:xfrm>
              <a:off x="4413510" y="3569836"/>
              <a:ext cx="4026011" cy="45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 bwMode="auto">
          <a:xfrm>
            <a:off x="800100" y="4535488"/>
            <a:ext cx="7150100" cy="333375"/>
            <a:chOff x="799974" y="4535086"/>
            <a:chExt cx="7149690" cy="334074"/>
          </a:xfrm>
        </p:grpSpPr>
        <p:sp>
          <p:nvSpPr>
            <p:cNvPr id="10279" name="矩形 63"/>
            <p:cNvSpPr>
              <a:spLocks noChangeArrowheads="1"/>
            </p:cNvSpPr>
            <p:nvPr/>
          </p:nvSpPr>
          <p:spPr bwMode="auto">
            <a:xfrm>
              <a:off x="799974" y="4545675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版本转换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0" name="矩形 65"/>
            <p:cNvSpPr>
              <a:spLocks noChangeArrowheads="1"/>
            </p:cNvSpPr>
            <p:nvPr/>
          </p:nvSpPr>
          <p:spPr bwMode="auto">
            <a:xfrm>
              <a:off x="2302024" y="4545675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1" name="矩形 67"/>
            <p:cNvSpPr>
              <a:spLocks noChangeArrowheads="1"/>
            </p:cNvSpPr>
            <p:nvPr/>
          </p:nvSpPr>
          <p:spPr bwMode="auto">
            <a:xfrm>
              <a:off x="3273479" y="4542741"/>
              <a:ext cx="686338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1270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12917" y="4535086"/>
              <a:ext cx="3536747" cy="2704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 bwMode="auto">
          <a:xfrm>
            <a:off x="800100" y="4100513"/>
            <a:ext cx="7639050" cy="369887"/>
            <a:chOff x="799974" y="4100434"/>
            <a:chExt cx="7639547" cy="369332"/>
          </a:xfrm>
        </p:grpSpPr>
        <p:sp>
          <p:nvSpPr>
            <p:cNvPr id="10275" name="矩形 57"/>
            <p:cNvSpPr>
              <a:spLocks noChangeArrowheads="1"/>
            </p:cNvSpPr>
            <p:nvPr/>
          </p:nvSpPr>
          <p:spPr bwMode="auto">
            <a:xfrm>
              <a:off x="799974" y="4128281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6" name="矩形 59"/>
            <p:cNvSpPr>
              <a:spLocks noChangeArrowheads="1"/>
            </p:cNvSpPr>
            <p:nvPr/>
          </p:nvSpPr>
          <p:spPr bwMode="auto">
            <a:xfrm>
              <a:off x="2302025" y="4128281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7" name="矩形 61"/>
            <p:cNvSpPr>
              <a:spLocks noChangeArrowheads="1"/>
            </p:cNvSpPr>
            <p:nvPr/>
          </p:nvSpPr>
          <p:spPr bwMode="auto">
            <a:xfrm>
              <a:off x="3422661" y="4128281"/>
              <a:ext cx="498157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413359" y="4100434"/>
              <a:ext cx="4026162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4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C:\Users\Administrator\Desktop\U2]H8{XO1~{F2%442J}2$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" r="15381" b="3168"/>
          <a:stretch>
            <a:fillRect/>
          </a:stretch>
        </p:blipFill>
        <p:spPr bwMode="auto">
          <a:xfrm>
            <a:off x="454025" y="2235200"/>
            <a:ext cx="225425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3373438" y="3154363"/>
            <a:ext cx="420687" cy="1239837"/>
            <a:chOff x="3373264" y="3155085"/>
            <a:chExt cx="420325" cy="1239845"/>
          </a:xfrm>
        </p:grpSpPr>
        <p:sp>
          <p:nvSpPr>
            <p:cNvPr id="7" name="矩形 6"/>
            <p:cNvSpPr/>
            <p:nvPr/>
          </p:nvSpPr>
          <p:spPr>
            <a:xfrm>
              <a:off x="3409745" y="3155085"/>
              <a:ext cx="352122" cy="12398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7" name="TextBox 41"/>
            <p:cNvSpPr txBox="1">
              <a:spLocks noChangeArrowheads="1"/>
            </p:cNvSpPr>
            <p:nvPr/>
          </p:nvSpPr>
          <p:spPr bwMode="auto">
            <a:xfrm>
              <a:off x="3373264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240213" y="3429000"/>
            <a:ext cx="420687" cy="965200"/>
            <a:chOff x="4240596" y="3429000"/>
            <a:chExt cx="420325" cy="965930"/>
          </a:xfrm>
        </p:grpSpPr>
        <p:sp>
          <p:nvSpPr>
            <p:cNvPr id="37" name="矩形 36"/>
            <p:cNvSpPr/>
            <p:nvPr/>
          </p:nvSpPr>
          <p:spPr>
            <a:xfrm>
              <a:off x="4273904" y="3429000"/>
              <a:ext cx="353708" cy="9659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5" name="TextBox 42"/>
            <p:cNvSpPr txBox="1">
              <a:spLocks noChangeArrowheads="1"/>
            </p:cNvSpPr>
            <p:nvPr/>
          </p:nvSpPr>
          <p:spPr bwMode="auto">
            <a:xfrm>
              <a:off x="4240596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105400" y="2997200"/>
            <a:ext cx="420688" cy="1397000"/>
            <a:chOff x="5105902" y="2996953"/>
            <a:chExt cx="420325" cy="1397978"/>
          </a:xfrm>
        </p:grpSpPr>
        <p:sp>
          <p:nvSpPr>
            <p:cNvPr id="38" name="矩形 37"/>
            <p:cNvSpPr/>
            <p:nvPr/>
          </p:nvSpPr>
          <p:spPr>
            <a:xfrm>
              <a:off x="5139211" y="2996953"/>
              <a:ext cx="353707" cy="13979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3" name="TextBox 43"/>
            <p:cNvSpPr txBox="1">
              <a:spLocks noChangeArrowheads="1"/>
            </p:cNvSpPr>
            <p:nvPr/>
          </p:nvSpPr>
          <p:spPr bwMode="auto">
            <a:xfrm>
              <a:off x="5105902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970588" y="3303588"/>
            <a:ext cx="420687" cy="1090612"/>
            <a:chOff x="5970398" y="3304033"/>
            <a:chExt cx="420325" cy="1090898"/>
          </a:xfrm>
        </p:grpSpPr>
        <p:sp>
          <p:nvSpPr>
            <p:cNvPr id="39" name="矩形 38"/>
            <p:cNvSpPr/>
            <p:nvPr/>
          </p:nvSpPr>
          <p:spPr>
            <a:xfrm>
              <a:off x="6003706" y="3304033"/>
              <a:ext cx="353708" cy="10908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11" name="TextBox 44"/>
            <p:cNvSpPr txBox="1">
              <a:spLocks noChangeArrowheads="1"/>
            </p:cNvSpPr>
            <p:nvPr/>
          </p:nvSpPr>
          <p:spPr bwMode="auto">
            <a:xfrm>
              <a:off x="5970398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835775" y="3084513"/>
            <a:ext cx="419100" cy="1309687"/>
            <a:chOff x="6835299" y="3084577"/>
            <a:chExt cx="420325" cy="1310354"/>
          </a:xfrm>
        </p:grpSpPr>
        <p:sp>
          <p:nvSpPr>
            <p:cNvPr id="40" name="矩形 39"/>
            <p:cNvSpPr/>
            <p:nvPr/>
          </p:nvSpPr>
          <p:spPr>
            <a:xfrm>
              <a:off x="6868734" y="3084577"/>
              <a:ext cx="353455" cy="13103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9" name="TextBox 45"/>
            <p:cNvSpPr txBox="1">
              <a:spLocks noChangeArrowheads="1"/>
            </p:cNvSpPr>
            <p:nvPr/>
          </p:nvSpPr>
          <p:spPr bwMode="auto">
            <a:xfrm>
              <a:off x="6835299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7700963" y="3621088"/>
            <a:ext cx="419100" cy="773112"/>
            <a:chOff x="7700198" y="3621024"/>
            <a:chExt cx="420325" cy="773906"/>
          </a:xfrm>
        </p:grpSpPr>
        <p:sp>
          <p:nvSpPr>
            <p:cNvPr id="41" name="矩形 40"/>
            <p:cNvSpPr/>
            <p:nvPr/>
          </p:nvSpPr>
          <p:spPr>
            <a:xfrm>
              <a:off x="7733632" y="3621024"/>
              <a:ext cx="353455" cy="7739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7" name="TextBox 46"/>
            <p:cNvSpPr txBox="1">
              <a:spLocks noChangeArrowheads="1"/>
            </p:cNvSpPr>
            <p:nvPr/>
          </p:nvSpPr>
          <p:spPr bwMode="auto">
            <a:xfrm>
              <a:off x="7700198" y="3743454"/>
              <a:ext cx="4203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1704975" y="4394200"/>
            <a:ext cx="7961313" cy="2463800"/>
            <a:chOff x="1704337" y="4394930"/>
            <a:chExt cx="7961240" cy="2463070"/>
          </a:xfrm>
        </p:grpSpPr>
        <p:sp>
          <p:nvSpPr>
            <p:cNvPr id="48" name="矩形 47"/>
            <p:cNvSpPr/>
            <p:nvPr/>
          </p:nvSpPr>
          <p:spPr>
            <a:xfrm>
              <a:off x="1704337" y="4394930"/>
              <a:ext cx="7961240" cy="2463070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50000">
                  <a:schemeClr val="bg1">
                    <a:lumMod val="75000"/>
                    <a:alpha val="6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108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704337" y="4310627"/>
              <a:ext cx="7439663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6413" y="1239838"/>
            <a:ext cx="80819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6413" y="2205038"/>
            <a:ext cx="531812" cy="531812"/>
          </a:xfrm>
          <a:prstGeom prst="ellipse">
            <a:avLst/>
          </a:prstGeom>
          <a:solidFill>
            <a:srgbClr val="D95B3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611188" y="4879975"/>
            <a:ext cx="1978025" cy="115888"/>
            <a:chOff x="-1" y="4581128"/>
            <a:chExt cx="9144001" cy="116632"/>
          </a:xfrm>
        </p:grpSpPr>
        <p:sp>
          <p:nvSpPr>
            <p:cNvPr id="26" name="矩形 25"/>
            <p:cNvSpPr/>
            <p:nvPr/>
          </p:nvSpPr>
          <p:spPr>
            <a:xfrm>
              <a:off x="-1" y="4581128"/>
              <a:ext cx="5283853" cy="116632"/>
            </a:xfrm>
            <a:prstGeom prst="rect">
              <a:avLst/>
            </a:prstGeom>
            <a:solidFill>
              <a:srgbClr val="F4C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83852" y="4581128"/>
              <a:ext cx="3860148" cy="116632"/>
            </a:xfrm>
            <a:prstGeom prst="rect">
              <a:avLst/>
            </a:prstGeom>
            <a:solidFill>
              <a:srgbClr val="D95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4513" y="4543425"/>
            <a:ext cx="1979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>
              <a:solidFill>
                <a:srgbClr val="595959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44513" y="5008563"/>
            <a:ext cx="138588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97188" y="2147888"/>
            <a:ext cx="587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5B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3568700" y="4730750"/>
            <a:ext cx="4467225" cy="642938"/>
            <a:chOff x="3569006" y="4730330"/>
            <a:chExt cx="4466900" cy="642886"/>
          </a:xfrm>
        </p:grpSpPr>
        <p:sp>
          <p:nvSpPr>
            <p:cNvPr id="11296" name="TextBox 28"/>
            <p:cNvSpPr txBox="1">
              <a:spLocks noChangeArrowheads="1"/>
            </p:cNvSpPr>
            <p:nvPr/>
          </p:nvSpPr>
          <p:spPr bwMode="auto">
            <a:xfrm>
              <a:off x="3569006" y="4730332"/>
              <a:ext cx="13627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7" name="TextBox 29"/>
            <p:cNvSpPr txBox="1">
              <a:spLocks noChangeArrowheads="1"/>
            </p:cNvSpPr>
            <p:nvPr/>
          </p:nvSpPr>
          <p:spPr bwMode="auto">
            <a:xfrm>
              <a:off x="5099591" y="4730331"/>
              <a:ext cx="14818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8" name="TextBox 30"/>
            <p:cNvSpPr txBox="1">
              <a:spLocks noChangeArrowheads="1"/>
            </p:cNvSpPr>
            <p:nvPr/>
          </p:nvSpPr>
          <p:spPr bwMode="auto">
            <a:xfrm>
              <a:off x="6652007" y="4730330"/>
              <a:ext cx="13627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9" name="TextBox 31"/>
            <p:cNvSpPr txBox="1">
              <a:spLocks noChangeArrowheads="1"/>
            </p:cNvSpPr>
            <p:nvPr/>
          </p:nvSpPr>
          <p:spPr bwMode="auto">
            <a:xfrm>
              <a:off x="6652007" y="5068970"/>
              <a:ext cx="13838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0" name="TextBox 32"/>
            <p:cNvSpPr txBox="1">
              <a:spLocks noChangeArrowheads="1"/>
            </p:cNvSpPr>
            <p:nvPr/>
          </p:nvSpPr>
          <p:spPr bwMode="auto">
            <a:xfrm>
              <a:off x="5099591" y="5096217"/>
              <a:ext cx="13838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1" name="TextBox 33"/>
            <p:cNvSpPr txBox="1">
              <a:spLocks noChangeArrowheads="1"/>
            </p:cNvSpPr>
            <p:nvPr/>
          </p:nvSpPr>
          <p:spPr bwMode="auto">
            <a:xfrm>
              <a:off x="3569006" y="5071983"/>
              <a:ext cx="14247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2" grpId="0" animBg="1"/>
      <p:bldP spid="3" grpId="0"/>
      <p:bldP spid="2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C:\Users\Administrator\Desktop\touyin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35500" r="16064" b="57500"/>
          <a:stretch>
            <a:fillRect/>
          </a:stretch>
        </p:blipFill>
        <p:spPr bwMode="auto">
          <a:xfrm>
            <a:off x="428625" y="4335463"/>
            <a:ext cx="40719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6200000">
            <a:off x="4585494" y="1789907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4585494" y="3020219"/>
            <a:ext cx="835025" cy="115887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4586288" y="4249738"/>
            <a:ext cx="833437" cy="115887"/>
          </a:xfrm>
          <a:prstGeom prst="rect">
            <a:avLst/>
          </a:prstGeom>
          <a:solidFill>
            <a:srgbClr val="F4C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72075" y="1363663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72075" y="258762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172075" y="3817938"/>
            <a:ext cx="353536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50825" y="981075"/>
            <a:ext cx="4465638" cy="4464050"/>
            <a:chOff x="251520" y="980728"/>
            <a:chExt cx="4464496" cy="4464496"/>
          </a:xfrm>
        </p:grpSpPr>
        <p:pic>
          <p:nvPicPr>
            <p:cNvPr id="12313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4" name="Picture 2" descr="C:\Users\Administrator\AppData\Roaming\Tencent\Users\609027287\QQ\WinTemp\RichOle\BO52M~%6I(V$QL5~TE92EAV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" t="23219" b="25777"/>
            <a:stretch>
              <a:fillRect/>
            </a:stretch>
          </p:blipFill>
          <p:spPr bwMode="auto">
            <a:xfrm>
              <a:off x="683568" y="2015494"/>
              <a:ext cx="3583632" cy="183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14350" y="1341438"/>
            <a:ext cx="8115300" cy="4319587"/>
            <a:chOff x="514904" y="1340768"/>
            <a:chExt cx="8114192" cy="4320480"/>
          </a:xfrm>
        </p:grpSpPr>
        <p:sp>
          <p:nvSpPr>
            <p:cNvPr id="8" name="矩形 7"/>
            <p:cNvSpPr/>
            <p:nvPr/>
          </p:nvSpPr>
          <p:spPr>
            <a:xfrm>
              <a:off x="514904" y="1772657"/>
              <a:ext cx="8114192" cy="1079723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14904" y="1340768"/>
              <a:ext cx="8114192" cy="0"/>
            </a:xfrm>
            <a:prstGeom prst="line">
              <a:avLst/>
            </a:prstGeom>
            <a:ln w="28575">
              <a:solidFill>
                <a:srgbClr val="D95B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4904" y="1772657"/>
              <a:ext cx="8114192" cy="0"/>
            </a:xfrm>
            <a:prstGeom prst="line">
              <a:avLst/>
            </a:prstGeom>
            <a:ln w="28575">
              <a:solidFill>
                <a:srgbClr val="D95B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14904" y="3501802"/>
              <a:ext cx="8114192" cy="719287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904" y="4941962"/>
              <a:ext cx="8114192" cy="719286"/>
            </a:xfrm>
            <a:prstGeom prst="rect">
              <a:avLst/>
            </a:prstGeom>
            <a:solidFill>
              <a:srgbClr val="F3C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14904" y="5661248"/>
              <a:ext cx="8114192" cy="0"/>
            </a:xfrm>
            <a:prstGeom prst="line">
              <a:avLst/>
            </a:prstGeom>
            <a:ln w="28575">
              <a:solidFill>
                <a:srgbClr val="D95B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50000">
                <a:schemeClr val="bg1">
                  <a:lumMod val="75000"/>
                  <a:alpha val="6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861332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/>
                </a:gs>
                <a:gs pos="25000">
                  <a:srgbClr val="FFFFFF">
                    <a:alpha val="50000"/>
                  </a:srgb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innerShdw blurRad="254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flipH="1">
            <a:off x="3066644" y="6270780"/>
            <a:ext cx="216024" cy="265720"/>
          </a:xfrm>
          <a:prstGeom prst="chevron">
            <a:avLst/>
          </a:prstGeom>
          <a:solidFill>
            <a:schemeClr val="bg1">
              <a:lumMod val="65000"/>
            </a:schemeClr>
          </a:solidFill>
          <a:ln w="63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8000">
                  <a:schemeClr val="bg1">
                    <a:alpha val="50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innerShdw blurRad="254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475" y="5876925"/>
            <a:ext cx="2305050" cy="1152525"/>
          </a:xfrm>
          <a:prstGeom prst="roundRect">
            <a:avLst>
              <a:gd name="adj" fmla="val 3935"/>
            </a:avLst>
          </a:prstGeom>
          <a:gradFill flip="none" rotWithShape="1">
            <a:gsLst>
              <a:gs pos="36000">
                <a:srgbClr val="A5381B"/>
              </a:gs>
              <a:gs pos="59000">
                <a:srgbClr val="B24120"/>
              </a:gs>
              <a:gs pos="100000">
                <a:srgbClr val="D95B30"/>
              </a:gs>
            </a:gsLst>
            <a:lin ang="16200000" scaled="1"/>
            <a:tileRect/>
          </a:gradFill>
          <a:ln>
            <a:noFill/>
          </a:ln>
          <a:effectLst>
            <a:outerShdw blurRad="19050" dist="254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88375" y="184150"/>
            <a:ext cx="347663" cy="347663"/>
          </a:xfrm>
          <a:prstGeom prst="rect">
            <a:avLst/>
          </a:prstGeom>
          <a:solidFill>
            <a:srgbClr val="D95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19872" y="6750844"/>
            <a:ext cx="2304256" cy="102394"/>
          </a:xfrm>
          <a:prstGeom prst="rect">
            <a:avLst/>
          </a:prstGeom>
          <a:solidFill>
            <a:srgbClr val="BC4A22"/>
          </a:solidFill>
          <a:ln w="317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21000">
                  <a:srgbClr val="FFFFFF">
                    <a:alpha val="2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>
            <a:innerShdw blurRad="6350" dist="635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413" y="461963"/>
            <a:ext cx="2941637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4C3D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3200" spc="300" dirty="0">
                <a:solidFill>
                  <a:srgbClr val="F7964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spc="300" dirty="0">
              <a:solidFill>
                <a:srgbClr val="F79646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23938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09850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195763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781675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367588" y="13890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B5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1400" b="1">
              <a:solidFill>
                <a:srgbClr val="B5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22300" y="2035175"/>
            <a:ext cx="7650163" cy="3497263"/>
            <a:chOff x="622907" y="2035876"/>
            <a:chExt cx="7649953" cy="3496164"/>
          </a:xfrm>
        </p:grpSpPr>
        <p:sp>
          <p:nvSpPr>
            <p:cNvPr id="13336" name="TextBox 24"/>
            <p:cNvSpPr txBox="1">
              <a:spLocks noChangeArrowheads="1"/>
            </p:cNvSpPr>
            <p:nvPr/>
          </p:nvSpPr>
          <p:spPr bwMode="auto">
            <a:xfrm>
              <a:off x="622907" y="203587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7" name="TextBox 25"/>
            <p:cNvSpPr txBox="1">
              <a:spLocks noChangeArrowheads="1"/>
            </p:cNvSpPr>
            <p:nvPr/>
          </p:nvSpPr>
          <p:spPr bwMode="auto">
            <a:xfrm>
              <a:off x="2418477" y="2035876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TextBox 26"/>
            <p:cNvSpPr txBox="1">
              <a:spLocks noChangeArrowheads="1"/>
            </p:cNvSpPr>
            <p:nvPr/>
          </p:nvSpPr>
          <p:spPr bwMode="auto">
            <a:xfrm>
              <a:off x="3881229" y="2035876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TextBox 27"/>
            <p:cNvSpPr txBox="1">
              <a:spLocks noChangeArrowheads="1"/>
            </p:cNvSpPr>
            <p:nvPr/>
          </p:nvSpPr>
          <p:spPr bwMode="auto">
            <a:xfrm>
              <a:off x="5468646" y="2035876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0" name="TextBox 28"/>
            <p:cNvSpPr txBox="1">
              <a:spLocks noChangeArrowheads="1"/>
            </p:cNvSpPr>
            <p:nvPr/>
          </p:nvSpPr>
          <p:spPr bwMode="auto">
            <a:xfrm>
              <a:off x="7055441" y="2035876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TextBox 32"/>
            <p:cNvSpPr txBox="1">
              <a:spLocks noChangeArrowheads="1"/>
            </p:cNvSpPr>
            <p:nvPr/>
          </p:nvSpPr>
          <p:spPr bwMode="auto">
            <a:xfrm>
              <a:off x="622907" y="295167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2" name="TextBox 33"/>
            <p:cNvSpPr txBox="1">
              <a:spLocks noChangeArrowheads="1"/>
            </p:cNvSpPr>
            <p:nvPr/>
          </p:nvSpPr>
          <p:spPr bwMode="auto">
            <a:xfrm>
              <a:off x="2418477" y="2951673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34"/>
            <p:cNvSpPr txBox="1">
              <a:spLocks noChangeArrowheads="1"/>
            </p:cNvSpPr>
            <p:nvPr/>
          </p:nvSpPr>
          <p:spPr bwMode="auto">
            <a:xfrm>
              <a:off x="3881229" y="2951673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35"/>
            <p:cNvSpPr txBox="1">
              <a:spLocks noChangeArrowheads="1"/>
            </p:cNvSpPr>
            <p:nvPr/>
          </p:nvSpPr>
          <p:spPr bwMode="auto">
            <a:xfrm>
              <a:off x="5468646" y="2951673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TextBox 36"/>
            <p:cNvSpPr txBox="1">
              <a:spLocks noChangeArrowheads="1"/>
            </p:cNvSpPr>
            <p:nvPr/>
          </p:nvSpPr>
          <p:spPr bwMode="auto">
            <a:xfrm>
              <a:off x="7055441" y="2951673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6" name="TextBox 37"/>
            <p:cNvSpPr txBox="1">
              <a:spLocks noChangeArrowheads="1"/>
            </p:cNvSpPr>
            <p:nvPr/>
          </p:nvSpPr>
          <p:spPr bwMode="auto">
            <a:xfrm>
              <a:off x="622907" y="363016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7" name="TextBox 38"/>
            <p:cNvSpPr txBox="1">
              <a:spLocks noChangeArrowheads="1"/>
            </p:cNvSpPr>
            <p:nvPr/>
          </p:nvSpPr>
          <p:spPr bwMode="auto">
            <a:xfrm>
              <a:off x="2418477" y="3630162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8" name="TextBox 39"/>
            <p:cNvSpPr txBox="1">
              <a:spLocks noChangeArrowheads="1"/>
            </p:cNvSpPr>
            <p:nvPr/>
          </p:nvSpPr>
          <p:spPr bwMode="auto">
            <a:xfrm>
              <a:off x="3881229" y="3630162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9" name="TextBox 40"/>
            <p:cNvSpPr txBox="1">
              <a:spLocks noChangeArrowheads="1"/>
            </p:cNvSpPr>
            <p:nvPr/>
          </p:nvSpPr>
          <p:spPr bwMode="auto">
            <a:xfrm>
              <a:off x="5468646" y="3630162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0" name="TextBox 41"/>
            <p:cNvSpPr txBox="1">
              <a:spLocks noChangeArrowheads="1"/>
            </p:cNvSpPr>
            <p:nvPr/>
          </p:nvSpPr>
          <p:spPr bwMode="auto">
            <a:xfrm>
              <a:off x="7055441" y="3630162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1" name="TextBox 42"/>
            <p:cNvSpPr txBox="1">
              <a:spLocks noChangeArrowheads="1"/>
            </p:cNvSpPr>
            <p:nvPr/>
          </p:nvSpPr>
          <p:spPr bwMode="auto">
            <a:xfrm>
              <a:off x="622907" y="4358391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2" name="TextBox 43"/>
            <p:cNvSpPr txBox="1">
              <a:spLocks noChangeArrowheads="1"/>
            </p:cNvSpPr>
            <p:nvPr/>
          </p:nvSpPr>
          <p:spPr bwMode="auto">
            <a:xfrm>
              <a:off x="2418477" y="4358391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3" name="TextBox 44"/>
            <p:cNvSpPr txBox="1">
              <a:spLocks noChangeArrowheads="1"/>
            </p:cNvSpPr>
            <p:nvPr/>
          </p:nvSpPr>
          <p:spPr bwMode="auto">
            <a:xfrm>
              <a:off x="3881229" y="4358391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4" name="TextBox 45"/>
            <p:cNvSpPr txBox="1">
              <a:spLocks noChangeArrowheads="1"/>
            </p:cNvSpPr>
            <p:nvPr/>
          </p:nvSpPr>
          <p:spPr bwMode="auto">
            <a:xfrm>
              <a:off x="5468646" y="4358391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5" name="TextBox 46"/>
            <p:cNvSpPr txBox="1">
              <a:spLocks noChangeArrowheads="1"/>
            </p:cNvSpPr>
            <p:nvPr/>
          </p:nvSpPr>
          <p:spPr bwMode="auto">
            <a:xfrm>
              <a:off x="7055441" y="4358391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6" name="TextBox 47"/>
            <p:cNvSpPr txBox="1">
              <a:spLocks noChangeArrowheads="1"/>
            </p:cNvSpPr>
            <p:nvPr/>
          </p:nvSpPr>
          <p:spPr bwMode="auto">
            <a:xfrm>
              <a:off x="622907" y="5070375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7" name="TextBox 48"/>
            <p:cNvSpPr txBox="1">
              <a:spLocks noChangeArrowheads="1"/>
            </p:cNvSpPr>
            <p:nvPr/>
          </p:nvSpPr>
          <p:spPr bwMode="auto">
            <a:xfrm>
              <a:off x="2418477" y="5070375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8" name="TextBox 49"/>
            <p:cNvSpPr txBox="1">
              <a:spLocks noChangeArrowheads="1"/>
            </p:cNvSpPr>
            <p:nvPr/>
          </p:nvSpPr>
          <p:spPr bwMode="auto">
            <a:xfrm>
              <a:off x="3881229" y="5070375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9" name="TextBox 50"/>
            <p:cNvSpPr txBox="1">
              <a:spLocks noChangeArrowheads="1"/>
            </p:cNvSpPr>
            <p:nvPr/>
          </p:nvSpPr>
          <p:spPr bwMode="auto">
            <a:xfrm>
              <a:off x="5468646" y="5070375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0" name="TextBox 51"/>
            <p:cNvSpPr txBox="1">
              <a:spLocks noChangeArrowheads="1"/>
            </p:cNvSpPr>
            <p:nvPr/>
          </p:nvSpPr>
          <p:spPr bwMode="auto">
            <a:xfrm>
              <a:off x="7055441" y="5070375"/>
              <a:ext cx="1217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添加需要内容或标题</a:t>
              </a:r>
              <a:endParaRPr lang="en-US" alt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5541</Words>
  <Application>WPS 演示</Application>
  <PresentationFormat>全屏显示(4:3)</PresentationFormat>
  <Paragraphs>794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Arial Unicode MS</vt:lpstr>
      <vt:lpstr>微软雅黑</vt:lpstr>
      <vt:lpstr>方正姚体</vt:lpstr>
      <vt:lpstr>Times New Roman</vt:lpstr>
      <vt:lpstr>Times New Roman</vt:lpstr>
      <vt:lpstr>等线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2013-06-06T07:58:00Z</dcterms:created>
  <dcterms:modified xsi:type="dcterms:W3CDTF">2018-08-29T06:59:11Z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