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3"/>
    <p:sldId id="257" r:id="rId4"/>
    <p:sldId id="258" r:id="rId5"/>
    <p:sldId id="259" r:id="rId6"/>
    <p:sldId id="261" r:id="rId7"/>
    <p:sldId id="260" r:id="rId8"/>
    <p:sldId id="262" r:id="rId9"/>
    <p:sldId id="263" r:id="rId10"/>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微软雅黑" panose="020B0503020204020204" pitchFamily="34" charset="-122"/>
      <p:regular r:id="rId19"/>
    </p:embeddedFont>
    <p:embeddedFont>
      <p:font typeface="方正姚体" panose="02010601030101010101" pitchFamily="2" charset="-122"/>
      <p:regular r:id="rId20"/>
    </p:embeddedFont>
    <p:embeddedFont>
      <p:font typeface="Dotum" panose="020B0600000101010101" pitchFamily="34" charset="-127"/>
      <p:regular r:id="rId21"/>
    </p:embeddedFont>
    <p:embeddedFont>
      <p:font typeface="等线" panose="02010600030101010101" charset="-122"/>
      <p:regular r:id="rId22"/>
    </p:embeddedFont>
  </p:embeddedFont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3" d="100"/>
          <a:sy n="83" d="100"/>
        </p:scale>
        <p:origin x="1026" y="84"/>
      </p:cViewPr>
      <p:guideLst>
        <p:guide orient="horz" pos="1620"/>
        <p:guide pos="2880"/>
      </p:guideLst>
    </p:cSldViewPr>
  </p:slideViewPr>
  <p:notesTextViewPr>
    <p:cViewPr>
      <p:scale>
        <a:sx n="1" d="1"/>
        <a:sy n="1" d="1"/>
      </p:scale>
      <p:origin x="0" y="0"/>
    </p:cViewPr>
  </p:notesTextViewPr>
  <p:sorterViewPr>
    <p:cViewPr>
      <p:scale>
        <a:sx n="100" d="100"/>
        <a:sy n="100" d="100"/>
      </p:scale>
      <p:origin x="0" y="-45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font" Target="fonts/font8.fntdata"/><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54A36C2C-8B47-46D3-85F9-0DFD20172D62}"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5CD5C08F-7F97-439D-9057-597889D941C7}"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B0D77AE1-36C8-4B7E-92F3-7440D4E8711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C81B3C37-DE0C-4269-B3B7-F56CC4F45C12}"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EF61DCE-C265-4F10-9005-093EA4A36138}"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8519BAE-A0F1-4EE8-AAEF-C0D0E1F29953}"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5FE88D1-D9C6-491B-8AEB-167B8144A13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1D16988-71BE-4B3A-AD71-6880D7FFEBC9}"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F18DAAC-AE76-4764-9B9F-3A63F042A39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22CA1A9-672E-4F82-968C-75AD838AE1BD}"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BE3B0E1C-0E56-441F-AE1C-DD20BAAFF0E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D9E8CD7-2F74-4725-8375-962ABA892544}"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536074BB-E9CE-4A93-A5FF-6DDA5D1EA793}"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7F03372-85D3-4059-BB27-3080DBE454B8}"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42527394-C543-4646-87B9-54F9E824BBD7}"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D2F3E543-64B6-42F7-841F-0AF7CCB0551D}"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655FD0CF-725F-454E-B3C8-7F8D4E908E6B}"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5FF8E93A-0E34-4BBC-87C6-89BABCE35D0B}"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BAAE80F-1EE2-40A8-B7D1-1F3E58F6361C}"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23FDA8D-00B5-43C3-BBC8-D7BA5D6CEEF1}"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652FC37C-AC5F-4B3B-A77F-F4C16D13542D}"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3B118F1-2F97-485D-8302-4A5B5ECD4C39}"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E6B8B0B-363A-41C7-BB10-659B7FC229C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BCB9C71-56E3-4590-AA23-255E5D474CE1}"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830BA2A5-DC57-4A0C-AC64-081373203952}" type="datetimeFigureOut">
              <a:rPr lang="zh-CN" altLang="en-US"/>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a:defRPr/>
            </a:pPr>
            <a:fld id="{3FFA609C-7AB2-423E-B38A-4E4A3F546550}" type="slidenum">
              <a:rPr lang="zh-CN" altLang="en-US"/>
            </a:fld>
            <a:endParaRPr lang="zh-CN" altLang="en-US"/>
          </a:p>
        </p:txBody>
      </p:sp>
      <p:pic>
        <p:nvPicPr>
          <p:cNvPr id="1029" name="图片 6"/>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图片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图片 8"/>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573838" y="3949700"/>
            <a:ext cx="2314575" cy="148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图片 9"/>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588" y="4146550"/>
            <a:ext cx="6869112"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3.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2.png"/><Relationship Id="rId11" Type="http://schemas.openxmlformats.org/officeDocument/2006/relationships/slideLayout" Target="../slideLayouts/slideLayout1.xml"/><Relationship Id="rId10" Type="http://schemas.openxmlformats.org/officeDocument/2006/relationships/image" Target="../media/image11.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7.png"/><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3.png"/><Relationship Id="rId2" Type="http://schemas.openxmlformats.org/officeDocument/2006/relationships/image" Target="../media/image2.png"/><Relationship Id="rId13" Type="http://schemas.openxmlformats.org/officeDocument/2006/relationships/slideLayout" Target="../slideLayouts/slideLayout7.xml"/><Relationship Id="rId12" Type="http://schemas.openxmlformats.org/officeDocument/2006/relationships/image" Target="../media/image4.png"/><Relationship Id="rId11" Type="http://schemas.openxmlformats.org/officeDocument/2006/relationships/image" Target="../media/image12.png"/><Relationship Id="rId10" Type="http://schemas.openxmlformats.org/officeDocument/2006/relationships/image" Target="../media/image11.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3.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2.png"/><Relationship Id="rId11" Type="http://schemas.openxmlformats.org/officeDocument/2006/relationships/slideLayout" Target="../slideLayouts/slideLayout1.xml"/><Relationship Id="rId10" Type="http://schemas.openxmlformats.org/officeDocument/2006/relationships/image" Target="../media/image11.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图片 1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122488"/>
            <a:ext cx="7802563" cy="303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01738" y="3265488"/>
            <a:ext cx="6376987"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2903538"/>
            <a:ext cx="5905500" cy="177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700" y="2684463"/>
            <a:ext cx="4846638" cy="152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538788" y="803275"/>
            <a:ext cx="3578225"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690813" y="2251075"/>
            <a:ext cx="2024062" cy="268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063750" y="2000250"/>
            <a:ext cx="1524000"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779838" y="1895475"/>
            <a:ext cx="1365250" cy="233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571625" y="1876425"/>
            <a:ext cx="1301750"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bwMode="auto">
          <a:xfrm>
            <a:off x="36830" y="338455"/>
            <a:ext cx="4984750" cy="461645"/>
          </a:xfrm>
          <a:prstGeom prst="rect">
            <a:avLst/>
          </a:prstGeom>
        </p:spPr>
        <p:txBody>
          <a:bodyPr>
            <a:spAutoFit/>
          </a:bodyPr>
          <a:lstStyle/>
          <a:p>
            <a:pPr eaLnBrk="1" fontAlgn="auto" hangingPunct="1">
              <a:spcBef>
                <a:spcPts val="0"/>
              </a:spcBef>
              <a:spcAft>
                <a:spcPts val="0"/>
              </a:spcAft>
              <a:defRPr/>
            </a:pPr>
            <a:r>
              <a:rPr lang="en-US" altLang="zh-CN" sz="2400" b="1" spc="160" dirty="0">
                <a:solidFill>
                  <a:srgbClr val="C00000"/>
                </a:solidFill>
                <a:latin typeface="微软雅黑" panose="020B0503020204020204" pitchFamily="34" charset="-122"/>
                <a:ea typeface="微软雅黑" panose="020B0503020204020204" pitchFamily="34" charset="-122"/>
              </a:rPr>
              <a:t> BUSINESS POWERPOINT</a:t>
            </a:r>
            <a:endParaRPr lang="zh-CN" altLang="en-US" sz="2400" b="1" spc="160" dirty="0">
              <a:solidFill>
                <a:srgbClr val="C00000"/>
              </a:solidFill>
              <a:latin typeface="微软雅黑" panose="020B0503020204020204" pitchFamily="34" charset="-122"/>
              <a:ea typeface="微软雅黑" panose="020B0503020204020204" pitchFamily="34" charset="-122"/>
            </a:endParaRPr>
          </a:p>
        </p:txBody>
      </p:sp>
      <p:grpSp>
        <p:nvGrpSpPr>
          <p:cNvPr id="18" name="组合 17"/>
          <p:cNvGrpSpPr/>
          <p:nvPr/>
        </p:nvGrpSpPr>
        <p:grpSpPr bwMode="auto">
          <a:xfrm>
            <a:off x="196850" y="1184275"/>
            <a:ext cx="2636838" cy="261938"/>
            <a:chOff x="196705" y="1183578"/>
            <a:chExt cx="2637754" cy="263047"/>
          </a:xfrm>
        </p:grpSpPr>
        <p:grpSp>
          <p:nvGrpSpPr>
            <p:cNvPr id="4114" name="组合 46"/>
            <p:cNvGrpSpPr/>
            <p:nvPr/>
          </p:nvGrpSpPr>
          <p:grpSpPr bwMode="auto">
            <a:xfrm>
              <a:off x="973622" y="1183621"/>
              <a:ext cx="1860837" cy="215444"/>
              <a:chOff x="197584" y="1098606"/>
              <a:chExt cx="1860837" cy="215444"/>
            </a:xfrm>
          </p:grpSpPr>
          <p:sp>
            <p:nvSpPr>
              <p:cNvPr id="23" name="矩形 22"/>
              <p:cNvSpPr/>
              <p:nvPr/>
            </p:nvSpPr>
            <p:spPr>
              <a:xfrm>
                <a:off x="240102" y="1104940"/>
                <a:ext cx="1765913" cy="20246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19" name="矩形 42"/>
              <p:cNvSpPr>
                <a:spLocks noChangeArrowheads="1"/>
              </p:cNvSpPr>
              <p:nvPr/>
            </p:nvSpPr>
            <p:spPr bwMode="auto">
              <a:xfrm>
                <a:off x="197584" y="1098606"/>
                <a:ext cx="1860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800">
                    <a:solidFill>
                      <a:schemeClr val="bg1"/>
                    </a:solidFill>
                    <a:latin typeface="微软雅黑" panose="020B0503020204020204" pitchFamily="34" charset="-122"/>
                    <a:ea typeface="微软雅黑" panose="020B0503020204020204" pitchFamily="34" charset="-122"/>
                  </a:rPr>
                  <a:t>适用于总结 </a:t>
                </a:r>
                <a:r>
                  <a:rPr lang="en-US" altLang="zh-CN" sz="800">
                    <a:solidFill>
                      <a:schemeClr val="bg1"/>
                    </a:solidFill>
                    <a:latin typeface="微软雅黑" panose="020B0503020204020204" pitchFamily="34" charset="-122"/>
                    <a:ea typeface="微软雅黑" panose="020B0503020204020204" pitchFamily="34" charset="-122"/>
                  </a:rPr>
                  <a:t>/ </a:t>
                </a:r>
                <a:r>
                  <a:rPr lang="zh-CN" altLang="en-US" sz="800">
                    <a:solidFill>
                      <a:schemeClr val="bg1"/>
                    </a:solidFill>
                    <a:latin typeface="微软雅黑" panose="020B0503020204020204" pitchFamily="34" charset="-122"/>
                    <a:ea typeface="微软雅黑" panose="020B0503020204020204" pitchFamily="34" charset="-122"/>
                  </a:rPr>
                  <a:t>汇报及相关类别的演示</a:t>
                </a:r>
                <a:endParaRPr lang="zh-CN" altLang="en-US" sz="800">
                  <a:solidFill>
                    <a:schemeClr val="bg1"/>
                  </a:solidFill>
                  <a:latin typeface="微软雅黑" panose="020B0503020204020204" pitchFamily="34" charset="-122"/>
                  <a:ea typeface="微软雅黑" panose="020B0503020204020204" pitchFamily="34" charset="-122"/>
                </a:endParaRPr>
              </a:p>
            </p:txBody>
          </p:sp>
        </p:grpSp>
        <p:grpSp>
          <p:nvGrpSpPr>
            <p:cNvPr id="4115" name="组合 45"/>
            <p:cNvGrpSpPr/>
            <p:nvPr/>
          </p:nvGrpSpPr>
          <p:grpSpPr bwMode="auto">
            <a:xfrm>
              <a:off x="196705" y="1183578"/>
              <a:ext cx="855893" cy="263047"/>
              <a:chOff x="1465857" y="1098563"/>
              <a:chExt cx="855893" cy="263047"/>
            </a:xfrm>
          </p:grpSpPr>
          <p:sp>
            <p:nvSpPr>
              <p:cNvPr id="21" name="矩形 20"/>
              <p:cNvSpPr/>
              <p:nvPr/>
            </p:nvSpPr>
            <p:spPr>
              <a:xfrm>
                <a:off x="1542083" y="1104940"/>
                <a:ext cx="752736" cy="20246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17" name="Rectangle 18"/>
              <p:cNvSpPr txBox="1">
                <a:spLocks noChangeArrowheads="1"/>
              </p:cNvSpPr>
              <p:nvPr/>
            </p:nvSpPr>
            <p:spPr bwMode="auto">
              <a:xfrm>
                <a:off x="1465857" y="1098563"/>
                <a:ext cx="855893" cy="263047"/>
              </a:xfrm>
              <a:prstGeom prst="rect">
                <a:avLst/>
              </a:prstGeom>
              <a:noFill/>
              <a:ln>
                <a:noFill/>
              </a:ln>
              <a:extLst>
                <a:ext uri="{909E8E84-426E-40DD-AFC4-6F175D3DCCD1}">
                  <a14:hiddenFill xmlns:a14="http://schemas.microsoft.com/office/drawing/2010/main">
                    <a:solidFill>
                      <a:srgbClr val="2D6BC7"/>
                    </a:solidFill>
                  </a14:hiddenFill>
                </a:ext>
                <a:ext uri="{91240B29-F687-4F45-9708-019B960494DF}">
                  <a14:hiddenLine xmlns:a14="http://schemas.microsoft.com/office/drawing/2010/main" w="9525">
                    <a:solidFill>
                      <a:srgbClr val="1D528D"/>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800" b="1">
                    <a:solidFill>
                      <a:schemeClr val="bg1"/>
                    </a:solidFill>
                    <a:latin typeface="Arial" panose="020B0604020202020204" pitchFamily="34" charset="0"/>
                    <a:ea typeface="方正姚体" panose="02010601030101010101" pitchFamily="2" charset="-122"/>
                  </a:rPr>
                  <a:t>RAPIDESIGN </a:t>
                </a:r>
                <a:endParaRPr lang="zh-CN" altLang="en-US" sz="800" b="1">
                  <a:solidFill>
                    <a:schemeClr val="bg1"/>
                  </a:solidFill>
                  <a:latin typeface="Arial" panose="020B0604020202020204" pitchFamily="34" charset="0"/>
                  <a:ea typeface="方正姚体" panose="02010601030101010101" pitchFamily="2" charset="-122"/>
                </a:endParaRPr>
              </a:p>
            </p:txBody>
          </p:sp>
        </p:grpSp>
      </p:grpSp>
      <p:sp>
        <p:nvSpPr>
          <p:cNvPr id="27" name="圆角矩形 26"/>
          <p:cNvSpPr/>
          <p:nvPr/>
        </p:nvSpPr>
        <p:spPr>
          <a:xfrm>
            <a:off x="7867650" y="4540250"/>
            <a:ext cx="1047750" cy="401955"/>
          </a:xfrm>
          <a:prstGeom prst="roundRect">
            <a:avLst/>
          </a:prstGeom>
          <a:noFill/>
          <a:ln w="95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nodeType="withEffect">
                                  <p:stCondLst>
                                    <p:cond delay="10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nodeType="withEffect">
                                  <p:stCondLst>
                                    <p:cond delay="20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nodeType="withEffect">
                                  <p:stCondLst>
                                    <p:cond delay="30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par>
                                <p:cTn id="17" presetID="2" presetClass="entr" presetSubtype="8" fill="hold" nodeType="withEffect">
                                  <p:stCondLst>
                                    <p:cond delay="45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250" fill="hold"/>
                                        <p:tgtEl>
                                          <p:spTgt spid="14"/>
                                        </p:tgtEl>
                                        <p:attrNameLst>
                                          <p:attrName>ppt_x</p:attrName>
                                        </p:attrNameLst>
                                      </p:cBhvr>
                                      <p:tavLst>
                                        <p:tav tm="0">
                                          <p:val>
                                            <p:strVal val="0-#ppt_w/2"/>
                                          </p:val>
                                        </p:tav>
                                        <p:tav tm="100000">
                                          <p:val>
                                            <p:strVal val="#ppt_x"/>
                                          </p:val>
                                        </p:tav>
                                      </p:tavLst>
                                    </p:anim>
                                    <p:anim calcmode="lin" valueType="num">
                                      <p:cBhvr additive="base">
                                        <p:cTn id="20" dur="25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45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250" fill="hold"/>
                                        <p:tgtEl>
                                          <p:spTgt spid="12"/>
                                        </p:tgtEl>
                                        <p:attrNameLst>
                                          <p:attrName>ppt_x</p:attrName>
                                        </p:attrNameLst>
                                      </p:cBhvr>
                                      <p:tavLst>
                                        <p:tav tm="0">
                                          <p:val>
                                            <p:strVal val="0-#ppt_w/2"/>
                                          </p:val>
                                        </p:tav>
                                        <p:tav tm="100000">
                                          <p:val>
                                            <p:strVal val="#ppt_x"/>
                                          </p:val>
                                        </p:tav>
                                      </p:tavLst>
                                    </p:anim>
                                    <p:anim calcmode="lin" valueType="num">
                                      <p:cBhvr additive="base">
                                        <p:cTn id="24" dur="250" fill="hold"/>
                                        <p:tgtEl>
                                          <p:spTgt spid="12"/>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45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250" fill="hold"/>
                                        <p:tgtEl>
                                          <p:spTgt spid="13"/>
                                        </p:tgtEl>
                                        <p:attrNameLst>
                                          <p:attrName>ppt_x</p:attrName>
                                        </p:attrNameLst>
                                      </p:cBhvr>
                                      <p:tavLst>
                                        <p:tav tm="0">
                                          <p:val>
                                            <p:strVal val="0-#ppt_w/2"/>
                                          </p:val>
                                        </p:tav>
                                        <p:tav tm="100000">
                                          <p:val>
                                            <p:strVal val="#ppt_x"/>
                                          </p:val>
                                        </p:tav>
                                      </p:tavLst>
                                    </p:anim>
                                    <p:anim calcmode="lin" valueType="num">
                                      <p:cBhvr additive="base">
                                        <p:cTn id="28" dur="25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12" fill="hold" nodeType="withEffect">
                                  <p:stCondLst>
                                    <p:cond delay="45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250" fill="hold"/>
                                        <p:tgtEl>
                                          <p:spTgt spid="11"/>
                                        </p:tgtEl>
                                        <p:attrNameLst>
                                          <p:attrName>ppt_x</p:attrName>
                                        </p:attrNameLst>
                                      </p:cBhvr>
                                      <p:tavLst>
                                        <p:tav tm="0">
                                          <p:val>
                                            <p:strVal val="0-#ppt_w/2"/>
                                          </p:val>
                                        </p:tav>
                                        <p:tav tm="100000">
                                          <p:val>
                                            <p:strVal val="#ppt_x"/>
                                          </p:val>
                                        </p:tav>
                                      </p:tavLst>
                                    </p:anim>
                                    <p:anim calcmode="lin" valueType="num">
                                      <p:cBhvr additive="base">
                                        <p:cTn id="32" dur="25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2" fill="hold" nodeType="withEffect">
                                  <p:stCondLst>
                                    <p:cond delay="70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600" fill="hold"/>
                                        <p:tgtEl>
                                          <p:spTgt spid="10"/>
                                        </p:tgtEl>
                                        <p:attrNameLst>
                                          <p:attrName>ppt_x</p:attrName>
                                        </p:attrNameLst>
                                      </p:cBhvr>
                                      <p:tavLst>
                                        <p:tav tm="0">
                                          <p:val>
                                            <p:strVal val="1+#ppt_w/2"/>
                                          </p:val>
                                        </p:tav>
                                        <p:tav tm="100000">
                                          <p:val>
                                            <p:strVal val="#ppt_x"/>
                                          </p:val>
                                        </p:tav>
                                      </p:tavLst>
                                    </p:anim>
                                    <p:anim calcmode="lin" valueType="num">
                                      <p:cBhvr additive="base">
                                        <p:cTn id="36" dur="600" fill="hold"/>
                                        <p:tgtEl>
                                          <p:spTgt spid="10"/>
                                        </p:tgtEl>
                                        <p:attrNameLst>
                                          <p:attrName>ppt_y</p:attrName>
                                        </p:attrNameLst>
                                      </p:cBhvr>
                                      <p:tavLst>
                                        <p:tav tm="0">
                                          <p:val>
                                            <p:strVal val="#ppt_y"/>
                                          </p:val>
                                        </p:tav>
                                        <p:tav tm="100000">
                                          <p:val>
                                            <p:strVal val="#ppt_y"/>
                                          </p:val>
                                        </p:tav>
                                      </p:tavLst>
                                    </p:anim>
                                  </p:childTnLst>
                                </p:cTn>
                              </p:par>
                              <p:par>
                                <p:cTn id="37" presetID="12" presetClass="entr" presetSubtype="8" fill="hold" nodeType="withEffect">
                                  <p:stCondLst>
                                    <p:cond delay="165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250"/>
                                        <p:tgtEl>
                                          <p:spTgt spid="18"/>
                                        </p:tgtEl>
                                        <p:attrNameLst>
                                          <p:attrName>ppt_x</p:attrName>
                                        </p:attrNameLst>
                                      </p:cBhvr>
                                      <p:tavLst>
                                        <p:tav tm="0">
                                          <p:val>
                                            <p:strVal val="#ppt_x-#ppt_w*1.125000"/>
                                          </p:val>
                                        </p:tav>
                                        <p:tav tm="100000">
                                          <p:val>
                                            <p:strVal val="#ppt_x"/>
                                          </p:val>
                                        </p:tav>
                                      </p:tavLst>
                                    </p:anim>
                                    <p:animEffect transition="in" filter="wipe(right)">
                                      <p:cBhvr>
                                        <p:cTn id="40"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图片 1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71755"/>
            <a:ext cx="9144000"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38788" y="803275"/>
            <a:ext cx="3578225"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6"/>
          <p:cNvGrpSpPr/>
          <p:nvPr/>
        </p:nvGrpSpPr>
        <p:grpSpPr bwMode="auto">
          <a:xfrm>
            <a:off x="-12700" y="1876425"/>
            <a:ext cx="7815263" cy="3281363"/>
            <a:chOff x="-12358" y="1875695"/>
            <a:chExt cx="7814971" cy="3281562"/>
          </a:xfrm>
        </p:grpSpPr>
        <p:pic>
          <p:nvPicPr>
            <p:cNvPr id="7202" name="图片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7" y="2121700"/>
              <a:ext cx="7802236" cy="303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03" name="图片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02307" y="3266086"/>
              <a:ext cx="6375889" cy="187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04" name="图片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358" y="2683680"/>
              <a:ext cx="4845920" cy="1529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05" name="图片 1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16" y="2904022"/>
              <a:ext cx="5906536" cy="1779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06" name="图片 15"/>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690705" y="2251028"/>
              <a:ext cx="2023705" cy="2682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07" name="图片 16"/>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064384" y="1999813"/>
              <a:ext cx="1523874" cy="2169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08" name="图片 17"/>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779525" y="1896074"/>
              <a:ext cx="1365391" cy="233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09" name="图片 18"/>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572259" y="1875695"/>
              <a:ext cx="1301116" cy="1852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组合 15"/>
          <p:cNvGrpSpPr/>
          <p:nvPr/>
        </p:nvGrpSpPr>
        <p:grpSpPr bwMode="auto">
          <a:xfrm>
            <a:off x="36513" y="338138"/>
            <a:ext cx="4984750" cy="1108075"/>
            <a:chOff x="37105" y="338640"/>
            <a:chExt cx="4984945" cy="1107985"/>
          </a:xfrm>
        </p:grpSpPr>
        <p:grpSp>
          <p:nvGrpSpPr>
            <p:cNvPr id="7192" name="组合 37"/>
            <p:cNvGrpSpPr/>
            <p:nvPr/>
          </p:nvGrpSpPr>
          <p:grpSpPr bwMode="auto">
            <a:xfrm>
              <a:off x="37105" y="338640"/>
              <a:ext cx="4984945" cy="705853"/>
              <a:chOff x="2692400" y="681540"/>
              <a:chExt cx="4984945" cy="705853"/>
            </a:xfrm>
          </p:grpSpPr>
          <p:sp>
            <p:nvSpPr>
              <p:cNvPr id="25" name="矩形 24"/>
              <p:cNvSpPr/>
              <p:nvPr/>
            </p:nvSpPr>
            <p:spPr>
              <a:xfrm>
                <a:off x="2824167" y="1018063"/>
                <a:ext cx="2775059" cy="369857"/>
              </a:xfrm>
              <a:prstGeom prst="rect">
                <a:avLst/>
              </a:prstGeom>
            </p:spPr>
            <p:txBody>
              <a:bodyPr wrap="none">
                <a:spAutoFit/>
              </a:bodyPr>
              <a:lstStyle/>
              <a:p>
                <a:pPr eaLnBrk="1" fontAlgn="auto" hangingPunct="1">
                  <a:spcBef>
                    <a:spcPts val="0"/>
                  </a:spcBef>
                  <a:spcAft>
                    <a:spcPts val="0"/>
                  </a:spcAft>
                  <a:defRPr/>
                </a:pPr>
                <a:r>
                  <a:rPr lang="zh-CN" altLang="en-US" spc="220" dirty="0">
                    <a:solidFill>
                      <a:schemeClr val="tx1">
                        <a:lumMod val="75000"/>
                        <a:lumOff val="25000"/>
                      </a:schemeClr>
                    </a:solidFill>
                    <a:latin typeface="方正准圆简体" panose="02010601030101010101" pitchFamily="65" charset="-122"/>
                    <a:ea typeface="方正准圆简体" panose="02010601030101010101" pitchFamily="65" charset="-122"/>
                  </a:rPr>
                  <a:t>上海锐普广告有限公司</a:t>
                </a:r>
                <a:endParaRPr lang="zh-CN" altLang="en-US" spc="220" dirty="0">
                  <a:solidFill>
                    <a:schemeClr val="tx1">
                      <a:lumMod val="75000"/>
                      <a:lumOff val="25000"/>
                    </a:schemeClr>
                  </a:solidFill>
                  <a:latin typeface="方正准圆简体" panose="02010601030101010101" pitchFamily="65" charset="-122"/>
                  <a:ea typeface="方正准圆简体" panose="02010601030101010101" pitchFamily="65" charset="-122"/>
                </a:endParaRPr>
              </a:p>
            </p:txBody>
          </p:sp>
          <p:sp>
            <p:nvSpPr>
              <p:cNvPr id="26" name="矩形 25"/>
              <p:cNvSpPr/>
              <p:nvPr/>
            </p:nvSpPr>
            <p:spPr bwMode="auto">
              <a:xfrm>
                <a:off x="2692400" y="681540"/>
                <a:ext cx="4984945" cy="461925"/>
              </a:xfrm>
              <a:prstGeom prst="rect">
                <a:avLst/>
              </a:prstGeom>
            </p:spPr>
            <p:txBody>
              <a:bodyPr>
                <a:spAutoFit/>
              </a:bodyPr>
              <a:lstStyle/>
              <a:p>
                <a:pPr eaLnBrk="1" fontAlgn="auto" hangingPunct="1">
                  <a:spcBef>
                    <a:spcPts val="0"/>
                  </a:spcBef>
                  <a:spcAft>
                    <a:spcPts val="0"/>
                  </a:spcAft>
                  <a:defRPr/>
                </a:pPr>
                <a:r>
                  <a:rPr lang="en-US" altLang="zh-CN" sz="2400" b="1" spc="160" dirty="0">
                    <a:solidFill>
                      <a:srgbClr val="C00000"/>
                    </a:solidFill>
                    <a:latin typeface="微软雅黑" panose="020B0503020204020204" pitchFamily="34" charset="-122"/>
                    <a:ea typeface="微软雅黑" panose="020B0503020204020204" pitchFamily="34" charset="-122"/>
                  </a:rPr>
                  <a:t> BUSINESS POWERPOINT</a:t>
                </a:r>
                <a:endParaRPr lang="zh-CN" altLang="en-US" sz="2400" b="1" spc="160" dirty="0">
                  <a:solidFill>
                    <a:srgbClr val="C00000"/>
                  </a:solidFill>
                  <a:latin typeface="微软雅黑" panose="020B0503020204020204" pitchFamily="34" charset="-122"/>
                  <a:ea typeface="微软雅黑" panose="020B0503020204020204" pitchFamily="34" charset="-122"/>
                </a:endParaRPr>
              </a:p>
            </p:txBody>
          </p:sp>
        </p:grpSp>
        <p:grpSp>
          <p:nvGrpSpPr>
            <p:cNvPr id="7193" name="组合 62"/>
            <p:cNvGrpSpPr/>
            <p:nvPr/>
          </p:nvGrpSpPr>
          <p:grpSpPr bwMode="auto">
            <a:xfrm>
              <a:off x="196705" y="1183578"/>
              <a:ext cx="2637754" cy="263047"/>
              <a:chOff x="196705" y="1183578"/>
              <a:chExt cx="2637754" cy="263047"/>
            </a:xfrm>
          </p:grpSpPr>
          <p:grpSp>
            <p:nvGrpSpPr>
              <p:cNvPr id="7194" name="组合 46"/>
              <p:cNvGrpSpPr/>
              <p:nvPr/>
            </p:nvGrpSpPr>
            <p:grpSpPr bwMode="auto">
              <a:xfrm>
                <a:off x="973622" y="1183621"/>
                <a:ext cx="1860837" cy="215444"/>
                <a:chOff x="197584" y="1098606"/>
                <a:chExt cx="1860837" cy="215444"/>
              </a:xfrm>
            </p:grpSpPr>
            <p:sp>
              <p:nvSpPr>
                <p:cNvPr id="23" name="矩形 22"/>
                <p:cNvSpPr/>
                <p:nvPr/>
              </p:nvSpPr>
              <p:spPr>
                <a:xfrm>
                  <a:off x="240592" y="1104456"/>
                  <a:ext cx="1765369" cy="2031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199" name="矩形 42"/>
                <p:cNvSpPr>
                  <a:spLocks noChangeArrowheads="1"/>
                </p:cNvSpPr>
                <p:nvPr/>
              </p:nvSpPr>
              <p:spPr bwMode="auto">
                <a:xfrm>
                  <a:off x="197584" y="1098606"/>
                  <a:ext cx="1860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800">
                      <a:solidFill>
                        <a:schemeClr val="bg1"/>
                      </a:solidFill>
                      <a:latin typeface="微软雅黑" panose="020B0503020204020204" pitchFamily="34" charset="-122"/>
                      <a:ea typeface="微软雅黑" panose="020B0503020204020204" pitchFamily="34" charset="-122"/>
                    </a:rPr>
                    <a:t>适用于总结 </a:t>
                  </a:r>
                  <a:r>
                    <a:rPr lang="en-US" altLang="zh-CN" sz="800">
                      <a:solidFill>
                        <a:schemeClr val="bg1"/>
                      </a:solidFill>
                      <a:latin typeface="微软雅黑" panose="020B0503020204020204" pitchFamily="34" charset="-122"/>
                      <a:ea typeface="微软雅黑" panose="020B0503020204020204" pitchFamily="34" charset="-122"/>
                    </a:rPr>
                    <a:t>/ </a:t>
                  </a:r>
                  <a:r>
                    <a:rPr lang="zh-CN" altLang="en-US" sz="800">
                      <a:solidFill>
                        <a:schemeClr val="bg1"/>
                      </a:solidFill>
                      <a:latin typeface="微软雅黑" panose="020B0503020204020204" pitchFamily="34" charset="-122"/>
                      <a:ea typeface="微软雅黑" panose="020B0503020204020204" pitchFamily="34" charset="-122"/>
                    </a:rPr>
                    <a:t>汇报及相关类别的演示</a:t>
                  </a:r>
                  <a:endParaRPr lang="zh-CN" altLang="en-US" sz="800">
                    <a:solidFill>
                      <a:schemeClr val="bg1"/>
                    </a:solidFill>
                    <a:latin typeface="微软雅黑" panose="020B0503020204020204" pitchFamily="34" charset="-122"/>
                    <a:ea typeface="微软雅黑" panose="020B0503020204020204" pitchFamily="34" charset="-122"/>
                  </a:endParaRPr>
                </a:p>
              </p:txBody>
            </p:sp>
          </p:grpSp>
          <p:grpSp>
            <p:nvGrpSpPr>
              <p:cNvPr id="7195" name="组合 45"/>
              <p:cNvGrpSpPr/>
              <p:nvPr/>
            </p:nvGrpSpPr>
            <p:grpSpPr bwMode="auto">
              <a:xfrm>
                <a:off x="196705" y="1183578"/>
                <a:ext cx="855893" cy="263047"/>
                <a:chOff x="1465857" y="1098563"/>
                <a:chExt cx="855893" cy="263047"/>
              </a:xfrm>
            </p:grpSpPr>
            <p:sp>
              <p:nvSpPr>
                <p:cNvPr id="21" name="矩形 20"/>
                <p:cNvSpPr/>
                <p:nvPr/>
              </p:nvSpPr>
              <p:spPr>
                <a:xfrm>
                  <a:off x="1542803" y="1104456"/>
                  <a:ext cx="752504" cy="2031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197" name="Rectangle 18"/>
                <p:cNvSpPr txBox="1">
                  <a:spLocks noChangeArrowheads="1"/>
                </p:cNvSpPr>
                <p:nvPr/>
              </p:nvSpPr>
              <p:spPr bwMode="auto">
                <a:xfrm>
                  <a:off x="1465857" y="1098563"/>
                  <a:ext cx="855893" cy="263047"/>
                </a:xfrm>
                <a:prstGeom prst="rect">
                  <a:avLst/>
                </a:prstGeom>
                <a:noFill/>
                <a:ln>
                  <a:noFill/>
                </a:ln>
                <a:extLst>
                  <a:ext uri="{909E8E84-426E-40DD-AFC4-6F175D3DCCD1}">
                    <a14:hiddenFill xmlns:a14="http://schemas.microsoft.com/office/drawing/2010/main">
                      <a:solidFill>
                        <a:srgbClr val="2D6BC7"/>
                      </a:solidFill>
                    </a14:hiddenFill>
                  </a:ext>
                  <a:ext uri="{91240B29-F687-4F45-9708-019B960494DF}">
                    <a14:hiddenLine xmlns:a14="http://schemas.microsoft.com/office/drawing/2010/main" w="9525">
                      <a:solidFill>
                        <a:srgbClr val="1D528D"/>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800" b="1">
                      <a:solidFill>
                        <a:schemeClr val="bg1"/>
                      </a:solidFill>
                      <a:latin typeface="Arial" panose="020B0604020202020204" pitchFamily="34" charset="0"/>
                      <a:ea typeface="方正姚体" panose="02010601030101010101" pitchFamily="2" charset="-122"/>
                    </a:rPr>
                    <a:t>RAPIDESIGN </a:t>
                  </a:r>
                  <a:endParaRPr lang="zh-CN" altLang="en-US" sz="800" b="1">
                    <a:solidFill>
                      <a:schemeClr val="bg1"/>
                    </a:solidFill>
                    <a:latin typeface="Arial" panose="020B0604020202020204" pitchFamily="34" charset="0"/>
                    <a:ea typeface="方正姚体" panose="02010601030101010101" pitchFamily="2" charset="-122"/>
                  </a:endParaRPr>
                </a:p>
              </p:txBody>
            </p:sp>
          </p:grpSp>
        </p:grpSp>
      </p:grpSp>
      <p:grpSp>
        <p:nvGrpSpPr>
          <p:cNvPr id="27" name="组合 26"/>
          <p:cNvGrpSpPr/>
          <p:nvPr/>
        </p:nvGrpSpPr>
        <p:grpSpPr bwMode="auto">
          <a:xfrm>
            <a:off x="7861300" y="4540250"/>
            <a:ext cx="1054100" cy="406400"/>
            <a:chOff x="7795117" y="4627376"/>
            <a:chExt cx="1221883" cy="470983"/>
          </a:xfrm>
        </p:grpSpPr>
        <p:pic>
          <p:nvPicPr>
            <p:cNvPr id="7190" name="图片 19"/>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795117" y="4627376"/>
              <a:ext cx="1209183" cy="47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圆角矩形 28"/>
            <p:cNvSpPr/>
            <p:nvPr/>
          </p:nvSpPr>
          <p:spPr>
            <a:xfrm>
              <a:off x="7802478" y="4627376"/>
              <a:ext cx="1214522" cy="465464"/>
            </a:xfrm>
            <a:prstGeom prst="roundRect">
              <a:avLst/>
            </a:prstGeom>
            <a:noFill/>
            <a:ln w="95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pic>
        <p:nvPicPr>
          <p:cNvPr id="30" name="图片 2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73838" y="3949700"/>
            <a:ext cx="2314575" cy="148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图片 30"/>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588" y="4146550"/>
            <a:ext cx="6869112"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2" name="直接连接符 31"/>
          <p:cNvCxnSpPr/>
          <p:nvPr/>
        </p:nvCxnSpPr>
        <p:spPr>
          <a:xfrm>
            <a:off x="730250" y="2703513"/>
            <a:ext cx="7804150"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bwMode="auto">
          <a:xfrm>
            <a:off x="644525" y="1049338"/>
            <a:ext cx="7902575" cy="1395412"/>
            <a:chOff x="441578" y="1753663"/>
            <a:chExt cx="8067675" cy="1396101"/>
          </a:xfrm>
        </p:grpSpPr>
        <p:sp>
          <p:nvSpPr>
            <p:cNvPr id="7188" name="TextBox 16"/>
            <p:cNvSpPr txBox="1">
              <a:spLocks noChangeArrowheads="1"/>
            </p:cNvSpPr>
            <p:nvPr/>
          </p:nvSpPr>
          <p:spPr bwMode="auto">
            <a:xfrm>
              <a:off x="441578" y="2710926"/>
              <a:ext cx="8067675" cy="43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buFont typeface="Wingdings" panose="05000000000000000000" pitchFamily="2" charset="2"/>
                <a:buChar char="u"/>
              </a:pPr>
              <a:r>
                <a:rPr lang="en-US" altLang="zh-CN" sz="800">
                  <a:latin typeface="Arial" panose="020B0604020202020204" pitchFamily="34" charset="0"/>
                </a:rPr>
                <a:t>China's first high-quality goods PPT design agency. With the domestic top PPT manufacture technology, the top PPT design team, adhere to the excelsior, refused to mediocre work spirit, and help you achieve beautiful, delicate, rigorous, dynamic PPT show effect, make your PPT create excellence value.</a:t>
              </a:r>
              <a:endParaRPr lang="en-US" altLang="zh-CN" sz="800">
                <a:latin typeface="Arial" panose="020B0604020202020204" pitchFamily="34" charset="0"/>
              </a:endParaRPr>
            </a:p>
          </p:txBody>
        </p:sp>
        <p:sp>
          <p:nvSpPr>
            <p:cNvPr id="35" name="TextBox 34"/>
            <p:cNvSpPr txBox="1"/>
            <p:nvPr/>
          </p:nvSpPr>
          <p:spPr>
            <a:xfrm>
              <a:off x="441578" y="1753663"/>
              <a:ext cx="8067675" cy="924381"/>
            </a:xfrm>
            <a:prstGeom prst="rect">
              <a:avLst/>
            </a:prstGeom>
            <a:noFill/>
          </p:spPr>
          <p:txBody>
            <a:bodyPr>
              <a:spAutoFit/>
            </a:bodyPr>
            <a:lstStyle/>
            <a:p>
              <a:pPr marL="171450" indent="-171450" algn="just" eaLnBrk="1" fontAlgn="auto" hangingPunct="1">
                <a:lnSpc>
                  <a:spcPct val="150000"/>
                </a:lnSpc>
                <a:spcBef>
                  <a:spcPts val="0"/>
                </a:spcBef>
                <a:spcAft>
                  <a:spcPts val="0"/>
                </a:spcAft>
                <a:buFont typeface="Wingdings" panose="05000000000000000000" pitchFamily="2" charset="2"/>
                <a:buChar char="u"/>
                <a:defRPr/>
              </a:pPr>
              <a:r>
                <a:rPr lang="zh-CN" altLang="zh-CN" sz="1200" spc="300" dirty="0">
                  <a:latin typeface="微软雅黑" panose="020B0503020204020204" pitchFamily="34" charset="-122"/>
                  <a:ea typeface="微软雅黑" panose="020B0503020204020204" pitchFamily="34" charset="-122"/>
                </a:rPr>
                <a:t>上海锐普广告有限公司是中国第一家精品</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设计机构。拥有国内顶尖的</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制作技术、顶级的</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展示效果，让您的</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创造卓越价值。</a:t>
              </a:r>
              <a:endParaRPr lang="zh-CN" altLang="zh-CN" sz="1200" spc="300" dirty="0">
                <a:latin typeface="微软雅黑" panose="020B0503020204020204" pitchFamily="34" charset="-122"/>
                <a:ea typeface="微软雅黑" panose="020B0503020204020204" pitchFamily="34" charset="-122"/>
              </a:endParaRPr>
            </a:p>
          </p:txBody>
        </p:sp>
      </p:grpSp>
      <p:sp>
        <p:nvSpPr>
          <p:cNvPr id="36" name="TextBox 19"/>
          <p:cNvSpPr txBox="1">
            <a:spLocks noChangeArrowheads="1"/>
          </p:cNvSpPr>
          <p:nvPr/>
        </p:nvSpPr>
        <p:spPr bwMode="auto">
          <a:xfrm>
            <a:off x="588963" y="2922588"/>
            <a:ext cx="80676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Wingdings" panose="05000000000000000000" pitchFamily="2" charset="2"/>
              <a:buChar char="u"/>
            </a:pPr>
            <a:r>
              <a:rPr lang="zh-CN" altLang="zh-CN" sz="1200">
                <a:latin typeface="微软雅黑" panose="020B0503020204020204" pitchFamily="34" charset="-122"/>
                <a:ea typeface="微软雅黑" panose="020B0503020204020204" pitchFamily="34" charset="-122"/>
              </a:rPr>
              <a:t>锐普</a:t>
            </a:r>
            <a:r>
              <a:rPr lang="en-US" altLang="zh-CN" sz="1200">
                <a:latin typeface="微软雅黑" panose="020B0503020204020204" pitchFamily="34" charset="-122"/>
                <a:ea typeface="微软雅黑" panose="020B0503020204020204" pitchFamily="34" charset="-122"/>
              </a:rPr>
              <a:t>PPT</a:t>
            </a:r>
            <a:r>
              <a:rPr lang="zh-CN" altLang="zh-CN" sz="1200">
                <a:latin typeface="微软雅黑" panose="020B0503020204020204" pitchFamily="34" charset="-122"/>
                <a:ea typeface="微软雅黑" panose="020B0503020204020204" pitchFamily="34" charset="-122"/>
              </a:rPr>
              <a:t>的设计理念：杜绝平庸、专做精品 ！</a:t>
            </a:r>
            <a:r>
              <a:rPr lang="en-US" altLang="zh-CN" sz="1200">
                <a:latin typeface="微软雅黑" panose="020B0503020204020204" pitchFamily="34" charset="-122"/>
                <a:ea typeface="微软雅黑" panose="020B0503020204020204" pitchFamily="34" charset="-122"/>
              </a:rPr>
              <a:t>100%</a:t>
            </a:r>
            <a:r>
              <a:rPr lang="zh-CN" altLang="zh-CN" sz="1200">
                <a:latin typeface="微软雅黑" panose="020B0503020204020204" pitchFamily="34" charset="-122"/>
                <a:ea typeface="微软雅黑" panose="020B0503020204020204" pitchFamily="34" charset="-122"/>
              </a:rPr>
              <a:t>专业；</a:t>
            </a:r>
            <a:r>
              <a:rPr lang="en-US" altLang="zh-CN" sz="1200">
                <a:latin typeface="微软雅黑" panose="020B0503020204020204" pitchFamily="34" charset="-122"/>
                <a:ea typeface="微软雅黑" panose="020B0503020204020204" pitchFamily="34" charset="-122"/>
              </a:rPr>
              <a:t>100%</a:t>
            </a:r>
            <a:r>
              <a:rPr lang="zh-CN" altLang="zh-CN" sz="1200">
                <a:latin typeface="微软雅黑" panose="020B0503020204020204" pitchFamily="34" charset="-122"/>
                <a:ea typeface="微软雅黑" panose="020B0503020204020204" pitchFamily="34" charset="-122"/>
              </a:rPr>
              <a:t>尽心；</a:t>
            </a:r>
            <a:r>
              <a:rPr lang="en-US" altLang="zh-CN" sz="1200">
                <a:latin typeface="微软雅黑" panose="020B0503020204020204" pitchFamily="34" charset="-122"/>
                <a:ea typeface="微软雅黑" panose="020B0503020204020204" pitchFamily="34" charset="-122"/>
              </a:rPr>
              <a:t>100%</a:t>
            </a:r>
            <a:r>
              <a:rPr lang="zh-CN" altLang="zh-CN" sz="1200">
                <a:latin typeface="微软雅黑" panose="020B0503020204020204" pitchFamily="34" charset="-122"/>
                <a:ea typeface="微软雅黑" panose="020B0503020204020204" pitchFamily="34" charset="-122"/>
              </a:rPr>
              <a:t>创意。</a:t>
            </a:r>
            <a:endParaRPr lang="zh-CN" altLang="zh-CN" sz="1200">
              <a:latin typeface="微软雅黑" panose="020B0503020204020204" pitchFamily="34" charset="-122"/>
              <a:ea typeface="微软雅黑" panose="020B0503020204020204" pitchFamily="34" charset="-122"/>
            </a:endParaRPr>
          </a:p>
        </p:txBody>
      </p:sp>
      <p:sp>
        <p:nvSpPr>
          <p:cNvPr id="37" name="TextBox 20"/>
          <p:cNvSpPr txBox="1">
            <a:spLocks noChangeArrowheads="1"/>
          </p:cNvSpPr>
          <p:nvPr/>
        </p:nvSpPr>
        <p:spPr bwMode="auto">
          <a:xfrm>
            <a:off x="779463" y="3165475"/>
            <a:ext cx="80676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buFont typeface="Wingdings" panose="05000000000000000000" pitchFamily="2" charset="2"/>
              <a:buChar char="u"/>
            </a:pPr>
            <a:r>
              <a:rPr lang="en-US" altLang="zh-CN" sz="800">
                <a:latin typeface="Arial" panose="020B0604020202020204" pitchFamily="34" charset="0"/>
              </a:rPr>
              <a:t>Sharp at the design concept of PPT: put an end to mediocre, specialization and high-quality goods! 100% professional; With 100%; 100% originality.</a:t>
            </a:r>
            <a:endParaRPr lang="en-US" altLang="zh-CN" sz="800">
              <a:latin typeface="Arial" panose="020B0604020202020204" pitchFamily="34" charset="0"/>
            </a:endParaRPr>
          </a:p>
        </p:txBody>
      </p:sp>
      <p:grpSp>
        <p:nvGrpSpPr>
          <p:cNvPr id="38" name="组合 18"/>
          <p:cNvGrpSpPr/>
          <p:nvPr/>
        </p:nvGrpSpPr>
        <p:grpSpPr bwMode="auto">
          <a:xfrm>
            <a:off x="-19050" y="185738"/>
            <a:ext cx="1806575" cy="368300"/>
            <a:chOff x="-43543" y="99661"/>
            <a:chExt cx="1807231" cy="369332"/>
          </a:xfrm>
        </p:grpSpPr>
        <p:sp>
          <p:nvSpPr>
            <p:cNvPr id="7183" name="TextBox 6"/>
            <p:cNvSpPr txBox="1">
              <a:spLocks noChangeArrowheads="1"/>
            </p:cNvSpPr>
            <p:nvPr/>
          </p:nvSpPr>
          <p:spPr bwMode="auto">
            <a:xfrm>
              <a:off x="480798" y="99661"/>
              <a:ext cx="12828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前  言</a:t>
              </a:r>
              <a:endParaRPr lang="zh-CN" altLang="en-US" sz="1400" b="1">
                <a:latin typeface="微软雅黑" panose="020B0503020204020204" pitchFamily="34" charset="-122"/>
                <a:ea typeface="微软雅黑" panose="020B0503020204020204" pitchFamily="34" charset="-122"/>
              </a:endParaRPr>
            </a:p>
          </p:txBody>
        </p:sp>
        <p:grpSp>
          <p:nvGrpSpPr>
            <p:cNvPr id="7184" name="组合 4"/>
            <p:cNvGrpSpPr/>
            <p:nvPr/>
          </p:nvGrpSpPr>
          <p:grpSpPr bwMode="auto">
            <a:xfrm>
              <a:off x="-43543" y="177800"/>
              <a:ext cx="557352" cy="238124"/>
              <a:chOff x="-43543" y="177800"/>
              <a:chExt cx="557352" cy="238124"/>
            </a:xfrm>
          </p:grpSpPr>
          <p:cxnSp>
            <p:nvCxnSpPr>
              <p:cNvPr id="41" name="直接连接符 40"/>
              <p:cNvCxnSpPr/>
              <p:nvPr/>
            </p:nvCxnSpPr>
            <p:spPr>
              <a:xfrm>
                <a:off x="463054" y="179258"/>
                <a:ext cx="0" cy="235608"/>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2" name="等腰三角形 41"/>
              <p:cNvSpPr/>
              <p:nvPr/>
            </p:nvSpPr>
            <p:spPr>
              <a:xfrm rot="5400000">
                <a:off x="439109" y="265280"/>
                <a:ext cx="101885"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p:cNvSpPr/>
              <p:nvPr/>
            </p:nvSpPr>
            <p:spPr>
              <a:xfrm>
                <a:off x="-43543" y="177666"/>
                <a:ext cx="478011" cy="2387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afterEffect">
                                  <p:stCondLst>
                                    <p:cond delay="0"/>
                                  </p:stCondLst>
                                  <p:childTnLst>
                                    <p:anim calcmode="lin" valueType="num">
                                      <p:cBhvr additive="base">
                                        <p:cTn id="6" dur="250"/>
                                        <p:tgtEl>
                                          <p:spTgt spid="16"/>
                                        </p:tgtEl>
                                        <p:attrNameLst>
                                          <p:attrName>ppt_x</p:attrName>
                                        </p:attrNameLst>
                                      </p:cBhvr>
                                      <p:tavLst>
                                        <p:tav tm="0">
                                          <p:val>
                                            <p:strVal val="ppt_x"/>
                                          </p:val>
                                        </p:tav>
                                        <p:tav tm="100000">
                                          <p:val>
                                            <p:strVal val="0-ppt_w/2"/>
                                          </p:val>
                                        </p:tav>
                                      </p:tavLst>
                                    </p:anim>
                                    <p:anim calcmode="lin" valueType="num">
                                      <p:cBhvr additive="base">
                                        <p:cTn id="7" dur="250"/>
                                        <p:tgtEl>
                                          <p:spTgt spid="16"/>
                                        </p:tgtEl>
                                        <p:attrNameLst>
                                          <p:attrName>ppt_y</p:attrName>
                                        </p:attrNameLst>
                                      </p:cBhvr>
                                      <p:tavLst>
                                        <p:tav tm="0">
                                          <p:val>
                                            <p:strVal val="ppt_y"/>
                                          </p:val>
                                        </p:tav>
                                        <p:tav tm="100000">
                                          <p:val>
                                            <p:strVal val="ppt_y"/>
                                          </p:val>
                                        </p:tav>
                                      </p:tavLst>
                                    </p:anim>
                                    <p:set>
                                      <p:cBhvr>
                                        <p:cTn id="8" dur="1" fill="hold">
                                          <p:stCondLst>
                                            <p:cond delay="249"/>
                                          </p:stCondLst>
                                        </p:cTn>
                                        <p:tgtEl>
                                          <p:spTgt spid="16"/>
                                        </p:tgtEl>
                                        <p:attrNameLst>
                                          <p:attrName>style.visibility</p:attrName>
                                        </p:attrNameLst>
                                      </p:cBhvr>
                                      <p:to>
                                        <p:strVal val="hidden"/>
                                      </p:to>
                                    </p:set>
                                  </p:childTnLst>
                                </p:cTn>
                              </p:par>
                              <p:par>
                                <p:cTn id="9" presetID="2" presetClass="exit" presetSubtype="2" fill="hold" nodeType="withEffect">
                                  <p:stCondLst>
                                    <p:cond delay="0"/>
                                  </p:stCondLst>
                                  <p:childTnLst>
                                    <p:anim calcmode="lin" valueType="num">
                                      <p:cBhvr additive="base">
                                        <p:cTn id="10" dur="250"/>
                                        <p:tgtEl>
                                          <p:spTgt spid="27"/>
                                        </p:tgtEl>
                                        <p:attrNameLst>
                                          <p:attrName>ppt_x</p:attrName>
                                        </p:attrNameLst>
                                      </p:cBhvr>
                                      <p:tavLst>
                                        <p:tav tm="0">
                                          <p:val>
                                            <p:strVal val="ppt_x"/>
                                          </p:val>
                                        </p:tav>
                                        <p:tav tm="100000">
                                          <p:val>
                                            <p:strVal val="1+ppt_w/2"/>
                                          </p:val>
                                        </p:tav>
                                      </p:tavLst>
                                    </p:anim>
                                    <p:anim calcmode="lin" valueType="num">
                                      <p:cBhvr additive="base">
                                        <p:cTn id="11" dur="250"/>
                                        <p:tgtEl>
                                          <p:spTgt spid="27"/>
                                        </p:tgtEl>
                                        <p:attrNameLst>
                                          <p:attrName>ppt_y</p:attrName>
                                        </p:attrNameLst>
                                      </p:cBhvr>
                                      <p:tavLst>
                                        <p:tav tm="0">
                                          <p:val>
                                            <p:strVal val="ppt_y"/>
                                          </p:val>
                                        </p:tav>
                                        <p:tav tm="100000">
                                          <p:val>
                                            <p:strVal val="ppt_y"/>
                                          </p:val>
                                        </p:tav>
                                      </p:tavLst>
                                    </p:anim>
                                    <p:set>
                                      <p:cBhvr>
                                        <p:cTn id="12" dur="1" fill="hold">
                                          <p:stCondLst>
                                            <p:cond delay="249"/>
                                          </p:stCondLst>
                                        </p:cTn>
                                        <p:tgtEl>
                                          <p:spTgt spid="27"/>
                                        </p:tgtEl>
                                        <p:attrNameLst>
                                          <p:attrName>style.visibility</p:attrName>
                                        </p:attrNameLst>
                                      </p:cBhvr>
                                      <p:to>
                                        <p:strVal val="hidden"/>
                                      </p:to>
                                    </p:set>
                                  </p:childTnLst>
                                </p:cTn>
                              </p:par>
                              <p:par>
                                <p:cTn id="13" presetID="22" presetClass="exit" presetSubtype="8" fill="hold" nodeType="withEffect">
                                  <p:stCondLst>
                                    <p:cond delay="250"/>
                                  </p:stCondLst>
                                  <p:childTnLst>
                                    <p:animEffect transition="out" filter="wipe(left)">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22" presetClass="entr" presetSubtype="8" fill="hold" nodeType="withEffect">
                                  <p:stCondLst>
                                    <p:cond delay="50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par>
                                <p:cTn id="19" presetID="42" presetClass="path" presetSubtype="0" accel="50000" decel="50000" fill="hold" nodeType="withEffect">
                                  <p:stCondLst>
                                    <p:cond delay="750"/>
                                  </p:stCondLst>
                                  <p:childTnLst>
                                    <p:animMotion origin="layout" path="M 1.11111E-6 -2.34568E-6 L 0.04444 0.5321 " pathEditMode="relative" rAng="0" ptsTypes="AA">
                                      <p:cBhvr>
                                        <p:cTn id="20" dur="250" fill="hold"/>
                                        <p:tgtEl>
                                          <p:spTgt spid="6"/>
                                        </p:tgtEl>
                                        <p:attrNameLst>
                                          <p:attrName>ppt_x</p:attrName>
                                          <p:attrName>ppt_y</p:attrName>
                                        </p:attrNameLst>
                                      </p:cBhvr>
                                      <p:rCtr x="2222" y="26605"/>
                                    </p:animMotion>
                                  </p:childTnLst>
                                </p:cTn>
                              </p:par>
                              <p:par>
                                <p:cTn id="21" presetID="6" presetClass="emph" presetSubtype="0" fill="hold" nodeType="withEffect">
                                  <p:stCondLst>
                                    <p:cond delay="750"/>
                                  </p:stCondLst>
                                  <p:childTnLst>
                                    <p:animScale>
                                      <p:cBhvr>
                                        <p:cTn id="22" dur="250" fill="hold"/>
                                        <p:tgtEl>
                                          <p:spTgt spid="6"/>
                                        </p:tgtEl>
                                      </p:cBhvr>
                                      <p:by x="60000" y="60000"/>
                                    </p:animScale>
                                  </p:childTnLst>
                                </p:cTn>
                              </p:par>
                              <p:par>
                                <p:cTn id="23" presetID="1" presetClass="exit" presetSubtype="0" fill="hold" nodeType="withEffect">
                                  <p:stCondLst>
                                    <p:cond delay="1000"/>
                                  </p:stCondLst>
                                  <p:childTnLst>
                                    <p:set>
                                      <p:cBhvr>
                                        <p:cTn id="24" dur="1" fill="hold">
                                          <p:stCondLst>
                                            <p:cond delay="0"/>
                                          </p:stCondLst>
                                        </p:cTn>
                                        <p:tgtEl>
                                          <p:spTgt spid="6"/>
                                        </p:tgtEl>
                                        <p:attrNameLst>
                                          <p:attrName>style.visibility</p:attrName>
                                        </p:attrNameLst>
                                      </p:cBhvr>
                                      <p:to>
                                        <p:strVal val="hidden"/>
                                      </p:to>
                                    </p:set>
                                  </p:childTnLst>
                                </p:cTn>
                              </p:par>
                              <p:par>
                                <p:cTn id="25" presetID="1" presetClass="entr" presetSubtype="0" fill="hold" nodeType="withEffect">
                                  <p:stCondLst>
                                    <p:cond delay="1000"/>
                                  </p:stCondLst>
                                  <p:childTnLst>
                                    <p:set>
                                      <p:cBhvr>
                                        <p:cTn id="26" dur="1" fill="hold">
                                          <p:stCondLst>
                                            <p:cond delay="0"/>
                                          </p:stCondLst>
                                        </p:cTn>
                                        <p:tgtEl>
                                          <p:spTgt spid="30"/>
                                        </p:tgtEl>
                                        <p:attrNameLst>
                                          <p:attrName>style.visibility</p:attrName>
                                        </p:attrNameLst>
                                      </p:cBhvr>
                                      <p:to>
                                        <p:strVal val="visible"/>
                                      </p:to>
                                    </p:set>
                                  </p:childTnLst>
                                </p:cTn>
                              </p:par>
                              <p:par>
                                <p:cTn id="27" presetID="42" presetClass="entr" presetSubtype="0" fill="hold" nodeType="withEffect">
                                  <p:stCondLst>
                                    <p:cond delay="125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600"/>
                                        <p:tgtEl>
                                          <p:spTgt spid="33"/>
                                        </p:tgtEl>
                                      </p:cBhvr>
                                    </p:animEffect>
                                    <p:anim calcmode="lin" valueType="num">
                                      <p:cBhvr>
                                        <p:cTn id="30" dur="600" fill="hold"/>
                                        <p:tgtEl>
                                          <p:spTgt spid="33"/>
                                        </p:tgtEl>
                                        <p:attrNameLst>
                                          <p:attrName>ppt_x</p:attrName>
                                        </p:attrNameLst>
                                      </p:cBhvr>
                                      <p:tavLst>
                                        <p:tav tm="0">
                                          <p:val>
                                            <p:strVal val="#ppt_x"/>
                                          </p:val>
                                        </p:tav>
                                        <p:tav tm="100000">
                                          <p:val>
                                            <p:strVal val="#ppt_x"/>
                                          </p:val>
                                        </p:tav>
                                      </p:tavLst>
                                    </p:anim>
                                    <p:anim calcmode="lin" valueType="num">
                                      <p:cBhvr>
                                        <p:cTn id="31" dur="600" fill="hold"/>
                                        <p:tgtEl>
                                          <p:spTgt spid="33"/>
                                        </p:tgtEl>
                                        <p:attrNameLst>
                                          <p:attrName>ppt_y</p:attrName>
                                        </p:attrNameLst>
                                      </p:cBhvr>
                                      <p:tavLst>
                                        <p:tav tm="0">
                                          <p:val>
                                            <p:strVal val="#ppt_y+.1"/>
                                          </p:val>
                                        </p:tav>
                                        <p:tav tm="100000">
                                          <p:val>
                                            <p:strVal val="#ppt_y"/>
                                          </p:val>
                                        </p:tav>
                                      </p:tavLst>
                                    </p:anim>
                                  </p:childTnLst>
                                </p:cTn>
                              </p:par>
                              <p:par>
                                <p:cTn id="32" presetID="22" presetClass="entr" presetSubtype="8" fill="hold" nodeType="withEffect">
                                  <p:stCondLst>
                                    <p:cond delay="1500"/>
                                  </p:stCondLst>
                                  <p:childTnLst>
                                    <p:set>
                                      <p:cBhvr>
                                        <p:cTn id="33" dur="1" fill="hold">
                                          <p:stCondLst>
                                            <p:cond delay="0"/>
                                          </p:stCondLst>
                                        </p:cTn>
                                        <p:tgtEl>
                                          <p:spTgt spid="32"/>
                                        </p:tgtEl>
                                        <p:attrNameLst>
                                          <p:attrName>style.visibility</p:attrName>
                                        </p:attrNameLst>
                                      </p:cBhvr>
                                      <p:to>
                                        <p:strVal val="visible"/>
                                      </p:to>
                                    </p:set>
                                    <p:animEffect transition="in" filter="wipe(left)">
                                      <p:cBhvr>
                                        <p:cTn id="34" dur="400"/>
                                        <p:tgtEl>
                                          <p:spTgt spid="32"/>
                                        </p:tgtEl>
                                      </p:cBhvr>
                                    </p:animEffect>
                                  </p:childTnLst>
                                </p:cTn>
                              </p:par>
                              <p:par>
                                <p:cTn id="35" presetID="2" presetClass="entr" presetSubtype="8" fill="hold" grpId="0" nodeType="withEffect">
                                  <p:stCondLst>
                                    <p:cond delay="175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300" fill="hold"/>
                                        <p:tgtEl>
                                          <p:spTgt spid="36"/>
                                        </p:tgtEl>
                                        <p:attrNameLst>
                                          <p:attrName>ppt_x</p:attrName>
                                        </p:attrNameLst>
                                      </p:cBhvr>
                                      <p:tavLst>
                                        <p:tav tm="0">
                                          <p:val>
                                            <p:strVal val="0-#ppt_w/2"/>
                                          </p:val>
                                        </p:tav>
                                        <p:tav tm="100000">
                                          <p:val>
                                            <p:strVal val="#ppt_x"/>
                                          </p:val>
                                        </p:tav>
                                      </p:tavLst>
                                    </p:anim>
                                    <p:anim calcmode="lin" valueType="num">
                                      <p:cBhvr additive="base">
                                        <p:cTn id="38" dur="300" fill="hold"/>
                                        <p:tgtEl>
                                          <p:spTgt spid="36"/>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1850"/>
                                  </p:stCondLst>
                                  <p:childTnLst>
                                    <p:set>
                                      <p:cBhvr>
                                        <p:cTn id="40" dur="1" fill="hold">
                                          <p:stCondLst>
                                            <p:cond delay="0"/>
                                          </p:stCondLst>
                                        </p:cTn>
                                        <p:tgtEl>
                                          <p:spTgt spid="37"/>
                                        </p:tgtEl>
                                        <p:attrNameLst>
                                          <p:attrName>style.visibility</p:attrName>
                                        </p:attrNameLst>
                                      </p:cBhvr>
                                      <p:to>
                                        <p:strVal val="visible"/>
                                      </p:to>
                                    </p:set>
                                    <p:anim calcmode="lin" valueType="num">
                                      <p:cBhvr additive="base">
                                        <p:cTn id="41" dur="300" fill="hold"/>
                                        <p:tgtEl>
                                          <p:spTgt spid="37"/>
                                        </p:tgtEl>
                                        <p:attrNameLst>
                                          <p:attrName>ppt_x</p:attrName>
                                        </p:attrNameLst>
                                      </p:cBhvr>
                                      <p:tavLst>
                                        <p:tav tm="0">
                                          <p:val>
                                            <p:strVal val="1+#ppt_w/2"/>
                                          </p:val>
                                        </p:tav>
                                        <p:tav tm="100000">
                                          <p:val>
                                            <p:strVal val="#ppt_x"/>
                                          </p:val>
                                        </p:tav>
                                      </p:tavLst>
                                    </p:anim>
                                    <p:anim calcmode="lin" valueType="num">
                                      <p:cBhvr additive="base">
                                        <p:cTn id="42" dur="300" fill="hold"/>
                                        <p:tgtEl>
                                          <p:spTgt spid="37"/>
                                        </p:tgtEl>
                                        <p:attrNameLst>
                                          <p:attrName>ppt_y</p:attrName>
                                        </p:attrNameLst>
                                      </p:cBhvr>
                                      <p:tavLst>
                                        <p:tav tm="0">
                                          <p:val>
                                            <p:strVal val="#ppt_y"/>
                                          </p:val>
                                        </p:tav>
                                        <p:tav tm="100000">
                                          <p:val>
                                            <p:strVal val="#ppt_y"/>
                                          </p:val>
                                        </p:tav>
                                      </p:tavLst>
                                    </p:anim>
                                  </p:childTnLst>
                                </p:cTn>
                              </p:par>
                              <p:par>
                                <p:cTn id="43" presetID="34" presetClass="entr" presetSubtype="0" fill="hold" nodeType="withEffect">
                                  <p:stCondLst>
                                    <p:cond delay="750"/>
                                  </p:stCondLst>
                                  <p:iterate type="lt">
                                    <p:tmAbs val="0"/>
                                  </p:iterate>
                                  <p:childTnLst>
                                    <p:set>
                                      <p:cBhvr>
                                        <p:cTn id="44" dur="1" fill="hold">
                                          <p:stCondLst>
                                            <p:cond delay="0"/>
                                          </p:stCondLst>
                                        </p:cTn>
                                        <p:tgtEl>
                                          <p:spTgt spid="38"/>
                                        </p:tgtEl>
                                        <p:attrNameLst>
                                          <p:attrName>style.visibility</p:attrName>
                                        </p:attrNameLst>
                                      </p:cBhvr>
                                      <p:to>
                                        <p:strVal val="visible"/>
                                      </p:to>
                                    </p:set>
                                    <p:anim from="(-#ppt_w/2)" to="(#ppt_x)" calcmode="lin" valueType="num">
                                      <p:cBhvr>
                                        <p:cTn id="45" dur="300" fill="hold">
                                          <p:stCondLst>
                                            <p:cond delay="0"/>
                                          </p:stCondLst>
                                        </p:cTn>
                                        <p:tgtEl>
                                          <p:spTgt spid="38"/>
                                        </p:tgtEl>
                                        <p:attrNameLst>
                                          <p:attrName>ppt_x</p:attrName>
                                        </p:attrNameLst>
                                      </p:cBhvr>
                                    </p:anim>
                                    <p:anim from="0" to="-1.0" calcmode="lin" valueType="num">
                                      <p:cBhvr>
                                        <p:cTn id="46" dur="100" decel="50000" autoRev="1" fill="hold">
                                          <p:stCondLst>
                                            <p:cond delay="300"/>
                                          </p:stCondLst>
                                        </p:cTn>
                                        <p:tgtEl>
                                          <p:spTgt spid="38"/>
                                        </p:tgtEl>
                                        <p:attrNameLst>
                                          <p:attrName>xshear</p:attrName>
                                        </p:attrNameLst>
                                      </p:cBhvr>
                                    </p:anim>
                                    <p:animScale>
                                      <p:cBhvr>
                                        <p:cTn id="47" dur="100" decel="100000" autoRev="1" fill="hold">
                                          <p:stCondLst>
                                            <p:cond delay="300"/>
                                          </p:stCondLst>
                                        </p:cTn>
                                        <p:tgtEl>
                                          <p:spTgt spid="38"/>
                                        </p:tgtEl>
                                      </p:cBhvr>
                                      <p:from x="100000" y="100000"/>
                                      <p:to x="80000" y="100000"/>
                                    </p:animScale>
                                    <p:anim by="(#ppt_h/3+#ppt_w*0.1)" calcmode="lin" valueType="num">
                                      <p:cBhvr additive="sum">
                                        <p:cTn id="48" dur="100" decel="100000" autoRev="1" fill="hold">
                                          <p:stCondLst>
                                            <p:cond delay="300"/>
                                          </p:stCondLst>
                                        </p:cTn>
                                        <p:tgtEl>
                                          <p:spTgt spid="38"/>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1716088" y="2046288"/>
            <a:ext cx="0" cy="1968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716088" y="2713038"/>
            <a:ext cx="0" cy="18732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bwMode="auto">
          <a:xfrm>
            <a:off x="1489075" y="1581150"/>
            <a:ext cx="468313" cy="468313"/>
            <a:chOff x="1488920" y="1719112"/>
            <a:chExt cx="468771" cy="468771"/>
          </a:xfrm>
        </p:grpSpPr>
        <p:grpSp>
          <p:nvGrpSpPr>
            <p:cNvPr id="8222" name="组合 1037"/>
            <p:cNvGrpSpPr/>
            <p:nvPr/>
          </p:nvGrpSpPr>
          <p:grpSpPr bwMode="auto">
            <a:xfrm>
              <a:off x="1488920" y="1719112"/>
              <a:ext cx="468771" cy="468771"/>
              <a:chOff x="768840" y="1421135"/>
              <a:chExt cx="468771" cy="468771"/>
            </a:xfrm>
          </p:grpSpPr>
          <p:sp>
            <p:nvSpPr>
              <p:cNvPr id="7" name="矩形 6"/>
              <p:cNvSpPr/>
              <p:nvPr/>
            </p:nvSpPr>
            <p:spPr>
              <a:xfrm>
                <a:off x="768840" y="1421135"/>
                <a:ext cx="468771" cy="46877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843526" y="1510122"/>
                <a:ext cx="303509" cy="303510"/>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223" name="TextBox 1044"/>
            <p:cNvSpPr txBox="1">
              <a:spLocks noChangeArrowheads="1"/>
            </p:cNvSpPr>
            <p:nvPr/>
          </p:nvSpPr>
          <p:spPr bwMode="auto">
            <a:xfrm>
              <a:off x="1562187" y="177531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latin typeface="微软雅黑" panose="020B0503020204020204" pitchFamily="34" charset="-122"/>
                  <a:ea typeface="微软雅黑" panose="020B0503020204020204" pitchFamily="34" charset="-122"/>
                </a:rPr>
                <a:t>1</a:t>
              </a:r>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bwMode="auto">
          <a:xfrm>
            <a:off x="1489075" y="2244725"/>
            <a:ext cx="468313" cy="468313"/>
            <a:chOff x="1488920" y="2382052"/>
            <a:chExt cx="468771" cy="468771"/>
          </a:xfrm>
        </p:grpSpPr>
        <p:grpSp>
          <p:nvGrpSpPr>
            <p:cNvPr id="8218" name="组合 49"/>
            <p:cNvGrpSpPr/>
            <p:nvPr/>
          </p:nvGrpSpPr>
          <p:grpSpPr bwMode="auto">
            <a:xfrm>
              <a:off x="1488920" y="2382052"/>
              <a:ext cx="468771" cy="468771"/>
              <a:chOff x="768840" y="1421135"/>
              <a:chExt cx="468771" cy="468771"/>
            </a:xfrm>
          </p:grpSpPr>
          <p:sp>
            <p:nvSpPr>
              <p:cNvPr id="12" name="矩形 11"/>
              <p:cNvSpPr/>
              <p:nvPr/>
            </p:nvSpPr>
            <p:spPr>
              <a:xfrm>
                <a:off x="768840" y="1421135"/>
                <a:ext cx="468771" cy="46877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矩形 12"/>
              <p:cNvSpPr/>
              <p:nvPr/>
            </p:nvSpPr>
            <p:spPr>
              <a:xfrm>
                <a:off x="843526" y="1510122"/>
                <a:ext cx="303509" cy="303510"/>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219" name="TextBox 68"/>
            <p:cNvSpPr txBox="1">
              <a:spLocks noChangeArrowheads="1"/>
            </p:cNvSpPr>
            <p:nvPr/>
          </p:nvSpPr>
          <p:spPr bwMode="auto">
            <a:xfrm>
              <a:off x="1562187" y="242301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latin typeface="微软雅黑" panose="020B0503020204020204" pitchFamily="34" charset="-122"/>
                  <a:ea typeface="微软雅黑" panose="020B0503020204020204" pitchFamily="34" charset="-122"/>
                </a:rPr>
                <a:t>2</a:t>
              </a:r>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bwMode="auto">
          <a:xfrm>
            <a:off x="1489075" y="2898775"/>
            <a:ext cx="468313" cy="469900"/>
            <a:chOff x="1488920" y="3037372"/>
            <a:chExt cx="468771" cy="468771"/>
          </a:xfrm>
        </p:grpSpPr>
        <p:grpSp>
          <p:nvGrpSpPr>
            <p:cNvPr id="8214" name="组合 56"/>
            <p:cNvGrpSpPr/>
            <p:nvPr/>
          </p:nvGrpSpPr>
          <p:grpSpPr bwMode="auto">
            <a:xfrm>
              <a:off x="1488920" y="3037372"/>
              <a:ext cx="468771" cy="468771"/>
              <a:chOff x="768840" y="1421135"/>
              <a:chExt cx="468771" cy="468771"/>
            </a:xfrm>
          </p:grpSpPr>
          <p:sp>
            <p:nvSpPr>
              <p:cNvPr id="17" name="矩形 16"/>
              <p:cNvSpPr/>
              <p:nvPr/>
            </p:nvSpPr>
            <p:spPr>
              <a:xfrm>
                <a:off x="768840" y="1421135"/>
                <a:ext cx="468771" cy="46877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17"/>
              <p:cNvSpPr/>
              <p:nvPr/>
            </p:nvSpPr>
            <p:spPr>
              <a:xfrm>
                <a:off x="843526" y="1509821"/>
                <a:ext cx="303509" cy="304068"/>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215" name="TextBox 69"/>
            <p:cNvSpPr txBox="1">
              <a:spLocks noChangeArrowheads="1"/>
            </p:cNvSpPr>
            <p:nvPr/>
          </p:nvSpPr>
          <p:spPr bwMode="auto">
            <a:xfrm>
              <a:off x="1562187" y="308976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latin typeface="微软雅黑" panose="020B0503020204020204" pitchFamily="34" charset="-122"/>
                  <a:ea typeface="微软雅黑" panose="020B0503020204020204" pitchFamily="34" charset="-122"/>
                </a:rPr>
                <a:t>3</a:t>
              </a:r>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bwMode="auto">
          <a:xfrm>
            <a:off x="1989138" y="1581150"/>
            <a:ext cx="5689600" cy="471488"/>
            <a:chOff x="1989643" y="1719935"/>
            <a:chExt cx="5688632" cy="470341"/>
          </a:xfrm>
        </p:grpSpPr>
        <p:sp>
          <p:nvSpPr>
            <p:cNvPr id="20" name="矩形 19"/>
            <p:cNvSpPr/>
            <p:nvPr/>
          </p:nvSpPr>
          <p:spPr>
            <a:xfrm>
              <a:off x="1989643" y="1719935"/>
              <a:ext cx="5688632" cy="47034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213" name="TextBox 8"/>
            <p:cNvSpPr txBox="1">
              <a:spLocks noChangeArrowheads="1"/>
            </p:cNvSpPr>
            <p:nvPr/>
          </p:nvSpPr>
          <p:spPr bwMode="auto">
            <a:xfrm>
              <a:off x="3785641" y="1762737"/>
              <a:ext cx="1415631" cy="3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点击添加标题</a:t>
              </a:r>
              <a:endParaRPr lang="zh-CN" altLang="en-US" sz="1600">
                <a:latin typeface="微软雅黑" panose="020B0503020204020204" pitchFamily="34" charset="-122"/>
                <a:ea typeface="微软雅黑" panose="020B0503020204020204" pitchFamily="34" charset="-122"/>
              </a:endParaRPr>
            </a:p>
          </p:txBody>
        </p:sp>
      </p:grpSp>
      <p:grpSp>
        <p:nvGrpSpPr>
          <p:cNvPr id="22" name="组合 21"/>
          <p:cNvGrpSpPr/>
          <p:nvPr/>
        </p:nvGrpSpPr>
        <p:grpSpPr bwMode="auto">
          <a:xfrm>
            <a:off x="1985963" y="2239963"/>
            <a:ext cx="5689600" cy="473075"/>
            <a:chOff x="1986663" y="2378237"/>
            <a:chExt cx="5688632" cy="472440"/>
          </a:xfrm>
        </p:grpSpPr>
        <p:sp>
          <p:nvSpPr>
            <p:cNvPr id="23" name="矩形 22"/>
            <p:cNvSpPr/>
            <p:nvPr/>
          </p:nvSpPr>
          <p:spPr>
            <a:xfrm>
              <a:off x="1986663" y="2378237"/>
              <a:ext cx="5688632" cy="472440"/>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211" name="TextBox 8"/>
            <p:cNvSpPr txBox="1">
              <a:spLocks noChangeArrowheads="1"/>
            </p:cNvSpPr>
            <p:nvPr/>
          </p:nvSpPr>
          <p:spPr bwMode="auto">
            <a:xfrm>
              <a:off x="3785641" y="2419962"/>
              <a:ext cx="1415631" cy="3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点击添加标题</a:t>
              </a:r>
              <a:endParaRPr lang="zh-CN" altLang="en-US" sz="1600">
                <a:latin typeface="微软雅黑" panose="020B0503020204020204" pitchFamily="34" charset="-122"/>
                <a:ea typeface="微软雅黑" panose="020B0503020204020204" pitchFamily="34" charset="-122"/>
              </a:endParaRPr>
            </a:p>
          </p:txBody>
        </p:sp>
      </p:grpSp>
      <p:grpSp>
        <p:nvGrpSpPr>
          <p:cNvPr id="25" name="组合 24"/>
          <p:cNvGrpSpPr/>
          <p:nvPr/>
        </p:nvGrpSpPr>
        <p:grpSpPr bwMode="auto">
          <a:xfrm>
            <a:off x="1985963" y="2905125"/>
            <a:ext cx="5689600" cy="465138"/>
            <a:chOff x="1986663" y="3042888"/>
            <a:chExt cx="5688632" cy="464966"/>
          </a:xfrm>
        </p:grpSpPr>
        <p:sp>
          <p:nvSpPr>
            <p:cNvPr id="26" name="矩形 25"/>
            <p:cNvSpPr/>
            <p:nvPr/>
          </p:nvSpPr>
          <p:spPr>
            <a:xfrm>
              <a:off x="1986663" y="3042888"/>
              <a:ext cx="5688632" cy="464966"/>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209" name="TextBox 8"/>
            <p:cNvSpPr txBox="1">
              <a:spLocks noChangeArrowheads="1"/>
            </p:cNvSpPr>
            <p:nvPr/>
          </p:nvSpPr>
          <p:spPr bwMode="auto">
            <a:xfrm>
              <a:off x="3785641" y="3077187"/>
              <a:ext cx="1415631" cy="3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点击添加标题</a:t>
              </a:r>
              <a:endParaRPr lang="zh-CN" altLang="en-US" sz="1600">
                <a:latin typeface="微软雅黑" panose="020B0503020204020204" pitchFamily="34" charset="-122"/>
                <a:ea typeface="微软雅黑" panose="020B0503020204020204" pitchFamily="34" charset="-122"/>
              </a:endParaRPr>
            </a:p>
          </p:txBody>
        </p:sp>
      </p:grpSp>
      <p:grpSp>
        <p:nvGrpSpPr>
          <p:cNvPr id="28" name="组合 18"/>
          <p:cNvGrpSpPr/>
          <p:nvPr/>
        </p:nvGrpSpPr>
        <p:grpSpPr bwMode="auto">
          <a:xfrm>
            <a:off x="-19050" y="185738"/>
            <a:ext cx="1806575" cy="369887"/>
            <a:chOff x="-43543" y="99661"/>
            <a:chExt cx="1807231" cy="370367"/>
          </a:xfrm>
        </p:grpSpPr>
        <p:sp>
          <p:nvSpPr>
            <p:cNvPr id="8203" name="TextBox 6"/>
            <p:cNvSpPr txBox="1">
              <a:spLocks noChangeArrowheads="1"/>
            </p:cNvSpPr>
            <p:nvPr/>
          </p:nvSpPr>
          <p:spPr bwMode="auto">
            <a:xfrm>
              <a:off x="480798" y="99661"/>
              <a:ext cx="1282890" cy="37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目  录</a:t>
              </a:r>
              <a:endParaRPr lang="zh-CN" altLang="en-US" b="1">
                <a:latin typeface="微软雅黑" panose="020B0503020204020204" pitchFamily="34" charset="-122"/>
                <a:ea typeface="微软雅黑" panose="020B0503020204020204" pitchFamily="34" charset="-122"/>
              </a:endParaRPr>
            </a:p>
          </p:txBody>
        </p:sp>
        <p:grpSp>
          <p:nvGrpSpPr>
            <p:cNvPr id="8204" name="组合 4"/>
            <p:cNvGrpSpPr/>
            <p:nvPr/>
          </p:nvGrpSpPr>
          <p:grpSpPr bwMode="auto">
            <a:xfrm>
              <a:off x="-43543" y="177800"/>
              <a:ext cx="557352" cy="238124"/>
              <a:chOff x="-43543" y="177800"/>
              <a:chExt cx="557352" cy="238124"/>
            </a:xfrm>
          </p:grpSpPr>
          <p:cxnSp>
            <p:nvCxnSpPr>
              <p:cNvPr id="31" name="直接连接符 30"/>
              <p:cNvCxnSpPr/>
              <p:nvPr/>
            </p:nvCxnSpPr>
            <p:spPr>
              <a:xfrm>
                <a:off x="463054" y="179139"/>
                <a:ext cx="0" cy="235255"/>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2" name="等腰三角形 31"/>
              <p:cNvSpPr/>
              <p:nvPr/>
            </p:nvSpPr>
            <p:spPr>
              <a:xfrm rot="5400000">
                <a:off x="439185" y="264996"/>
                <a:ext cx="101732"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矩形 32"/>
              <p:cNvSpPr/>
              <p:nvPr/>
            </p:nvSpPr>
            <p:spPr>
              <a:xfrm>
                <a:off x="-43543" y="177549"/>
                <a:ext cx="478011" cy="23843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withEffect">
                                  <p:stCondLst>
                                    <p:cond delay="0"/>
                                  </p:stCondLst>
                                  <p:iterate type="lt">
                                    <p:tmAbs val="0"/>
                                  </p:iterate>
                                  <p:childTnLst>
                                    <p:set>
                                      <p:cBhvr>
                                        <p:cTn id="6" dur="1" fill="hold">
                                          <p:stCondLst>
                                            <p:cond delay="0"/>
                                          </p:stCondLst>
                                        </p:cTn>
                                        <p:tgtEl>
                                          <p:spTgt spid="28"/>
                                        </p:tgtEl>
                                        <p:attrNameLst>
                                          <p:attrName>style.visibility</p:attrName>
                                        </p:attrNameLst>
                                      </p:cBhvr>
                                      <p:to>
                                        <p:strVal val="visible"/>
                                      </p:to>
                                    </p:set>
                                    <p:anim from="(-#ppt_w/2)" to="(#ppt_x)" calcmode="lin" valueType="num">
                                      <p:cBhvr>
                                        <p:cTn id="7" dur="300" fill="hold">
                                          <p:stCondLst>
                                            <p:cond delay="0"/>
                                          </p:stCondLst>
                                        </p:cTn>
                                        <p:tgtEl>
                                          <p:spTgt spid="28"/>
                                        </p:tgtEl>
                                        <p:attrNameLst>
                                          <p:attrName>ppt_x</p:attrName>
                                        </p:attrNameLst>
                                      </p:cBhvr>
                                    </p:anim>
                                    <p:anim from="0" to="-1.0" calcmode="lin" valueType="num">
                                      <p:cBhvr>
                                        <p:cTn id="8" dur="100" decel="50000" autoRev="1" fill="hold">
                                          <p:stCondLst>
                                            <p:cond delay="300"/>
                                          </p:stCondLst>
                                        </p:cTn>
                                        <p:tgtEl>
                                          <p:spTgt spid="28"/>
                                        </p:tgtEl>
                                        <p:attrNameLst>
                                          <p:attrName>xshear</p:attrName>
                                        </p:attrNameLst>
                                      </p:cBhvr>
                                    </p:anim>
                                    <p:animScale>
                                      <p:cBhvr>
                                        <p:cTn id="9" dur="100" decel="100000" autoRev="1" fill="hold">
                                          <p:stCondLst>
                                            <p:cond delay="300"/>
                                          </p:stCondLst>
                                        </p:cTn>
                                        <p:tgtEl>
                                          <p:spTgt spid="28"/>
                                        </p:tgtEl>
                                      </p:cBhvr>
                                      <p:from x="100000" y="100000"/>
                                      <p:to x="80000" y="100000"/>
                                    </p:animScale>
                                    <p:anim by="(#ppt_h/3+#ppt_w*0.1)" calcmode="lin" valueType="num">
                                      <p:cBhvr additive="sum">
                                        <p:cTn id="10" dur="100" decel="100000" autoRev="1" fill="hold">
                                          <p:stCondLst>
                                            <p:cond delay="300"/>
                                          </p:stCondLst>
                                        </p:cTn>
                                        <p:tgtEl>
                                          <p:spTgt spid="28"/>
                                        </p:tgtEl>
                                        <p:attrNameLst>
                                          <p:attrName>ppt_x</p:attrName>
                                        </p:attrNameLst>
                                      </p:cBhvr>
                                    </p:anim>
                                  </p:childTnLst>
                                </p:cTn>
                              </p:par>
                            </p:childTnLst>
                          </p:cTn>
                        </p:par>
                        <p:par>
                          <p:cTn id="11" fill="hold">
                            <p:stCondLst>
                              <p:cond delay="0"/>
                            </p:stCondLst>
                            <p:childTnLst>
                              <p:par>
                                <p:cTn id="12" presetID="53" presetClass="entr" presetSubtype="16"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 fill="hold"/>
                                        <p:tgtEl>
                                          <p:spTgt spid="4"/>
                                        </p:tgtEl>
                                        <p:attrNameLst>
                                          <p:attrName>ppt_w</p:attrName>
                                        </p:attrNameLst>
                                      </p:cBhvr>
                                      <p:tavLst>
                                        <p:tav tm="0">
                                          <p:val>
                                            <p:fltVal val="0"/>
                                          </p:val>
                                        </p:tav>
                                        <p:tav tm="100000">
                                          <p:val>
                                            <p:strVal val="#ppt_w"/>
                                          </p:val>
                                        </p:tav>
                                      </p:tavLst>
                                    </p:anim>
                                    <p:anim calcmode="lin" valueType="num">
                                      <p:cBhvr>
                                        <p:cTn id="15" dur="100" fill="hold"/>
                                        <p:tgtEl>
                                          <p:spTgt spid="4"/>
                                        </p:tgtEl>
                                        <p:attrNameLst>
                                          <p:attrName>ppt_h</p:attrName>
                                        </p:attrNameLst>
                                      </p:cBhvr>
                                      <p:tavLst>
                                        <p:tav tm="0">
                                          <p:val>
                                            <p:fltVal val="0"/>
                                          </p:val>
                                        </p:tav>
                                        <p:tav tm="100000">
                                          <p:val>
                                            <p:strVal val="#ppt_h"/>
                                          </p:val>
                                        </p:tav>
                                      </p:tavLst>
                                    </p:anim>
                                    <p:animEffect transition="in" filter="fade">
                                      <p:cBhvr>
                                        <p:cTn id="16" dur="100"/>
                                        <p:tgtEl>
                                          <p:spTgt spid="4"/>
                                        </p:tgtEl>
                                      </p:cBhvr>
                                    </p:animEffect>
                                  </p:childTnLst>
                                </p:cTn>
                              </p:par>
                              <p:par>
                                <p:cTn id="17" presetID="12" presetClass="entr" presetSubtype="8" fill="hold" nodeType="withEffect">
                                  <p:stCondLst>
                                    <p:cond delay="10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400"/>
                                        <p:tgtEl>
                                          <p:spTgt spid="19"/>
                                        </p:tgtEl>
                                        <p:attrNameLst>
                                          <p:attrName>ppt_x</p:attrName>
                                        </p:attrNameLst>
                                      </p:cBhvr>
                                      <p:tavLst>
                                        <p:tav tm="0">
                                          <p:val>
                                            <p:strVal val="#ppt_x-#ppt_w*1.125000"/>
                                          </p:val>
                                        </p:tav>
                                        <p:tav tm="100000">
                                          <p:val>
                                            <p:strVal val="#ppt_x"/>
                                          </p:val>
                                        </p:tav>
                                      </p:tavLst>
                                    </p:anim>
                                    <p:animEffect transition="in" filter="wipe(right)">
                                      <p:cBhvr>
                                        <p:cTn id="20" dur="400"/>
                                        <p:tgtEl>
                                          <p:spTgt spid="19"/>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up)">
                                      <p:cBhvr>
                                        <p:cTn id="24" dur="200"/>
                                        <p:tgtEl>
                                          <p:spTgt spid="2"/>
                                        </p:tgtEl>
                                      </p:cBhvr>
                                    </p:animEffect>
                                  </p:childTnLst>
                                </p:cTn>
                              </p:par>
                            </p:childTnLst>
                          </p:cTn>
                        </p:par>
                        <p:par>
                          <p:cTn id="25" fill="hold">
                            <p:stCondLst>
                              <p:cond delay="1000"/>
                            </p:stCondLst>
                            <p:childTnLst>
                              <p:par>
                                <p:cTn id="26" presetID="53" presetClass="entr" presetSubtype="16"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100" fill="hold"/>
                                        <p:tgtEl>
                                          <p:spTgt spid="9"/>
                                        </p:tgtEl>
                                        <p:attrNameLst>
                                          <p:attrName>ppt_w</p:attrName>
                                        </p:attrNameLst>
                                      </p:cBhvr>
                                      <p:tavLst>
                                        <p:tav tm="0">
                                          <p:val>
                                            <p:fltVal val="0"/>
                                          </p:val>
                                        </p:tav>
                                        <p:tav tm="100000">
                                          <p:val>
                                            <p:strVal val="#ppt_w"/>
                                          </p:val>
                                        </p:tav>
                                      </p:tavLst>
                                    </p:anim>
                                    <p:anim calcmode="lin" valueType="num">
                                      <p:cBhvr>
                                        <p:cTn id="29" dur="100" fill="hold"/>
                                        <p:tgtEl>
                                          <p:spTgt spid="9"/>
                                        </p:tgtEl>
                                        <p:attrNameLst>
                                          <p:attrName>ppt_h</p:attrName>
                                        </p:attrNameLst>
                                      </p:cBhvr>
                                      <p:tavLst>
                                        <p:tav tm="0">
                                          <p:val>
                                            <p:fltVal val="0"/>
                                          </p:val>
                                        </p:tav>
                                        <p:tav tm="100000">
                                          <p:val>
                                            <p:strVal val="#ppt_h"/>
                                          </p:val>
                                        </p:tav>
                                      </p:tavLst>
                                    </p:anim>
                                    <p:animEffect transition="in" filter="fade">
                                      <p:cBhvr>
                                        <p:cTn id="30" dur="100"/>
                                        <p:tgtEl>
                                          <p:spTgt spid="9"/>
                                        </p:tgtEl>
                                      </p:cBhvr>
                                    </p:animEffect>
                                  </p:childTnLst>
                                </p:cTn>
                              </p:par>
                            </p:childTnLst>
                          </p:cTn>
                        </p:par>
                        <p:par>
                          <p:cTn id="31" fill="hold">
                            <p:stCondLst>
                              <p:cond delay="1500"/>
                            </p:stCondLst>
                            <p:childTnLst>
                              <p:par>
                                <p:cTn id="32" presetID="12" presetClass="entr" presetSubtype="8" fill="hold" nodeType="after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additive="base">
                                        <p:cTn id="34" dur="500"/>
                                        <p:tgtEl>
                                          <p:spTgt spid="22"/>
                                        </p:tgtEl>
                                        <p:attrNameLst>
                                          <p:attrName>ppt_x</p:attrName>
                                        </p:attrNameLst>
                                      </p:cBhvr>
                                      <p:tavLst>
                                        <p:tav tm="0">
                                          <p:val>
                                            <p:strVal val="#ppt_x-#ppt_w*1.125000"/>
                                          </p:val>
                                        </p:tav>
                                        <p:tav tm="100000">
                                          <p:val>
                                            <p:strVal val="#ppt_x"/>
                                          </p:val>
                                        </p:tav>
                                      </p:tavLst>
                                    </p:anim>
                                    <p:animEffect transition="in" filter="wipe(right)">
                                      <p:cBhvr>
                                        <p:cTn id="35" dur="500"/>
                                        <p:tgtEl>
                                          <p:spTgt spid="22"/>
                                        </p:tgtEl>
                                      </p:cBhvr>
                                    </p:animEffect>
                                  </p:childTnLst>
                                </p:cTn>
                              </p:par>
                            </p:childTnLst>
                          </p:cTn>
                        </p:par>
                        <p:par>
                          <p:cTn id="36" fill="hold">
                            <p:stCondLst>
                              <p:cond delay="2000"/>
                            </p:stCondLst>
                            <p:childTnLst>
                              <p:par>
                                <p:cTn id="37" presetID="22" presetClass="entr" presetSubtype="1"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up)">
                                      <p:cBhvr>
                                        <p:cTn id="39" dur="200"/>
                                        <p:tgtEl>
                                          <p:spTgt spid="3"/>
                                        </p:tgtEl>
                                      </p:cBhvr>
                                    </p:animEffect>
                                  </p:childTnLst>
                                </p:cTn>
                              </p:par>
                            </p:childTnLst>
                          </p:cTn>
                        </p:par>
                        <p:par>
                          <p:cTn id="40" fill="hold">
                            <p:stCondLst>
                              <p:cond delay="2500"/>
                            </p:stCondLst>
                            <p:childTnLst>
                              <p:par>
                                <p:cTn id="41" presetID="53" presetClass="entr" presetSubtype="16" fill="hold" nodeType="after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p:cTn id="43" dur="100" fill="hold"/>
                                        <p:tgtEl>
                                          <p:spTgt spid="14"/>
                                        </p:tgtEl>
                                        <p:attrNameLst>
                                          <p:attrName>ppt_w</p:attrName>
                                        </p:attrNameLst>
                                      </p:cBhvr>
                                      <p:tavLst>
                                        <p:tav tm="0">
                                          <p:val>
                                            <p:fltVal val="0"/>
                                          </p:val>
                                        </p:tav>
                                        <p:tav tm="100000">
                                          <p:val>
                                            <p:strVal val="#ppt_w"/>
                                          </p:val>
                                        </p:tav>
                                      </p:tavLst>
                                    </p:anim>
                                    <p:anim calcmode="lin" valueType="num">
                                      <p:cBhvr>
                                        <p:cTn id="44" dur="100" fill="hold"/>
                                        <p:tgtEl>
                                          <p:spTgt spid="14"/>
                                        </p:tgtEl>
                                        <p:attrNameLst>
                                          <p:attrName>ppt_h</p:attrName>
                                        </p:attrNameLst>
                                      </p:cBhvr>
                                      <p:tavLst>
                                        <p:tav tm="0">
                                          <p:val>
                                            <p:fltVal val="0"/>
                                          </p:val>
                                        </p:tav>
                                        <p:tav tm="100000">
                                          <p:val>
                                            <p:strVal val="#ppt_h"/>
                                          </p:val>
                                        </p:tav>
                                      </p:tavLst>
                                    </p:anim>
                                    <p:animEffect transition="in" filter="fade">
                                      <p:cBhvr>
                                        <p:cTn id="45" dur="100"/>
                                        <p:tgtEl>
                                          <p:spTgt spid="14"/>
                                        </p:tgtEl>
                                      </p:cBhvr>
                                    </p:animEffect>
                                  </p:childTnLst>
                                </p:cTn>
                              </p:par>
                            </p:childTnLst>
                          </p:cTn>
                        </p:par>
                        <p:par>
                          <p:cTn id="46" fill="hold">
                            <p:stCondLst>
                              <p:cond delay="3000"/>
                            </p:stCondLst>
                            <p:childTnLst>
                              <p:par>
                                <p:cTn id="47" presetID="12" presetClass="entr" presetSubtype="8" fill="hold" nodeType="after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additive="base">
                                        <p:cTn id="49" dur="500"/>
                                        <p:tgtEl>
                                          <p:spTgt spid="25"/>
                                        </p:tgtEl>
                                        <p:attrNameLst>
                                          <p:attrName>ppt_x</p:attrName>
                                        </p:attrNameLst>
                                      </p:cBhvr>
                                      <p:tavLst>
                                        <p:tav tm="0">
                                          <p:val>
                                            <p:strVal val="#ppt_x-#ppt_w*1.125000"/>
                                          </p:val>
                                        </p:tav>
                                        <p:tav tm="100000">
                                          <p:val>
                                            <p:strVal val="#ppt_x"/>
                                          </p:val>
                                        </p:tav>
                                      </p:tavLst>
                                    </p:anim>
                                    <p:animEffect transition="in" filter="wipe(right)">
                                      <p:cBhvr>
                                        <p:cTn id="5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a:off x="1489075" y="1581150"/>
            <a:ext cx="6189663" cy="1789113"/>
            <a:chOff x="1489075" y="1719263"/>
            <a:chExt cx="6189663" cy="1789112"/>
          </a:xfrm>
        </p:grpSpPr>
        <p:cxnSp>
          <p:nvCxnSpPr>
            <p:cNvPr id="3" name="直接连接符 2"/>
            <p:cNvCxnSpPr/>
            <p:nvPr/>
          </p:nvCxnSpPr>
          <p:spPr>
            <a:xfrm>
              <a:off x="1716088" y="2184401"/>
              <a:ext cx="0" cy="1968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1716088" y="2851150"/>
              <a:ext cx="0" cy="18732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9236" name="组合 67"/>
            <p:cNvGrpSpPr/>
            <p:nvPr/>
          </p:nvGrpSpPr>
          <p:grpSpPr bwMode="auto">
            <a:xfrm>
              <a:off x="1489075" y="1719263"/>
              <a:ext cx="468313" cy="468312"/>
              <a:chOff x="1488920" y="1719112"/>
              <a:chExt cx="468771" cy="468771"/>
            </a:xfrm>
          </p:grpSpPr>
          <p:grpSp>
            <p:nvGrpSpPr>
              <p:cNvPr id="9256" name="组合 1037"/>
              <p:cNvGrpSpPr/>
              <p:nvPr/>
            </p:nvGrpSpPr>
            <p:grpSpPr bwMode="auto">
              <a:xfrm>
                <a:off x="1488920" y="1719112"/>
                <a:ext cx="468771" cy="468771"/>
                <a:chOff x="768840" y="1421135"/>
                <a:chExt cx="468771" cy="468771"/>
              </a:xfrm>
            </p:grpSpPr>
            <p:sp>
              <p:nvSpPr>
                <p:cNvPr id="27" name="矩形 26"/>
                <p:cNvSpPr/>
                <p:nvPr/>
              </p:nvSpPr>
              <p:spPr>
                <a:xfrm>
                  <a:off x="768840" y="1421135"/>
                  <a:ext cx="468771" cy="468772"/>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矩形 27"/>
                <p:cNvSpPr/>
                <p:nvPr/>
              </p:nvSpPr>
              <p:spPr>
                <a:xfrm>
                  <a:off x="843526" y="1510122"/>
                  <a:ext cx="303509" cy="303510"/>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257" name="TextBox 1044"/>
              <p:cNvSpPr txBox="1">
                <a:spLocks noChangeArrowheads="1"/>
              </p:cNvSpPr>
              <p:nvPr/>
            </p:nvSpPr>
            <p:spPr bwMode="auto">
              <a:xfrm>
                <a:off x="1562187" y="177531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latin typeface="微软雅黑" panose="020B0503020204020204" pitchFamily="34" charset="-122"/>
                    <a:ea typeface="微软雅黑" panose="020B0503020204020204" pitchFamily="34" charset="-122"/>
                  </a:rPr>
                  <a:t>1</a:t>
                </a:r>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9237" name="组合 72"/>
            <p:cNvGrpSpPr/>
            <p:nvPr/>
          </p:nvGrpSpPr>
          <p:grpSpPr bwMode="auto">
            <a:xfrm>
              <a:off x="1489075" y="2382838"/>
              <a:ext cx="468313" cy="468312"/>
              <a:chOff x="1488920" y="2382052"/>
              <a:chExt cx="468771" cy="468771"/>
            </a:xfrm>
          </p:grpSpPr>
          <p:grpSp>
            <p:nvGrpSpPr>
              <p:cNvPr id="9252" name="组合 49"/>
              <p:cNvGrpSpPr/>
              <p:nvPr/>
            </p:nvGrpSpPr>
            <p:grpSpPr bwMode="auto">
              <a:xfrm>
                <a:off x="1488920" y="2382052"/>
                <a:ext cx="468771" cy="468771"/>
                <a:chOff x="768840" y="1421135"/>
                <a:chExt cx="468771" cy="468771"/>
              </a:xfrm>
            </p:grpSpPr>
            <p:sp>
              <p:nvSpPr>
                <p:cNvPr id="23" name="矩形 22"/>
                <p:cNvSpPr/>
                <p:nvPr/>
              </p:nvSpPr>
              <p:spPr>
                <a:xfrm>
                  <a:off x="768840" y="1421135"/>
                  <a:ext cx="468771" cy="468772"/>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矩形 23"/>
                <p:cNvSpPr/>
                <p:nvPr/>
              </p:nvSpPr>
              <p:spPr>
                <a:xfrm>
                  <a:off x="843526" y="1510122"/>
                  <a:ext cx="303509" cy="303510"/>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253" name="TextBox 68"/>
              <p:cNvSpPr txBox="1">
                <a:spLocks noChangeArrowheads="1"/>
              </p:cNvSpPr>
              <p:nvPr/>
            </p:nvSpPr>
            <p:spPr bwMode="auto">
              <a:xfrm>
                <a:off x="1562187" y="242301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latin typeface="微软雅黑" panose="020B0503020204020204" pitchFamily="34" charset="-122"/>
                    <a:ea typeface="微软雅黑" panose="020B0503020204020204" pitchFamily="34" charset="-122"/>
                  </a:rPr>
                  <a:t>2</a:t>
                </a:r>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9238" name="组合 77"/>
            <p:cNvGrpSpPr/>
            <p:nvPr/>
          </p:nvGrpSpPr>
          <p:grpSpPr bwMode="auto">
            <a:xfrm>
              <a:off x="1489075" y="3036888"/>
              <a:ext cx="468313" cy="469900"/>
              <a:chOff x="1488920" y="3037372"/>
              <a:chExt cx="468771" cy="468771"/>
            </a:xfrm>
          </p:grpSpPr>
          <p:grpSp>
            <p:nvGrpSpPr>
              <p:cNvPr id="9248" name="组合 56"/>
              <p:cNvGrpSpPr/>
              <p:nvPr/>
            </p:nvGrpSpPr>
            <p:grpSpPr bwMode="auto">
              <a:xfrm>
                <a:off x="1488920" y="3037372"/>
                <a:ext cx="468771" cy="468771"/>
                <a:chOff x="768840" y="1421135"/>
                <a:chExt cx="468771" cy="468771"/>
              </a:xfrm>
            </p:grpSpPr>
            <p:sp>
              <p:nvSpPr>
                <p:cNvPr id="19" name="矩形 18"/>
                <p:cNvSpPr/>
                <p:nvPr/>
              </p:nvSpPr>
              <p:spPr>
                <a:xfrm>
                  <a:off x="768840" y="1421134"/>
                  <a:ext cx="468771" cy="46877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矩形 19"/>
                <p:cNvSpPr/>
                <p:nvPr/>
              </p:nvSpPr>
              <p:spPr>
                <a:xfrm>
                  <a:off x="843526" y="1509820"/>
                  <a:ext cx="303509" cy="304068"/>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249" name="TextBox 69"/>
              <p:cNvSpPr txBox="1">
                <a:spLocks noChangeArrowheads="1"/>
              </p:cNvSpPr>
              <p:nvPr/>
            </p:nvSpPr>
            <p:spPr bwMode="auto">
              <a:xfrm>
                <a:off x="1562187" y="308976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latin typeface="微软雅黑" panose="020B0503020204020204" pitchFamily="34" charset="-122"/>
                    <a:ea typeface="微软雅黑" panose="020B0503020204020204" pitchFamily="34" charset="-122"/>
                  </a:rPr>
                  <a:t>3</a:t>
                </a:r>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9239" name="组合 82"/>
            <p:cNvGrpSpPr/>
            <p:nvPr/>
          </p:nvGrpSpPr>
          <p:grpSpPr bwMode="auto">
            <a:xfrm>
              <a:off x="1989138" y="1719263"/>
              <a:ext cx="5689600" cy="471487"/>
              <a:chOff x="1989643" y="1719935"/>
              <a:chExt cx="5688632" cy="470341"/>
            </a:xfrm>
          </p:grpSpPr>
          <p:sp>
            <p:nvSpPr>
              <p:cNvPr id="15" name="矩形 14"/>
              <p:cNvSpPr/>
              <p:nvPr/>
            </p:nvSpPr>
            <p:spPr>
              <a:xfrm>
                <a:off x="1989643" y="1719935"/>
                <a:ext cx="5688632" cy="470342"/>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247" name="TextBox 8"/>
              <p:cNvSpPr txBox="1">
                <a:spLocks noChangeArrowheads="1"/>
              </p:cNvSpPr>
              <p:nvPr/>
            </p:nvSpPr>
            <p:spPr bwMode="auto">
              <a:xfrm>
                <a:off x="3785641" y="1762737"/>
                <a:ext cx="1415631" cy="3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点击添加标题</a:t>
                </a:r>
                <a:endParaRPr lang="zh-CN" altLang="en-US" sz="1600">
                  <a:latin typeface="微软雅黑" panose="020B0503020204020204" pitchFamily="34" charset="-122"/>
                  <a:ea typeface="微软雅黑" panose="020B0503020204020204" pitchFamily="34" charset="-122"/>
                </a:endParaRPr>
              </a:p>
            </p:txBody>
          </p:sp>
        </p:grpSp>
        <p:grpSp>
          <p:nvGrpSpPr>
            <p:cNvPr id="9240" name="组合 85"/>
            <p:cNvGrpSpPr/>
            <p:nvPr/>
          </p:nvGrpSpPr>
          <p:grpSpPr bwMode="auto">
            <a:xfrm>
              <a:off x="1985963" y="2378075"/>
              <a:ext cx="5689600" cy="473075"/>
              <a:chOff x="1986663" y="2378237"/>
              <a:chExt cx="5688632" cy="472440"/>
            </a:xfrm>
          </p:grpSpPr>
          <p:sp>
            <p:nvSpPr>
              <p:cNvPr id="13" name="矩形 12"/>
              <p:cNvSpPr/>
              <p:nvPr/>
            </p:nvSpPr>
            <p:spPr>
              <a:xfrm>
                <a:off x="1986663" y="2378238"/>
                <a:ext cx="5688632" cy="472440"/>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245" name="TextBox 8"/>
              <p:cNvSpPr txBox="1">
                <a:spLocks noChangeArrowheads="1"/>
              </p:cNvSpPr>
              <p:nvPr/>
            </p:nvSpPr>
            <p:spPr bwMode="auto">
              <a:xfrm>
                <a:off x="3785641" y="2419962"/>
                <a:ext cx="1415631" cy="3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点击添加标题</a:t>
                </a:r>
                <a:endParaRPr lang="zh-CN" altLang="en-US" sz="1600">
                  <a:latin typeface="微软雅黑" panose="020B0503020204020204" pitchFamily="34" charset="-122"/>
                  <a:ea typeface="微软雅黑" panose="020B0503020204020204" pitchFamily="34" charset="-122"/>
                </a:endParaRPr>
              </a:p>
            </p:txBody>
          </p:sp>
        </p:grpSp>
        <p:grpSp>
          <p:nvGrpSpPr>
            <p:cNvPr id="9241" name="组合 88"/>
            <p:cNvGrpSpPr/>
            <p:nvPr/>
          </p:nvGrpSpPr>
          <p:grpSpPr bwMode="auto">
            <a:xfrm>
              <a:off x="1985963" y="3043238"/>
              <a:ext cx="5689600" cy="465137"/>
              <a:chOff x="1986663" y="3042888"/>
              <a:chExt cx="5688632" cy="464966"/>
            </a:xfrm>
          </p:grpSpPr>
          <p:sp>
            <p:nvSpPr>
              <p:cNvPr id="11" name="矩形 10"/>
              <p:cNvSpPr/>
              <p:nvPr/>
            </p:nvSpPr>
            <p:spPr>
              <a:xfrm>
                <a:off x="1986663" y="3042887"/>
                <a:ext cx="5688632" cy="464967"/>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243" name="TextBox 8"/>
              <p:cNvSpPr txBox="1">
                <a:spLocks noChangeArrowheads="1"/>
              </p:cNvSpPr>
              <p:nvPr/>
            </p:nvSpPr>
            <p:spPr bwMode="auto">
              <a:xfrm>
                <a:off x="3785641" y="3077187"/>
                <a:ext cx="1415631" cy="3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点击添加标题</a:t>
                </a:r>
                <a:endParaRPr lang="zh-CN" altLang="en-US" sz="1600">
                  <a:latin typeface="微软雅黑" panose="020B0503020204020204" pitchFamily="34" charset="-122"/>
                  <a:ea typeface="微软雅黑" panose="020B0503020204020204" pitchFamily="34" charset="-122"/>
                </a:endParaRPr>
              </a:p>
            </p:txBody>
          </p:sp>
        </p:grpSp>
      </p:grpSp>
      <p:grpSp>
        <p:nvGrpSpPr>
          <p:cNvPr id="29" name="组合 28"/>
          <p:cNvGrpSpPr/>
          <p:nvPr/>
        </p:nvGrpSpPr>
        <p:grpSpPr bwMode="auto">
          <a:xfrm>
            <a:off x="1497013" y="2241550"/>
            <a:ext cx="6189662" cy="471488"/>
            <a:chOff x="1641475" y="1871663"/>
            <a:chExt cx="6189663" cy="471487"/>
          </a:xfrm>
        </p:grpSpPr>
        <p:grpSp>
          <p:nvGrpSpPr>
            <p:cNvPr id="9226" name="组合 92"/>
            <p:cNvGrpSpPr/>
            <p:nvPr/>
          </p:nvGrpSpPr>
          <p:grpSpPr bwMode="auto">
            <a:xfrm>
              <a:off x="1641475" y="1871663"/>
              <a:ext cx="468313" cy="468312"/>
              <a:chOff x="1488920" y="1719112"/>
              <a:chExt cx="468771" cy="468771"/>
            </a:xfrm>
          </p:grpSpPr>
          <p:grpSp>
            <p:nvGrpSpPr>
              <p:cNvPr id="9230" name="组合 1037"/>
              <p:cNvGrpSpPr/>
              <p:nvPr/>
            </p:nvGrpSpPr>
            <p:grpSpPr bwMode="auto">
              <a:xfrm>
                <a:off x="1488920" y="1719112"/>
                <a:ext cx="468771" cy="468771"/>
                <a:chOff x="768840" y="1421135"/>
                <a:chExt cx="468771" cy="468771"/>
              </a:xfrm>
            </p:grpSpPr>
            <p:sp>
              <p:nvSpPr>
                <p:cNvPr id="36" name="矩形 35"/>
                <p:cNvSpPr/>
                <p:nvPr/>
              </p:nvSpPr>
              <p:spPr>
                <a:xfrm>
                  <a:off x="768840" y="1421135"/>
                  <a:ext cx="468770" cy="46877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843525" y="1510122"/>
                  <a:ext cx="303510" cy="303510"/>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231" name="TextBox 1044"/>
              <p:cNvSpPr txBox="1">
                <a:spLocks noChangeArrowheads="1"/>
              </p:cNvSpPr>
              <p:nvPr/>
            </p:nvSpPr>
            <p:spPr bwMode="auto">
              <a:xfrm>
                <a:off x="1562187" y="1775315"/>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latin typeface="微软雅黑" panose="020B0503020204020204" pitchFamily="34" charset="-122"/>
                    <a:ea typeface="微软雅黑" panose="020B0503020204020204" pitchFamily="34" charset="-122"/>
                  </a:rPr>
                  <a:t>1</a:t>
                </a:r>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9227" name="组合 97"/>
            <p:cNvGrpSpPr/>
            <p:nvPr/>
          </p:nvGrpSpPr>
          <p:grpSpPr bwMode="auto">
            <a:xfrm>
              <a:off x="2141538" y="1871663"/>
              <a:ext cx="5689600" cy="471487"/>
              <a:chOff x="1989643" y="1719935"/>
              <a:chExt cx="5688632" cy="470341"/>
            </a:xfrm>
          </p:grpSpPr>
          <p:sp>
            <p:nvSpPr>
              <p:cNvPr id="32" name="矩形 31"/>
              <p:cNvSpPr/>
              <p:nvPr/>
            </p:nvSpPr>
            <p:spPr>
              <a:xfrm>
                <a:off x="1989642" y="1719935"/>
                <a:ext cx="5688633" cy="470341"/>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229" name="TextBox 8"/>
              <p:cNvSpPr txBox="1">
                <a:spLocks noChangeArrowheads="1"/>
              </p:cNvSpPr>
              <p:nvPr/>
            </p:nvSpPr>
            <p:spPr bwMode="auto">
              <a:xfrm>
                <a:off x="3785641" y="1762737"/>
                <a:ext cx="1415631" cy="33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微软雅黑" panose="020B0503020204020204" pitchFamily="34" charset="-122"/>
                    <a:ea typeface="微软雅黑" panose="020B0503020204020204" pitchFamily="34" charset="-122"/>
                  </a:rPr>
                  <a:t>点击添加标题</a:t>
                </a:r>
                <a:endParaRPr lang="zh-CN" altLang="en-US" sz="1600">
                  <a:latin typeface="微软雅黑" panose="020B0503020204020204" pitchFamily="34" charset="-122"/>
                  <a:ea typeface="微软雅黑" panose="020B0503020204020204" pitchFamily="34" charset="-122"/>
                </a:endParaRPr>
              </a:p>
            </p:txBody>
          </p:sp>
        </p:grpSp>
      </p:grpSp>
      <p:grpSp>
        <p:nvGrpSpPr>
          <p:cNvPr id="38" name="组合 18"/>
          <p:cNvGrpSpPr/>
          <p:nvPr/>
        </p:nvGrpSpPr>
        <p:grpSpPr bwMode="auto">
          <a:xfrm>
            <a:off x="-19050" y="185738"/>
            <a:ext cx="1806575" cy="369887"/>
            <a:chOff x="-43543" y="99661"/>
            <a:chExt cx="1807231" cy="370367"/>
          </a:xfrm>
        </p:grpSpPr>
        <p:sp>
          <p:nvSpPr>
            <p:cNvPr id="9221" name="TextBox 6"/>
            <p:cNvSpPr txBox="1">
              <a:spLocks noChangeArrowheads="1"/>
            </p:cNvSpPr>
            <p:nvPr/>
          </p:nvSpPr>
          <p:spPr bwMode="auto">
            <a:xfrm>
              <a:off x="480798" y="99661"/>
              <a:ext cx="1282890" cy="37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过渡页</a:t>
              </a:r>
              <a:endParaRPr lang="zh-CN" altLang="en-US" b="1">
                <a:latin typeface="微软雅黑" panose="020B0503020204020204" pitchFamily="34" charset="-122"/>
                <a:ea typeface="微软雅黑" panose="020B0503020204020204" pitchFamily="34" charset="-122"/>
              </a:endParaRPr>
            </a:p>
          </p:txBody>
        </p:sp>
        <p:grpSp>
          <p:nvGrpSpPr>
            <p:cNvPr id="9222" name="组合 4"/>
            <p:cNvGrpSpPr/>
            <p:nvPr/>
          </p:nvGrpSpPr>
          <p:grpSpPr bwMode="auto">
            <a:xfrm>
              <a:off x="-43543" y="177800"/>
              <a:ext cx="557352" cy="238124"/>
              <a:chOff x="-43543" y="177800"/>
              <a:chExt cx="557352" cy="238124"/>
            </a:xfrm>
          </p:grpSpPr>
          <p:cxnSp>
            <p:nvCxnSpPr>
              <p:cNvPr id="41" name="直接连接符 40"/>
              <p:cNvCxnSpPr/>
              <p:nvPr/>
            </p:nvCxnSpPr>
            <p:spPr>
              <a:xfrm>
                <a:off x="463054" y="179139"/>
                <a:ext cx="0" cy="235255"/>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2" name="等腰三角形 41"/>
              <p:cNvSpPr/>
              <p:nvPr/>
            </p:nvSpPr>
            <p:spPr>
              <a:xfrm rot="5400000">
                <a:off x="439185" y="264996"/>
                <a:ext cx="101732"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p:cNvSpPr/>
              <p:nvPr/>
            </p:nvSpPr>
            <p:spPr>
              <a:xfrm>
                <a:off x="-43543" y="177549"/>
                <a:ext cx="478011" cy="23843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withEffect">
                                  <p:stCondLst>
                                    <p:cond delay="0"/>
                                  </p:stCondLst>
                                  <p:iterate type="lt">
                                    <p:tmAbs val="0"/>
                                  </p:iterate>
                                  <p:childTnLst>
                                    <p:set>
                                      <p:cBhvr>
                                        <p:cTn id="6" dur="1" fill="hold">
                                          <p:stCondLst>
                                            <p:cond delay="0"/>
                                          </p:stCondLst>
                                        </p:cTn>
                                        <p:tgtEl>
                                          <p:spTgt spid="38"/>
                                        </p:tgtEl>
                                        <p:attrNameLst>
                                          <p:attrName>style.visibility</p:attrName>
                                        </p:attrNameLst>
                                      </p:cBhvr>
                                      <p:to>
                                        <p:strVal val="visible"/>
                                      </p:to>
                                    </p:set>
                                    <p:anim from="(-#ppt_w/2)" to="(#ppt_x)" calcmode="lin" valueType="num">
                                      <p:cBhvr>
                                        <p:cTn id="7" dur="300" fill="hold">
                                          <p:stCondLst>
                                            <p:cond delay="0"/>
                                          </p:stCondLst>
                                        </p:cTn>
                                        <p:tgtEl>
                                          <p:spTgt spid="38"/>
                                        </p:tgtEl>
                                        <p:attrNameLst>
                                          <p:attrName>ppt_x</p:attrName>
                                        </p:attrNameLst>
                                      </p:cBhvr>
                                    </p:anim>
                                    <p:anim from="0" to="-1.0" calcmode="lin" valueType="num">
                                      <p:cBhvr>
                                        <p:cTn id="8" dur="100" decel="50000" autoRev="1" fill="hold">
                                          <p:stCondLst>
                                            <p:cond delay="300"/>
                                          </p:stCondLst>
                                        </p:cTn>
                                        <p:tgtEl>
                                          <p:spTgt spid="38"/>
                                        </p:tgtEl>
                                        <p:attrNameLst>
                                          <p:attrName>xshear</p:attrName>
                                        </p:attrNameLst>
                                      </p:cBhvr>
                                    </p:anim>
                                    <p:animScale>
                                      <p:cBhvr>
                                        <p:cTn id="9" dur="100" decel="100000" autoRev="1" fill="hold">
                                          <p:stCondLst>
                                            <p:cond delay="300"/>
                                          </p:stCondLst>
                                        </p:cTn>
                                        <p:tgtEl>
                                          <p:spTgt spid="38"/>
                                        </p:tgtEl>
                                      </p:cBhvr>
                                      <p:from x="100000" y="100000"/>
                                      <p:to x="80000" y="100000"/>
                                    </p:animScale>
                                    <p:anim by="(#ppt_h/3+#ppt_w*0.1)" calcmode="lin" valueType="num">
                                      <p:cBhvr additive="sum">
                                        <p:cTn id="10" dur="100" decel="100000" autoRev="1" fill="hold">
                                          <p:stCondLst>
                                            <p:cond delay="300"/>
                                          </p:stCondLst>
                                        </p:cTn>
                                        <p:tgtEl>
                                          <p:spTgt spid="38"/>
                                        </p:tgtEl>
                                        <p:attrNameLst>
                                          <p:attrName>ppt_x</p:attrName>
                                        </p:attrNameLst>
                                      </p:cBhvr>
                                    </p:anim>
                                  </p:childTnLst>
                                </p:cTn>
                              </p:par>
                              <p:par>
                                <p:cTn id="11" presetID="2" presetClass="exit" presetSubtype="2" fill="hold" nodeType="withEffect">
                                  <p:stCondLst>
                                    <p:cond delay="500"/>
                                  </p:stCondLst>
                                  <p:childTnLst>
                                    <p:anim calcmode="lin" valueType="num">
                                      <p:cBhvr additive="base">
                                        <p:cTn id="12" dur="500"/>
                                        <p:tgtEl>
                                          <p:spTgt spid="2"/>
                                        </p:tgtEl>
                                        <p:attrNameLst>
                                          <p:attrName>ppt_x</p:attrName>
                                        </p:attrNameLst>
                                      </p:cBhvr>
                                      <p:tavLst>
                                        <p:tav tm="0">
                                          <p:val>
                                            <p:strVal val="ppt_x"/>
                                          </p:val>
                                        </p:tav>
                                        <p:tav tm="100000">
                                          <p:val>
                                            <p:strVal val="1+ppt_w/2"/>
                                          </p:val>
                                        </p:tav>
                                      </p:tavLst>
                                    </p:anim>
                                    <p:anim calcmode="lin" valueType="num">
                                      <p:cBhvr additive="base">
                                        <p:cTn id="13" dur="500"/>
                                        <p:tgtEl>
                                          <p:spTgt spid="2"/>
                                        </p:tgtEl>
                                        <p:attrNameLst>
                                          <p:attrName>ppt_y</p:attrName>
                                        </p:attrNameLst>
                                      </p:cBhvr>
                                      <p:tavLst>
                                        <p:tav tm="0">
                                          <p:val>
                                            <p:strVal val="ppt_y"/>
                                          </p:val>
                                        </p:tav>
                                        <p:tav tm="100000">
                                          <p:val>
                                            <p:strVal val="ppt_y"/>
                                          </p:val>
                                        </p:tav>
                                      </p:tavLst>
                                    </p:anim>
                                    <p:set>
                                      <p:cBhvr>
                                        <p:cTn id="14" dur="1" fill="hold">
                                          <p:stCondLst>
                                            <p:cond delay="499"/>
                                          </p:stCondLst>
                                        </p:cTn>
                                        <p:tgtEl>
                                          <p:spTgt spid="2"/>
                                        </p:tgtEl>
                                        <p:attrNameLst>
                                          <p:attrName>style.visibility</p:attrName>
                                        </p:attrNameLst>
                                      </p:cBhvr>
                                      <p:to>
                                        <p:strVal val="hidden"/>
                                      </p:to>
                                    </p:set>
                                  </p:childTnLst>
                                </p:cTn>
                              </p:par>
                              <p:par>
                                <p:cTn id="15" presetID="2" presetClass="entr" presetSubtype="8" fill="hold" nodeType="withEffect">
                                  <p:stCondLst>
                                    <p:cond delay="50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0-#ppt_w/2"/>
                                          </p:val>
                                        </p:tav>
                                        <p:tav tm="100000">
                                          <p:val>
                                            <p:strVal val="#ppt_x"/>
                                          </p:val>
                                        </p:tav>
                                      </p:tavLst>
                                    </p:anim>
                                    <p:anim calcmode="lin" valueType="num">
                                      <p:cBhvr additive="base">
                                        <p:cTn id="1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8"/>
          <p:cNvGrpSpPr/>
          <p:nvPr/>
        </p:nvGrpSpPr>
        <p:grpSpPr bwMode="auto">
          <a:xfrm>
            <a:off x="-19050" y="185738"/>
            <a:ext cx="1806575" cy="369887"/>
            <a:chOff x="-43543" y="99661"/>
            <a:chExt cx="1807231" cy="370367"/>
          </a:xfrm>
        </p:grpSpPr>
        <p:sp>
          <p:nvSpPr>
            <p:cNvPr id="10329" name="TextBox 6"/>
            <p:cNvSpPr txBox="1">
              <a:spLocks noChangeArrowheads="1"/>
            </p:cNvSpPr>
            <p:nvPr/>
          </p:nvSpPr>
          <p:spPr bwMode="auto">
            <a:xfrm>
              <a:off x="480798" y="99661"/>
              <a:ext cx="1282890" cy="37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添加标题</a:t>
              </a:r>
              <a:endParaRPr lang="zh-CN" altLang="en-US" b="1">
                <a:latin typeface="微软雅黑" panose="020B0503020204020204" pitchFamily="34" charset="-122"/>
                <a:ea typeface="微软雅黑" panose="020B0503020204020204" pitchFamily="34" charset="-122"/>
              </a:endParaRPr>
            </a:p>
          </p:txBody>
        </p:sp>
        <p:grpSp>
          <p:nvGrpSpPr>
            <p:cNvPr id="10330" name="组合 4"/>
            <p:cNvGrpSpPr/>
            <p:nvPr/>
          </p:nvGrpSpPr>
          <p:grpSpPr bwMode="auto">
            <a:xfrm>
              <a:off x="-43543" y="177800"/>
              <a:ext cx="557352" cy="238124"/>
              <a:chOff x="-43543" y="177800"/>
              <a:chExt cx="557352" cy="238124"/>
            </a:xfrm>
          </p:grpSpPr>
          <p:cxnSp>
            <p:nvCxnSpPr>
              <p:cNvPr id="5" name="直接连接符 4"/>
              <p:cNvCxnSpPr/>
              <p:nvPr/>
            </p:nvCxnSpPr>
            <p:spPr>
              <a:xfrm>
                <a:off x="463054" y="179139"/>
                <a:ext cx="0" cy="235255"/>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等腰三角形 5"/>
              <p:cNvSpPr/>
              <p:nvPr/>
            </p:nvSpPr>
            <p:spPr>
              <a:xfrm rot="5400000">
                <a:off x="439185" y="264996"/>
                <a:ext cx="101732"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p:nvSpPr>
            <p:spPr>
              <a:xfrm>
                <a:off x="-43543" y="177549"/>
                <a:ext cx="478011" cy="23843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8" name="Group 24"/>
          <p:cNvGrpSpPr>
            <a:grpSpLocks noChangeAspect="1"/>
          </p:cNvGrpSpPr>
          <p:nvPr/>
        </p:nvGrpSpPr>
        <p:grpSpPr bwMode="auto">
          <a:xfrm>
            <a:off x="7077075" y="996950"/>
            <a:ext cx="839788" cy="3176588"/>
            <a:chOff x="4046" y="832"/>
            <a:chExt cx="694" cy="2627"/>
          </a:xfrm>
        </p:grpSpPr>
        <p:sp>
          <p:nvSpPr>
            <p:cNvPr id="10325" name="Freeform 25"/>
            <p:cNvSpPr/>
            <p:nvPr/>
          </p:nvSpPr>
          <p:spPr bwMode="auto">
            <a:xfrm>
              <a:off x="4046" y="832"/>
              <a:ext cx="694" cy="2627"/>
            </a:xfrm>
            <a:custGeom>
              <a:avLst/>
              <a:gdLst>
                <a:gd name="T0" fmla="*/ 14022771 w 54"/>
                <a:gd name="T1" fmla="*/ 64961417 h 205"/>
                <a:gd name="T2" fmla="*/ 14377392 w 54"/>
                <a:gd name="T3" fmla="*/ 69115396 h 205"/>
                <a:gd name="T4" fmla="*/ 12630389 w 54"/>
                <a:gd name="T5" fmla="*/ 70140272 h 205"/>
                <a:gd name="T6" fmla="*/ 10857784 w 54"/>
                <a:gd name="T7" fmla="*/ 67739117 h 205"/>
                <a:gd name="T8" fmla="*/ 10530910 w 54"/>
                <a:gd name="T9" fmla="*/ 66337709 h 205"/>
                <a:gd name="T10" fmla="*/ 7365923 w 54"/>
                <a:gd name="T11" fmla="*/ 66689125 h 205"/>
                <a:gd name="T12" fmla="*/ 6656848 w 54"/>
                <a:gd name="T13" fmla="*/ 66337709 h 205"/>
                <a:gd name="T14" fmla="*/ 9822002 w 54"/>
                <a:gd name="T15" fmla="*/ 63235850 h 205"/>
                <a:gd name="T16" fmla="*/ 9467381 w 54"/>
                <a:gd name="T17" fmla="*/ 56682856 h 205"/>
                <a:gd name="T18" fmla="*/ 8074831 w 54"/>
                <a:gd name="T19" fmla="*/ 50454021 h 205"/>
                <a:gd name="T20" fmla="*/ 7011469 w 54"/>
                <a:gd name="T21" fmla="*/ 46651471 h 205"/>
                <a:gd name="T22" fmla="*/ 5947940 w 54"/>
                <a:gd name="T23" fmla="*/ 45950600 h 205"/>
                <a:gd name="T24" fmla="*/ 4555390 w 54"/>
                <a:gd name="T25" fmla="*/ 44925903 h 205"/>
                <a:gd name="T26" fmla="*/ 4200936 w 54"/>
                <a:gd name="T27" fmla="*/ 38696902 h 205"/>
                <a:gd name="T28" fmla="*/ 3846482 w 54"/>
                <a:gd name="T29" fmla="*/ 33168771 h 205"/>
                <a:gd name="T30" fmla="*/ 3846482 w 54"/>
                <a:gd name="T31" fmla="*/ 31091788 h 205"/>
                <a:gd name="T32" fmla="*/ 3164987 w 54"/>
                <a:gd name="T33" fmla="*/ 30767783 h 205"/>
                <a:gd name="T34" fmla="*/ 3846482 w 54"/>
                <a:gd name="T35" fmla="*/ 27992069 h 205"/>
                <a:gd name="T36" fmla="*/ 4555390 w 54"/>
                <a:gd name="T37" fmla="*/ 25214369 h 205"/>
                <a:gd name="T38" fmla="*/ 1063529 w 54"/>
                <a:gd name="T39" fmla="*/ 22813214 h 205"/>
                <a:gd name="T40" fmla="*/ 354454 w 54"/>
                <a:gd name="T41" fmla="*/ 21439075 h 205"/>
                <a:gd name="T42" fmla="*/ 2456079 w 54"/>
                <a:gd name="T43" fmla="*/ 16935808 h 205"/>
                <a:gd name="T44" fmla="*/ 5947940 w 54"/>
                <a:gd name="T45" fmla="*/ 12108381 h 205"/>
                <a:gd name="T46" fmla="*/ 7365923 w 54"/>
                <a:gd name="T47" fmla="*/ 11407677 h 205"/>
                <a:gd name="T48" fmla="*/ 9822002 w 54"/>
                <a:gd name="T49" fmla="*/ 10704833 h 205"/>
                <a:gd name="T50" fmla="*/ 9467381 w 54"/>
                <a:gd name="T51" fmla="*/ 9679970 h 205"/>
                <a:gd name="T52" fmla="*/ 8074831 w 54"/>
                <a:gd name="T53" fmla="*/ 6228835 h 205"/>
                <a:gd name="T54" fmla="*/ 8756327 w 54"/>
                <a:gd name="T55" fmla="*/ 1725567 h 205"/>
                <a:gd name="T56" fmla="*/ 14377392 w 54"/>
                <a:gd name="T57" fmla="*/ 2426272 h 205"/>
                <a:gd name="T58" fmla="*/ 14731846 w 54"/>
                <a:gd name="T59" fmla="*/ 4827426 h 205"/>
                <a:gd name="T60" fmla="*/ 15413175 w 54"/>
                <a:gd name="T61" fmla="*/ 5528131 h 205"/>
                <a:gd name="T62" fmla="*/ 15086301 w 54"/>
                <a:gd name="T63" fmla="*/ 6904410 h 205"/>
                <a:gd name="T64" fmla="*/ 14731846 w 54"/>
                <a:gd name="T65" fmla="*/ 7253698 h 205"/>
                <a:gd name="T66" fmla="*/ 14022771 w 54"/>
                <a:gd name="T67" fmla="*/ 8629977 h 205"/>
                <a:gd name="T68" fmla="*/ 14731846 w 54"/>
                <a:gd name="T69" fmla="*/ 9679970 h 205"/>
                <a:gd name="T70" fmla="*/ 15413175 w 54"/>
                <a:gd name="T71" fmla="*/ 10704833 h 205"/>
                <a:gd name="T72" fmla="*/ 18932783 w 54"/>
                <a:gd name="T73" fmla="*/ 14158108 h 205"/>
                <a:gd name="T74" fmla="*/ 17187771 w 54"/>
                <a:gd name="T75" fmla="*/ 20386942 h 205"/>
                <a:gd name="T76" fmla="*/ 15767796 w 54"/>
                <a:gd name="T77" fmla="*/ 25214369 h 205"/>
                <a:gd name="T78" fmla="*/ 16833304 w 54"/>
                <a:gd name="T79" fmla="*/ 32144075 h 205"/>
                <a:gd name="T80" fmla="*/ 16478850 w 54"/>
                <a:gd name="T81" fmla="*/ 32495490 h 205"/>
                <a:gd name="T82" fmla="*/ 16122250 w 54"/>
                <a:gd name="T83" fmla="*/ 35946625 h 205"/>
                <a:gd name="T84" fmla="*/ 15413175 w 54"/>
                <a:gd name="T85" fmla="*/ 42848907 h 205"/>
                <a:gd name="T86" fmla="*/ 14731846 w 54"/>
                <a:gd name="T87" fmla="*/ 47352175 h 205"/>
                <a:gd name="T88" fmla="*/ 12984843 w 54"/>
                <a:gd name="T89" fmla="*/ 48027583 h 205"/>
                <a:gd name="T90" fmla="*/ 14022771 w 54"/>
                <a:gd name="T91" fmla="*/ 53905169 h 205"/>
                <a:gd name="T92" fmla="*/ 13668317 w 54"/>
                <a:gd name="T93" fmla="*/ 59083844 h 205"/>
                <a:gd name="T94" fmla="*/ 14731846 w 54"/>
                <a:gd name="T95" fmla="*/ 61861698 h 205"/>
                <a:gd name="T96" fmla="*/ 14022771 w 54"/>
                <a:gd name="T97" fmla="*/ 62886574 h 205"/>
                <a:gd name="T98" fmla="*/ 14022771 w 54"/>
                <a:gd name="T99" fmla="*/ 64612141 h 205"/>
                <a:gd name="T100" fmla="*/ 13668317 w 54"/>
                <a:gd name="T101" fmla="*/ 64612141 h 205"/>
                <a:gd name="T102" fmla="*/ 14022771 w 54"/>
                <a:gd name="T103" fmla="*/ 64961417 h 20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4" h="205">
                  <a:moveTo>
                    <a:pt x="40" y="188"/>
                  </a:moveTo>
                  <a:cubicBezTo>
                    <a:pt x="40" y="188"/>
                    <a:pt x="43" y="197"/>
                    <a:pt x="41" y="200"/>
                  </a:cubicBezTo>
                  <a:cubicBezTo>
                    <a:pt x="39" y="202"/>
                    <a:pt x="37" y="205"/>
                    <a:pt x="36" y="203"/>
                  </a:cubicBezTo>
                  <a:cubicBezTo>
                    <a:pt x="34" y="202"/>
                    <a:pt x="31" y="200"/>
                    <a:pt x="31" y="196"/>
                  </a:cubicBezTo>
                  <a:cubicBezTo>
                    <a:pt x="31" y="193"/>
                    <a:pt x="32" y="192"/>
                    <a:pt x="30" y="192"/>
                  </a:cubicBezTo>
                  <a:cubicBezTo>
                    <a:pt x="29" y="193"/>
                    <a:pt x="24" y="193"/>
                    <a:pt x="21" y="193"/>
                  </a:cubicBezTo>
                  <a:cubicBezTo>
                    <a:pt x="18" y="193"/>
                    <a:pt x="18" y="192"/>
                    <a:pt x="19" y="192"/>
                  </a:cubicBezTo>
                  <a:cubicBezTo>
                    <a:pt x="21" y="191"/>
                    <a:pt x="27" y="188"/>
                    <a:pt x="28" y="183"/>
                  </a:cubicBezTo>
                  <a:cubicBezTo>
                    <a:pt x="28" y="178"/>
                    <a:pt x="30" y="172"/>
                    <a:pt x="27" y="164"/>
                  </a:cubicBezTo>
                  <a:cubicBezTo>
                    <a:pt x="24" y="155"/>
                    <a:pt x="23" y="150"/>
                    <a:pt x="23" y="146"/>
                  </a:cubicBezTo>
                  <a:cubicBezTo>
                    <a:pt x="21" y="135"/>
                    <a:pt x="22" y="136"/>
                    <a:pt x="20" y="135"/>
                  </a:cubicBezTo>
                  <a:cubicBezTo>
                    <a:pt x="20" y="135"/>
                    <a:pt x="18" y="134"/>
                    <a:pt x="17" y="133"/>
                  </a:cubicBezTo>
                  <a:cubicBezTo>
                    <a:pt x="15" y="133"/>
                    <a:pt x="13" y="132"/>
                    <a:pt x="13" y="130"/>
                  </a:cubicBezTo>
                  <a:cubicBezTo>
                    <a:pt x="13" y="129"/>
                    <a:pt x="12" y="117"/>
                    <a:pt x="12" y="112"/>
                  </a:cubicBezTo>
                  <a:cubicBezTo>
                    <a:pt x="12" y="108"/>
                    <a:pt x="11" y="100"/>
                    <a:pt x="11" y="96"/>
                  </a:cubicBezTo>
                  <a:cubicBezTo>
                    <a:pt x="11" y="93"/>
                    <a:pt x="12" y="91"/>
                    <a:pt x="11" y="90"/>
                  </a:cubicBezTo>
                  <a:cubicBezTo>
                    <a:pt x="10" y="90"/>
                    <a:pt x="9" y="89"/>
                    <a:pt x="9" y="89"/>
                  </a:cubicBezTo>
                  <a:cubicBezTo>
                    <a:pt x="9" y="89"/>
                    <a:pt x="11" y="83"/>
                    <a:pt x="11" y="81"/>
                  </a:cubicBezTo>
                  <a:cubicBezTo>
                    <a:pt x="11" y="80"/>
                    <a:pt x="14" y="74"/>
                    <a:pt x="13" y="73"/>
                  </a:cubicBezTo>
                  <a:cubicBezTo>
                    <a:pt x="12" y="72"/>
                    <a:pt x="5" y="68"/>
                    <a:pt x="3" y="66"/>
                  </a:cubicBezTo>
                  <a:cubicBezTo>
                    <a:pt x="2" y="65"/>
                    <a:pt x="0" y="64"/>
                    <a:pt x="1" y="62"/>
                  </a:cubicBezTo>
                  <a:cubicBezTo>
                    <a:pt x="1" y="59"/>
                    <a:pt x="2" y="56"/>
                    <a:pt x="7" y="49"/>
                  </a:cubicBezTo>
                  <a:cubicBezTo>
                    <a:pt x="12" y="43"/>
                    <a:pt x="15" y="37"/>
                    <a:pt x="17" y="35"/>
                  </a:cubicBezTo>
                  <a:cubicBezTo>
                    <a:pt x="18" y="34"/>
                    <a:pt x="19" y="33"/>
                    <a:pt x="21" y="33"/>
                  </a:cubicBezTo>
                  <a:cubicBezTo>
                    <a:pt x="24" y="32"/>
                    <a:pt x="28" y="32"/>
                    <a:pt x="28" y="31"/>
                  </a:cubicBezTo>
                  <a:cubicBezTo>
                    <a:pt x="28" y="30"/>
                    <a:pt x="28" y="30"/>
                    <a:pt x="27" y="28"/>
                  </a:cubicBezTo>
                  <a:cubicBezTo>
                    <a:pt x="26" y="26"/>
                    <a:pt x="24" y="20"/>
                    <a:pt x="23" y="18"/>
                  </a:cubicBezTo>
                  <a:cubicBezTo>
                    <a:pt x="23" y="17"/>
                    <a:pt x="19" y="8"/>
                    <a:pt x="25" y="5"/>
                  </a:cubicBezTo>
                  <a:cubicBezTo>
                    <a:pt x="30" y="1"/>
                    <a:pt x="37" y="0"/>
                    <a:pt x="41" y="7"/>
                  </a:cubicBezTo>
                  <a:cubicBezTo>
                    <a:pt x="43" y="10"/>
                    <a:pt x="42" y="13"/>
                    <a:pt x="42" y="14"/>
                  </a:cubicBezTo>
                  <a:cubicBezTo>
                    <a:pt x="42" y="14"/>
                    <a:pt x="44" y="14"/>
                    <a:pt x="44" y="16"/>
                  </a:cubicBezTo>
                  <a:cubicBezTo>
                    <a:pt x="43" y="18"/>
                    <a:pt x="43" y="19"/>
                    <a:pt x="43" y="20"/>
                  </a:cubicBezTo>
                  <a:cubicBezTo>
                    <a:pt x="43" y="21"/>
                    <a:pt x="43" y="20"/>
                    <a:pt x="42" y="21"/>
                  </a:cubicBezTo>
                  <a:cubicBezTo>
                    <a:pt x="41" y="21"/>
                    <a:pt x="40" y="24"/>
                    <a:pt x="40" y="25"/>
                  </a:cubicBezTo>
                  <a:cubicBezTo>
                    <a:pt x="41" y="26"/>
                    <a:pt x="42" y="27"/>
                    <a:pt x="42" y="28"/>
                  </a:cubicBezTo>
                  <a:cubicBezTo>
                    <a:pt x="42" y="30"/>
                    <a:pt x="43" y="30"/>
                    <a:pt x="44" y="31"/>
                  </a:cubicBezTo>
                  <a:cubicBezTo>
                    <a:pt x="46" y="33"/>
                    <a:pt x="54" y="36"/>
                    <a:pt x="54" y="41"/>
                  </a:cubicBezTo>
                  <a:cubicBezTo>
                    <a:pt x="54" y="46"/>
                    <a:pt x="52" y="53"/>
                    <a:pt x="49" y="59"/>
                  </a:cubicBezTo>
                  <a:cubicBezTo>
                    <a:pt x="47" y="65"/>
                    <a:pt x="45" y="68"/>
                    <a:pt x="45" y="73"/>
                  </a:cubicBezTo>
                  <a:cubicBezTo>
                    <a:pt x="45" y="79"/>
                    <a:pt x="48" y="91"/>
                    <a:pt x="48" y="93"/>
                  </a:cubicBezTo>
                  <a:cubicBezTo>
                    <a:pt x="48" y="95"/>
                    <a:pt x="48" y="94"/>
                    <a:pt x="47" y="94"/>
                  </a:cubicBezTo>
                  <a:cubicBezTo>
                    <a:pt x="46" y="94"/>
                    <a:pt x="47" y="97"/>
                    <a:pt x="46" y="104"/>
                  </a:cubicBezTo>
                  <a:cubicBezTo>
                    <a:pt x="45" y="110"/>
                    <a:pt x="44" y="118"/>
                    <a:pt x="44" y="124"/>
                  </a:cubicBezTo>
                  <a:cubicBezTo>
                    <a:pt x="44" y="129"/>
                    <a:pt x="44" y="136"/>
                    <a:pt x="42" y="137"/>
                  </a:cubicBezTo>
                  <a:cubicBezTo>
                    <a:pt x="39" y="138"/>
                    <a:pt x="37" y="137"/>
                    <a:pt x="37" y="139"/>
                  </a:cubicBezTo>
                  <a:cubicBezTo>
                    <a:pt x="37" y="141"/>
                    <a:pt x="41" y="149"/>
                    <a:pt x="40" y="156"/>
                  </a:cubicBezTo>
                  <a:cubicBezTo>
                    <a:pt x="38" y="163"/>
                    <a:pt x="37" y="171"/>
                    <a:pt x="39" y="171"/>
                  </a:cubicBezTo>
                  <a:cubicBezTo>
                    <a:pt x="40" y="172"/>
                    <a:pt x="44" y="176"/>
                    <a:pt x="42" y="179"/>
                  </a:cubicBezTo>
                  <a:cubicBezTo>
                    <a:pt x="41" y="181"/>
                    <a:pt x="40" y="179"/>
                    <a:pt x="40" y="182"/>
                  </a:cubicBezTo>
                  <a:cubicBezTo>
                    <a:pt x="40" y="185"/>
                    <a:pt x="40" y="187"/>
                    <a:pt x="40" y="187"/>
                  </a:cubicBezTo>
                  <a:cubicBezTo>
                    <a:pt x="39" y="187"/>
                    <a:pt x="39" y="187"/>
                    <a:pt x="39" y="187"/>
                  </a:cubicBezTo>
                  <a:cubicBezTo>
                    <a:pt x="39" y="187"/>
                    <a:pt x="40" y="188"/>
                    <a:pt x="40" y="18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26" name="Freeform 26"/>
            <p:cNvSpPr/>
            <p:nvPr/>
          </p:nvSpPr>
          <p:spPr bwMode="auto">
            <a:xfrm>
              <a:off x="4290" y="1152"/>
              <a:ext cx="296" cy="282"/>
            </a:xfrm>
            <a:custGeom>
              <a:avLst/>
              <a:gdLst>
                <a:gd name="T0" fmla="*/ 1756464 w 23"/>
                <a:gd name="T1" fmla="*/ 7613603 h 22"/>
                <a:gd name="T2" fmla="*/ 4224615 w 23"/>
                <a:gd name="T3" fmla="*/ 4831416 h 22"/>
                <a:gd name="T4" fmla="*/ 6006586 w 23"/>
                <a:gd name="T5" fmla="*/ 5534801 h 22"/>
                <a:gd name="T6" fmla="*/ 7407117 w 23"/>
                <a:gd name="T7" fmla="*/ 2780059 h 22"/>
                <a:gd name="T8" fmla="*/ 8118971 w 23"/>
                <a:gd name="T9" fmla="*/ 1025596 h 22"/>
                <a:gd name="T10" fmla="*/ 7407117 w 23"/>
                <a:gd name="T11" fmla="*/ 0 h 22"/>
                <a:gd name="T12" fmla="*/ 3894356 w 23"/>
                <a:gd name="T13" fmla="*/ 4157423 h 22"/>
                <a:gd name="T14" fmla="*/ 2826401 w 23"/>
                <a:gd name="T15" fmla="*/ 5183186 h 22"/>
                <a:gd name="T16" fmla="*/ 2468318 w 23"/>
                <a:gd name="T17" fmla="*/ 4509206 h 22"/>
                <a:gd name="T18" fmla="*/ 3182335 w 23"/>
                <a:gd name="T19" fmla="*/ 2430417 h 22"/>
                <a:gd name="T20" fmla="*/ 2468318 w 23"/>
                <a:gd name="T21" fmla="*/ 2430417 h 22"/>
                <a:gd name="T22" fmla="*/ 0 w 23"/>
                <a:gd name="T23" fmla="*/ 4509206 h 22"/>
                <a:gd name="T24" fmla="*/ 1398214 w 23"/>
                <a:gd name="T25" fmla="*/ 4509206 h 22"/>
                <a:gd name="T26" fmla="*/ 1756464 w 23"/>
                <a:gd name="T27" fmla="*/ 7613603 h 2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3" h="22">
                  <a:moveTo>
                    <a:pt x="5" y="22"/>
                  </a:moveTo>
                  <a:cubicBezTo>
                    <a:pt x="12" y="14"/>
                    <a:pt x="12" y="14"/>
                    <a:pt x="12" y="14"/>
                  </a:cubicBezTo>
                  <a:cubicBezTo>
                    <a:pt x="17" y="16"/>
                    <a:pt x="17" y="16"/>
                    <a:pt x="17" y="16"/>
                  </a:cubicBezTo>
                  <a:cubicBezTo>
                    <a:pt x="17" y="16"/>
                    <a:pt x="19" y="11"/>
                    <a:pt x="21" y="8"/>
                  </a:cubicBezTo>
                  <a:cubicBezTo>
                    <a:pt x="22" y="6"/>
                    <a:pt x="23" y="3"/>
                    <a:pt x="23" y="3"/>
                  </a:cubicBezTo>
                  <a:cubicBezTo>
                    <a:pt x="21" y="0"/>
                    <a:pt x="21" y="0"/>
                    <a:pt x="21" y="0"/>
                  </a:cubicBezTo>
                  <a:cubicBezTo>
                    <a:pt x="21" y="0"/>
                    <a:pt x="12" y="9"/>
                    <a:pt x="11" y="12"/>
                  </a:cubicBezTo>
                  <a:cubicBezTo>
                    <a:pt x="11" y="12"/>
                    <a:pt x="9" y="14"/>
                    <a:pt x="8" y="15"/>
                  </a:cubicBezTo>
                  <a:cubicBezTo>
                    <a:pt x="7" y="16"/>
                    <a:pt x="7" y="14"/>
                    <a:pt x="7" y="13"/>
                  </a:cubicBezTo>
                  <a:cubicBezTo>
                    <a:pt x="7" y="11"/>
                    <a:pt x="9" y="7"/>
                    <a:pt x="9" y="7"/>
                  </a:cubicBezTo>
                  <a:cubicBezTo>
                    <a:pt x="7" y="7"/>
                    <a:pt x="7" y="7"/>
                    <a:pt x="7" y="7"/>
                  </a:cubicBezTo>
                  <a:cubicBezTo>
                    <a:pt x="0" y="13"/>
                    <a:pt x="0" y="13"/>
                    <a:pt x="0" y="13"/>
                  </a:cubicBezTo>
                  <a:cubicBezTo>
                    <a:pt x="0" y="13"/>
                    <a:pt x="4" y="12"/>
                    <a:pt x="4" y="13"/>
                  </a:cubicBezTo>
                  <a:cubicBezTo>
                    <a:pt x="4" y="14"/>
                    <a:pt x="5" y="21"/>
                    <a:pt x="5"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27" name="Freeform 27"/>
            <p:cNvSpPr/>
            <p:nvPr/>
          </p:nvSpPr>
          <p:spPr bwMode="auto">
            <a:xfrm>
              <a:off x="4149" y="1511"/>
              <a:ext cx="77" cy="90"/>
            </a:xfrm>
            <a:custGeom>
              <a:avLst/>
              <a:gdLst>
                <a:gd name="T0" fmla="*/ 705885 w 6"/>
                <a:gd name="T1" fmla="*/ 2459096 h 7"/>
                <a:gd name="T2" fmla="*/ 2088163 w 6"/>
                <a:gd name="T3" fmla="*/ 354909 h 7"/>
                <a:gd name="T4" fmla="*/ 1384422 w 6"/>
                <a:gd name="T5" fmla="*/ 354909 h 7"/>
                <a:gd name="T6" fmla="*/ 352942 w 6"/>
                <a:gd name="T7" fmla="*/ 2104187 h 7"/>
                <a:gd name="T8" fmla="*/ 705885 w 6"/>
                <a:gd name="T9" fmla="*/ 2459096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7">
                  <a:moveTo>
                    <a:pt x="2" y="7"/>
                  </a:moveTo>
                  <a:cubicBezTo>
                    <a:pt x="6" y="1"/>
                    <a:pt x="6" y="1"/>
                    <a:pt x="6" y="1"/>
                  </a:cubicBezTo>
                  <a:cubicBezTo>
                    <a:pt x="6" y="1"/>
                    <a:pt x="6" y="0"/>
                    <a:pt x="4" y="1"/>
                  </a:cubicBezTo>
                  <a:cubicBezTo>
                    <a:pt x="3" y="2"/>
                    <a:pt x="0" y="5"/>
                    <a:pt x="1" y="6"/>
                  </a:cubicBezTo>
                  <a:cubicBezTo>
                    <a:pt x="2" y="7"/>
                    <a:pt x="2" y="7"/>
                    <a:pt x="2"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28" name="Freeform 28"/>
            <p:cNvSpPr/>
            <p:nvPr/>
          </p:nvSpPr>
          <p:spPr bwMode="auto">
            <a:xfrm>
              <a:off x="4290" y="1703"/>
              <a:ext cx="90" cy="90"/>
            </a:xfrm>
            <a:custGeom>
              <a:avLst/>
              <a:gdLst>
                <a:gd name="T0" fmla="*/ 709830 w 7"/>
                <a:gd name="T1" fmla="*/ 2459096 h 7"/>
                <a:gd name="T2" fmla="*/ 1749099 w 7"/>
                <a:gd name="T3" fmla="*/ 2459096 h 7"/>
                <a:gd name="T4" fmla="*/ 2459096 w 7"/>
                <a:gd name="T5" fmla="*/ 1749099 h 7"/>
                <a:gd name="T6" fmla="*/ 1749099 w 7"/>
                <a:gd name="T7" fmla="*/ 2104187 h 7"/>
                <a:gd name="T8" fmla="*/ 1064739 w 7"/>
                <a:gd name="T9" fmla="*/ 709830 h 7"/>
                <a:gd name="T10" fmla="*/ 1064739 w 7"/>
                <a:gd name="T11" fmla="*/ 0 h 7"/>
                <a:gd name="T12" fmla="*/ 0 w 7"/>
                <a:gd name="T13" fmla="*/ 709830 h 7"/>
                <a:gd name="T14" fmla="*/ 709830 w 7"/>
                <a:gd name="T15" fmla="*/ 2459096 h 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 h="7">
                  <a:moveTo>
                    <a:pt x="2" y="7"/>
                  </a:moveTo>
                  <a:cubicBezTo>
                    <a:pt x="2" y="7"/>
                    <a:pt x="4" y="7"/>
                    <a:pt x="5" y="7"/>
                  </a:cubicBezTo>
                  <a:cubicBezTo>
                    <a:pt x="6" y="6"/>
                    <a:pt x="7" y="5"/>
                    <a:pt x="7" y="5"/>
                  </a:cubicBezTo>
                  <a:cubicBezTo>
                    <a:pt x="7" y="5"/>
                    <a:pt x="6" y="6"/>
                    <a:pt x="5" y="6"/>
                  </a:cubicBezTo>
                  <a:cubicBezTo>
                    <a:pt x="3" y="5"/>
                    <a:pt x="3" y="4"/>
                    <a:pt x="3" y="2"/>
                  </a:cubicBezTo>
                  <a:cubicBezTo>
                    <a:pt x="4" y="1"/>
                    <a:pt x="4" y="1"/>
                    <a:pt x="3" y="0"/>
                  </a:cubicBezTo>
                  <a:cubicBezTo>
                    <a:pt x="2" y="0"/>
                    <a:pt x="0" y="1"/>
                    <a:pt x="0" y="2"/>
                  </a:cubicBezTo>
                  <a:cubicBezTo>
                    <a:pt x="0" y="3"/>
                    <a:pt x="1" y="6"/>
                    <a:pt x="2"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cxnSp>
        <p:nvCxnSpPr>
          <p:cNvPr id="13" name="直接连接符 12"/>
          <p:cNvCxnSpPr/>
          <p:nvPr/>
        </p:nvCxnSpPr>
        <p:spPr>
          <a:xfrm>
            <a:off x="3486150" y="1806575"/>
            <a:ext cx="0" cy="2200275"/>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821238" y="1806575"/>
            <a:ext cx="0" cy="2200275"/>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305050" y="1824038"/>
            <a:ext cx="4017963" cy="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bwMode="auto">
          <a:xfrm>
            <a:off x="700088" y="1293813"/>
            <a:ext cx="2444750" cy="1298575"/>
            <a:chOff x="737575" y="1402811"/>
            <a:chExt cx="2445923" cy="1297461"/>
          </a:xfrm>
        </p:grpSpPr>
        <p:grpSp>
          <p:nvGrpSpPr>
            <p:cNvPr id="10318" name="组合 54"/>
            <p:cNvGrpSpPr/>
            <p:nvPr/>
          </p:nvGrpSpPr>
          <p:grpSpPr bwMode="auto">
            <a:xfrm>
              <a:off x="737575" y="1402811"/>
              <a:ext cx="2445923" cy="1297461"/>
              <a:chOff x="737575" y="1402811"/>
              <a:chExt cx="2445923" cy="1297461"/>
            </a:xfrm>
          </p:grpSpPr>
          <p:sp>
            <p:nvSpPr>
              <p:cNvPr id="20" name="椭圆 10"/>
              <p:cNvSpPr>
                <a:spLocks noChangeArrowheads="1"/>
              </p:cNvSpPr>
              <p:nvPr/>
            </p:nvSpPr>
            <p:spPr bwMode="auto">
              <a:xfrm flipH="1" flipV="1">
                <a:off x="737575" y="1856192"/>
                <a:ext cx="2445923" cy="844080"/>
              </a:xfrm>
              <a:prstGeom prst="ellipse">
                <a:avLst/>
              </a:prstGeom>
              <a:gradFill rotWithShape="1">
                <a:gsLst>
                  <a:gs pos="0">
                    <a:schemeClr val="tx1">
                      <a:lumMod val="93000"/>
                      <a:lumOff val="7000"/>
                    </a:schemeClr>
                  </a:gs>
                  <a:gs pos="100000">
                    <a:srgbClr val="FFFFFF">
                      <a:alpha val="0"/>
                    </a:srgbClr>
                  </a:gs>
                </a:gsLst>
                <a:path path="shape">
                  <a:fillToRect l="50000" t="50000" r="50000" b="50000"/>
                </a:path>
              </a:gradFill>
              <a:ln>
                <a:noFill/>
              </a:ln>
              <a:effectLst>
                <a:glow rad="127000">
                  <a:srgbClr val="F79524">
                    <a:alpha val="0"/>
                  </a:srgbClr>
                </a:glow>
                <a:outerShdw dist="107763" dir="2700000" algn="ctr" rotWithShape="0">
                  <a:srgbClr val="535455"/>
                </a:outerShdw>
                <a:softEdge rad="368300"/>
              </a:effectLst>
            </p:spPr>
            <p:txBody>
              <a:bodyPr wrap="none" lIns="92075" tIns="46038" rIns="92075" bIns="46038" anchor="ctr"/>
              <a:lstStyle/>
              <a:p>
                <a:pPr algn="ctr" eaLnBrk="1" fontAlgn="auto" hangingPunct="1">
                  <a:spcBef>
                    <a:spcPts val="0"/>
                  </a:spcBef>
                  <a:spcAft>
                    <a:spcPts val="0"/>
                  </a:spcAft>
                  <a:defRPr/>
                </a:pPr>
                <a:endParaRPr lang="zh-CN" altLang="zh-CN" kern="0">
                  <a:solidFill>
                    <a:sysClr val="windowText" lastClr="000000"/>
                  </a:solidFill>
                  <a:latin typeface="Arial" panose="020B0604020202020204" pitchFamily="34" charset="0"/>
                </a:endParaRPr>
              </a:p>
            </p:txBody>
          </p:sp>
          <p:sp>
            <p:nvSpPr>
              <p:cNvPr id="21" name="任意多边形 20"/>
              <p:cNvSpPr/>
              <p:nvPr/>
            </p:nvSpPr>
            <p:spPr>
              <a:xfrm>
                <a:off x="1496764" y="1402811"/>
                <a:ext cx="927545" cy="997680"/>
              </a:xfrm>
              <a:custGeom>
                <a:avLst/>
                <a:gdLst>
                  <a:gd name="connsiteX0" fmla="*/ 0 w 927100"/>
                  <a:gd name="connsiteY0" fmla="*/ 806450 h 996950"/>
                  <a:gd name="connsiteX1" fmla="*/ 0 w 927100"/>
                  <a:gd name="connsiteY1" fmla="*/ 203200 h 996950"/>
                  <a:gd name="connsiteX2" fmla="*/ 463550 w 927100"/>
                  <a:gd name="connsiteY2" fmla="*/ 0 h 996950"/>
                  <a:gd name="connsiteX3" fmla="*/ 927100 w 927100"/>
                  <a:gd name="connsiteY3" fmla="*/ 196850 h 996950"/>
                  <a:gd name="connsiteX4" fmla="*/ 927100 w 927100"/>
                  <a:gd name="connsiteY4" fmla="*/ 812800 h 996950"/>
                  <a:gd name="connsiteX5" fmla="*/ 457200 w 927100"/>
                  <a:gd name="connsiteY5" fmla="*/ 996950 h 996950"/>
                  <a:gd name="connsiteX6" fmla="*/ 0 w 927100"/>
                  <a:gd name="connsiteY6" fmla="*/ 806450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100" h="996950">
                    <a:moveTo>
                      <a:pt x="0" y="806450"/>
                    </a:moveTo>
                    <a:lnTo>
                      <a:pt x="0" y="203200"/>
                    </a:lnTo>
                    <a:lnTo>
                      <a:pt x="463550" y="0"/>
                    </a:lnTo>
                    <a:lnTo>
                      <a:pt x="927100" y="196850"/>
                    </a:lnTo>
                    <a:lnTo>
                      <a:pt x="927100" y="812800"/>
                    </a:lnTo>
                    <a:lnTo>
                      <a:pt x="457200" y="996950"/>
                    </a:lnTo>
                    <a:lnTo>
                      <a:pt x="0" y="806450"/>
                    </a:lnTo>
                    <a:close/>
                  </a:path>
                </a:pathLst>
              </a:custGeom>
              <a:solidFill>
                <a:srgbClr val="C00000"/>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8" name="任意多边形 17"/>
            <p:cNvSpPr/>
            <p:nvPr/>
          </p:nvSpPr>
          <p:spPr>
            <a:xfrm>
              <a:off x="1498352" y="1604250"/>
              <a:ext cx="465361" cy="799414"/>
            </a:xfrm>
            <a:custGeom>
              <a:avLst/>
              <a:gdLst>
                <a:gd name="connsiteX0" fmla="*/ 12700 w 469900"/>
                <a:gd name="connsiteY0" fmla="*/ 0 h 790575"/>
                <a:gd name="connsiteX1" fmla="*/ 469900 w 469900"/>
                <a:gd name="connsiteY1" fmla="*/ 196850 h 790575"/>
                <a:gd name="connsiteX2" fmla="*/ 469900 w 469900"/>
                <a:gd name="connsiteY2" fmla="*/ 790575 h 790575"/>
                <a:gd name="connsiteX3" fmla="*/ 0 w 469900"/>
                <a:gd name="connsiteY3" fmla="*/ 603250 h 790575"/>
                <a:gd name="connsiteX4" fmla="*/ 12700 w 469900"/>
                <a:gd name="connsiteY4" fmla="*/ 0 h 790575"/>
                <a:gd name="connsiteX0-1" fmla="*/ 12700 w 469900"/>
                <a:gd name="connsiteY0-2" fmla="*/ 0 h 795338"/>
                <a:gd name="connsiteX1-3" fmla="*/ 469900 w 469900"/>
                <a:gd name="connsiteY1-4" fmla="*/ 196850 h 795338"/>
                <a:gd name="connsiteX2-5" fmla="*/ 467519 w 469900"/>
                <a:gd name="connsiteY2-6" fmla="*/ 795338 h 795338"/>
                <a:gd name="connsiteX3-7" fmla="*/ 0 w 469900"/>
                <a:gd name="connsiteY3-8" fmla="*/ 603250 h 795338"/>
                <a:gd name="connsiteX4-9" fmla="*/ 12700 w 469900"/>
                <a:gd name="connsiteY4-10" fmla="*/ 0 h 795338"/>
                <a:gd name="connsiteX0-11" fmla="*/ 12700 w 472386"/>
                <a:gd name="connsiteY0-12" fmla="*/ 0 h 802482"/>
                <a:gd name="connsiteX1-13" fmla="*/ 469900 w 472386"/>
                <a:gd name="connsiteY1-14" fmla="*/ 196850 h 802482"/>
                <a:gd name="connsiteX2-15" fmla="*/ 472281 w 472386"/>
                <a:gd name="connsiteY2-16" fmla="*/ 802482 h 802482"/>
                <a:gd name="connsiteX3-17" fmla="*/ 0 w 472386"/>
                <a:gd name="connsiteY3-18" fmla="*/ 603250 h 802482"/>
                <a:gd name="connsiteX4-19" fmla="*/ 12700 w 472386"/>
                <a:gd name="connsiteY4-20" fmla="*/ 0 h 802482"/>
                <a:gd name="connsiteX0-21" fmla="*/ 0 w 459686"/>
                <a:gd name="connsiteY0-22" fmla="*/ 0 h 802482"/>
                <a:gd name="connsiteX1-23" fmla="*/ 457200 w 459686"/>
                <a:gd name="connsiteY1-24" fmla="*/ 196850 h 802482"/>
                <a:gd name="connsiteX2-25" fmla="*/ 459581 w 459686"/>
                <a:gd name="connsiteY2-26" fmla="*/ 802482 h 802482"/>
                <a:gd name="connsiteX3-27" fmla="*/ 32544 w 459686"/>
                <a:gd name="connsiteY3-28" fmla="*/ 581819 h 802482"/>
                <a:gd name="connsiteX4-29" fmla="*/ 0 w 459686"/>
                <a:gd name="connsiteY4-30" fmla="*/ 0 h 802482"/>
                <a:gd name="connsiteX0-31" fmla="*/ 794 w 460480"/>
                <a:gd name="connsiteY0-32" fmla="*/ 0 h 802482"/>
                <a:gd name="connsiteX1-33" fmla="*/ 457994 w 460480"/>
                <a:gd name="connsiteY1-34" fmla="*/ 196850 h 802482"/>
                <a:gd name="connsiteX2-35" fmla="*/ 460375 w 460480"/>
                <a:gd name="connsiteY2-36" fmla="*/ 802482 h 802482"/>
                <a:gd name="connsiteX3-37" fmla="*/ 0 w 460480"/>
                <a:gd name="connsiteY3-38" fmla="*/ 610394 h 802482"/>
                <a:gd name="connsiteX4-39" fmla="*/ 794 w 460480"/>
                <a:gd name="connsiteY4-40" fmla="*/ 0 h 802482"/>
                <a:gd name="connsiteX0-41" fmla="*/ 0 w 523980"/>
                <a:gd name="connsiteY0-42" fmla="*/ 0 h 709613"/>
                <a:gd name="connsiteX1-43" fmla="*/ 521494 w 523980"/>
                <a:gd name="connsiteY1-44" fmla="*/ 103981 h 709613"/>
                <a:gd name="connsiteX2-45" fmla="*/ 523875 w 523980"/>
                <a:gd name="connsiteY2-46" fmla="*/ 709613 h 709613"/>
                <a:gd name="connsiteX3-47" fmla="*/ 63500 w 523980"/>
                <a:gd name="connsiteY3-48" fmla="*/ 517525 h 709613"/>
                <a:gd name="connsiteX4-49" fmla="*/ 0 w 523980"/>
                <a:gd name="connsiteY4-50" fmla="*/ 0 h 709613"/>
                <a:gd name="connsiteX0-51" fmla="*/ 12 w 464461"/>
                <a:gd name="connsiteY0-52" fmla="*/ 0 h 800100"/>
                <a:gd name="connsiteX1-53" fmla="*/ 461975 w 464461"/>
                <a:gd name="connsiteY1-54" fmla="*/ 194468 h 800100"/>
                <a:gd name="connsiteX2-55" fmla="*/ 464356 w 464461"/>
                <a:gd name="connsiteY2-56" fmla="*/ 800100 h 800100"/>
                <a:gd name="connsiteX3-57" fmla="*/ 3981 w 464461"/>
                <a:gd name="connsiteY3-58" fmla="*/ 608012 h 800100"/>
                <a:gd name="connsiteX4-59" fmla="*/ 12 w 464461"/>
                <a:gd name="connsiteY4-60" fmla="*/ 0 h 800100"/>
                <a:gd name="connsiteX0-61" fmla="*/ 41274 w 505723"/>
                <a:gd name="connsiteY0-62" fmla="*/ 0 h 800100"/>
                <a:gd name="connsiteX1-63" fmla="*/ 503237 w 505723"/>
                <a:gd name="connsiteY1-64" fmla="*/ 194468 h 800100"/>
                <a:gd name="connsiteX2-65" fmla="*/ 505618 w 505723"/>
                <a:gd name="connsiteY2-66" fmla="*/ 800100 h 800100"/>
                <a:gd name="connsiteX3-67" fmla="*/ 0 w 505723"/>
                <a:gd name="connsiteY3-68" fmla="*/ 629443 h 800100"/>
                <a:gd name="connsiteX4-69" fmla="*/ 41274 w 505723"/>
                <a:gd name="connsiteY4-70" fmla="*/ 0 h 800100"/>
                <a:gd name="connsiteX0-71" fmla="*/ 1 w 464450"/>
                <a:gd name="connsiteY0-72" fmla="*/ 0 h 800100"/>
                <a:gd name="connsiteX1-73" fmla="*/ 461964 w 464450"/>
                <a:gd name="connsiteY1-74" fmla="*/ 194468 h 800100"/>
                <a:gd name="connsiteX2-75" fmla="*/ 464345 w 464450"/>
                <a:gd name="connsiteY2-76" fmla="*/ 800100 h 800100"/>
                <a:gd name="connsiteX3-77" fmla="*/ 63502 w 464450"/>
                <a:gd name="connsiteY3-78" fmla="*/ 598487 h 800100"/>
                <a:gd name="connsiteX4-79" fmla="*/ 1 w 464450"/>
                <a:gd name="connsiteY4-80" fmla="*/ 0 h 800100"/>
                <a:gd name="connsiteX0-81" fmla="*/ 793 w 465242"/>
                <a:gd name="connsiteY0-82" fmla="*/ 0 h 800100"/>
                <a:gd name="connsiteX1-83" fmla="*/ 462756 w 465242"/>
                <a:gd name="connsiteY1-84" fmla="*/ 194468 h 800100"/>
                <a:gd name="connsiteX2-85" fmla="*/ 465137 w 465242"/>
                <a:gd name="connsiteY2-86" fmla="*/ 800100 h 800100"/>
                <a:gd name="connsiteX3-87" fmla="*/ 0 w 465242"/>
                <a:gd name="connsiteY3-88" fmla="*/ 603250 h 800100"/>
                <a:gd name="connsiteX4-89" fmla="*/ 793 w 465242"/>
                <a:gd name="connsiteY4-90" fmla="*/ 0 h 8001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5242" h="800100">
                  <a:moveTo>
                    <a:pt x="793" y="0"/>
                  </a:moveTo>
                  <a:lnTo>
                    <a:pt x="462756" y="194468"/>
                  </a:lnTo>
                  <a:cubicBezTo>
                    <a:pt x="461962" y="393964"/>
                    <a:pt x="465931" y="600604"/>
                    <a:pt x="465137" y="800100"/>
                  </a:cubicBezTo>
                  <a:lnTo>
                    <a:pt x="0" y="603250"/>
                  </a:lnTo>
                  <a:cubicBezTo>
                    <a:pt x="265" y="399785"/>
                    <a:pt x="528" y="203465"/>
                    <a:pt x="793" y="0"/>
                  </a:cubicBezTo>
                  <a:close/>
                </a:path>
              </a:pathLst>
            </a:custGeom>
            <a:gradFill flip="none" rotWithShape="1">
              <a:gsLst>
                <a:gs pos="0">
                  <a:srgbClr val="C00000"/>
                </a:gs>
                <a:gs pos="100000">
                  <a:srgbClr val="FA9496"/>
                </a:gs>
              </a:gsLst>
              <a:lin ang="10200000" scaled="0"/>
              <a:tileRect/>
            </a:gra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任意多边形 18"/>
            <p:cNvSpPr/>
            <p:nvPr/>
          </p:nvSpPr>
          <p:spPr>
            <a:xfrm>
              <a:off x="1963713" y="1601078"/>
              <a:ext cx="465360" cy="805758"/>
            </a:xfrm>
            <a:custGeom>
              <a:avLst/>
              <a:gdLst>
                <a:gd name="connsiteX0" fmla="*/ 0 w 460375"/>
                <a:gd name="connsiteY0" fmla="*/ 187325 h 784225"/>
                <a:gd name="connsiteX1" fmla="*/ 460375 w 460375"/>
                <a:gd name="connsiteY1" fmla="*/ 0 h 784225"/>
                <a:gd name="connsiteX2" fmla="*/ 460375 w 460375"/>
                <a:gd name="connsiteY2" fmla="*/ 593725 h 784225"/>
                <a:gd name="connsiteX3" fmla="*/ 3175 w 460375"/>
                <a:gd name="connsiteY3" fmla="*/ 784225 h 784225"/>
                <a:gd name="connsiteX4" fmla="*/ 0 w 460375"/>
                <a:gd name="connsiteY4" fmla="*/ 187325 h 784225"/>
                <a:gd name="connsiteX0-1" fmla="*/ 0 w 465138"/>
                <a:gd name="connsiteY0-2" fmla="*/ 201613 h 798513"/>
                <a:gd name="connsiteX1-3" fmla="*/ 465138 w 465138"/>
                <a:gd name="connsiteY1-4" fmla="*/ 0 h 798513"/>
                <a:gd name="connsiteX2-5" fmla="*/ 460375 w 465138"/>
                <a:gd name="connsiteY2-6" fmla="*/ 608013 h 798513"/>
                <a:gd name="connsiteX3-7" fmla="*/ 3175 w 465138"/>
                <a:gd name="connsiteY3-8" fmla="*/ 798513 h 798513"/>
                <a:gd name="connsiteX4-9" fmla="*/ 0 w 465138"/>
                <a:gd name="connsiteY4-10" fmla="*/ 201613 h 798513"/>
                <a:gd name="connsiteX0-11" fmla="*/ 0 w 465138"/>
                <a:gd name="connsiteY0-12" fmla="*/ 201613 h 798513"/>
                <a:gd name="connsiteX1-13" fmla="*/ 465138 w 465138"/>
                <a:gd name="connsiteY1-14" fmla="*/ 0 h 798513"/>
                <a:gd name="connsiteX2-15" fmla="*/ 457994 w 465138"/>
                <a:gd name="connsiteY2-16" fmla="*/ 619920 h 798513"/>
                <a:gd name="connsiteX3-17" fmla="*/ 3175 w 465138"/>
                <a:gd name="connsiteY3-18" fmla="*/ 798513 h 798513"/>
                <a:gd name="connsiteX4-19" fmla="*/ 0 w 465138"/>
                <a:gd name="connsiteY4-20" fmla="*/ 201613 h 798513"/>
                <a:gd name="connsiteX0-21" fmla="*/ 0 w 465138"/>
                <a:gd name="connsiteY0-22" fmla="*/ 201613 h 712788"/>
                <a:gd name="connsiteX1-23" fmla="*/ 465138 w 465138"/>
                <a:gd name="connsiteY1-24" fmla="*/ 0 h 712788"/>
                <a:gd name="connsiteX2-25" fmla="*/ 457994 w 465138"/>
                <a:gd name="connsiteY2-26" fmla="*/ 619920 h 712788"/>
                <a:gd name="connsiteX3-27" fmla="*/ 5557 w 465138"/>
                <a:gd name="connsiteY3-28" fmla="*/ 712788 h 712788"/>
                <a:gd name="connsiteX4-29" fmla="*/ 0 w 465138"/>
                <a:gd name="connsiteY4-30" fmla="*/ 201613 h 712788"/>
                <a:gd name="connsiteX0-31" fmla="*/ 0 w 465138"/>
                <a:gd name="connsiteY0-32" fmla="*/ 201613 h 800894"/>
                <a:gd name="connsiteX1-33" fmla="*/ 465138 w 465138"/>
                <a:gd name="connsiteY1-34" fmla="*/ 0 h 800894"/>
                <a:gd name="connsiteX2-35" fmla="*/ 457994 w 465138"/>
                <a:gd name="connsiteY2-36" fmla="*/ 619920 h 800894"/>
                <a:gd name="connsiteX3-37" fmla="*/ 3176 w 465138"/>
                <a:gd name="connsiteY3-38" fmla="*/ 800894 h 800894"/>
                <a:gd name="connsiteX4-39" fmla="*/ 0 w 465138"/>
                <a:gd name="connsiteY4-40" fmla="*/ 201613 h 800894"/>
                <a:gd name="connsiteX0-41" fmla="*/ 0 w 469901"/>
                <a:gd name="connsiteY0-42" fmla="*/ 199232 h 800894"/>
                <a:gd name="connsiteX1-43" fmla="*/ 469901 w 469901"/>
                <a:gd name="connsiteY1-44" fmla="*/ 0 h 800894"/>
                <a:gd name="connsiteX2-45" fmla="*/ 462757 w 469901"/>
                <a:gd name="connsiteY2-46" fmla="*/ 619920 h 800894"/>
                <a:gd name="connsiteX3-47" fmla="*/ 7939 w 469901"/>
                <a:gd name="connsiteY3-48" fmla="*/ 800894 h 800894"/>
                <a:gd name="connsiteX4-49" fmla="*/ 0 w 469901"/>
                <a:gd name="connsiteY4-50" fmla="*/ 199232 h 800894"/>
                <a:gd name="connsiteX0-51" fmla="*/ 0 w 469901"/>
                <a:gd name="connsiteY0-52" fmla="*/ 199232 h 800894"/>
                <a:gd name="connsiteX1-53" fmla="*/ 469901 w 469901"/>
                <a:gd name="connsiteY1-54" fmla="*/ 0 h 800894"/>
                <a:gd name="connsiteX2-55" fmla="*/ 462757 w 469901"/>
                <a:gd name="connsiteY2-56" fmla="*/ 619920 h 800894"/>
                <a:gd name="connsiteX3-57" fmla="*/ 7939 w 469901"/>
                <a:gd name="connsiteY3-58" fmla="*/ 800894 h 800894"/>
                <a:gd name="connsiteX4-59" fmla="*/ 0 w 469901"/>
                <a:gd name="connsiteY4-60" fmla="*/ 199232 h 800894"/>
                <a:gd name="connsiteX0-61" fmla="*/ 0 w 469901"/>
                <a:gd name="connsiteY0-62" fmla="*/ 199232 h 805656"/>
                <a:gd name="connsiteX1-63" fmla="*/ 469901 w 469901"/>
                <a:gd name="connsiteY1-64" fmla="*/ 0 h 805656"/>
                <a:gd name="connsiteX2-65" fmla="*/ 462757 w 469901"/>
                <a:gd name="connsiteY2-66" fmla="*/ 619920 h 805656"/>
                <a:gd name="connsiteX3-67" fmla="*/ 7939 w 469901"/>
                <a:gd name="connsiteY3-68" fmla="*/ 805656 h 805656"/>
                <a:gd name="connsiteX4-69" fmla="*/ 0 w 469901"/>
                <a:gd name="connsiteY4-70" fmla="*/ 199232 h 805656"/>
                <a:gd name="connsiteX0-71" fmla="*/ 0 w 469901"/>
                <a:gd name="connsiteY0-72" fmla="*/ 199232 h 805656"/>
                <a:gd name="connsiteX1-73" fmla="*/ 469901 w 469901"/>
                <a:gd name="connsiteY1-74" fmla="*/ 0 h 805656"/>
                <a:gd name="connsiteX2-75" fmla="*/ 462757 w 469901"/>
                <a:gd name="connsiteY2-76" fmla="*/ 619920 h 805656"/>
                <a:gd name="connsiteX3-77" fmla="*/ 7939 w 469901"/>
                <a:gd name="connsiteY3-78" fmla="*/ 805656 h 805656"/>
                <a:gd name="connsiteX4-79" fmla="*/ 0 w 469901"/>
                <a:gd name="connsiteY4-80" fmla="*/ 199232 h 805656"/>
                <a:gd name="connsiteX0-81" fmla="*/ 0 w 465139"/>
                <a:gd name="connsiteY0-82" fmla="*/ 194470 h 805656"/>
                <a:gd name="connsiteX1-83" fmla="*/ 465139 w 465139"/>
                <a:gd name="connsiteY1-84" fmla="*/ 0 h 805656"/>
                <a:gd name="connsiteX2-85" fmla="*/ 457995 w 465139"/>
                <a:gd name="connsiteY2-86" fmla="*/ 619920 h 805656"/>
                <a:gd name="connsiteX3-87" fmla="*/ 3177 w 465139"/>
                <a:gd name="connsiteY3-88" fmla="*/ 805656 h 805656"/>
                <a:gd name="connsiteX4-89" fmla="*/ 0 w 465139"/>
                <a:gd name="connsiteY4-90" fmla="*/ 194470 h 805656"/>
                <a:gd name="connsiteX0-91" fmla="*/ 298 w 465437"/>
                <a:gd name="connsiteY0-92" fmla="*/ 194470 h 805656"/>
                <a:gd name="connsiteX1-93" fmla="*/ 465437 w 465437"/>
                <a:gd name="connsiteY1-94" fmla="*/ 0 h 805656"/>
                <a:gd name="connsiteX2-95" fmla="*/ 458293 w 465437"/>
                <a:gd name="connsiteY2-96" fmla="*/ 619920 h 805656"/>
                <a:gd name="connsiteX3-97" fmla="*/ 3475 w 465437"/>
                <a:gd name="connsiteY3-98" fmla="*/ 805656 h 805656"/>
                <a:gd name="connsiteX4-99" fmla="*/ 298 w 465437"/>
                <a:gd name="connsiteY4-100" fmla="*/ 194470 h 805656"/>
                <a:gd name="connsiteX0-101" fmla="*/ 146 w 465285"/>
                <a:gd name="connsiteY0-102" fmla="*/ 194470 h 805696"/>
                <a:gd name="connsiteX1-103" fmla="*/ 465285 w 465285"/>
                <a:gd name="connsiteY1-104" fmla="*/ 0 h 805696"/>
                <a:gd name="connsiteX2-105" fmla="*/ 458141 w 465285"/>
                <a:gd name="connsiteY2-106" fmla="*/ 619920 h 805696"/>
                <a:gd name="connsiteX3-107" fmla="*/ 3323 w 465285"/>
                <a:gd name="connsiteY3-108" fmla="*/ 805656 h 805696"/>
                <a:gd name="connsiteX4-109" fmla="*/ 146 w 465285"/>
                <a:gd name="connsiteY4-110" fmla="*/ 194470 h 805696"/>
                <a:gd name="connsiteX0-111" fmla="*/ 11 w 465150"/>
                <a:gd name="connsiteY0-112" fmla="*/ 194470 h 824745"/>
                <a:gd name="connsiteX1-113" fmla="*/ 465150 w 465150"/>
                <a:gd name="connsiteY1-114" fmla="*/ 0 h 824745"/>
                <a:gd name="connsiteX2-115" fmla="*/ 458006 w 465150"/>
                <a:gd name="connsiteY2-116" fmla="*/ 619920 h 824745"/>
                <a:gd name="connsiteX3-117" fmla="*/ 122250 w 465150"/>
                <a:gd name="connsiteY3-118" fmla="*/ 824706 h 824745"/>
                <a:gd name="connsiteX4-119" fmla="*/ 11 w 465150"/>
                <a:gd name="connsiteY4-120" fmla="*/ 194470 h 824745"/>
                <a:gd name="connsiteX0-121" fmla="*/ 199 w 465338"/>
                <a:gd name="connsiteY0-122" fmla="*/ 194470 h 793791"/>
                <a:gd name="connsiteX1-123" fmla="*/ 465338 w 465338"/>
                <a:gd name="connsiteY1-124" fmla="*/ 0 h 793791"/>
                <a:gd name="connsiteX2-125" fmla="*/ 458194 w 465338"/>
                <a:gd name="connsiteY2-126" fmla="*/ 619920 h 793791"/>
                <a:gd name="connsiteX3-127" fmla="*/ 994 w 465338"/>
                <a:gd name="connsiteY3-128" fmla="*/ 793750 h 793791"/>
                <a:gd name="connsiteX4-129" fmla="*/ 199 w 465338"/>
                <a:gd name="connsiteY4-130" fmla="*/ 194470 h 793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5338" h="793791">
                  <a:moveTo>
                    <a:pt x="199" y="194470"/>
                  </a:moveTo>
                  <a:lnTo>
                    <a:pt x="465338" y="0"/>
                  </a:lnTo>
                  <a:cubicBezTo>
                    <a:pt x="463750" y="202671"/>
                    <a:pt x="459782" y="417249"/>
                    <a:pt x="458194" y="619920"/>
                  </a:cubicBezTo>
                  <a:lnTo>
                    <a:pt x="994" y="793750"/>
                  </a:lnTo>
                  <a:cubicBezTo>
                    <a:pt x="4699" y="799571"/>
                    <a:pt x="-1124" y="193412"/>
                    <a:pt x="199" y="194470"/>
                  </a:cubicBezTo>
                  <a:close/>
                </a:path>
              </a:pathLst>
            </a:custGeom>
            <a:gradFill flip="none" rotWithShape="1">
              <a:gsLst>
                <a:gs pos="0">
                  <a:srgbClr val="C00000"/>
                </a:gs>
                <a:gs pos="100000">
                  <a:srgbClr val="FA9496"/>
                </a:gs>
              </a:gsLst>
              <a:lin ang="10200000" scaled="0"/>
              <a:tileRect/>
            </a:gra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2" name="组合 21"/>
          <p:cNvGrpSpPr/>
          <p:nvPr/>
        </p:nvGrpSpPr>
        <p:grpSpPr bwMode="auto">
          <a:xfrm>
            <a:off x="2535238" y="1506538"/>
            <a:ext cx="1855787" cy="871537"/>
            <a:chOff x="2573139" y="1614120"/>
            <a:chExt cx="1856607" cy="872316"/>
          </a:xfrm>
        </p:grpSpPr>
        <p:sp>
          <p:nvSpPr>
            <p:cNvPr id="23" name="椭圆 10"/>
            <p:cNvSpPr>
              <a:spLocks noChangeArrowheads="1"/>
            </p:cNvSpPr>
            <p:nvPr/>
          </p:nvSpPr>
          <p:spPr bwMode="auto">
            <a:xfrm flipH="1" flipV="1">
              <a:off x="2573139" y="1703510"/>
              <a:ext cx="1856607" cy="782926"/>
            </a:xfrm>
            <a:prstGeom prst="ellipse">
              <a:avLst/>
            </a:prstGeom>
            <a:gradFill rotWithShape="1">
              <a:gsLst>
                <a:gs pos="0">
                  <a:schemeClr val="tx1">
                    <a:lumMod val="93000"/>
                    <a:lumOff val="7000"/>
                  </a:schemeClr>
                </a:gs>
                <a:gs pos="100000">
                  <a:srgbClr val="FFFFFF">
                    <a:alpha val="0"/>
                  </a:srgbClr>
                </a:gs>
              </a:gsLst>
              <a:path path="shape">
                <a:fillToRect l="50000" t="50000" r="50000" b="50000"/>
              </a:path>
            </a:gradFill>
            <a:ln>
              <a:noFill/>
            </a:ln>
            <a:effectLst>
              <a:glow rad="127000">
                <a:srgbClr val="F79524">
                  <a:alpha val="0"/>
                </a:srgbClr>
              </a:glow>
              <a:outerShdw dist="107763" dir="2700000" algn="ctr" rotWithShape="0">
                <a:srgbClr val="535455"/>
              </a:outerShdw>
              <a:softEdge rad="368300"/>
            </a:effectLst>
          </p:spPr>
          <p:txBody>
            <a:bodyPr wrap="none" lIns="92075" tIns="46038" rIns="92075" bIns="46038" anchor="ctr"/>
            <a:lstStyle/>
            <a:p>
              <a:pPr algn="ctr" eaLnBrk="1" fontAlgn="auto" hangingPunct="1">
                <a:spcBef>
                  <a:spcPts val="0"/>
                </a:spcBef>
                <a:spcAft>
                  <a:spcPts val="0"/>
                </a:spcAft>
                <a:defRPr/>
              </a:pPr>
              <a:endParaRPr lang="zh-CN" altLang="zh-CN" kern="0">
                <a:solidFill>
                  <a:sysClr val="windowText" lastClr="000000"/>
                </a:solidFill>
                <a:latin typeface="Arial" panose="020B0604020202020204" pitchFamily="34" charset="0"/>
              </a:endParaRPr>
            </a:p>
          </p:txBody>
        </p:sp>
        <p:grpSp>
          <p:nvGrpSpPr>
            <p:cNvPr id="10314" name="组合 17"/>
            <p:cNvGrpSpPr/>
            <p:nvPr/>
          </p:nvGrpSpPr>
          <p:grpSpPr bwMode="auto">
            <a:xfrm>
              <a:off x="3271788" y="1614120"/>
              <a:ext cx="497943" cy="536601"/>
              <a:chOff x="404540" y="2565285"/>
              <a:chExt cx="931864" cy="1004209"/>
            </a:xfrm>
          </p:grpSpPr>
          <p:sp>
            <p:nvSpPr>
              <p:cNvPr id="25" name="任意多边形 24"/>
              <p:cNvSpPr/>
              <p:nvPr/>
            </p:nvSpPr>
            <p:spPr>
              <a:xfrm>
                <a:off x="404840" y="2565285"/>
                <a:ext cx="924354" cy="999110"/>
              </a:xfrm>
              <a:custGeom>
                <a:avLst/>
                <a:gdLst>
                  <a:gd name="connsiteX0" fmla="*/ 0 w 927100"/>
                  <a:gd name="connsiteY0" fmla="*/ 806450 h 996950"/>
                  <a:gd name="connsiteX1" fmla="*/ 0 w 927100"/>
                  <a:gd name="connsiteY1" fmla="*/ 203200 h 996950"/>
                  <a:gd name="connsiteX2" fmla="*/ 463550 w 927100"/>
                  <a:gd name="connsiteY2" fmla="*/ 0 h 996950"/>
                  <a:gd name="connsiteX3" fmla="*/ 927100 w 927100"/>
                  <a:gd name="connsiteY3" fmla="*/ 196850 h 996950"/>
                  <a:gd name="connsiteX4" fmla="*/ 927100 w 927100"/>
                  <a:gd name="connsiteY4" fmla="*/ 812800 h 996950"/>
                  <a:gd name="connsiteX5" fmla="*/ 457200 w 927100"/>
                  <a:gd name="connsiteY5" fmla="*/ 996950 h 996950"/>
                  <a:gd name="connsiteX6" fmla="*/ 0 w 927100"/>
                  <a:gd name="connsiteY6" fmla="*/ 806450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100" h="996950">
                    <a:moveTo>
                      <a:pt x="0" y="806450"/>
                    </a:moveTo>
                    <a:lnTo>
                      <a:pt x="0" y="203200"/>
                    </a:lnTo>
                    <a:lnTo>
                      <a:pt x="463550" y="0"/>
                    </a:lnTo>
                    <a:lnTo>
                      <a:pt x="927100" y="196850"/>
                    </a:lnTo>
                    <a:lnTo>
                      <a:pt x="927100" y="812800"/>
                    </a:lnTo>
                    <a:lnTo>
                      <a:pt x="457200" y="996950"/>
                    </a:lnTo>
                    <a:lnTo>
                      <a:pt x="0" y="806450"/>
                    </a:lnTo>
                    <a:close/>
                  </a:path>
                </a:pathLst>
              </a:custGeom>
              <a:solidFill>
                <a:schemeClr val="tx1">
                  <a:lumMod val="65000"/>
                  <a:lumOff val="35000"/>
                </a:schemeClr>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任意多边形 25"/>
              <p:cNvSpPr/>
              <p:nvPr/>
            </p:nvSpPr>
            <p:spPr>
              <a:xfrm>
                <a:off x="404840" y="2767486"/>
                <a:ext cx="466635" cy="799882"/>
              </a:xfrm>
              <a:custGeom>
                <a:avLst/>
                <a:gdLst>
                  <a:gd name="connsiteX0" fmla="*/ 12700 w 469900"/>
                  <a:gd name="connsiteY0" fmla="*/ 0 h 790575"/>
                  <a:gd name="connsiteX1" fmla="*/ 469900 w 469900"/>
                  <a:gd name="connsiteY1" fmla="*/ 196850 h 790575"/>
                  <a:gd name="connsiteX2" fmla="*/ 469900 w 469900"/>
                  <a:gd name="connsiteY2" fmla="*/ 790575 h 790575"/>
                  <a:gd name="connsiteX3" fmla="*/ 0 w 469900"/>
                  <a:gd name="connsiteY3" fmla="*/ 603250 h 790575"/>
                  <a:gd name="connsiteX4" fmla="*/ 12700 w 469900"/>
                  <a:gd name="connsiteY4" fmla="*/ 0 h 790575"/>
                  <a:gd name="connsiteX0-1" fmla="*/ 12700 w 469900"/>
                  <a:gd name="connsiteY0-2" fmla="*/ 0 h 795338"/>
                  <a:gd name="connsiteX1-3" fmla="*/ 469900 w 469900"/>
                  <a:gd name="connsiteY1-4" fmla="*/ 196850 h 795338"/>
                  <a:gd name="connsiteX2-5" fmla="*/ 467519 w 469900"/>
                  <a:gd name="connsiteY2-6" fmla="*/ 795338 h 795338"/>
                  <a:gd name="connsiteX3-7" fmla="*/ 0 w 469900"/>
                  <a:gd name="connsiteY3-8" fmla="*/ 603250 h 795338"/>
                  <a:gd name="connsiteX4-9" fmla="*/ 12700 w 469900"/>
                  <a:gd name="connsiteY4-10" fmla="*/ 0 h 795338"/>
                  <a:gd name="connsiteX0-11" fmla="*/ 12700 w 472386"/>
                  <a:gd name="connsiteY0-12" fmla="*/ 0 h 802482"/>
                  <a:gd name="connsiteX1-13" fmla="*/ 469900 w 472386"/>
                  <a:gd name="connsiteY1-14" fmla="*/ 196850 h 802482"/>
                  <a:gd name="connsiteX2-15" fmla="*/ 472281 w 472386"/>
                  <a:gd name="connsiteY2-16" fmla="*/ 802482 h 802482"/>
                  <a:gd name="connsiteX3-17" fmla="*/ 0 w 472386"/>
                  <a:gd name="connsiteY3-18" fmla="*/ 603250 h 802482"/>
                  <a:gd name="connsiteX4-19" fmla="*/ 12700 w 472386"/>
                  <a:gd name="connsiteY4-20" fmla="*/ 0 h 802482"/>
                  <a:gd name="connsiteX0-21" fmla="*/ 0 w 459686"/>
                  <a:gd name="connsiteY0-22" fmla="*/ 0 h 802482"/>
                  <a:gd name="connsiteX1-23" fmla="*/ 457200 w 459686"/>
                  <a:gd name="connsiteY1-24" fmla="*/ 196850 h 802482"/>
                  <a:gd name="connsiteX2-25" fmla="*/ 459581 w 459686"/>
                  <a:gd name="connsiteY2-26" fmla="*/ 802482 h 802482"/>
                  <a:gd name="connsiteX3-27" fmla="*/ 32544 w 459686"/>
                  <a:gd name="connsiteY3-28" fmla="*/ 581819 h 802482"/>
                  <a:gd name="connsiteX4-29" fmla="*/ 0 w 459686"/>
                  <a:gd name="connsiteY4-30" fmla="*/ 0 h 802482"/>
                  <a:gd name="connsiteX0-31" fmla="*/ 794 w 460480"/>
                  <a:gd name="connsiteY0-32" fmla="*/ 0 h 802482"/>
                  <a:gd name="connsiteX1-33" fmla="*/ 457994 w 460480"/>
                  <a:gd name="connsiteY1-34" fmla="*/ 196850 h 802482"/>
                  <a:gd name="connsiteX2-35" fmla="*/ 460375 w 460480"/>
                  <a:gd name="connsiteY2-36" fmla="*/ 802482 h 802482"/>
                  <a:gd name="connsiteX3-37" fmla="*/ 0 w 460480"/>
                  <a:gd name="connsiteY3-38" fmla="*/ 610394 h 802482"/>
                  <a:gd name="connsiteX4-39" fmla="*/ 794 w 460480"/>
                  <a:gd name="connsiteY4-40" fmla="*/ 0 h 802482"/>
                  <a:gd name="connsiteX0-41" fmla="*/ 0 w 523980"/>
                  <a:gd name="connsiteY0-42" fmla="*/ 0 h 709613"/>
                  <a:gd name="connsiteX1-43" fmla="*/ 521494 w 523980"/>
                  <a:gd name="connsiteY1-44" fmla="*/ 103981 h 709613"/>
                  <a:gd name="connsiteX2-45" fmla="*/ 523875 w 523980"/>
                  <a:gd name="connsiteY2-46" fmla="*/ 709613 h 709613"/>
                  <a:gd name="connsiteX3-47" fmla="*/ 63500 w 523980"/>
                  <a:gd name="connsiteY3-48" fmla="*/ 517525 h 709613"/>
                  <a:gd name="connsiteX4-49" fmla="*/ 0 w 523980"/>
                  <a:gd name="connsiteY4-50" fmla="*/ 0 h 709613"/>
                  <a:gd name="connsiteX0-51" fmla="*/ 12 w 464461"/>
                  <a:gd name="connsiteY0-52" fmla="*/ 0 h 800100"/>
                  <a:gd name="connsiteX1-53" fmla="*/ 461975 w 464461"/>
                  <a:gd name="connsiteY1-54" fmla="*/ 194468 h 800100"/>
                  <a:gd name="connsiteX2-55" fmla="*/ 464356 w 464461"/>
                  <a:gd name="connsiteY2-56" fmla="*/ 800100 h 800100"/>
                  <a:gd name="connsiteX3-57" fmla="*/ 3981 w 464461"/>
                  <a:gd name="connsiteY3-58" fmla="*/ 608012 h 800100"/>
                  <a:gd name="connsiteX4-59" fmla="*/ 12 w 464461"/>
                  <a:gd name="connsiteY4-60" fmla="*/ 0 h 800100"/>
                  <a:gd name="connsiteX0-61" fmla="*/ 41274 w 505723"/>
                  <a:gd name="connsiteY0-62" fmla="*/ 0 h 800100"/>
                  <a:gd name="connsiteX1-63" fmla="*/ 503237 w 505723"/>
                  <a:gd name="connsiteY1-64" fmla="*/ 194468 h 800100"/>
                  <a:gd name="connsiteX2-65" fmla="*/ 505618 w 505723"/>
                  <a:gd name="connsiteY2-66" fmla="*/ 800100 h 800100"/>
                  <a:gd name="connsiteX3-67" fmla="*/ 0 w 505723"/>
                  <a:gd name="connsiteY3-68" fmla="*/ 629443 h 800100"/>
                  <a:gd name="connsiteX4-69" fmla="*/ 41274 w 505723"/>
                  <a:gd name="connsiteY4-70" fmla="*/ 0 h 800100"/>
                  <a:gd name="connsiteX0-71" fmla="*/ 1 w 464450"/>
                  <a:gd name="connsiteY0-72" fmla="*/ 0 h 800100"/>
                  <a:gd name="connsiteX1-73" fmla="*/ 461964 w 464450"/>
                  <a:gd name="connsiteY1-74" fmla="*/ 194468 h 800100"/>
                  <a:gd name="connsiteX2-75" fmla="*/ 464345 w 464450"/>
                  <a:gd name="connsiteY2-76" fmla="*/ 800100 h 800100"/>
                  <a:gd name="connsiteX3-77" fmla="*/ 63502 w 464450"/>
                  <a:gd name="connsiteY3-78" fmla="*/ 598487 h 800100"/>
                  <a:gd name="connsiteX4-79" fmla="*/ 1 w 464450"/>
                  <a:gd name="connsiteY4-80" fmla="*/ 0 h 800100"/>
                  <a:gd name="connsiteX0-81" fmla="*/ 793 w 465242"/>
                  <a:gd name="connsiteY0-82" fmla="*/ 0 h 800100"/>
                  <a:gd name="connsiteX1-83" fmla="*/ 462756 w 465242"/>
                  <a:gd name="connsiteY1-84" fmla="*/ 194468 h 800100"/>
                  <a:gd name="connsiteX2-85" fmla="*/ 465137 w 465242"/>
                  <a:gd name="connsiteY2-86" fmla="*/ 800100 h 800100"/>
                  <a:gd name="connsiteX3-87" fmla="*/ 0 w 465242"/>
                  <a:gd name="connsiteY3-88" fmla="*/ 603250 h 800100"/>
                  <a:gd name="connsiteX4-89" fmla="*/ 793 w 465242"/>
                  <a:gd name="connsiteY4-90" fmla="*/ 0 h 8001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5242" h="800100">
                    <a:moveTo>
                      <a:pt x="793" y="0"/>
                    </a:moveTo>
                    <a:lnTo>
                      <a:pt x="462756" y="194468"/>
                    </a:lnTo>
                    <a:cubicBezTo>
                      <a:pt x="461962" y="393964"/>
                      <a:pt x="465931" y="600604"/>
                      <a:pt x="465137" y="800100"/>
                    </a:cubicBezTo>
                    <a:lnTo>
                      <a:pt x="0" y="603250"/>
                    </a:lnTo>
                    <a:cubicBezTo>
                      <a:pt x="265" y="399785"/>
                      <a:pt x="528" y="203465"/>
                      <a:pt x="793" y="0"/>
                    </a:cubicBezTo>
                    <a:close/>
                  </a:path>
                </a:pathLst>
              </a:custGeom>
              <a:gradFill>
                <a:gsLst>
                  <a:gs pos="100000">
                    <a:schemeClr val="bg1">
                      <a:lumMod val="85000"/>
                    </a:schemeClr>
                  </a:gs>
                  <a:gs pos="0">
                    <a:schemeClr val="tx1">
                      <a:lumMod val="65000"/>
                      <a:lumOff val="35000"/>
                    </a:schemeClr>
                  </a:gs>
                  <a:gs pos="100000">
                    <a:srgbClr val="FFC000"/>
                  </a:gs>
                </a:gsLst>
                <a:lin ang="10800000" scaled="1"/>
              </a:gra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任意多边形 26"/>
              <p:cNvSpPr/>
              <p:nvPr/>
            </p:nvSpPr>
            <p:spPr>
              <a:xfrm>
                <a:off x="871475" y="2764511"/>
                <a:ext cx="463664" cy="805831"/>
              </a:xfrm>
              <a:custGeom>
                <a:avLst/>
                <a:gdLst>
                  <a:gd name="connsiteX0" fmla="*/ 0 w 460375"/>
                  <a:gd name="connsiteY0" fmla="*/ 187325 h 784225"/>
                  <a:gd name="connsiteX1" fmla="*/ 460375 w 460375"/>
                  <a:gd name="connsiteY1" fmla="*/ 0 h 784225"/>
                  <a:gd name="connsiteX2" fmla="*/ 460375 w 460375"/>
                  <a:gd name="connsiteY2" fmla="*/ 593725 h 784225"/>
                  <a:gd name="connsiteX3" fmla="*/ 3175 w 460375"/>
                  <a:gd name="connsiteY3" fmla="*/ 784225 h 784225"/>
                  <a:gd name="connsiteX4" fmla="*/ 0 w 460375"/>
                  <a:gd name="connsiteY4" fmla="*/ 187325 h 784225"/>
                  <a:gd name="connsiteX0-1" fmla="*/ 0 w 465138"/>
                  <a:gd name="connsiteY0-2" fmla="*/ 201613 h 798513"/>
                  <a:gd name="connsiteX1-3" fmla="*/ 465138 w 465138"/>
                  <a:gd name="connsiteY1-4" fmla="*/ 0 h 798513"/>
                  <a:gd name="connsiteX2-5" fmla="*/ 460375 w 465138"/>
                  <a:gd name="connsiteY2-6" fmla="*/ 608013 h 798513"/>
                  <a:gd name="connsiteX3-7" fmla="*/ 3175 w 465138"/>
                  <a:gd name="connsiteY3-8" fmla="*/ 798513 h 798513"/>
                  <a:gd name="connsiteX4-9" fmla="*/ 0 w 465138"/>
                  <a:gd name="connsiteY4-10" fmla="*/ 201613 h 798513"/>
                  <a:gd name="connsiteX0-11" fmla="*/ 0 w 465138"/>
                  <a:gd name="connsiteY0-12" fmla="*/ 201613 h 798513"/>
                  <a:gd name="connsiteX1-13" fmla="*/ 465138 w 465138"/>
                  <a:gd name="connsiteY1-14" fmla="*/ 0 h 798513"/>
                  <a:gd name="connsiteX2-15" fmla="*/ 457994 w 465138"/>
                  <a:gd name="connsiteY2-16" fmla="*/ 619920 h 798513"/>
                  <a:gd name="connsiteX3-17" fmla="*/ 3175 w 465138"/>
                  <a:gd name="connsiteY3-18" fmla="*/ 798513 h 798513"/>
                  <a:gd name="connsiteX4-19" fmla="*/ 0 w 465138"/>
                  <a:gd name="connsiteY4-20" fmla="*/ 201613 h 798513"/>
                  <a:gd name="connsiteX0-21" fmla="*/ 0 w 465138"/>
                  <a:gd name="connsiteY0-22" fmla="*/ 201613 h 712788"/>
                  <a:gd name="connsiteX1-23" fmla="*/ 465138 w 465138"/>
                  <a:gd name="connsiteY1-24" fmla="*/ 0 h 712788"/>
                  <a:gd name="connsiteX2-25" fmla="*/ 457994 w 465138"/>
                  <a:gd name="connsiteY2-26" fmla="*/ 619920 h 712788"/>
                  <a:gd name="connsiteX3-27" fmla="*/ 5557 w 465138"/>
                  <a:gd name="connsiteY3-28" fmla="*/ 712788 h 712788"/>
                  <a:gd name="connsiteX4-29" fmla="*/ 0 w 465138"/>
                  <a:gd name="connsiteY4-30" fmla="*/ 201613 h 712788"/>
                  <a:gd name="connsiteX0-31" fmla="*/ 0 w 465138"/>
                  <a:gd name="connsiteY0-32" fmla="*/ 201613 h 800894"/>
                  <a:gd name="connsiteX1-33" fmla="*/ 465138 w 465138"/>
                  <a:gd name="connsiteY1-34" fmla="*/ 0 h 800894"/>
                  <a:gd name="connsiteX2-35" fmla="*/ 457994 w 465138"/>
                  <a:gd name="connsiteY2-36" fmla="*/ 619920 h 800894"/>
                  <a:gd name="connsiteX3-37" fmla="*/ 3176 w 465138"/>
                  <a:gd name="connsiteY3-38" fmla="*/ 800894 h 800894"/>
                  <a:gd name="connsiteX4-39" fmla="*/ 0 w 465138"/>
                  <a:gd name="connsiteY4-40" fmla="*/ 201613 h 800894"/>
                  <a:gd name="connsiteX0-41" fmla="*/ 0 w 469901"/>
                  <a:gd name="connsiteY0-42" fmla="*/ 199232 h 800894"/>
                  <a:gd name="connsiteX1-43" fmla="*/ 469901 w 469901"/>
                  <a:gd name="connsiteY1-44" fmla="*/ 0 h 800894"/>
                  <a:gd name="connsiteX2-45" fmla="*/ 462757 w 469901"/>
                  <a:gd name="connsiteY2-46" fmla="*/ 619920 h 800894"/>
                  <a:gd name="connsiteX3-47" fmla="*/ 7939 w 469901"/>
                  <a:gd name="connsiteY3-48" fmla="*/ 800894 h 800894"/>
                  <a:gd name="connsiteX4-49" fmla="*/ 0 w 469901"/>
                  <a:gd name="connsiteY4-50" fmla="*/ 199232 h 800894"/>
                  <a:gd name="connsiteX0-51" fmla="*/ 0 w 469901"/>
                  <a:gd name="connsiteY0-52" fmla="*/ 199232 h 800894"/>
                  <a:gd name="connsiteX1-53" fmla="*/ 469901 w 469901"/>
                  <a:gd name="connsiteY1-54" fmla="*/ 0 h 800894"/>
                  <a:gd name="connsiteX2-55" fmla="*/ 462757 w 469901"/>
                  <a:gd name="connsiteY2-56" fmla="*/ 619920 h 800894"/>
                  <a:gd name="connsiteX3-57" fmla="*/ 7939 w 469901"/>
                  <a:gd name="connsiteY3-58" fmla="*/ 800894 h 800894"/>
                  <a:gd name="connsiteX4-59" fmla="*/ 0 w 469901"/>
                  <a:gd name="connsiteY4-60" fmla="*/ 199232 h 800894"/>
                  <a:gd name="connsiteX0-61" fmla="*/ 0 w 469901"/>
                  <a:gd name="connsiteY0-62" fmla="*/ 199232 h 805656"/>
                  <a:gd name="connsiteX1-63" fmla="*/ 469901 w 469901"/>
                  <a:gd name="connsiteY1-64" fmla="*/ 0 h 805656"/>
                  <a:gd name="connsiteX2-65" fmla="*/ 462757 w 469901"/>
                  <a:gd name="connsiteY2-66" fmla="*/ 619920 h 805656"/>
                  <a:gd name="connsiteX3-67" fmla="*/ 7939 w 469901"/>
                  <a:gd name="connsiteY3-68" fmla="*/ 805656 h 805656"/>
                  <a:gd name="connsiteX4-69" fmla="*/ 0 w 469901"/>
                  <a:gd name="connsiteY4-70" fmla="*/ 199232 h 805656"/>
                  <a:gd name="connsiteX0-71" fmla="*/ 0 w 469901"/>
                  <a:gd name="connsiteY0-72" fmla="*/ 199232 h 805656"/>
                  <a:gd name="connsiteX1-73" fmla="*/ 469901 w 469901"/>
                  <a:gd name="connsiteY1-74" fmla="*/ 0 h 805656"/>
                  <a:gd name="connsiteX2-75" fmla="*/ 462757 w 469901"/>
                  <a:gd name="connsiteY2-76" fmla="*/ 619920 h 805656"/>
                  <a:gd name="connsiteX3-77" fmla="*/ 7939 w 469901"/>
                  <a:gd name="connsiteY3-78" fmla="*/ 805656 h 805656"/>
                  <a:gd name="connsiteX4-79" fmla="*/ 0 w 469901"/>
                  <a:gd name="connsiteY4-80" fmla="*/ 199232 h 805656"/>
                  <a:gd name="connsiteX0-81" fmla="*/ 0 w 465139"/>
                  <a:gd name="connsiteY0-82" fmla="*/ 194470 h 805656"/>
                  <a:gd name="connsiteX1-83" fmla="*/ 465139 w 465139"/>
                  <a:gd name="connsiteY1-84" fmla="*/ 0 h 805656"/>
                  <a:gd name="connsiteX2-85" fmla="*/ 457995 w 465139"/>
                  <a:gd name="connsiteY2-86" fmla="*/ 619920 h 805656"/>
                  <a:gd name="connsiteX3-87" fmla="*/ 3177 w 465139"/>
                  <a:gd name="connsiteY3-88" fmla="*/ 805656 h 805656"/>
                  <a:gd name="connsiteX4-89" fmla="*/ 0 w 465139"/>
                  <a:gd name="connsiteY4-90" fmla="*/ 194470 h 805656"/>
                  <a:gd name="connsiteX0-91" fmla="*/ 298 w 465437"/>
                  <a:gd name="connsiteY0-92" fmla="*/ 194470 h 805656"/>
                  <a:gd name="connsiteX1-93" fmla="*/ 465437 w 465437"/>
                  <a:gd name="connsiteY1-94" fmla="*/ 0 h 805656"/>
                  <a:gd name="connsiteX2-95" fmla="*/ 458293 w 465437"/>
                  <a:gd name="connsiteY2-96" fmla="*/ 619920 h 805656"/>
                  <a:gd name="connsiteX3-97" fmla="*/ 3475 w 465437"/>
                  <a:gd name="connsiteY3-98" fmla="*/ 805656 h 805656"/>
                  <a:gd name="connsiteX4-99" fmla="*/ 298 w 465437"/>
                  <a:gd name="connsiteY4-100" fmla="*/ 194470 h 805656"/>
                  <a:gd name="connsiteX0-101" fmla="*/ 146 w 465285"/>
                  <a:gd name="connsiteY0-102" fmla="*/ 194470 h 805696"/>
                  <a:gd name="connsiteX1-103" fmla="*/ 465285 w 465285"/>
                  <a:gd name="connsiteY1-104" fmla="*/ 0 h 805696"/>
                  <a:gd name="connsiteX2-105" fmla="*/ 458141 w 465285"/>
                  <a:gd name="connsiteY2-106" fmla="*/ 619920 h 805696"/>
                  <a:gd name="connsiteX3-107" fmla="*/ 3323 w 465285"/>
                  <a:gd name="connsiteY3-108" fmla="*/ 805656 h 805696"/>
                  <a:gd name="connsiteX4-109" fmla="*/ 146 w 465285"/>
                  <a:gd name="connsiteY4-110" fmla="*/ 194470 h 805696"/>
                  <a:gd name="connsiteX0-111" fmla="*/ 11 w 465150"/>
                  <a:gd name="connsiteY0-112" fmla="*/ 194470 h 824745"/>
                  <a:gd name="connsiteX1-113" fmla="*/ 465150 w 465150"/>
                  <a:gd name="connsiteY1-114" fmla="*/ 0 h 824745"/>
                  <a:gd name="connsiteX2-115" fmla="*/ 458006 w 465150"/>
                  <a:gd name="connsiteY2-116" fmla="*/ 619920 h 824745"/>
                  <a:gd name="connsiteX3-117" fmla="*/ 122250 w 465150"/>
                  <a:gd name="connsiteY3-118" fmla="*/ 824706 h 824745"/>
                  <a:gd name="connsiteX4-119" fmla="*/ 11 w 465150"/>
                  <a:gd name="connsiteY4-120" fmla="*/ 194470 h 824745"/>
                  <a:gd name="connsiteX0-121" fmla="*/ 199 w 465338"/>
                  <a:gd name="connsiteY0-122" fmla="*/ 194470 h 793791"/>
                  <a:gd name="connsiteX1-123" fmla="*/ 465338 w 465338"/>
                  <a:gd name="connsiteY1-124" fmla="*/ 0 h 793791"/>
                  <a:gd name="connsiteX2-125" fmla="*/ 458194 w 465338"/>
                  <a:gd name="connsiteY2-126" fmla="*/ 619920 h 793791"/>
                  <a:gd name="connsiteX3-127" fmla="*/ 994 w 465338"/>
                  <a:gd name="connsiteY3-128" fmla="*/ 793750 h 793791"/>
                  <a:gd name="connsiteX4-129" fmla="*/ 199 w 465338"/>
                  <a:gd name="connsiteY4-130" fmla="*/ 194470 h 793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5338" h="793791">
                    <a:moveTo>
                      <a:pt x="199" y="194470"/>
                    </a:moveTo>
                    <a:lnTo>
                      <a:pt x="465338" y="0"/>
                    </a:lnTo>
                    <a:cubicBezTo>
                      <a:pt x="463750" y="202671"/>
                      <a:pt x="459782" y="417249"/>
                      <a:pt x="458194" y="619920"/>
                    </a:cubicBezTo>
                    <a:lnTo>
                      <a:pt x="994" y="793750"/>
                    </a:lnTo>
                    <a:cubicBezTo>
                      <a:pt x="4699" y="799571"/>
                      <a:pt x="-1124" y="193412"/>
                      <a:pt x="199" y="194470"/>
                    </a:cubicBezTo>
                    <a:close/>
                  </a:path>
                </a:pathLst>
              </a:custGeom>
              <a:gradFill flip="none" rotWithShape="1">
                <a:gsLst>
                  <a:gs pos="100000">
                    <a:schemeClr val="bg1">
                      <a:lumMod val="85000"/>
                    </a:schemeClr>
                  </a:gs>
                  <a:gs pos="0">
                    <a:schemeClr val="tx1">
                      <a:lumMod val="65000"/>
                      <a:lumOff val="35000"/>
                    </a:schemeClr>
                  </a:gs>
                  <a:gs pos="100000">
                    <a:srgbClr val="FFC000"/>
                  </a:gs>
                </a:gsLst>
                <a:lin ang="10800000" scaled="1"/>
                <a:tileRect/>
              </a:gra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28" name="TextBox 11"/>
          <p:cNvSpPr txBox="1">
            <a:spLocks noChangeArrowheads="1"/>
          </p:cNvSpPr>
          <p:nvPr/>
        </p:nvSpPr>
        <p:spPr bwMode="auto">
          <a:xfrm flipH="1">
            <a:off x="1314450" y="2700338"/>
            <a:ext cx="1308100" cy="46196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    </a:t>
            </a:r>
            <a:endParaRPr lang="en-US" altLang="zh-CN" sz="1200" kern="0" dirty="0">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1200" kern="0" dirty="0">
                <a:latin typeface="微软雅黑" panose="020B0503020204020204" pitchFamily="34" charset="-122"/>
                <a:ea typeface="微软雅黑" panose="020B0503020204020204" pitchFamily="34" charset="-122"/>
              </a:rPr>
              <a:t>点击添加文本</a:t>
            </a:r>
            <a:endParaRPr lang="en-US" altLang="zh-CN" sz="1200" kern="0" dirty="0">
              <a:latin typeface="微软雅黑" panose="020B0503020204020204" pitchFamily="34" charset="-122"/>
              <a:ea typeface="微软雅黑" panose="020B0503020204020204" pitchFamily="34" charset="-122"/>
            </a:endParaRPr>
          </a:p>
        </p:txBody>
      </p:sp>
      <p:sp>
        <p:nvSpPr>
          <p:cNvPr id="29" name="TextBox 11"/>
          <p:cNvSpPr txBox="1">
            <a:spLocks noChangeArrowheads="1"/>
          </p:cNvSpPr>
          <p:nvPr/>
        </p:nvSpPr>
        <p:spPr bwMode="auto">
          <a:xfrm flipH="1">
            <a:off x="1601788" y="2401888"/>
            <a:ext cx="733425" cy="307975"/>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400" b="1" kern="0" dirty="0">
                <a:solidFill>
                  <a:srgbClr val="C00000"/>
                </a:solidFill>
                <a:latin typeface="微软雅黑" panose="020B0503020204020204" pitchFamily="34" charset="-122"/>
                <a:ea typeface="微软雅黑" panose="020B0503020204020204" pitchFamily="34" charset="-122"/>
              </a:rPr>
              <a:t>标题一</a:t>
            </a:r>
            <a:endParaRPr lang="en-US" altLang="zh-CN" sz="1400" b="1" kern="0" dirty="0">
              <a:solidFill>
                <a:srgbClr val="C00000"/>
              </a:solidFill>
              <a:latin typeface="微软雅黑" panose="020B0503020204020204" pitchFamily="34" charset="-122"/>
              <a:ea typeface="微软雅黑" panose="020B0503020204020204" pitchFamily="34" charset="-122"/>
            </a:endParaRPr>
          </a:p>
        </p:txBody>
      </p:sp>
      <p:cxnSp>
        <p:nvCxnSpPr>
          <p:cNvPr id="30" name="直接连接符 29"/>
          <p:cNvCxnSpPr/>
          <p:nvPr/>
        </p:nvCxnSpPr>
        <p:spPr>
          <a:xfrm>
            <a:off x="1531938" y="2709863"/>
            <a:ext cx="873125" cy="0"/>
          </a:xfrm>
          <a:prstGeom prst="line">
            <a:avLst/>
          </a:prstGeom>
          <a:ln w="3175">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31" name="TextBox 11"/>
          <p:cNvSpPr txBox="1">
            <a:spLocks noChangeArrowheads="1"/>
          </p:cNvSpPr>
          <p:nvPr/>
        </p:nvSpPr>
        <p:spPr bwMode="auto">
          <a:xfrm flipH="1">
            <a:off x="3117850" y="1187450"/>
            <a:ext cx="735013" cy="307975"/>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400" b="1" kern="0" dirty="0">
                <a:solidFill>
                  <a:schemeClr val="tx1">
                    <a:lumMod val="65000"/>
                    <a:lumOff val="35000"/>
                  </a:schemeClr>
                </a:solidFill>
                <a:latin typeface="微软雅黑" panose="020B0503020204020204" pitchFamily="34" charset="-122"/>
                <a:ea typeface="微软雅黑" panose="020B0503020204020204" pitchFamily="34" charset="-122"/>
              </a:rPr>
              <a:t>标题二</a:t>
            </a:r>
            <a:endParaRPr lang="en-US" altLang="zh-CN" sz="1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TextBox 11"/>
          <p:cNvSpPr txBox="1">
            <a:spLocks noChangeArrowheads="1"/>
          </p:cNvSpPr>
          <p:nvPr/>
        </p:nvSpPr>
        <p:spPr bwMode="auto">
          <a:xfrm flipH="1">
            <a:off x="4452938" y="1187450"/>
            <a:ext cx="735012" cy="307975"/>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400" b="1" kern="0" dirty="0">
                <a:solidFill>
                  <a:schemeClr val="tx1">
                    <a:lumMod val="65000"/>
                    <a:lumOff val="35000"/>
                  </a:schemeClr>
                </a:solidFill>
                <a:latin typeface="微软雅黑" panose="020B0503020204020204" pitchFamily="34" charset="-122"/>
                <a:ea typeface="微软雅黑" panose="020B0503020204020204" pitchFamily="34" charset="-122"/>
              </a:rPr>
              <a:t>标题三</a:t>
            </a:r>
            <a:endParaRPr lang="en-US" altLang="zh-CN" sz="1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TextBox 11"/>
          <p:cNvSpPr txBox="1">
            <a:spLocks noChangeArrowheads="1"/>
          </p:cNvSpPr>
          <p:nvPr/>
        </p:nvSpPr>
        <p:spPr bwMode="auto">
          <a:xfrm flipH="1">
            <a:off x="5813425" y="1187450"/>
            <a:ext cx="733425" cy="307975"/>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400" b="1" kern="0" dirty="0">
                <a:solidFill>
                  <a:schemeClr val="tx1">
                    <a:lumMod val="65000"/>
                    <a:lumOff val="35000"/>
                  </a:schemeClr>
                </a:solidFill>
                <a:latin typeface="微软雅黑" panose="020B0503020204020204" pitchFamily="34" charset="-122"/>
                <a:ea typeface="微软雅黑" panose="020B0503020204020204" pitchFamily="34" charset="-122"/>
              </a:rPr>
              <a:t>标题四</a:t>
            </a:r>
            <a:endParaRPr lang="en-US" altLang="zh-CN" sz="1400" b="1"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4" name="组合 33"/>
          <p:cNvGrpSpPr/>
          <p:nvPr/>
        </p:nvGrpSpPr>
        <p:grpSpPr bwMode="auto">
          <a:xfrm>
            <a:off x="2830513" y="2290763"/>
            <a:ext cx="1309687" cy="1857375"/>
            <a:chOff x="2869229" y="2399761"/>
            <a:chExt cx="1309173" cy="1856624"/>
          </a:xfrm>
        </p:grpSpPr>
        <p:sp>
          <p:nvSpPr>
            <p:cNvPr id="35" name="圆角矩形 34"/>
            <p:cNvSpPr/>
            <p:nvPr/>
          </p:nvSpPr>
          <p:spPr>
            <a:xfrm>
              <a:off x="2912074" y="2399761"/>
              <a:ext cx="1223483" cy="238029"/>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圆角矩形 35"/>
            <p:cNvSpPr/>
            <p:nvPr/>
          </p:nvSpPr>
          <p:spPr>
            <a:xfrm>
              <a:off x="2912074" y="2718719"/>
              <a:ext cx="1223483" cy="239616"/>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圆角矩形 36"/>
            <p:cNvSpPr/>
            <p:nvPr/>
          </p:nvSpPr>
          <p:spPr>
            <a:xfrm>
              <a:off x="2912074" y="3037678"/>
              <a:ext cx="1223483" cy="239615"/>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圆角矩形 37"/>
            <p:cNvSpPr/>
            <p:nvPr/>
          </p:nvSpPr>
          <p:spPr>
            <a:xfrm>
              <a:off x="2912074" y="3356636"/>
              <a:ext cx="1223483" cy="239616"/>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圆角矩形 38"/>
            <p:cNvSpPr/>
            <p:nvPr/>
          </p:nvSpPr>
          <p:spPr>
            <a:xfrm>
              <a:off x="2912074" y="3677181"/>
              <a:ext cx="1223483" cy="238029"/>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圆角矩形 39"/>
            <p:cNvSpPr/>
            <p:nvPr/>
          </p:nvSpPr>
          <p:spPr>
            <a:xfrm>
              <a:off x="2912074" y="3996140"/>
              <a:ext cx="1223483" cy="238029"/>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TextBox 11"/>
            <p:cNvSpPr txBox="1">
              <a:spLocks noChangeArrowheads="1"/>
            </p:cNvSpPr>
            <p:nvPr/>
          </p:nvSpPr>
          <p:spPr bwMode="auto">
            <a:xfrm flipH="1">
              <a:off x="2869229" y="2409282"/>
              <a:ext cx="1309173" cy="26183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42" name="TextBox 11"/>
            <p:cNvSpPr txBox="1">
              <a:spLocks noChangeArrowheads="1"/>
            </p:cNvSpPr>
            <p:nvPr/>
          </p:nvSpPr>
          <p:spPr bwMode="auto">
            <a:xfrm flipH="1">
              <a:off x="2869229" y="2721893"/>
              <a:ext cx="1309173" cy="26183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43" name="TextBox 11"/>
            <p:cNvSpPr txBox="1">
              <a:spLocks noChangeArrowheads="1"/>
            </p:cNvSpPr>
            <p:nvPr/>
          </p:nvSpPr>
          <p:spPr bwMode="auto">
            <a:xfrm flipH="1">
              <a:off x="2869229" y="3037678"/>
              <a:ext cx="1309173" cy="26183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44" name="TextBox 11"/>
            <p:cNvSpPr txBox="1">
              <a:spLocks noChangeArrowheads="1"/>
            </p:cNvSpPr>
            <p:nvPr/>
          </p:nvSpPr>
          <p:spPr bwMode="auto">
            <a:xfrm flipH="1">
              <a:off x="2869229" y="3342355"/>
              <a:ext cx="1309173" cy="26183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45" name="TextBox 11"/>
            <p:cNvSpPr txBox="1">
              <a:spLocks noChangeArrowheads="1"/>
            </p:cNvSpPr>
            <p:nvPr/>
          </p:nvSpPr>
          <p:spPr bwMode="auto">
            <a:xfrm flipH="1">
              <a:off x="2869229" y="3670834"/>
              <a:ext cx="1309173" cy="26183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46" name="TextBox 11"/>
            <p:cNvSpPr txBox="1">
              <a:spLocks noChangeArrowheads="1"/>
            </p:cNvSpPr>
            <p:nvPr/>
          </p:nvSpPr>
          <p:spPr bwMode="auto">
            <a:xfrm flipH="1">
              <a:off x="2869229" y="3994553"/>
              <a:ext cx="1309173" cy="26183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grpSp>
      <p:grpSp>
        <p:nvGrpSpPr>
          <p:cNvPr id="47" name="组合 46"/>
          <p:cNvGrpSpPr/>
          <p:nvPr/>
        </p:nvGrpSpPr>
        <p:grpSpPr bwMode="auto">
          <a:xfrm>
            <a:off x="4186238" y="2290763"/>
            <a:ext cx="1309687" cy="1857375"/>
            <a:chOff x="4224160" y="2399761"/>
            <a:chExt cx="1309173" cy="1856624"/>
          </a:xfrm>
        </p:grpSpPr>
        <p:sp>
          <p:nvSpPr>
            <p:cNvPr id="48" name="圆角矩形 47"/>
            <p:cNvSpPr/>
            <p:nvPr/>
          </p:nvSpPr>
          <p:spPr>
            <a:xfrm>
              <a:off x="4259071" y="2399761"/>
              <a:ext cx="1225069" cy="238029"/>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圆角矩形 48"/>
            <p:cNvSpPr/>
            <p:nvPr/>
          </p:nvSpPr>
          <p:spPr>
            <a:xfrm>
              <a:off x="4259071" y="2718719"/>
              <a:ext cx="1225069" cy="239616"/>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圆角矩形 49"/>
            <p:cNvSpPr/>
            <p:nvPr/>
          </p:nvSpPr>
          <p:spPr>
            <a:xfrm>
              <a:off x="4259071" y="3037678"/>
              <a:ext cx="1225069" cy="239615"/>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圆角矩形 50"/>
            <p:cNvSpPr/>
            <p:nvPr/>
          </p:nvSpPr>
          <p:spPr>
            <a:xfrm>
              <a:off x="4259071" y="3356636"/>
              <a:ext cx="1225069" cy="239616"/>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圆角矩形 51"/>
            <p:cNvSpPr/>
            <p:nvPr/>
          </p:nvSpPr>
          <p:spPr>
            <a:xfrm>
              <a:off x="4259071" y="3677181"/>
              <a:ext cx="1225069" cy="238029"/>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圆角矩形 52"/>
            <p:cNvSpPr/>
            <p:nvPr/>
          </p:nvSpPr>
          <p:spPr>
            <a:xfrm>
              <a:off x="4259071" y="3996140"/>
              <a:ext cx="1225069" cy="238029"/>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TextBox 11"/>
            <p:cNvSpPr txBox="1">
              <a:spLocks noChangeArrowheads="1"/>
            </p:cNvSpPr>
            <p:nvPr/>
          </p:nvSpPr>
          <p:spPr bwMode="auto">
            <a:xfrm flipH="1">
              <a:off x="4224160" y="2409282"/>
              <a:ext cx="1309173" cy="26183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55" name="TextBox 11"/>
            <p:cNvSpPr txBox="1">
              <a:spLocks noChangeArrowheads="1"/>
            </p:cNvSpPr>
            <p:nvPr/>
          </p:nvSpPr>
          <p:spPr bwMode="auto">
            <a:xfrm flipH="1">
              <a:off x="4224160" y="2721893"/>
              <a:ext cx="1309173" cy="26183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56" name="TextBox 11"/>
            <p:cNvSpPr txBox="1">
              <a:spLocks noChangeArrowheads="1"/>
            </p:cNvSpPr>
            <p:nvPr/>
          </p:nvSpPr>
          <p:spPr bwMode="auto">
            <a:xfrm flipH="1">
              <a:off x="4224160" y="3037678"/>
              <a:ext cx="1309173" cy="26183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57" name="TextBox 11"/>
            <p:cNvSpPr txBox="1">
              <a:spLocks noChangeArrowheads="1"/>
            </p:cNvSpPr>
            <p:nvPr/>
          </p:nvSpPr>
          <p:spPr bwMode="auto">
            <a:xfrm flipH="1">
              <a:off x="4224160" y="3342355"/>
              <a:ext cx="1309173" cy="26183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58" name="TextBox 11"/>
            <p:cNvSpPr txBox="1">
              <a:spLocks noChangeArrowheads="1"/>
            </p:cNvSpPr>
            <p:nvPr/>
          </p:nvSpPr>
          <p:spPr bwMode="auto">
            <a:xfrm flipH="1">
              <a:off x="4224160" y="3670834"/>
              <a:ext cx="1309173" cy="26183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59" name="TextBox 11"/>
            <p:cNvSpPr txBox="1">
              <a:spLocks noChangeArrowheads="1"/>
            </p:cNvSpPr>
            <p:nvPr/>
          </p:nvSpPr>
          <p:spPr bwMode="auto">
            <a:xfrm flipH="1">
              <a:off x="4224160" y="3994553"/>
              <a:ext cx="1309173" cy="26183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grpSp>
      <p:cxnSp>
        <p:nvCxnSpPr>
          <p:cNvPr id="60" name="直接连接符 59"/>
          <p:cNvCxnSpPr/>
          <p:nvPr/>
        </p:nvCxnSpPr>
        <p:spPr>
          <a:xfrm>
            <a:off x="6170613" y="1806575"/>
            <a:ext cx="0" cy="2200275"/>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61" name="组合 60"/>
          <p:cNvGrpSpPr/>
          <p:nvPr/>
        </p:nvGrpSpPr>
        <p:grpSpPr bwMode="auto">
          <a:xfrm>
            <a:off x="5511800" y="2290763"/>
            <a:ext cx="1309688" cy="1857375"/>
            <a:chOff x="5550517" y="2399761"/>
            <a:chExt cx="1309173" cy="1856624"/>
          </a:xfrm>
        </p:grpSpPr>
        <p:sp>
          <p:nvSpPr>
            <p:cNvPr id="62" name="圆角矩形 61"/>
            <p:cNvSpPr/>
            <p:nvPr/>
          </p:nvSpPr>
          <p:spPr>
            <a:xfrm>
              <a:off x="5594950" y="2399761"/>
              <a:ext cx="1223482" cy="238029"/>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圆角矩形 62"/>
            <p:cNvSpPr/>
            <p:nvPr/>
          </p:nvSpPr>
          <p:spPr>
            <a:xfrm>
              <a:off x="5594950" y="2718719"/>
              <a:ext cx="1223482" cy="239616"/>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4" name="圆角矩形 63"/>
            <p:cNvSpPr/>
            <p:nvPr/>
          </p:nvSpPr>
          <p:spPr>
            <a:xfrm>
              <a:off x="5594950" y="3037678"/>
              <a:ext cx="1223482" cy="239615"/>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5" name="圆角矩形 64"/>
            <p:cNvSpPr/>
            <p:nvPr/>
          </p:nvSpPr>
          <p:spPr>
            <a:xfrm>
              <a:off x="5594950" y="3356636"/>
              <a:ext cx="1223482" cy="239616"/>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6" name="圆角矩形 65"/>
            <p:cNvSpPr/>
            <p:nvPr/>
          </p:nvSpPr>
          <p:spPr>
            <a:xfrm>
              <a:off x="5594950" y="3677181"/>
              <a:ext cx="1223482" cy="238029"/>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7" name="圆角矩形 66"/>
            <p:cNvSpPr/>
            <p:nvPr/>
          </p:nvSpPr>
          <p:spPr>
            <a:xfrm>
              <a:off x="5594950" y="3996140"/>
              <a:ext cx="1223482" cy="238029"/>
            </a:xfrm>
            <a:prstGeom prst="roundRect">
              <a:avLst/>
            </a:prstGeom>
            <a:gradFill flip="none" rotWithShape="1">
              <a:gsLst>
                <a:gs pos="48000">
                  <a:schemeClr val="bg1">
                    <a:lumMod val="65000"/>
                  </a:schemeClr>
                </a:gs>
                <a:gs pos="0">
                  <a:schemeClr val="bg1">
                    <a:lumMod val="50000"/>
                  </a:schemeClr>
                </a:gs>
                <a:gs pos="99000">
                  <a:schemeClr val="bg1">
                    <a:lumMod val="95000"/>
                  </a:schemeClr>
                </a:gs>
              </a:gsLst>
              <a:lin ang="18900000" scaled="1"/>
              <a:tileRect/>
            </a:gradFill>
            <a:ln w="31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TextBox 11"/>
            <p:cNvSpPr txBox="1">
              <a:spLocks noChangeArrowheads="1"/>
            </p:cNvSpPr>
            <p:nvPr/>
          </p:nvSpPr>
          <p:spPr bwMode="auto">
            <a:xfrm flipH="1">
              <a:off x="5550517" y="2409282"/>
              <a:ext cx="1309173" cy="26183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69" name="TextBox 11"/>
            <p:cNvSpPr txBox="1">
              <a:spLocks noChangeArrowheads="1"/>
            </p:cNvSpPr>
            <p:nvPr/>
          </p:nvSpPr>
          <p:spPr bwMode="auto">
            <a:xfrm flipH="1">
              <a:off x="5550517" y="2721893"/>
              <a:ext cx="1309173" cy="26183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70" name="TextBox 11"/>
            <p:cNvSpPr txBox="1">
              <a:spLocks noChangeArrowheads="1"/>
            </p:cNvSpPr>
            <p:nvPr/>
          </p:nvSpPr>
          <p:spPr bwMode="auto">
            <a:xfrm flipH="1">
              <a:off x="5550517" y="3037678"/>
              <a:ext cx="1309173" cy="26183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71" name="TextBox 11"/>
            <p:cNvSpPr txBox="1">
              <a:spLocks noChangeArrowheads="1"/>
            </p:cNvSpPr>
            <p:nvPr/>
          </p:nvSpPr>
          <p:spPr bwMode="auto">
            <a:xfrm flipH="1">
              <a:off x="5550517" y="3342355"/>
              <a:ext cx="1309173" cy="26183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72" name="TextBox 11"/>
            <p:cNvSpPr txBox="1">
              <a:spLocks noChangeArrowheads="1"/>
            </p:cNvSpPr>
            <p:nvPr/>
          </p:nvSpPr>
          <p:spPr bwMode="auto">
            <a:xfrm flipH="1">
              <a:off x="5550517" y="3670834"/>
              <a:ext cx="1309173" cy="26183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sp>
          <p:nvSpPr>
            <p:cNvPr id="73" name="TextBox 11"/>
            <p:cNvSpPr txBox="1">
              <a:spLocks noChangeArrowheads="1"/>
            </p:cNvSpPr>
            <p:nvPr/>
          </p:nvSpPr>
          <p:spPr bwMode="auto">
            <a:xfrm flipH="1">
              <a:off x="5550517" y="3994553"/>
              <a:ext cx="1309173" cy="261832"/>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50" kern="0" dirty="0">
                  <a:solidFill>
                    <a:schemeClr val="bg1"/>
                  </a:solidFill>
                  <a:latin typeface="微软雅黑" panose="020B0503020204020204" pitchFamily="34" charset="-122"/>
                  <a:ea typeface="微软雅黑" panose="020B0503020204020204" pitchFamily="34" charset="-122"/>
                </a:rPr>
                <a:t>点击添加文本    </a:t>
              </a:r>
              <a:endParaRPr lang="en-US" altLang="zh-CN" sz="1050" kern="0" dirty="0">
                <a:solidFill>
                  <a:schemeClr val="bg1"/>
                </a:solidFill>
                <a:latin typeface="微软雅黑" panose="020B0503020204020204" pitchFamily="34" charset="-122"/>
                <a:ea typeface="微软雅黑" panose="020B0503020204020204" pitchFamily="34" charset="-122"/>
              </a:endParaRPr>
            </a:p>
          </p:txBody>
        </p:sp>
      </p:grpSp>
      <p:grpSp>
        <p:nvGrpSpPr>
          <p:cNvPr id="74" name="组合 73"/>
          <p:cNvGrpSpPr/>
          <p:nvPr/>
        </p:nvGrpSpPr>
        <p:grpSpPr bwMode="auto">
          <a:xfrm>
            <a:off x="3905250" y="1506538"/>
            <a:ext cx="1855788" cy="871537"/>
            <a:chOff x="3943049" y="1614120"/>
            <a:chExt cx="1856607" cy="872316"/>
          </a:xfrm>
        </p:grpSpPr>
        <p:sp>
          <p:nvSpPr>
            <p:cNvPr id="75" name="椭圆 10"/>
            <p:cNvSpPr>
              <a:spLocks noChangeArrowheads="1"/>
            </p:cNvSpPr>
            <p:nvPr/>
          </p:nvSpPr>
          <p:spPr bwMode="auto">
            <a:xfrm flipH="1" flipV="1">
              <a:off x="3943049" y="1703510"/>
              <a:ext cx="1856607" cy="782926"/>
            </a:xfrm>
            <a:prstGeom prst="ellipse">
              <a:avLst/>
            </a:prstGeom>
            <a:gradFill rotWithShape="1">
              <a:gsLst>
                <a:gs pos="0">
                  <a:schemeClr val="tx1">
                    <a:lumMod val="93000"/>
                    <a:lumOff val="7000"/>
                  </a:schemeClr>
                </a:gs>
                <a:gs pos="100000">
                  <a:srgbClr val="FFFFFF">
                    <a:alpha val="0"/>
                  </a:srgbClr>
                </a:gs>
              </a:gsLst>
              <a:path path="shape">
                <a:fillToRect l="50000" t="50000" r="50000" b="50000"/>
              </a:path>
            </a:gradFill>
            <a:ln>
              <a:noFill/>
            </a:ln>
            <a:effectLst>
              <a:glow rad="127000">
                <a:srgbClr val="F79524">
                  <a:alpha val="0"/>
                </a:srgbClr>
              </a:glow>
              <a:outerShdw dist="107763" dir="2700000" algn="ctr" rotWithShape="0">
                <a:srgbClr val="535455"/>
              </a:outerShdw>
              <a:softEdge rad="368300"/>
            </a:effectLst>
          </p:spPr>
          <p:txBody>
            <a:bodyPr wrap="none" lIns="92075" tIns="46038" rIns="92075" bIns="46038" anchor="ctr"/>
            <a:lstStyle/>
            <a:p>
              <a:pPr algn="ctr" eaLnBrk="1" fontAlgn="auto" hangingPunct="1">
                <a:spcBef>
                  <a:spcPts val="0"/>
                </a:spcBef>
                <a:spcAft>
                  <a:spcPts val="0"/>
                </a:spcAft>
                <a:defRPr/>
              </a:pPr>
              <a:endParaRPr lang="zh-CN" altLang="zh-CN" kern="0">
                <a:solidFill>
                  <a:sysClr val="windowText" lastClr="000000"/>
                </a:solidFill>
                <a:latin typeface="Arial" panose="020B0604020202020204" pitchFamily="34" charset="0"/>
              </a:endParaRPr>
            </a:p>
          </p:txBody>
        </p:sp>
        <p:grpSp>
          <p:nvGrpSpPr>
            <p:cNvPr id="10271" name="组合 17"/>
            <p:cNvGrpSpPr/>
            <p:nvPr/>
          </p:nvGrpSpPr>
          <p:grpSpPr bwMode="auto">
            <a:xfrm>
              <a:off x="4624338" y="1614120"/>
              <a:ext cx="497943" cy="536601"/>
              <a:chOff x="404540" y="2565285"/>
              <a:chExt cx="931864" cy="1004209"/>
            </a:xfrm>
          </p:grpSpPr>
          <p:sp>
            <p:nvSpPr>
              <p:cNvPr id="77" name="任意多边形 76"/>
              <p:cNvSpPr/>
              <p:nvPr/>
            </p:nvSpPr>
            <p:spPr>
              <a:xfrm>
                <a:off x="404634" y="2565285"/>
                <a:ext cx="924354" cy="999110"/>
              </a:xfrm>
              <a:custGeom>
                <a:avLst/>
                <a:gdLst>
                  <a:gd name="connsiteX0" fmla="*/ 0 w 927100"/>
                  <a:gd name="connsiteY0" fmla="*/ 806450 h 996950"/>
                  <a:gd name="connsiteX1" fmla="*/ 0 w 927100"/>
                  <a:gd name="connsiteY1" fmla="*/ 203200 h 996950"/>
                  <a:gd name="connsiteX2" fmla="*/ 463550 w 927100"/>
                  <a:gd name="connsiteY2" fmla="*/ 0 h 996950"/>
                  <a:gd name="connsiteX3" fmla="*/ 927100 w 927100"/>
                  <a:gd name="connsiteY3" fmla="*/ 196850 h 996950"/>
                  <a:gd name="connsiteX4" fmla="*/ 927100 w 927100"/>
                  <a:gd name="connsiteY4" fmla="*/ 812800 h 996950"/>
                  <a:gd name="connsiteX5" fmla="*/ 457200 w 927100"/>
                  <a:gd name="connsiteY5" fmla="*/ 996950 h 996950"/>
                  <a:gd name="connsiteX6" fmla="*/ 0 w 927100"/>
                  <a:gd name="connsiteY6" fmla="*/ 806450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100" h="996950">
                    <a:moveTo>
                      <a:pt x="0" y="806450"/>
                    </a:moveTo>
                    <a:lnTo>
                      <a:pt x="0" y="203200"/>
                    </a:lnTo>
                    <a:lnTo>
                      <a:pt x="463550" y="0"/>
                    </a:lnTo>
                    <a:lnTo>
                      <a:pt x="927100" y="196850"/>
                    </a:lnTo>
                    <a:lnTo>
                      <a:pt x="927100" y="812800"/>
                    </a:lnTo>
                    <a:lnTo>
                      <a:pt x="457200" y="996950"/>
                    </a:lnTo>
                    <a:lnTo>
                      <a:pt x="0" y="806450"/>
                    </a:lnTo>
                    <a:close/>
                  </a:path>
                </a:pathLst>
              </a:custGeom>
              <a:solidFill>
                <a:schemeClr val="tx1">
                  <a:lumMod val="65000"/>
                  <a:lumOff val="35000"/>
                </a:schemeClr>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8" name="任意多边形 77"/>
              <p:cNvSpPr/>
              <p:nvPr/>
            </p:nvSpPr>
            <p:spPr>
              <a:xfrm>
                <a:off x="404634" y="2767486"/>
                <a:ext cx="466635" cy="799882"/>
              </a:xfrm>
              <a:custGeom>
                <a:avLst/>
                <a:gdLst>
                  <a:gd name="connsiteX0" fmla="*/ 12700 w 469900"/>
                  <a:gd name="connsiteY0" fmla="*/ 0 h 790575"/>
                  <a:gd name="connsiteX1" fmla="*/ 469900 w 469900"/>
                  <a:gd name="connsiteY1" fmla="*/ 196850 h 790575"/>
                  <a:gd name="connsiteX2" fmla="*/ 469900 w 469900"/>
                  <a:gd name="connsiteY2" fmla="*/ 790575 h 790575"/>
                  <a:gd name="connsiteX3" fmla="*/ 0 w 469900"/>
                  <a:gd name="connsiteY3" fmla="*/ 603250 h 790575"/>
                  <a:gd name="connsiteX4" fmla="*/ 12700 w 469900"/>
                  <a:gd name="connsiteY4" fmla="*/ 0 h 790575"/>
                  <a:gd name="connsiteX0-1" fmla="*/ 12700 w 469900"/>
                  <a:gd name="connsiteY0-2" fmla="*/ 0 h 795338"/>
                  <a:gd name="connsiteX1-3" fmla="*/ 469900 w 469900"/>
                  <a:gd name="connsiteY1-4" fmla="*/ 196850 h 795338"/>
                  <a:gd name="connsiteX2-5" fmla="*/ 467519 w 469900"/>
                  <a:gd name="connsiteY2-6" fmla="*/ 795338 h 795338"/>
                  <a:gd name="connsiteX3-7" fmla="*/ 0 w 469900"/>
                  <a:gd name="connsiteY3-8" fmla="*/ 603250 h 795338"/>
                  <a:gd name="connsiteX4-9" fmla="*/ 12700 w 469900"/>
                  <a:gd name="connsiteY4-10" fmla="*/ 0 h 795338"/>
                  <a:gd name="connsiteX0-11" fmla="*/ 12700 w 472386"/>
                  <a:gd name="connsiteY0-12" fmla="*/ 0 h 802482"/>
                  <a:gd name="connsiteX1-13" fmla="*/ 469900 w 472386"/>
                  <a:gd name="connsiteY1-14" fmla="*/ 196850 h 802482"/>
                  <a:gd name="connsiteX2-15" fmla="*/ 472281 w 472386"/>
                  <a:gd name="connsiteY2-16" fmla="*/ 802482 h 802482"/>
                  <a:gd name="connsiteX3-17" fmla="*/ 0 w 472386"/>
                  <a:gd name="connsiteY3-18" fmla="*/ 603250 h 802482"/>
                  <a:gd name="connsiteX4-19" fmla="*/ 12700 w 472386"/>
                  <a:gd name="connsiteY4-20" fmla="*/ 0 h 802482"/>
                  <a:gd name="connsiteX0-21" fmla="*/ 0 w 459686"/>
                  <a:gd name="connsiteY0-22" fmla="*/ 0 h 802482"/>
                  <a:gd name="connsiteX1-23" fmla="*/ 457200 w 459686"/>
                  <a:gd name="connsiteY1-24" fmla="*/ 196850 h 802482"/>
                  <a:gd name="connsiteX2-25" fmla="*/ 459581 w 459686"/>
                  <a:gd name="connsiteY2-26" fmla="*/ 802482 h 802482"/>
                  <a:gd name="connsiteX3-27" fmla="*/ 32544 w 459686"/>
                  <a:gd name="connsiteY3-28" fmla="*/ 581819 h 802482"/>
                  <a:gd name="connsiteX4-29" fmla="*/ 0 w 459686"/>
                  <a:gd name="connsiteY4-30" fmla="*/ 0 h 802482"/>
                  <a:gd name="connsiteX0-31" fmla="*/ 794 w 460480"/>
                  <a:gd name="connsiteY0-32" fmla="*/ 0 h 802482"/>
                  <a:gd name="connsiteX1-33" fmla="*/ 457994 w 460480"/>
                  <a:gd name="connsiteY1-34" fmla="*/ 196850 h 802482"/>
                  <a:gd name="connsiteX2-35" fmla="*/ 460375 w 460480"/>
                  <a:gd name="connsiteY2-36" fmla="*/ 802482 h 802482"/>
                  <a:gd name="connsiteX3-37" fmla="*/ 0 w 460480"/>
                  <a:gd name="connsiteY3-38" fmla="*/ 610394 h 802482"/>
                  <a:gd name="connsiteX4-39" fmla="*/ 794 w 460480"/>
                  <a:gd name="connsiteY4-40" fmla="*/ 0 h 802482"/>
                  <a:gd name="connsiteX0-41" fmla="*/ 0 w 523980"/>
                  <a:gd name="connsiteY0-42" fmla="*/ 0 h 709613"/>
                  <a:gd name="connsiteX1-43" fmla="*/ 521494 w 523980"/>
                  <a:gd name="connsiteY1-44" fmla="*/ 103981 h 709613"/>
                  <a:gd name="connsiteX2-45" fmla="*/ 523875 w 523980"/>
                  <a:gd name="connsiteY2-46" fmla="*/ 709613 h 709613"/>
                  <a:gd name="connsiteX3-47" fmla="*/ 63500 w 523980"/>
                  <a:gd name="connsiteY3-48" fmla="*/ 517525 h 709613"/>
                  <a:gd name="connsiteX4-49" fmla="*/ 0 w 523980"/>
                  <a:gd name="connsiteY4-50" fmla="*/ 0 h 709613"/>
                  <a:gd name="connsiteX0-51" fmla="*/ 12 w 464461"/>
                  <a:gd name="connsiteY0-52" fmla="*/ 0 h 800100"/>
                  <a:gd name="connsiteX1-53" fmla="*/ 461975 w 464461"/>
                  <a:gd name="connsiteY1-54" fmla="*/ 194468 h 800100"/>
                  <a:gd name="connsiteX2-55" fmla="*/ 464356 w 464461"/>
                  <a:gd name="connsiteY2-56" fmla="*/ 800100 h 800100"/>
                  <a:gd name="connsiteX3-57" fmla="*/ 3981 w 464461"/>
                  <a:gd name="connsiteY3-58" fmla="*/ 608012 h 800100"/>
                  <a:gd name="connsiteX4-59" fmla="*/ 12 w 464461"/>
                  <a:gd name="connsiteY4-60" fmla="*/ 0 h 800100"/>
                  <a:gd name="connsiteX0-61" fmla="*/ 41274 w 505723"/>
                  <a:gd name="connsiteY0-62" fmla="*/ 0 h 800100"/>
                  <a:gd name="connsiteX1-63" fmla="*/ 503237 w 505723"/>
                  <a:gd name="connsiteY1-64" fmla="*/ 194468 h 800100"/>
                  <a:gd name="connsiteX2-65" fmla="*/ 505618 w 505723"/>
                  <a:gd name="connsiteY2-66" fmla="*/ 800100 h 800100"/>
                  <a:gd name="connsiteX3-67" fmla="*/ 0 w 505723"/>
                  <a:gd name="connsiteY3-68" fmla="*/ 629443 h 800100"/>
                  <a:gd name="connsiteX4-69" fmla="*/ 41274 w 505723"/>
                  <a:gd name="connsiteY4-70" fmla="*/ 0 h 800100"/>
                  <a:gd name="connsiteX0-71" fmla="*/ 1 w 464450"/>
                  <a:gd name="connsiteY0-72" fmla="*/ 0 h 800100"/>
                  <a:gd name="connsiteX1-73" fmla="*/ 461964 w 464450"/>
                  <a:gd name="connsiteY1-74" fmla="*/ 194468 h 800100"/>
                  <a:gd name="connsiteX2-75" fmla="*/ 464345 w 464450"/>
                  <a:gd name="connsiteY2-76" fmla="*/ 800100 h 800100"/>
                  <a:gd name="connsiteX3-77" fmla="*/ 63502 w 464450"/>
                  <a:gd name="connsiteY3-78" fmla="*/ 598487 h 800100"/>
                  <a:gd name="connsiteX4-79" fmla="*/ 1 w 464450"/>
                  <a:gd name="connsiteY4-80" fmla="*/ 0 h 800100"/>
                  <a:gd name="connsiteX0-81" fmla="*/ 793 w 465242"/>
                  <a:gd name="connsiteY0-82" fmla="*/ 0 h 800100"/>
                  <a:gd name="connsiteX1-83" fmla="*/ 462756 w 465242"/>
                  <a:gd name="connsiteY1-84" fmla="*/ 194468 h 800100"/>
                  <a:gd name="connsiteX2-85" fmla="*/ 465137 w 465242"/>
                  <a:gd name="connsiteY2-86" fmla="*/ 800100 h 800100"/>
                  <a:gd name="connsiteX3-87" fmla="*/ 0 w 465242"/>
                  <a:gd name="connsiteY3-88" fmla="*/ 603250 h 800100"/>
                  <a:gd name="connsiteX4-89" fmla="*/ 793 w 465242"/>
                  <a:gd name="connsiteY4-90" fmla="*/ 0 h 8001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5242" h="800100">
                    <a:moveTo>
                      <a:pt x="793" y="0"/>
                    </a:moveTo>
                    <a:lnTo>
                      <a:pt x="462756" y="194468"/>
                    </a:lnTo>
                    <a:cubicBezTo>
                      <a:pt x="461962" y="393964"/>
                      <a:pt x="465931" y="600604"/>
                      <a:pt x="465137" y="800100"/>
                    </a:cubicBezTo>
                    <a:lnTo>
                      <a:pt x="0" y="603250"/>
                    </a:lnTo>
                    <a:cubicBezTo>
                      <a:pt x="265" y="399785"/>
                      <a:pt x="528" y="203465"/>
                      <a:pt x="793" y="0"/>
                    </a:cubicBezTo>
                    <a:close/>
                  </a:path>
                </a:pathLst>
              </a:custGeom>
              <a:gradFill>
                <a:gsLst>
                  <a:gs pos="100000">
                    <a:schemeClr val="bg1">
                      <a:lumMod val="85000"/>
                    </a:schemeClr>
                  </a:gs>
                  <a:gs pos="0">
                    <a:schemeClr val="tx1">
                      <a:lumMod val="65000"/>
                      <a:lumOff val="35000"/>
                    </a:schemeClr>
                  </a:gs>
                  <a:gs pos="100000">
                    <a:srgbClr val="FFC000"/>
                  </a:gs>
                </a:gsLst>
                <a:lin ang="10800000" scaled="1"/>
              </a:gra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9" name="任意多边形 78"/>
              <p:cNvSpPr/>
              <p:nvPr/>
            </p:nvSpPr>
            <p:spPr>
              <a:xfrm>
                <a:off x="871269" y="2764511"/>
                <a:ext cx="463664" cy="805831"/>
              </a:xfrm>
              <a:custGeom>
                <a:avLst/>
                <a:gdLst>
                  <a:gd name="connsiteX0" fmla="*/ 0 w 460375"/>
                  <a:gd name="connsiteY0" fmla="*/ 187325 h 784225"/>
                  <a:gd name="connsiteX1" fmla="*/ 460375 w 460375"/>
                  <a:gd name="connsiteY1" fmla="*/ 0 h 784225"/>
                  <a:gd name="connsiteX2" fmla="*/ 460375 w 460375"/>
                  <a:gd name="connsiteY2" fmla="*/ 593725 h 784225"/>
                  <a:gd name="connsiteX3" fmla="*/ 3175 w 460375"/>
                  <a:gd name="connsiteY3" fmla="*/ 784225 h 784225"/>
                  <a:gd name="connsiteX4" fmla="*/ 0 w 460375"/>
                  <a:gd name="connsiteY4" fmla="*/ 187325 h 784225"/>
                  <a:gd name="connsiteX0-1" fmla="*/ 0 w 465138"/>
                  <a:gd name="connsiteY0-2" fmla="*/ 201613 h 798513"/>
                  <a:gd name="connsiteX1-3" fmla="*/ 465138 w 465138"/>
                  <a:gd name="connsiteY1-4" fmla="*/ 0 h 798513"/>
                  <a:gd name="connsiteX2-5" fmla="*/ 460375 w 465138"/>
                  <a:gd name="connsiteY2-6" fmla="*/ 608013 h 798513"/>
                  <a:gd name="connsiteX3-7" fmla="*/ 3175 w 465138"/>
                  <a:gd name="connsiteY3-8" fmla="*/ 798513 h 798513"/>
                  <a:gd name="connsiteX4-9" fmla="*/ 0 w 465138"/>
                  <a:gd name="connsiteY4-10" fmla="*/ 201613 h 798513"/>
                  <a:gd name="connsiteX0-11" fmla="*/ 0 w 465138"/>
                  <a:gd name="connsiteY0-12" fmla="*/ 201613 h 798513"/>
                  <a:gd name="connsiteX1-13" fmla="*/ 465138 w 465138"/>
                  <a:gd name="connsiteY1-14" fmla="*/ 0 h 798513"/>
                  <a:gd name="connsiteX2-15" fmla="*/ 457994 w 465138"/>
                  <a:gd name="connsiteY2-16" fmla="*/ 619920 h 798513"/>
                  <a:gd name="connsiteX3-17" fmla="*/ 3175 w 465138"/>
                  <a:gd name="connsiteY3-18" fmla="*/ 798513 h 798513"/>
                  <a:gd name="connsiteX4-19" fmla="*/ 0 w 465138"/>
                  <a:gd name="connsiteY4-20" fmla="*/ 201613 h 798513"/>
                  <a:gd name="connsiteX0-21" fmla="*/ 0 w 465138"/>
                  <a:gd name="connsiteY0-22" fmla="*/ 201613 h 712788"/>
                  <a:gd name="connsiteX1-23" fmla="*/ 465138 w 465138"/>
                  <a:gd name="connsiteY1-24" fmla="*/ 0 h 712788"/>
                  <a:gd name="connsiteX2-25" fmla="*/ 457994 w 465138"/>
                  <a:gd name="connsiteY2-26" fmla="*/ 619920 h 712788"/>
                  <a:gd name="connsiteX3-27" fmla="*/ 5557 w 465138"/>
                  <a:gd name="connsiteY3-28" fmla="*/ 712788 h 712788"/>
                  <a:gd name="connsiteX4-29" fmla="*/ 0 w 465138"/>
                  <a:gd name="connsiteY4-30" fmla="*/ 201613 h 712788"/>
                  <a:gd name="connsiteX0-31" fmla="*/ 0 w 465138"/>
                  <a:gd name="connsiteY0-32" fmla="*/ 201613 h 800894"/>
                  <a:gd name="connsiteX1-33" fmla="*/ 465138 w 465138"/>
                  <a:gd name="connsiteY1-34" fmla="*/ 0 h 800894"/>
                  <a:gd name="connsiteX2-35" fmla="*/ 457994 w 465138"/>
                  <a:gd name="connsiteY2-36" fmla="*/ 619920 h 800894"/>
                  <a:gd name="connsiteX3-37" fmla="*/ 3176 w 465138"/>
                  <a:gd name="connsiteY3-38" fmla="*/ 800894 h 800894"/>
                  <a:gd name="connsiteX4-39" fmla="*/ 0 w 465138"/>
                  <a:gd name="connsiteY4-40" fmla="*/ 201613 h 800894"/>
                  <a:gd name="connsiteX0-41" fmla="*/ 0 w 469901"/>
                  <a:gd name="connsiteY0-42" fmla="*/ 199232 h 800894"/>
                  <a:gd name="connsiteX1-43" fmla="*/ 469901 w 469901"/>
                  <a:gd name="connsiteY1-44" fmla="*/ 0 h 800894"/>
                  <a:gd name="connsiteX2-45" fmla="*/ 462757 w 469901"/>
                  <a:gd name="connsiteY2-46" fmla="*/ 619920 h 800894"/>
                  <a:gd name="connsiteX3-47" fmla="*/ 7939 w 469901"/>
                  <a:gd name="connsiteY3-48" fmla="*/ 800894 h 800894"/>
                  <a:gd name="connsiteX4-49" fmla="*/ 0 w 469901"/>
                  <a:gd name="connsiteY4-50" fmla="*/ 199232 h 800894"/>
                  <a:gd name="connsiteX0-51" fmla="*/ 0 w 469901"/>
                  <a:gd name="connsiteY0-52" fmla="*/ 199232 h 800894"/>
                  <a:gd name="connsiteX1-53" fmla="*/ 469901 w 469901"/>
                  <a:gd name="connsiteY1-54" fmla="*/ 0 h 800894"/>
                  <a:gd name="connsiteX2-55" fmla="*/ 462757 w 469901"/>
                  <a:gd name="connsiteY2-56" fmla="*/ 619920 h 800894"/>
                  <a:gd name="connsiteX3-57" fmla="*/ 7939 w 469901"/>
                  <a:gd name="connsiteY3-58" fmla="*/ 800894 h 800894"/>
                  <a:gd name="connsiteX4-59" fmla="*/ 0 w 469901"/>
                  <a:gd name="connsiteY4-60" fmla="*/ 199232 h 800894"/>
                  <a:gd name="connsiteX0-61" fmla="*/ 0 w 469901"/>
                  <a:gd name="connsiteY0-62" fmla="*/ 199232 h 805656"/>
                  <a:gd name="connsiteX1-63" fmla="*/ 469901 w 469901"/>
                  <a:gd name="connsiteY1-64" fmla="*/ 0 h 805656"/>
                  <a:gd name="connsiteX2-65" fmla="*/ 462757 w 469901"/>
                  <a:gd name="connsiteY2-66" fmla="*/ 619920 h 805656"/>
                  <a:gd name="connsiteX3-67" fmla="*/ 7939 w 469901"/>
                  <a:gd name="connsiteY3-68" fmla="*/ 805656 h 805656"/>
                  <a:gd name="connsiteX4-69" fmla="*/ 0 w 469901"/>
                  <a:gd name="connsiteY4-70" fmla="*/ 199232 h 805656"/>
                  <a:gd name="connsiteX0-71" fmla="*/ 0 w 469901"/>
                  <a:gd name="connsiteY0-72" fmla="*/ 199232 h 805656"/>
                  <a:gd name="connsiteX1-73" fmla="*/ 469901 w 469901"/>
                  <a:gd name="connsiteY1-74" fmla="*/ 0 h 805656"/>
                  <a:gd name="connsiteX2-75" fmla="*/ 462757 w 469901"/>
                  <a:gd name="connsiteY2-76" fmla="*/ 619920 h 805656"/>
                  <a:gd name="connsiteX3-77" fmla="*/ 7939 w 469901"/>
                  <a:gd name="connsiteY3-78" fmla="*/ 805656 h 805656"/>
                  <a:gd name="connsiteX4-79" fmla="*/ 0 w 469901"/>
                  <a:gd name="connsiteY4-80" fmla="*/ 199232 h 805656"/>
                  <a:gd name="connsiteX0-81" fmla="*/ 0 w 465139"/>
                  <a:gd name="connsiteY0-82" fmla="*/ 194470 h 805656"/>
                  <a:gd name="connsiteX1-83" fmla="*/ 465139 w 465139"/>
                  <a:gd name="connsiteY1-84" fmla="*/ 0 h 805656"/>
                  <a:gd name="connsiteX2-85" fmla="*/ 457995 w 465139"/>
                  <a:gd name="connsiteY2-86" fmla="*/ 619920 h 805656"/>
                  <a:gd name="connsiteX3-87" fmla="*/ 3177 w 465139"/>
                  <a:gd name="connsiteY3-88" fmla="*/ 805656 h 805656"/>
                  <a:gd name="connsiteX4-89" fmla="*/ 0 w 465139"/>
                  <a:gd name="connsiteY4-90" fmla="*/ 194470 h 805656"/>
                  <a:gd name="connsiteX0-91" fmla="*/ 298 w 465437"/>
                  <a:gd name="connsiteY0-92" fmla="*/ 194470 h 805656"/>
                  <a:gd name="connsiteX1-93" fmla="*/ 465437 w 465437"/>
                  <a:gd name="connsiteY1-94" fmla="*/ 0 h 805656"/>
                  <a:gd name="connsiteX2-95" fmla="*/ 458293 w 465437"/>
                  <a:gd name="connsiteY2-96" fmla="*/ 619920 h 805656"/>
                  <a:gd name="connsiteX3-97" fmla="*/ 3475 w 465437"/>
                  <a:gd name="connsiteY3-98" fmla="*/ 805656 h 805656"/>
                  <a:gd name="connsiteX4-99" fmla="*/ 298 w 465437"/>
                  <a:gd name="connsiteY4-100" fmla="*/ 194470 h 805656"/>
                  <a:gd name="connsiteX0-101" fmla="*/ 146 w 465285"/>
                  <a:gd name="connsiteY0-102" fmla="*/ 194470 h 805696"/>
                  <a:gd name="connsiteX1-103" fmla="*/ 465285 w 465285"/>
                  <a:gd name="connsiteY1-104" fmla="*/ 0 h 805696"/>
                  <a:gd name="connsiteX2-105" fmla="*/ 458141 w 465285"/>
                  <a:gd name="connsiteY2-106" fmla="*/ 619920 h 805696"/>
                  <a:gd name="connsiteX3-107" fmla="*/ 3323 w 465285"/>
                  <a:gd name="connsiteY3-108" fmla="*/ 805656 h 805696"/>
                  <a:gd name="connsiteX4-109" fmla="*/ 146 w 465285"/>
                  <a:gd name="connsiteY4-110" fmla="*/ 194470 h 805696"/>
                  <a:gd name="connsiteX0-111" fmla="*/ 11 w 465150"/>
                  <a:gd name="connsiteY0-112" fmla="*/ 194470 h 824745"/>
                  <a:gd name="connsiteX1-113" fmla="*/ 465150 w 465150"/>
                  <a:gd name="connsiteY1-114" fmla="*/ 0 h 824745"/>
                  <a:gd name="connsiteX2-115" fmla="*/ 458006 w 465150"/>
                  <a:gd name="connsiteY2-116" fmla="*/ 619920 h 824745"/>
                  <a:gd name="connsiteX3-117" fmla="*/ 122250 w 465150"/>
                  <a:gd name="connsiteY3-118" fmla="*/ 824706 h 824745"/>
                  <a:gd name="connsiteX4-119" fmla="*/ 11 w 465150"/>
                  <a:gd name="connsiteY4-120" fmla="*/ 194470 h 824745"/>
                  <a:gd name="connsiteX0-121" fmla="*/ 199 w 465338"/>
                  <a:gd name="connsiteY0-122" fmla="*/ 194470 h 793791"/>
                  <a:gd name="connsiteX1-123" fmla="*/ 465338 w 465338"/>
                  <a:gd name="connsiteY1-124" fmla="*/ 0 h 793791"/>
                  <a:gd name="connsiteX2-125" fmla="*/ 458194 w 465338"/>
                  <a:gd name="connsiteY2-126" fmla="*/ 619920 h 793791"/>
                  <a:gd name="connsiteX3-127" fmla="*/ 994 w 465338"/>
                  <a:gd name="connsiteY3-128" fmla="*/ 793750 h 793791"/>
                  <a:gd name="connsiteX4-129" fmla="*/ 199 w 465338"/>
                  <a:gd name="connsiteY4-130" fmla="*/ 194470 h 793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5338" h="793791">
                    <a:moveTo>
                      <a:pt x="199" y="194470"/>
                    </a:moveTo>
                    <a:lnTo>
                      <a:pt x="465338" y="0"/>
                    </a:lnTo>
                    <a:cubicBezTo>
                      <a:pt x="463750" y="202671"/>
                      <a:pt x="459782" y="417249"/>
                      <a:pt x="458194" y="619920"/>
                    </a:cubicBezTo>
                    <a:lnTo>
                      <a:pt x="994" y="793750"/>
                    </a:lnTo>
                    <a:cubicBezTo>
                      <a:pt x="4699" y="799571"/>
                      <a:pt x="-1124" y="193412"/>
                      <a:pt x="199" y="194470"/>
                    </a:cubicBezTo>
                    <a:close/>
                  </a:path>
                </a:pathLst>
              </a:custGeom>
              <a:gradFill flip="none" rotWithShape="1">
                <a:gsLst>
                  <a:gs pos="100000">
                    <a:schemeClr val="bg1">
                      <a:lumMod val="85000"/>
                    </a:schemeClr>
                  </a:gs>
                  <a:gs pos="0">
                    <a:schemeClr val="tx1">
                      <a:lumMod val="65000"/>
                      <a:lumOff val="35000"/>
                    </a:schemeClr>
                  </a:gs>
                  <a:gs pos="100000">
                    <a:srgbClr val="FFC000"/>
                  </a:gs>
                </a:gsLst>
                <a:lin ang="10800000" scaled="1"/>
                <a:tileRect/>
              </a:gra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80" name="组合 79"/>
          <p:cNvGrpSpPr/>
          <p:nvPr/>
        </p:nvGrpSpPr>
        <p:grpSpPr bwMode="auto">
          <a:xfrm>
            <a:off x="5253038" y="1506538"/>
            <a:ext cx="1857375" cy="871537"/>
            <a:chOff x="5291523" y="1614120"/>
            <a:chExt cx="1856607" cy="872316"/>
          </a:xfrm>
        </p:grpSpPr>
        <p:sp>
          <p:nvSpPr>
            <p:cNvPr id="81" name="椭圆 10"/>
            <p:cNvSpPr>
              <a:spLocks noChangeArrowheads="1"/>
            </p:cNvSpPr>
            <p:nvPr/>
          </p:nvSpPr>
          <p:spPr bwMode="auto">
            <a:xfrm flipH="1" flipV="1">
              <a:off x="5291523" y="1703510"/>
              <a:ext cx="1856607" cy="782926"/>
            </a:xfrm>
            <a:prstGeom prst="ellipse">
              <a:avLst/>
            </a:prstGeom>
            <a:gradFill rotWithShape="1">
              <a:gsLst>
                <a:gs pos="0">
                  <a:schemeClr val="tx1">
                    <a:lumMod val="93000"/>
                    <a:lumOff val="7000"/>
                  </a:schemeClr>
                </a:gs>
                <a:gs pos="100000">
                  <a:srgbClr val="FFFFFF">
                    <a:alpha val="0"/>
                  </a:srgbClr>
                </a:gs>
              </a:gsLst>
              <a:path path="shape">
                <a:fillToRect l="50000" t="50000" r="50000" b="50000"/>
              </a:path>
            </a:gradFill>
            <a:ln>
              <a:noFill/>
            </a:ln>
            <a:effectLst>
              <a:glow rad="127000">
                <a:srgbClr val="F79524">
                  <a:alpha val="0"/>
                </a:srgbClr>
              </a:glow>
              <a:outerShdw dist="107763" dir="2700000" algn="ctr" rotWithShape="0">
                <a:srgbClr val="535455"/>
              </a:outerShdw>
              <a:softEdge rad="368300"/>
            </a:effectLst>
          </p:spPr>
          <p:txBody>
            <a:bodyPr wrap="none" lIns="92075" tIns="46038" rIns="92075" bIns="46038" anchor="ctr"/>
            <a:lstStyle/>
            <a:p>
              <a:pPr algn="ctr" eaLnBrk="1" fontAlgn="auto" hangingPunct="1">
                <a:spcBef>
                  <a:spcPts val="0"/>
                </a:spcBef>
                <a:spcAft>
                  <a:spcPts val="0"/>
                </a:spcAft>
                <a:defRPr/>
              </a:pPr>
              <a:endParaRPr lang="zh-CN" altLang="zh-CN" kern="0">
                <a:solidFill>
                  <a:sysClr val="windowText" lastClr="000000"/>
                </a:solidFill>
                <a:latin typeface="Arial" panose="020B0604020202020204" pitchFamily="34" charset="0"/>
              </a:endParaRPr>
            </a:p>
          </p:txBody>
        </p:sp>
        <p:grpSp>
          <p:nvGrpSpPr>
            <p:cNvPr id="10264" name="组合 17"/>
            <p:cNvGrpSpPr/>
            <p:nvPr/>
          </p:nvGrpSpPr>
          <p:grpSpPr bwMode="auto">
            <a:xfrm>
              <a:off x="5957838" y="1614120"/>
              <a:ext cx="497943" cy="536601"/>
              <a:chOff x="404540" y="2565285"/>
              <a:chExt cx="931864" cy="1004209"/>
            </a:xfrm>
          </p:grpSpPr>
          <p:sp>
            <p:nvSpPr>
              <p:cNvPr id="83" name="任意多边形 82"/>
              <p:cNvSpPr/>
              <p:nvPr/>
            </p:nvSpPr>
            <p:spPr>
              <a:xfrm>
                <a:off x="404837" y="2565285"/>
                <a:ext cx="926535" cy="999110"/>
              </a:xfrm>
              <a:custGeom>
                <a:avLst/>
                <a:gdLst>
                  <a:gd name="connsiteX0" fmla="*/ 0 w 927100"/>
                  <a:gd name="connsiteY0" fmla="*/ 806450 h 996950"/>
                  <a:gd name="connsiteX1" fmla="*/ 0 w 927100"/>
                  <a:gd name="connsiteY1" fmla="*/ 203200 h 996950"/>
                  <a:gd name="connsiteX2" fmla="*/ 463550 w 927100"/>
                  <a:gd name="connsiteY2" fmla="*/ 0 h 996950"/>
                  <a:gd name="connsiteX3" fmla="*/ 927100 w 927100"/>
                  <a:gd name="connsiteY3" fmla="*/ 196850 h 996950"/>
                  <a:gd name="connsiteX4" fmla="*/ 927100 w 927100"/>
                  <a:gd name="connsiteY4" fmla="*/ 812800 h 996950"/>
                  <a:gd name="connsiteX5" fmla="*/ 457200 w 927100"/>
                  <a:gd name="connsiteY5" fmla="*/ 996950 h 996950"/>
                  <a:gd name="connsiteX6" fmla="*/ 0 w 927100"/>
                  <a:gd name="connsiteY6" fmla="*/ 806450 h 99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100" h="996950">
                    <a:moveTo>
                      <a:pt x="0" y="806450"/>
                    </a:moveTo>
                    <a:lnTo>
                      <a:pt x="0" y="203200"/>
                    </a:lnTo>
                    <a:lnTo>
                      <a:pt x="463550" y="0"/>
                    </a:lnTo>
                    <a:lnTo>
                      <a:pt x="927100" y="196850"/>
                    </a:lnTo>
                    <a:lnTo>
                      <a:pt x="927100" y="812800"/>
                    </a:lnTo>
                    <a:lnTo>
                      <a:pt x="457200" y="996950"/>
                    </a:lnTo>
                    <a:lnTo>
                      <a:pt x="0" y="806450"/>
                    </a:lnTo>
                    <a:close/>
                  </a:path>
                </a:pathLst>
              </a:custGeom>
              <a:solidFill>
                <a:schemeClr val="tx1">
                  <a:lumMod val="65000"/>
                  <a:lumOff val="35000"/>
                </a:schemeClr>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4" name="任意多边形 83"/>
              <p:cNvSpPr/>
              <p:nvPr/>
            </p:nvSpPr>
            <p:spPr>
              <a:xfrm>
                <a:off x="404837" y="2767486"/>
                <a:ext cx="466236" cy="799882"/>
              </a:xfrm>
              <a:custGeom>
                <a:avLst/>
                <a:gdLst>
                  <a:gd name="connsiteX0" fmla="*/ 12700 w 469900"/>
                  <a:gd name="connsiteY0" fmla="*/ 0 h 790575"/>
                  <a:gd name="connsiteX1" fmla="*/ 469900 w 469900"/>
                  <a:gd name="connsiteY1" fmla="*/ 196850 h 790575"/>
                  <a:gd name="connsiteX2" fmla="*/ 469900 w 469900"/>
                  <a:gd name="connsiteY2" fmla="*/ 790575 h 790575"/>
                  <a:gd name="connsiteX3" fmla="*/ 0 w 469900"/>
                  <a:gd name="connsiteY3" fmla="*/ 603250 h 790575"/>
                  <a:gd name="connsiteX4" fmla="*/ 12700 w 469900"/>
                  <a:gd name="connsiteY4" fmla="*/ 0 h 790575"/>
                  <a:gd name="connsiteX0-1" fmla="*/ 12700 w 469900"/>
                  <a:gd name="connsiteY0-2" fmla="*/ 0 h 795338"/>
                  <a:gd name="connsiteX1-3" fmla="*/ 469900 w 469900"/>
                  <a:gd name="connsiteY1-4" fmla="*/ 196850 h 795338"/>
                  <a:gd name="connsiteX2-5" fmla="*/ 467519 w 469900"/>
                  <a:gd name="connsiteY2-6" fmla="*/ 795338 h 795338"/>
                  <a:gd name="connsiteX3-7" fmla="*/ 0 w 469900"/>
                  <a:gd name="connsiteY3-8" fmla="*/ 603250 h 795338"/>
                  <a:gd name="connsiteX4-9" fmla="*/ 12700 w 469900"/>
                  <a:gd name="connsiteY4-10" fmla="*/ 0 h 795338"/>
                  <a:gd name="connsiteX0-11" fmla="*/ 12700 w 472386"/>
                  <a:gd name="connsiteY0-12" fmla="*/ 0 h 802482"/>
                  <a:gd name="connsiteX1-13" fmla="*/ 469900 w 472386"/>
                  <a:gd name="connsiteY1-14" fmla="*/ 196850 h 802482"/>
                  <a:gd name="connsiteX2-15" fmla="*/ 472281 w 472386"/>
                  <a:gd name="connsiteY2-16" fmla="*/ 802482 h 802482"/>
                  <a:gd name="connsiteX3-17" fmla="*/ 0 w 472386"/>
                  <a:gd name="connsiteY3-18" fmla="*/ 603250 h 802482"/>
                  <a:gd name="connsiteX4-19" fmla="*/ 12700 w 472386"/>
                  <a:gd name="connsiteY4-20" fmla="*/ 0 h 802482"/>
                  <a:gd name="connsiteX0-21" fmla="*/ 0 w 459686"/>
                  <a:gd name="connsiteY0-22" fmla="*/ 0 h 802482"/>
                  <a:gd name="connsiteX1-23" fmla="*/ 457200 w 459686"/>
                  <a:gd name="connsiteY1-24" fmla="*/ 196850 h 802482"/>
                  <a:gd name="connsiteX2-25" fmla="*/ 459581 w 459686"/>
                  <a:gd name="connsiteY2-26" fmla="*/ 802482 h 802482"/>
                  <a:gd name="connsiteX3-27" fmla="*/ 32544 w 459686"/>
                  <a:gd name="connsiteY3-28" fmla="*/ 581819 h 802482"/>
                  <a:gd name="connsiteX4-29" fmla="*/ 0 w 459686"/>
                  <a:gd name="connsiteY4-30" fmla="*/ 0 h 802482"/>
                  <a:gd name="connsiteX0-31" fmla="*/ 794 w 460480"/>
                  <a:gd name="connsiteY0-32" fmla="*/ 0 h 802482"/>
                  <a:gd name="connsiteX1-33" fmla="*/ 457994 w 460480"/>
                  <a:gd name="connsiteY1-34" fmla="*/ 196850 h 802482"/>
                  <a:gd name="connsiteX2-35" fmla="*/ 460375 w 460480"/>
                  <a:gd name="connsiteY2-36" fmla="*/ 802482 h 802482"/>
                  <a:gd name="connsiteX3-37" fmla="*/ 0 w 460480"/>
                  <a:gd name="connsiteY3-38" fmla="*/ 610394 h 802482"/>
                  <a:gd name="connsiteX4-39" fmla="*/ 794 w 460480"/>
                  <a:gd name="connsiteY4-40" fmla="*/ 0 h 802482"/>
                  <a:gd name="connsiteX0-41" fmla="*/ 0 w 523980"/>
                  <a:gd name="connsiteY0-42" fmla="*/ 0 h 709613"/>
                  <a:gd name="connsiteX1-43" fmla="*/ 521494 w 523980"/>
                  <a:gd name="connsiteY1-44" fmla="*/ 103981 h 709613"/>
                  <a:gd name="connsiteX2-45" fmla="*/ 523875 w 523980"/>
                  <a:gd name="connsiteY2-46" fmla="*/ 709613 h 709613"/>
                  <a:gd name="connsiteX3-47" fmla="*/ 63500 w 523980"/>
                  <a:gd name="connsiteY3-48" fmla="*/ 517525 h 709613"/>
                  <a:gd name="connsiteX4-49" fmla="*/ 0 w 523980"/>
                  <a:gd name="connsiteY4-50" fmla="*/ 0 h 709613"/>
                  <a:gd name="connsiteX0-51" fmla="*/ 12 w 464461"/>
                  <a:gd name="connsiteY0-52" fmla="*/ 0 h 800100"/>
                  <a:gd name="connsiteX1-53" fmla="*/ 461975 w 464461"/>
                  <a:gd name="connsiteY1-54" fmla="*/ 194468 h 800100"/>
                  <a:gd name="connsiteX2-55" fmla="*/ 464356 w 464461"/>
                  <a:gd name="connsiteY2-56" fmla="*/ 800100 h 800100"/>
                  <a:gd name="connsiteX3-57" fmla="*/ 3981 w 464461"/>
                  <a:gd name="connsiteY3-58" fmla="*/ 608012 h 800100"/>
                  <a:gd name="connsiteX4-59" fmla="*/ 12 w 464461"/>
                  <a:gd name="connsiteY4-60" fmla="*/ 0 h 800100"/>
                  <a:gd name="connsiteX0-61" fmla="*/ 41274 w 505723"/>
                  <a:gd name="connsiteY0-62" fmla="*/ 0 h 800100"/>
                  <a:gd name="connsiteX1-63" fmla="*/ 503237 w 505723"/>
                  <a:gd name="connsiteY1-64" fmla="*/ 194468 h 800100"/>
                  <a:gd name="connsiteX2-65" fmla="*/ 505618 w 505723"/>
                  <a:gd name="connsiteY2-66" fmla="*/ 800100 h 800100"/>
                  <a:gd name="connsiteX3-67" fmla="*/ 0 w 505723"/>
                  <a:gd name="connsiteY3-68" fmla="*/ 629443 h 800100"/>
                  <a:gd name="connsiteX4-69" fmla="*/ 41274 w 505723"/>
                  <a:gd name="connsiteY4-70" fmla="*/ 0 h 800100"/>
                  <a:gd name="connsiteX0-71" fmla="*/ 1 w 464450"/>
                  <a:gd name="connsiteY0-72" fmla="*/ 0 h 800100"/>
                  <a:gd name="connsiteX1-73" fmla="*/ 461964 w 464450"/>
                  <a:gd name="connsiteY1-74" fmla="*/ 194468 h 800100"/>
                  <a:gd name="connsiteX2-75" fmla="*/ 464345 w 464450"/>
                  <a:gd name="connsiteY2-76" fmla="*/ 800100 h 800100"/>
                  <a:gd name="connsiteX3-77" fmla="*/ 63502 w 464450"/>
                  <a:gd name="connsiteY3-78" fmla="*/ 598487 h 800100"/>
                  <a:gd name="connsiteX4-79" fmla="*/ 1 w 464450"/>
                  <a:gd name="connsiteY4-80" fmla="*/ 0 h 800100"/>
                  <a:gd name="connsiteX0-81" fmla="*/ 793 w 465242"/>
                  <a:gd name="connsiteY0-82" fmla="*/ 0 h 800100"/>
                  <a:gd name="connsiteX1-83" fmla="*/ 462756 w 465242"/>
                  <a:gd name="connsiteY1-84" fmla="*/ 194468 h 800100"/>
                  <a:gd name="connsiteX2-85" fmla="*/ 465137 w 465242"/>
                  <a:gd name="connsiteY2-86" fmla="*/ 800100 h 800100"/>
                  <a:gd name="connsiteX3-87" fmla="*/ 0 w 465242"/>
                  <a:gd name="connsiteY3-88" fmla="*/ 603250 h 800100"/>
                  <a:gd name="connsiteX4-89" fmla="*/ 793 w 465242"/>
                  <a:gd name="connsiteY4-90" fmla="*/ 0 h 8001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5242" h="800100">
                    <a:moveTo>
                      <a:pt x="793" y="0"/>
                    </a:moveTo>
                    <a:lnTo>
                      <a:pt x="462756" y="194468"/>
                    </a:lnTo>
                    <a:cubicBezTo>
                      <a:pt x="461962" y="393964"/>
                      <a:pt x="465931" y="600604"/>
                      <a:pt x="465137" y="800100"/>
                    </a:cubicBezTo>
                    <a:lnTo>
                      <a:pt x="0" y="603250"/>
                    </a:lnTo>
                    <a:cubicBezTo>
                      <a:pt x="265" y="399785"/>
                      <a:pt x="528" y="203465"/>
                      <a:pt x="793" y="0"/>
                    </a:cubicBezTo>
                    <a:close/>
                  </a:path>
                </a:pathLst>
              </a:custGeom>
              <a:gradFill>
                <a:gsLst>
                  <a:gs pos="100000">
                    <a:schemeClr val="bg1">
                      <a:lumMod val="85000"/>
                    </a:schemeClr>
                  </a:gs>
                  <a:gs pos="0">
                    <a:schemeClr val="tx1">
                      <a:lumMod val="65000"/>
                      <a:lumOff val="35000"/>
                    </a:schemeClr>
                  </a:gs>
                  <a:gs pos="100000">
                    <a:srgbClr val="FFC000"/>
                  </a:gs>
                </a:gsLst>
                <a:lin ang="10800000" scaled="1"/>
              </a:gra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5" name="任意多边形 84"/>
              <p:cNvSpPr/>
              <p:nvPr/>
            </p:nvSpPr>
            <p:spPr>
              <a:xfrm>
                <a:off x="871073" y="2764511"/>
                <a:ext cx="466238" cy="805831"/>
              </a:xfrm>
              <a:custGeom>
                <a:avLst/>
                <a:gdLst>
                  <a:gd name="connsiteX0" fmla="*/ 0 w 460375"/>
                  <a:gd name="connsiteY0" fmla="*/ 187325 h 784225"/>
                  <a:gd name="connsiteX1" fmla="*/ 460375 w 460375"/>
                  <a:gd name="connsiteY1" fmla="*/ 0 h 784225"/>
                  <a:gd name="connsiteX2" fmla="*/ 460375 w 460375"/>
                  <a:gd name="connsiteY2" fmla="*/ 593725 h 784225"/>
                  <a:gd name="connsiteX3" fmla="*/ 3175 w 460375"/>
                  <a:gd name="connsiteY3" fmla="*/ 784225 h 784225"/>
                  <a:gd name="connsiteX4" fmla="*/ 0 w 460375"/>
                  <a:gd name="connsiteY4" fmla="*/ 187325 h 784225"/>
                  <a:gd name="connsiteX0-1" fmla="*/ 0 w 465138"/>
                  <a:gd name="connsiteY0-2" fmla="*/ 201613 h 798513"/>
                  <a:gd name="connsiteX1-3" fmla="*/ 465138 w 465138"/>
                  <a:gd name="connsiteY1-4" fmla="*/ 0 h 798513"/>
                  <a:gd name="connsiteX2-5" fmla="*/ 460375 w 465138"/>
                  <a:gd name="connsiteY2-6" fmla="*/ 608013 h 798513"/>
                  <a:gd name="connsiteX3-7" fmla="*/ 3175 w 465138"/>
                  <a:gd name="connsiteY3-8" fmla="*/ 798513 h 798513"/>
                  <a:gd name="connsiteX4-9" fmla="*/ 0 w 465138"/>
                  <a:gd name="connsiteY4-10" fmla="*/ 201613 h 798513"/>
                  <a:gd name="connsiteX0-11" fmla="*/ 0 w 465138"/>
                  <a:gd name="connsiteY0-12" fmla="*/ 201613 h 798513"/>
                  <a:gd name="connsiteX1-13" fmla="*/ 465138 w 465138"/>
                  <a:gd name="connsiteY1-14" fmla="*/ 0 h 798513"/>
                  <a:gd name="connsiteX2-15" fmla="*/ 457994 w 465138"/>
                  <a:gd name="connsiteY2-16" fmla="*/ 619920 h 798513"/>
                  <a:gd name="connsiteX3-17" fmla="*/ 3175 w 465138"/>
                  <a:gd name="connsiteY3-18" fmla="*/ 798513 h 798513"/>
                  <a:gd name="connsiteX4-19" fmla="*/ 0 w 465138"/>
                  <a:gd name="connsiteY4-20" fmla="*/ 201613 h 798513"/>
                  <a:gd name="connsiteX0-21" fmla="*/ 0 w 465138"/>
                  <a:gd name="connsiteY0-22" fmla="*/ 201613 h 712788"/>
                  <a:gd name="connsiteX1-23" fmla="*/ 465138 w 465138"/>
                  <a:gd name="connsiteY1-24" fmla="*/ 0 h 712788"/>
                  <a:gd name="connsiteX2-25" fmla="*/ 457994 w 465138"/>
                  <a:gd name="connsiteY2-26" fmla="*/ 619920 h 712788"/>
                  <a:gd name="connsiteX3-27" fmla="*/ 5557 w 465138"/>
                  <a:gd name="connsiteY3-28" fmla="*/ 712788 h 712788"/>
                  <a:gd name="connsiteX4-29" fmla="*/ 0 w 465138"/>
                  <a:gd name="connsiteY4-30" fmla="*/ 201613 h 712788"/>
                  <a:gd name="connsiteX0-31" fmla="*/ 0 w 465138"/>
                  <a:gd name="connsiteY0-32" fmla="*/ 201613 h 800894"/>
                  <a:gd name="connsiteX1-33" fmla="*/ 465138 w 465138"/>
                  <a:gd name="connsiteY1-34" fmla="*/ 0 h 800894"/>
                  <a:gd name="connsiteX2-35" fmla="*/ 457994 w 465138"/>
                  <a:gd name="connsiteY2-36" fmla="*/ 619920 h 800894"/>
                  <a:gd name="connsiteX3-37" fmla="*/ 3176 w 465138"/>
                  <a:gd name="connsiteY3-38" fmla="*/ 800894 h 800894"/>
                  <a:gd name="connsiteX4-39" fmla="*/ 0 w 465138"/>
                  <a:gd name="connsiteY4-40" fmla="*/ 201613 h 800894"/>
                  <a:gd name="connsiteX0-41" fmla="*/ 0 w 469901"/>
                  <a:gd name="connsiteY0-42" fmla="*/ 199232 h 800894"/>
                  <a:gd name="connsiteX1-43" fmla="*/ 469901 w 469901"/>
                  <a:gd name="connsiteY1-44" fmla="*/ 0 h 800894"/>
                  <a:gd name="connsiteX2-45" fmla="*/ 462757 w 469901"/>
                  <a:gd name="connsiteY2-46" fmla="*/ 619920 h 800894"/>
                  <a:gd name="connsiteX3-47" fmla="*/ 7939 w 469901"/>
                  <a:gd name="connsiteY3-48" fmla="*/ 800894 h 800894"/>
                  <a:gd name="connsiteX4-49" fmla="*/ 0 w 469901"/>
                  <a:gd name="connsiteY4-50" fmla="*/ 199232 h 800894"/>
                  <a:gd name="connsiteX0-51" fmla="*/ 0 w 469901"/>
                  <a:gd name="connsiteY0-52" fmla="*/ 199232 h 800894"/>
                  <a:gd name="connsiteX1-53" fmla="*/ 469901 w 469901"/>
                  <a:gd name="connsiteY1-54" fmla="*/ 0 h 800894"/>
                  <a:gd name="connsiteX2-55" fmla="*/ 462757 w 469901"/>
                  <a:gd name="connsiteY2-56" fmla="*/ 619920 h 800894"/>
                  <a:gd name="connsiteX3-57" fmla="*/ 7939 w 469901"/>
                  <a:gd name="connsiteY3-58" fmla="*/ 800894 h 800894"/>
                  <a:gd name="connsiteX4-59" fmla="*/ 0 w 469901"/>
                  <a:gd name="connsiteY4-60" fmla="*/ 199232 h 800894"/>
                  <a:gd name="connsiteX0-61" fmla="*/ 0 w 469901"/>
                  <a:gd name="connsiteY0-62" fmla="*/ 199232 h 805656"/>
                  <a:gd name="connsiteX1-63" fmla="*/ 469901 w 469901"/>
                  <a:gd name="connsiteY1-64" fmla="*/ 0 h 805656"/>
                  <a:gd name="connsiteX2-65" fmla="*/ 462757 w 469901"/>
                  <a:gd name="connsiteY2-66" fmla="*/ 619920 h 805656"/>
                  <a:gd name="connsiteX3-67" fmla="*/ 7939 w 469901"/>
                  <a:gd name="connsiteY3-68" fmla="*/ 805656 h 805656"/>
                  <a:gd name="connsiteX4-69" fmla="*/ 0 w 469901"/>
                  <a:gd name="connsiteY4-70" fmla="*/ 199232 h 805656"/>
                  <a:gd name="connsiteX0-71" fmla="*/ 0 w 469901"/>
                  <a:gd name="connsiteY0-72" fmla="*/ 199232 h 805656"/>
                  <a:gd name="connsiteX1-73" fmla="*/ 469901 w 469901"/>
                  <a:gd name="connsiteY1-74" fmla="*/ 0 h 805656"/>
                  <a:gd name="connsiteX2-75" fmla="*/ 462757 w 469901"/>
                  <a:gd name="connsiteY2-76" fmla="*/ 619920 h 805656"/>
                  <a:gd name="connsiteX3-77" fmla="*/ 7939 w 469901"/>
                  <a:gd name="connsiteY3-78" fmla="*/ 805656 h 805656"/>
                  <a:gd name="connsiteX4-79" fmla="*/ 0 w 469901"/>
                  <a:gd name="connsiteY4-80" fmla="*/ 199232 h 805656"/>
                  <a:gd name="connsiteX0-81" fmla="*/ 0 w 465139"/>
                  <a:gd name="connsiteY0-82" fmla="*/ 194470 h 805656"/>
                  <a:gd name="connsiteX1-83" fmla="*/ 465139 w 465139"/>
                  <a:gd name="connsiteY1-84" fmla="*/ 0 h 805656"/>
                  <a:gd name="connsiteX2-85" fmla="*/ 457995 w 465139"/>
                  <a:gd name="connsiteY2-86" fmla="*/ 619920 h 805656"/>
                  <a:gd name="connsiteX3-87" fmla="*/ 3177 w 465139"/>
                  <a:gd name="connsiteY3-88" fmla="*/ 805656 h 805656"/>
                  <a:gd name="connsiteX4-89" fmla="*/ 0 w 465139"/>
                  <a:gd name="connsiteY4-90" fmla="*/ 194470 h 805656"/>
                  <a:gd name="connsiteX0-91" fmla="*/ 298 w 465437"/>
                  <a:gd name="connsiteY0-92" fmla="*/ 194470 h 805656"/>
                  <a:gd name="connsiteX1-93" fmla="*/ 465437 w 465437"/>
                  <a:gd name="connsiteY1-94" fmla="*/ 0 h 805656"/>
                  <a:gd name="connsiteX2-95" fmla="*/ 458293 w 465437"/>
                  <a:gd name="connsiteY2-96" fmla="*/ 619920 h 805656"/>
                  <a:gd name="connsiteX3-97" fmla="*/ 3475 w 465437"/>
                  <a:gd name="connsiteY3-98" fmla="*/ 805656 h 805656"/>
                  <a:gd name="connsiteX4-99" fmla="*/ 298 w 465437"/>
                  <a:gd name="connsiteY4-100" fmla="*/ 194470 h 805656"/>
                  <a:gd name="connsiteX0-101" fmla="*/ 146 w 465285"/>
                  <a:gd name="connsiteY0-102" fmla="*/ 194470 h 805696"/>
                  <a:gd name="connsiteX1-103" fmla="*/ 465285 w 465285"/>
                  <a:gd name="connsiteY1-104" fmla="*/ 0 h 805696"/>
                  <a:gd name="connsiteX2-105" fmla="*/ 458141 w 465285"/>
                  <a:gd name="connsiteY2-106" fmla="*/ 619920 h 805696"/>
                  <a:gd name="connsiteX3-107" fmla="*/ 3323 w 465285"/>
                  <a:gd name="connsiteY3-108" fmla="*/ 805656 h 805696"/>
                  <a:gd name="connsiteX4-109" fmla="*/ 146 w 465285"/>
                  <a:gd name="connsiteY4-110" fmla="*/ 194470 h 805696"/>
                  <a:gd name="connsiteX0-111" fmla="*/ 11 w 465150"/>
                  <a:gd name="connsiteY0-112" fmla="*/ 194470 h 824745"/>
                  <a:gd name="connsiteX1-113" fmla="*/ 465150 w 465150"/>
                  <a:gd name="connsiteY1-114" fmla="*/ 0 h 824745"/>
                  <a:gd name="connsiteX2-115" fmla="*/ 458006 w 465150"/>
                  <a:gd name="connsiteY2-116" fmla="*/ 619920 h 824745"/>
                  <a:gd name="connsiteX3-117" fmla="*/ 122250 w 465150"/>
                  <a:gd name="connsiteY3-118" fmla="*/ 824706 h 824745"/>
                  <a:gd name="connsiteX4-119" fmla="*/ 11 w 465150"/>
                  <a:gd name="connsiteY4-120" fmla="*/ 194470 h 824745"/>
                  <a:gd name="connsiteX0-121" fmla="*/ 199 w 465338"/>
                  <a:gd name="connsiteY0-122" fmla="*/ 194470 h 793791"/>
                  <a:gd name="connsiteX1-123" fmla="*/ 465338 w 465338"/>
                  <a:gd name="connsiteY1-124" fmla="*/ 0 h 793791"/>
                  <a:gd name="connsiteX2-125" fmla="*/ 458194 w 465338"/>
                  <a:gd name="connsiteY2-126" fmla="*/ 619920 h 793791"/>
                  <a:gd name="connsiteX3-127" fmla="*/ 994 w 465338"/>
                  <a:gd name="connsiteY3-128" fmla="*/ 793750 h 793791"/>
                  <a:gd name="connsiteX4-129" fmla="*/ 199 w 465338"/>
                  <a:gd name="connsiteY4-130" fmla="*/ 194470 h 793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5338" h="793791">
                    <a:moveTo>
                      <a:pt x="199" y="194470"/>
                    </a:moveTo>
                    <a:lnTo>
                      <a:pt x="465338" y="0"/>
                    </a:lnTo>
                    <a:cubicBezTo>
                      <a:pt x="463750" y="202671"/>
                      <a:pt x="459782" y="417249"/>
                      <a:pt x="458194" y="619920"/>
                    </a:cubicBezTo>
                    <a:lnTo>
                      <a:pt x="994" y="793750"/>
                    </a:lnTo>
                    <a:cubicBezTo>
                      <a:pt x="4699" y="799571"/>
                      <a:pt x="-1124" y="193412"/>
                      <a:pt x="199" y="194470"/>
                    </a:cubicBezTo>
                    <a:close/>
                  </a:path>
                </a:pathLst>
              </a:custGeom>
              <a:gradFill flip="none" rotWithShape="1">
                <a:gsLst>
                  <a:gs pos="100000">
                    <a:schemeClr val="bg1">
                      <a:lumMod val="85000"/>
                    </a:schemeClr>
                  </a:gs>
                  <a:gs pos="0">
                    <a:schemeClr val="tx1">
                      <a:lumMod val="65000"/>
                      <a:lumOff val="35000"/>
                    </a:schemeClr>
                  </a:gs>
                  <a:gs pos="100000">
                    <a:srgbClr val="FFC000"/>
                  </a:gs>
                </a:gsLst>
                <a:lin ang="10800000" scaled="1"/>
                <a:tileRect/>
              </a:gra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withEffect">
                                  <p:stCondLst>
                                    <p:cond delay="0"/>
                                  </p:stCondLst>
                                  <p:iterate type="lt">
                                    <p:tmAbs val="0"/>
                                  </p:iterate>
                                  <p:childTnLst>
                                    <p:set>
                                      <p:cBhvr>
                                        <p:cTn id="6" dur="1" fill="hold">
                                          <p:stCondLst>
                                            <p:cond delay="0"/>
                                          </p:stCondLst>
                                        </p:cTn>
                                        <p:tgtEl>
                                          <p:spTgt spid="2"/>
                                        </p:tgtEl>
                                        <p:attrNameLst>
                                          <p:attrName>style.visibility</p:attrName>
                                        </p:attrNameLst>
                                      </p:cBhvr>
                                      <p:to>
                                        <p:strVal val="visible"/>
                                      </p:to>
                                    </p:set>
                                    <p:anim from="(-#ppt_w/2)" to="(#ppt_x)" calcmode="lin" valueType="num">
                                      <p:cBhvr>
                                        <p:cTn id="7" dur="300" fill="hold">
                                          <p:stCondLst>
                                            <p:cond delay="0"/>
                                          </p:stCondLst>
                                        </p:cTn>
                                        <p:tgtEl>
                                          <p:spTgt spid="2"/>
                                        </p:tgtEl>
                                        <p:attrNameLst>
                                          <p:attrName>ppt_x</p:attrName>
                                        </p:attrNameLst>
                                      </p:cBhvr>
                                    </p:anim>
                                    <p:anim from="0" to="-1.0" calcmode="lin" valueType="num">
                                      <p:cBhvr>
                                        <p:cTn id="8" dur="100" decel="50000" autoRev="1" fill="hold">
                                          <p:stCondLst>
                                            <p:cond delay="300"/>
                                          </p:stCondLst>
                                        </p:cTn>
                                        <p:tgtEl>
                                          <p:spTgt spid="2"/>
                                        </p:tgtEl>
                                        <p:attrNameLst>
                                          <p:attrName>xshear</p:attrName>
                                        </p:attrNameLst>
                                      </p:cBhvr>
                                    </p:anim>
                                    <p:animScale>
                                      <p:cBhvr>
                                        <p:cTn id="9" dur="100" decel="100000" autoRev="1" fill="hold">
                                          <p:stCondLst>
                                            <p:cond delay="300"/>
                                          </p:stCondLst>
                                        </p:cTn>
                                        <p:tgtEl>
                                          <p:spTgt spid="2"/>
                                        </p:tgtEl>
                                      </p:cBhvr>
                                      <p:from x="100000" y="100000"/>
                                      <p:to x="80000" y="100000"/>
                                    </p:animScale>
                                    <p:anim by="(#ppt_h/3+#ppt_w*0.1)" calcmode="lin" valueType="num">
                                      <p:cBhvr additive="sum">
                                        <p:cTn id="10" dur="100" decel="100000" autoRev="1" fill="hold">
                                          <p:stCondLst>
                                            <p:cond delay="300"/>
                                          </p:stCondLst>
                                        </p:cTn>
                                        <p:tgtEl>
                                          <p:spTgt spid="2"/>
                                        </p:tgtEl>
                                        <p:attrNameLst>
                                          <p:attrName>ppt_x</p:attrName>
                                        </p:attrNameLst>
                                      </p:cBhvr>
                                    </p:anim>
                                  </p:childTnLst>
                                </p:cTn>
                              </p:par>
                              <p:par>
                                <p:cTn id="11" presetID="42" presetClass="entr" presetSubtype="0" fill="hold" nodeType="withEffect">
                                  <p:stCondLst>
                                    <p:cond delay="25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anim calcmode="lin" valueType="num">
                                      <p:cBhvr>
                                        <p:cTn id="14" dur="500" fill="hold"/>
                                        <p:tgtEl>
                                          <p:spTgt spid="8"/>
                                        </p:tgtEl>
                                        <p:attrNameLst>
                                          <p:attrName>ppt_x</p:attrName>
                                        </p:attrNameLst>
                                      </p:cBhvr>
                                      <p:tavLst>
                                        <p:tav tm="0">
                                          <p:val>
                                            <p:strVal val="#ppt_x"/>
                                          </p:val>
                                        </p:tav>
                                        <p:tav tm="100000">
                                          <p:val>
                                            <p:strVal val="#ppt_x"/>
                                          </p:val>
                                        </p:tav>
                                      </p:tavLst>
                                    </p:anim>
                                    <p:anim calcmode="lin" valueType="num">
                                      <p:cBhvr>
                                        <p:cTn id="15" dur="500" fill="hold"/>
                                        <p:tgtEl>
                                          <p:spTgt spid="8"/>
                                        </p:tgtEl>
                                        <p:attrNameLst>
                                          <p:attrName>ppt_y</p:attrName>
                                        </p:attrNameLst>
                                      </p:cBhvr>
                                      <p:tavLst>
                                        <p:tav tm="0">
                                          <p:val>
                                            <p:strVal val="#ppt_y+.1"/>
                                          </p:val>
                                        </p:tav>
                                        <p:tav tm="100000">
                                          <p:val>
                                            <p:strVal val="#ppt_y"/>
                                          </p:val>
                                        </p:tav>
                                      </p:tavLst>
                                    </p:anim>
                                  </p:childTnLst>
                                </p:cTn>
                              </p:par>
                              <p:par>
                                <p:cTn id="16" presetID="2" presetClass="entr" presetSubtype="8" fill="hold" nodeType="withEffect">
                                  <p:stCondLst>
                                    <p:cond delay="50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250" fill="hold"/>
                                        <p:tgtEl>
                                          <p:spTgt spid="15"/>
                                        </p:tgtEl>
                                        <p:attrNameLst>
                                          <p:attrName>ppt_x</p:attrName>
                                        </p:attrNameLst>
                                      </p:cBhvr>
                                      <p:tavLst>
                                        <p:tav tm="0">
                                          <p:val>
                                            <p:strVal val="0-#ppt_w/2"/>
                                          </p:val>
                                        </p:tav>
                                        <p:tav tm="100000">
                                          <p:val>
                                            <p:strVal val="#ppt_x"/>
                                          </p:val>
                                        </p:tav>
                                      </p:tavLst>
                                    </p:anim>
                                    <p:anim calcmode="lin" valueType="num">
                                      <p:cBhvr additive="base">
                                        <p:cTn id="19" dur="250" fill="hold"/>
                                        <p:tgtEl>
                                          <p:spTgt spid="15"/>
                                        </p:tgtEl>
                                        <p:attrNameLst>
                                          <p:attrName>ppt_y</p:attrName>
                                        </p:attrNameLst>
                                      </p:cBhvr>
                                      <p:tavLst>
                                        <p:tav tm="0">
                                          <p:val>
                                            <p:strVal val="#ppt_y"/>
                                          </p:val>
                                        </p:tav>
                                        <p:tav tm="100000">
                                          <p:val>
                                            <p:strVal val="#ppt_y"/>
                                          </p:val>
                                        </p:tav>
                                      </p:tavLst>
                                    </p:anim>
                                  </p:childTnLst>
                                </p:cTn>
                              </p:par>
                              <p:par>
                                <p:cTn id="20" presetID="12" presetClass="entr" presetSubtype="8" fill="hold" nodeType="withEffect">
                                  <p:stCondLst>
                                    <p:cond delay="75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250"/>
                                        <p:tgtEl>
                                          <p:spTgt spid="16"/>
                                        </p:tgtEl>
                                        <p:attrNameLst>
                                          <p:attrName>ppt_x</p:attrName>
                                        </p:attrNameLst>
                                      </p:cBhvr>
                                      <p:tavLst>
                                        <p:tav tm="0">
                                          <p:val>
                                            <p:strVal val="#ppt_x-#ppt_w*1.125000"/>
                                          </p:val>
                                        </p:tav>
                                        <p:tav tm="100000">
                                          <p:val>
                                            <p:strVal val="#ppt_x"/>
                                          </p:val>
                                        </p:tav>
                                      </p:tavLst>
                                    </p:anim>
                                    <p:animEffect transition="in" filter="wipe(right)">
                                      <p:cBhvr>
                                        <p:cTn id="23" dur="250"/>
                                        <p:tgtEl>
                                          <p:spTgt spid="16"/>
                                        </p:tgtEl>
                                      </p:cBhvr>
                                    </p:animEffect>
                                  </p:childTnLst>
                                </p:cTn>
                              </p:par>
                              <p:par>
                                <p:cTn id="24" presetID="12" presetClass="entr" presetSubtype="8" fill="hold" nodeType="withEffect">
                                  <p:stCondLst>
                                    <p:cond delay="850"/>
                                  </p:stCondLst>
                                  <p:childTnLst>
                                    <p:set>
                                      <p:cBhvr>
                                        <p:cTn id="25" dur="1" fill="hold">
                                          <p:stCondLst>
                                            <p:cond delay="0"/>
                                          </p:stCondLst>
                                        </p:cTn>
                                        <p:tgtEl>
                                          <p:spTgt spid="22"/>
                                        </p:tgtEl>
                                        <p:attrNameLst>
                                          <p:attrName>style.visibility</p:attrName>
                                        </p:attrNameLst>
                                      </p:cBhvr>
                                      <p:to>
                                        <p:strVal val="visible"/>
                                      </p:to>
                                    </p:set>
                                    <p:anim calcmode="lin" valueType="num">
                                      <p:cBhvr additive="base">
                                        <p:cTn id="26" dur="250"/>
                                        <p:tgtEl>
                                          <p:spTgt spid="22"/>
                                        </p:tgtEl>
                                        <p:attrNameLst>
                                          <p:attrName>ppt_x</p:attrName>
                                        </p:attrNameLst>
                                      </p:cBhvr>
                                      <p:tavLst>
                                        <p:tav tm="0">
                                          <p:val>
                                            <p:strVal val="#ppt_x-#ppt_w*1.125000"/>
                                          </p:val>
                                        </p:tav>
                                        <p:tav tm="100000">
                                          <p:val>
                                            <p:strVal val="#ppt_x"/>
                                          </p:val>
                                        </p:tav>
                                      </p:tavLst>
                                    </p:anim>
                                    <p:animEffect transition="in" filter="wipe(right)">
                                      <p:cBhvr>
                                        <p:cTn id="27" dur="250"/>
                                        <p:tgtEl>
                                          <p:spTgt spid="22"/>
                                        </p:tgtEl>
                                      </p:cBhvr>
                                    </p:animEffect>
                                  </p:childTnLst>
                                </p:cTn>
                              </p:par>
                              <p:par>
                                <p:cTn id="28" presetID="12" presetClass="entr" presetSubtype="8" fill="hold" nodeType="withEffect">
                                  <p:stCondLst>
                                    <p:cond delay="950"/>
                                  </p:stCondLst>
                                  <p:childTnLst>
                                    <p:set>
                                      <p:cBhvr>
                                        <p:cTn id="29" dur="1" fill="hold">
                                          <p:stCondLst>
                                            <p:cond delay="0"/>
                                          </p:stCondLst>
                                        </p:cTn>
                                        <p:tgtEl>
                                          <p:spTgt spid="74"/>
                                        </p:tgtEl>
                                        <p:attrNameLst>
                                          <p:attrName>style.visibility</p:attrName>
                                        </p:attrNameLst>
                                      </p:cBhvr>
                                      <p:to>
                                        <p:strVal val="visible"/>
                                      </p:to>
                                    </p:set>
                                    <p:anim calcmode="lin" valueType="num">
                                      <p:cBhvr additive="base">
                                        <p:cTn id="30" dur="250"/>
                                        <p:tgtEl>
                                          <p:spTgt spid="74"/>
                                        </p:tgtEl>
                                        <p:attrNameLst>
                                          <p:attrName>ppt_x</p:attrName>
                                        </p:attrNameLst>
                                      </p:cBhvr>
                                      <p:tavLst>
                                        <p:tav tm="0">
                                          <p:val>
                                            <p:strVal val="#ppt_x-#ppt_w*1.125000"/>
                                          </p:val>
                                        </p:tav>
                                        <p:tav tm="100000">
                                          <p:val>
                                            <p:strVal val="#ppt_x"/>
                                          </p:val>
                                        </p:tav>
                                      </p:tavLst>
                                    </p:anim>
                                    <p:animEffect transition="in" filter="wipe(right)">
                                      <p:cBhvr>
                                        <p:cTn id="31" dur="250"/>
                                        <p:tgtEl>
                                          <p:spTgt spid="74"/>
                                        </p:tgtEl>
                                      </p:cBhvr>
                                    </p:animEffect>
                                  </p:childTnLst>
                                </p:cTn>
                              </p:par>
                              <p:par>
                                <p:cTn id="32" presetID="12" presetClass="entr" presetSubtype="8" fill="hold" nodeType="withEffect">
                                  <p:stCondLst>
                                    <p:cond delay="1050"/>
                                  </p:stCondLst>
                                  <p:childTnLst>
                                    <p:set>
                                      <p:cBhvr>
                                        <p:cTn id="33" dur="1" fill="hold">
                                          <p:stCondLst>
                                            <p:cond delay="0"/>
                                          </p:stCondLst>
                                        </p:cTn>
                                        <p:tgtEl>
                                          <p:spTgt spid="80"/>
                                        </p:tgtEl>
                                        <p:attrNameLst>
                                          <p:attrName>style.visibility</p:attrName>
                                        </p:attrNameLst>
                                      </p:cBhvr>
                                      <p:to>
                                        <p:strVal val="visible"/>
                                      </p:to>
                                    </p:set>
                                    <p:anim calcmode="lin" valueType="num">
                                      <p:cBhvr additive="base">
                                        <p:cTn id="34" dur="250"/>
                                        <p:tgtEl>
                                          <p:spTgt spid="80"/>
                                        </p:tgtEl>
                                        <p:attrNameLst>
                                          <p:attrName>ppt_x</p:attrName>
                                        </p:attrNameLst>
                                      </p:cBhvr>
                                      <p:tavLst>
                                        <p:tav tm="0">
                                          <p:val>
                                            <p:strVal val="#ppt_x-#ppt_w*1.125000"/>
                                          </p:val>
                                        </p:tav>
                                        <p:tav tm="100000">
                                          <p:val>
                                            <p:strVal val="#ppt_x"/>
                                          </p:val>
                                        </p:tav>
                                      </p:tavLst>
                                    </p:anim>
                                    <p:animEffect transition="in" filter="wipe(right)">
                                      <p:cBhvr>
                                        <p:cTn id="35" dur="250"/>
                                        <p:tgtEl>
                                          <p:spTgt spid="80"/>
                                        </p:tgtEl>
                                      </p:cBhvr>
                                    </p:animEffect>
                                  </p:childTnLst>
                                </p:cTn>
                              </p:par>
                              <p:par>
                                <p:cTn id="36" presetID="10" presetClass="entr" presetSubtype="0" fill="hold" grpId="0" nodeType="withEffect">
                                  <p:stCondLst>
                                    <p:cond delay="125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250"/>
                                        <p:tgtEl>
                                          <p:spTgt spid="29"/>
                                        </p:tgtEl>
                                      </p:cBhvr>
                                    </p:animEffect>
                                  </p:childTnLst>
                                </p:cTn>
                              </p:par>
                              <p:par>
                                <p:cTn id="39" presetID="10" presetClass="entr" presetSubtype="0" fill="hold" grpId="0" nodeType="withEffect">
                                  <p:stCondLst>
                                    <p:cond delay="125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250"/>
                                        <p:tgtEl>
                                          <p:spTgt spid="28"/>
                                        </p:tgtEl>
                                      </p:cBhvr>
                                    </p:animEffect>
                                  </p:childTnLst>
                                </p:cTn>
                              </p:par>
                              <p:par>
                                <p:cTn id="42" presetID="10" presetClass="entr" presetSubtype="0" fill="hold" nodeType="withEffect">
                                  <p:stCondLst>
                                    <p:cond delay="125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250"/>
                                        <p:tgtEl>
                                          <p:spTgt spid="30"/>
                                        </p:tgtEl>
                                      </p:cBhvr>
                                    </p:animEffect>
                                  </p:childTnLst>
                                </p:cTn>
                              </p:par>
                              <p:par>
                                <p:cTn id="45" presetID="10" presetClass="entr" presetSubtype="0" fill="hold" grpId="0" nodeType="withEffect">
                                  <p:stCondLst>
                                    <p:cond delay="125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250"/>
                                        <p:tgtEl>
                                          <p:spTgt spid="31"/>
                                        </p:tgtEl>
                                      </p:cBhvr>
                                    </p:animEffect>
                                  </p:childTnLst>
                                </p:cTn>
                              </p:par>
                              <p:par>
                                <p:cTn id="48" presetID="10" presetClass="entr" presetSubtype="0" fill="hold" grpId="0" nodeType="withEffect">
                                  <p:stCondLst>
                                    <p:cond delay="125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250"/>
                                        <p:tgtEl>
                                          <p:spTgt spid="32"/>
                                        </p:tgtEl>
                                      </p:cBhvr>
                                    </p:animEffect>
                                  </p:childTnLst>
                                </p:cTn>
                              </p:par>
                              <p:par>
                                <p:cTn id="51" presetID="10" presetClass="entr" presetSubtype="0" fill="hold" grpId="0" nodeType="withEffect">
                                  <p:stCondLst>
                                    <p:cond delay="125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250"/>
                                        <p:tgtEl>
                                          <p:spTgt spid="33"/>
                                        </p:tgtEl>
                                      </p:cBhvr>
                                    </p:animEffect>
                                  </p:childTnLst>
                                </p:cTn>
                              </p:par>
                              <p:par>
                                <p:cTn id="54" presetID="22" presetClass="entr" presetSubtype="1" fill="hold" nodeType="withEffect">
                                  <p:stCondLst>
                                    <p:cond delay="1500"/>
                                  </p:stCondLst>
                                  <p:childTnLst>
                                    <p:set>
                                      <p:cBhvr>
                                        <p:cTn id="55" dur="1" fill="hold">
                                          <p:stCondLst>
                                            <p:cond delay="0"/>
                                          </p:stCondLst>
                                        </p:cTn>
                                        <p:tgtEl>
                                          <p:spTgt spid="13"/>
                                        </p:tgtEl>
                                        <p:attrNameLst>
                                          <p:attrName>style.visibility</p:attrName>
                                        </p:attrNameLst>
                                      </p:cBhvr>
                                      <p:to>
                                        <p:strVal val="visible"/>
                                      </p:to>
                                    </p:set>
                                    <p:animEffect transition="in" filter="wipe(up)">
                                      <p:cBhvr>
                                        <p:cTn id="56" dur="500"/>
                                        <p:tgtEl>
                                          <p:spTgt spid="13"/>
                                        </p:tgtEl>
                                      </p:cBhvr>
                                    </p:animEffect>
                                  </p:childTnLst>
                                </p:cTn>
                              </p:par>
                              <p:par>
                                <p:cTn id="57" presetID="22" presetClass="entr" presetSubtype="1" fill="hold" nodeType="withEffect">
                                  <p:stCondLst>
                                    <p:cond delay="1500"/>
                                  </p:stCondLst>
                                  <p:childTnLst>
                                    <p:set>
                                      <p:cBhvr>
                                        <p:cTn id="58" dur="1" fill="hold">
                                          <p:stCondLst>
                                            <p:cond delay="0"/>
                                          </p:stCondLst>
                                        </p:cTn>
                                        <p:tgtEl>
                                          <p:spTgt spid="14"/>
                                        </p:tgtEl>
                                        <p:attrNameLst>
                                          <p:attrName>style.visibility</p:attrName>
                                        </p:attrNameLst>
                                      </p:cBhvr>
                                      <p:to>
                                        <p:strVal val="visible"/>
                                      </p:to>
                                    </p:set>
                                    <p:animEffect transition="in" filter="wipe(up)">
                                      <p:cBhvr>
                                        <p:cTn id="59" dur="500"/>
                                        <p:tgtEl>
                                          <p:spTgt spid="14"/>
                                        </p:tgtEl>
                                      </p:cBhvr>
                                    </p:animEffect>
                                  </p:childTnLst>
                                </p:cTn>
                              </p:par>
                              <p:par>
                                <p:cTn id="60" presetID="22" presetClass="entr" presetSubtype="1" fill="hold" nodeType="withEffect">
                                  <p:stCondLst>
                                    <p:cond delay="1500"/>
                                  </p:stCondLst>
                                  <p:childTnLst>
                                    <p:set>
                                      <p:cBhvr>
                                        <p:cTn id="61" dur="1" fill="hold">
                                          <p:stCondLst>
                                            <p:cond delay="0"/>
                                          </p:stCondLst>
                                        </p:cTn>
                                        <p:tgtEl>
                                          <p:spTgt spid="60"/>
                                        </p:tgtEl>
                                        <p:attrNameLst>
                                          <p:attrName>style.visibility</p:attrName>
                                        </p:attrNameLst>
                                      </p:cBhvr>
                                      <p:to>
                                        <p:strVal val="visible"/>
                                      </p:to>
                                    </p:set>
                                    <p:animEffect transition="in" filter="wipe(up)">
                                      <p:cBhvr>
                                        <p:cTn id="62" dur="500"/>
                                        <p:tgtEl>
                                          <p:spTgt spid="60"/>
                                        </p:tgtEl>
                                      </p:cBhvr>
                                    </p:animEffect>
                                  </p:childTnLst>
                                </p:cTn>
                              </p:par>
                              <p:par>
                                <p:cTn id="63" presetID="22" presetClass="entr" presetSubtype="1" fill="hold" nodeType="withEffect">
                                  <p:stCondLst>
                                    <p:cond delay="1750"/>
                                  </p:stCondLst>
                                  <p:childTnLst>
                                    <p:set>
                                      <p:cBhvr>
                                        <p:cTn id="64" dur="1" fill="hold">
                                          <p:stCondLst>
                                            <p:cond delay="0"/>
                                          </p:stCondLst>
                                        </p:cTn>
                                        <p:tgtEl>
                                          <p:spTgt spid="34"/>
                                        </p:tgtEl>
                                        <p:attrNameLst>
                                          <p:attrName>style.visibility</p:attrName>
                                        </p:attrNameLst>
                                      </p:cBhvr>
                                      <p:to>
                                        <p:strVal val="visible"/>
                                      </p:to>
                                    </p:set>
                                    <p:animEffect transition="in" filter="wipe(up)">
                                      <p:cBhvr>
                                        <p:cTn id="65" dur="500"/>
                                        <p:tgtEl>
                                          <p:spTgt spid="34"/>
                                        </p:tgtEl>
                                      </p:cBhvr>
                                    </p:animEffect>
                                  </p:childTnLst>
                                </p:cTn>
                              </p:par>
                              <p:par>
                                <p:cTn id="66" presetID="22" presetClass="entr" presetSubtype="1" fill="hold" nodeType="withEffect">
                                  <p:stCondLst>
                                    <p:cond delay="1750"/>
                                  </p:stCondLst>
                                  <p:childTnLst>
                                    <p:set>
                                      <p:cBhvr>
                                        <p:cTn id="67" dur="1" fill="hold">
                                          <p:stCondLst>
                                            <p:cond delay="0"/>
                                          </p:stCondLst>
                                        </p:cTn>
                                        <p:tgtEl>
                                          <p:spTgt spid="47"/>
                                        </p:tgtEl>
                                        <p:attrNameLst>
                                          <p:attrName>style.visibility</p:attrName>
                                        </p:attrNameLst>
                                      </p:cBhvr>
                                      <p:to>
                                        <p:strVal val="visible"/>
                                      </p:to>
                                    </p:set>
                                    <p:animEffect transition="in" filter="wipe(up)">
                                      <p:cBhvr>
                                        <p:cTn id="68" dur="500"/>
                                        <p:tgtEl>
                                          <p:spTgt spid="47"/>
                                        </p:tgtEl>
                                      </p:cBhvr>
                                    </p:animEffect>
                                  </p:childTnLst>
                                </p:cTn>
                              </p:par>
                              <p:par>
                                <p:cTn id="69" presetID="22" presetClass="entr" presetSubtype="1" fill="hold" nodeType="withEffect">
                                  <p:stCondLst>
                                    <p:cond delay="1750"/>
                                  </p:stCondLst>
                                  <p:childTnLst>
                                    <p:set>
                                      <p:cBhvr>
                                        <p:cTn id="70" dur="1" fill="hold">
                                          <p:stCondLst>
                                            <p:cond delay="0"/>
                                          </p:stCondLst>
                                        </p:cTn>
                                        <p:tgtEl>
                                          <p:spTgt spid="61"/>
                                        </p:tgtEl>
                                        <p:attrNameLst>
                                          <p:attrName>style.visibility</p:attrName>
                                        </p:attrNameLst>
                                      </p:cBhvr>
                                      <p:to>
                                        <p:strVal val="visible"/>
                                      </p:to>
                                    </p:set>
                                    <p:animEffect transition="in" filter="wipe(up)">
                                      <p:cBhvr>
                                        <p:cTn id="7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1" grpId="0"/>
      <p:bldP spid="32"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0"/>
          <p:cNvSpPr>
            <a:spLocks noChangeArrowheads="1"/>
          </p:cNvSpPr>
          <p:nvPr/>
        </p:nvSpPr>
        <p:spPr bwMode="auto">
          <a:xfrm flipH="1" flipV="1">
            <a:off x="1934819" y="3905569"/>
            <a:ext cx="4082802" cy="783230"/>
          </a:xfrm>
          <a:prstGeom prst="ellipse">
            <a:avLst/>
          </a:prstGeom>
          <a:gradFill rotWithShape="1">
            <a:gsLst>
              <a:gs pos="0">
                <a:schemeClr val="tx1">
                  <a:lumMod val="93000"/>
                  <a:lumOff val="7000"/>
                </a:schemeClr>
              </a:gs>
              <a:gs pos="100000">
                <a:srgbClr val="FFFFFF">
                  <a:alpha val="0"/>
                </a:srgbClr>
              </a:gs>
            </a:gsLst>
            <a:path path="shape">
              <a:fillToRect l="50000" t="50000" r="50000" b="50000"/>
            </a:path>
          </a:gradFill>
          <a:ln>
            <a:noFill/>
          </a:ln>
          <a:effectLst>
            <a:glow rad="127000">
              <a:srgbClr val="F79524">
                <a:alpha val="0"/>
              </a:srgbClr>
            </a:glow>
            <a:outerShdw dist="107763" dir="2700000" algn="ctr" rotWithShape="0">
              <a:srgbClr val="535455"/>
            </a:outerShdw>
            <a:softEdge rad="368300"/>
          </a:effectLst>
        </p:spPr>
        <p:txBody>
          <a:bodyPr wrap="none" lIns="92075" tIns="46038" rIns="92075" bIns="46038" anchor="ctr"/>
          <a:lstStyle/>
          <a:p>
            <a:pPr algn="ctr" eaLnBrk="1" fontAlgn="auto" hangingPunct="1">
              <a:spcBef>
                <a:spcPts val="0"/>
              </a:spcBef>
              <a:spcAft>
                <a:spcPts val="0"/>
              </a:spcAft>
              <a:defRPr/>
            </a:pPr>
            <a:endParaRPr lang="zh-CN" altLang="zh-CN" kern="0">
              <a:solidFill>
                <a:sysClr val="windowText" lastClr="000000"/>
              </a:solidFill>
              <a:latin typeface="Arial" panose="020B0604020202020204" pitchFamily="34" charset="0"/>
              <a:ea typeface="+mn-ea"/>
            </a:endParaRPr>
          </a:p>
        </p:txBody>
      </p:sp>
      <p:grpSp>
        <p:nvGrpSpPr>
          <p:cNvPr id="3" name="组合 2"/>
          <p:cNvGrpSpPr/>
          <p:nvPr/>
        </p:nvGrpSpPr>
        <p:grpSpPr bwMode="auto">
          <a:xfrm>
            <a:off x="2441575" y="1376363"/>
            <a:ext cx="4184650" cy="2801937"/>
            <a:chOff x="2153671" y="1752134"/>
            <a:chExt cx="4184922" cy="2802774"/>
          </a:xfrm>
        </p:grpSpPr>
        <p:grpSp>
          <p:nvGrpSpPr>
            <p:cNvPr id="11301" name="组合 3"/>
            <p:cNvGrpSpPr/>
            <p:nvPr/>
          </p:nvGrpSpPr>
          <p:grpSpPr bwMode="auto">
            <a:xfrm>
              <a:off x="2153671" y="1752134"/>
              <a:ext cx="4184922" cy="2802774"/>
              <a:chOff x="2066925" y="1754187"/>
              <a:chExt cx="4316413" cy="2890838"/>
            </a:xfrm>
          </p:grpSpPr>
          <p:sp>
            <p:nvSpPr>
              <p:cNvPr id="10" name="Oval 2914"/>
              <p:cNvSpPr>
                <a:spLocks noChangeArrowheads="1"/>
              </p:cNvSpPr>
              <p:nvPr/>
            </p:nvSpPr>
            <p:spPr bwMode="auto">
              <a:xfrm rot="20217589">
                <a:off x="2170087" y="2222617"/>
                <a:ext cx="4213251" cy="2345428"/>
              </a:xfrm>
              <a:prstGeom prst="ellipse">
                <a:avLst/>
              </a:prstGeom>
              <a:gradFill>
                <a:gsLst>
                  <a:gs pos="0">
                    <a:sysClr val="windowText" lastClr="000000">
                      <a:lumMod val="75000"/>
                      <a:lumOff val="25000"/>
                    </a:sysClr>
                  </a:gs>
                  <a:gs pos="39999">
                    <a:sysClr val="windowText" lastClr="000000">
                      <a:lumMod val="85000"/>
                      <a:lumOff val="15000"/>
                    </a:sysClr>
                  </a:gs>
                  <a:gs pos="78000">
                    <a:sysClr val="windowText" lastClr="000000">
                      <a:lumMod val="65000"/>
                      <a:lumOff val="35000"/>
                    </a:sysClr>
                  </a:gs>
                  <a:gs pos="100000">
                    <a:sysClr val="window" lastClr="FFFFFF">
                      <a:lumMod val="85000"/>
                    </a:sysClr>
                  </a:gs>
                </a:gsLst>
                <a:lin ang="5400000" scaled="0"/>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1" name="Oval 2915"/>
              <p:cNvSpPr>
                <a:spLocks noChangeArrowheads="1"/>
              </p:cNvSpPr>
              <p:nvPr/>
            </p:nvSpPr>
            <p:spPr bwMode="auto">
              <a:xfrm rot="20217589">
                <a:off x="2211024" y="2117794"/>
                <a:ext cx="4069153" cy="2273362"/>
              </a:xfrm>
              <a:prstGeom prst="ellipse">
                <a:avLst/>
              </a:prstGeom>
              <a:solidFill>
                <a:sysClr val="window" lastClr="FFFFFF">
                  <a:lumMod val="75000"/>
                </a:sysClr>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2" name="Arc 2918"/>
              <p:cNvSpPr/>
              <p:nvPr/>
            </p:nvSpPr>
            <p:spPr bwMode="auto">
              <a:xfrm rot="20217589" flipH="1">
                <a:off x="2304361" y="3264302"/>
                <a:ext cx="2104169" cy="1266072"/>
              </a:xfrm>
              <a:custGeom>
                <a:avLst/>
                <a:gdLst>
                  <a:gd name="T0" fmla="*/ 193949059 w 21600"/>
                  <a:gd name="T1" fmla="*/ 0 h 24439"/>
                  <a:gd name="T2" fmla="*/ 120179735 w 21600"/>
                  <a:gd name="T3" fmla="*/ 65667400 h 24439"/>
                  <a:gd name="T4" fmla="*/ 0 w 21600"/>
                  <a:gd name="T5" fmla="*/ 18666528 h 24439"/>
                  <a:gd name="T6" fmla="*/ 0 60000 65536"/>
                  <a:gd name="T7" fmla="*/ 0 60000 65536"/>
                  <a:gd name="T8" fmla="*/ 0 60000 65536"/>
                </a:gdLst>
                <a:ahLst/>
                <a:cxnLst>
                  <a:cxn ang="T6">
                    <a:pos x="T0" y="T1"/>
                  </a:cxn>
                  <a:cxn ang="T7">
                    <a:pos x="T2" y="T3"/>
                  </a:cxn>
                  <a:cxn ang="T8">
                    <a:pos x="T4" y="T5"/>
                  </a:cxn>
                </a:cxnLst>
                <a:rect l="0" t="0" r="r" b="b"/>
                <a:pathLst>
                  <a:path w="21600" h="24439" fill="none" extrusionOk="0">
                    <a:moveTo>
                      <a:pt x="20452" y="-1"/>
                    </a:moveTo>
                    <a:cubicBezTo>
                      <a:pt x="21212" y="2237"/>
                      <a:pt x="21600" y="4584"/>
                      <a:pt x="21600" y="6947"/>
                    </a:cubicBezTo>
                    <a:cubicBezTo>
                      <a:pt x="21600" y="13871"/>
                      <a:pt x="18280" y="20376"/>
                      <a:pt x="12672" y="24438"/>
                    </a:cubicBezTo>
                  </a:path>
                  <a:path w="21600" h="24439" stroke="0" extrusionOk="0">
                    <a:moveTo>
                      <a:pt x="20452" y="-1"/>
                    </a:moveTo>
                    <a:cubicBezTo>
                      <a:pt x="21212" y="2237"/>
                      <a:pt x="21600" y="4584"/>
                      <a:pt x="21600" y="6947"/>
                    </a:cubicBezTo>
                    <a:cubicBezTo>
                      <a:pt x="21600" y="13871"/>
                      <a:pt x="18280" y="20376"/>
                      <a:pt x="12672" y="24438"/>
                    </a:cubicBezTo>
                    <a:lnTo>
                      <a:pt x="0" y="6947"/>
                    </a:lnTo>
                    <a:lnTo>
                      <a:pt x="20452" y="-1"/>
                    </a:lnTo>
                    <a:close/>
                  </a:path>
                </a:pathLst>
              </a:custGeom>
              <a:solidFill>
                <a:srgbClr val="919191"/>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3" name="Arc 2920"/>
              <p:cNvSpPr/>
              <p:nvPr/>
            </p:nvSpPr>
            <p:spPr bwMode="auto">
              <a:xfrm rot="20217589" flipH="1">
                <a:off x="2066925" y="2543640"/>
                <a:ext cx="2017383" cy="1103924"/>
              </a:xfrm>
              <a:custGeom>
                <a:avLst/>
                <a:gdLst>
                  <a:gd name="G0" fmla="+- 0 0 0"/>
                  <a:gd name="G1" fmla="+- 21142 0 0"/>
                  <a:gd name="G2" fmla="+- 21600 0 0"/>
                  <a:gd name="T0" fmla="*/ 4423 w 20689"/>
                  <a:gd name="T1" fmla="*/ 0 h 21142"/>
                  <a:gd name="T2" fmla="*/ 20689 w 20689"/>
                  <a:gd name="T3" fmla="*/ 14934 h 21142"/>
                  <a:gd name="T4" fmla="*/ 0 w 20689"/>
                  <a:gd name="T5" fmla="*/ 21142 h 21142"/>
                </a:gdLst>
                <a:ahLst/>
                <a:cxnLst>
                  <a:cxn ang="0">
                    <a:pos x="T0" y="T1"/>
                  </a:cxn>
                  <a:cxn ang="0">
                    <a:pos x="T2" y="T3"/>
                  </a:cxn>
                  <a:cxn ang="0">
                    <a:pos x="T4" y="T5"/>
                  </a:cxn>
                </a:cxnLst>
                <a:rect l="0" t="0" r="r" b="b"/>
                <a:pathLst>
                  <a:path w="20689" h="21142" fill="none" extrusionOk="0">
                    <a:moveTo>
                      <a:pt x="4423" y="-1"/>
                    </a:moveTo>
                    <a:cubicBezTo>
                      <a:pt x="12172" y="1620"/>
                      <a:pt x="18413" y="7351"/>
                      <a:pt x="20688" y="14934"/>
                    </a:cubicBezTo>
                  </a:path>
                  <a:path w="20689" h="21142" stroke="0" extrusionOk="0">
                    <a:moveTo>
                      <a:pt x="4423" y="-1"/>
                    </a:moveTo>
                    <a:cubicBezTo>
                      <a:pt x="12172" y="1620"/>
                      <a:pt x="18413" y="7351"/>
                      <a:pt x="20688" y="14934"/>
                    </a:cubicBezTo>
                    <a:lnTo>
                      <a:pt x="0" y="21142"/>
                    </a:lnTo>
                    <a:close/>
                  </a:path>
                </a:pathLst>
              </a:custGeom>
              <a:solidFill>
                <a:sysClr val="windowText" lastClr="000000">
                  <a:lumMod val="65000"/>
                  <a:lumOff val="35000"/>
                </a:sysClr>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4" name="Freeform 2921"/>
              <p:cNvSpPr/>
              <p:nvPr/>
            </p:nvSpPr>
            <p:spPr bwMode="auto">
              <a:xfrm rot="-1382411">
                <a:off x="4436368" y="3066119"/>
                <a:ext cx="894067" cy="1164525"/>
              </a:xfrm>
              <a:custGeom>
                <a:avLst/>
                <a:gdLst>
                  <a:gd name="T0" fmla="*/ 1664188568 w 480"/>
                  <a:gd name="T1" fmla="*/ 1896297906 h 716"/>
                  <a:gd name="T2" fmla="*/ 1664188568 w 480"/>
                  <a:gd name="T3" fmla="*/ 1599670028 h 716"/>
                  <a:gd name="T4" fmla="*/ 0 w 480"/>
                  <a:gd name="T5" fmla="*/ 0 h 716"/>
                  <a:gd name="T6" fmla="*/ 0 60000 65536"/>
                  <a:gd name="T7" fmla="*/ 0 60000 65536"/>
                  <a:gd name="T8" fmla="*/ 0 60000 65536"/>
                </a:gdLst>
                <a:ahLst/>
                <a:cxnLst>
                  <a:cxn ang="T6">
                    <a:pos x="T0" y="T1"/>
                  </a:cxn>
                  <a:cxn ang="T7">
                    <a:pos x="T2" y="T3"/>
                  </a:cxn>
                  <a:cxn ang="T8">
                    <a:pos x="T4" y="T5"/>
                  </a:cxn>
                </a:cxnLst>
                <a:rect l="0" t="0" r="r" b="b"/>
                <a:pathLst>
                  <a:path w="480" h="716">
                    <a:moveTo>
                      <a:pt x="480" y="716"/>
                    </a:moveTo>
                    <a:lnTo>
                      <a:pt x="480" y="604"/>
                    </a:lnTo>
                    <a:lnTo>
                      <a:pt x="0" y="0"/>
                    </a:lnTo>
                  </a:path>
                </a:pathLst>
              </a:custGeom>
              <a:noFill/>
              <a:ln w="15875" cap="flat" cmpd="sng">
                <a:solidFill>
                  <a:srgbClr val="C00000"/>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5" name="Freeform 2931"/>
              <p:cNvSpPr/>
              <p:nvPr/>
            </p:nvSpPr>
            <p:spPr bwMode="auto">
              <a:xfrm rot="-1382411">
                <a:off x="3358902" y="3903071"/>
                <a:ext cx="694294" cy="741954"/>
              </a:xfrm>
              <a:custGeom>
                <a:avLst/>
                <a:gdLst>
                  <a:gd name="T0" fmla="*/ 0 w 391"/>
                  <a:gd name="T1" fmla="*/ 1152241295 h 477"/>
                  <a:gd name="T2" fmla="*/ 0 w 391"/>
                  <a:gd name="T3" fmla="*/ 804394397 h 477"/>
                  <a:gd name="T4" fmla="*/ 1230875736 w 391"/>
                  <a:gd name="T5" fmla="*/ 0 h 477"/>
                  <a:gd name="T6" fmla="*/ 0 60000 65536"/>
                  <a:gd name="T7" fmla="*/ 0 60000 65536"/>
                  <a:gd name="T8" fmla="*/ 0 60000 65536"/>
                </a:gdLst>
                <a:ahLst/>
                <a:cxnLst>
                  <a:cxn ang="T6">
                    <a:pos x="T0" y="T1"/>
                  </a:cxn>
                  <a:cxn ang="T7">
                    <a:pos x="T2" y="T3"/>
                  </a:cxn>
                  <a:cxn ang="T8">
                    <a:pos x="T4" y="T5"/>
                  </a:cxn>
                </a:cxnLst>
                <a:rect l="0" t="0" r="r" b="b"/>
                <a:pathLst>
                  <a:path w="391" h="477">
                    <a:moveTo>
                      <a:pt x="0" y="477"/>
                    </a:moveTo>
                    <a:lnTo>
                      <a:pt x="0" y="333"/>
                    </a:lnTo>
                    <a:lnTo>
                      <a:pt x="391" y="0"/>
                    </a:lnTo>
                  </a:path>
                </a:pathLst>
              </a:custGeom>
              <a:noFill/>
              <a:ln w="15875" cap="flat" cmpd="sng">
                <a:solidFill>
                  <a:srgbClr val="C00000"/>
                </a:solidFill>
                <a:prstDash val="solid"/>
                <a:round/>
                <a:headEnd type="none"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71842" dir="2700000" algn="ctr" rotWithShape="0">
                        <a:schemeClr val="bg2"/>
                      </a:outerShdw>
                    </a:effectLst>
                  </a14:hiddenEffects>
                </a:ext>
              </a:extLst>
            </p:spPr>
            <p:txBody>
              <a:bodyPr vert="eaVert" wrap="none" lIns="92075" tIns="46038" rIns="92075" bIns="46038"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6" name="Freeform 2932"/>
              <p:cNvSpPr/>
              <p:nvPr/>
            </p:nvSpPr>
            <p:spPr bwMode="auto">
              <a:xfrm rot="-1500000">
                <a:off x="2243773" y="3457571"/>
                <a:ext cx="1072554" cy="209647"/>
              </a:xfrm>
              <a:custGeom>
                <a:avLst/>
                <a:gdLst>
                  <a:gd name="T0" fmla="*/ 0 w 596"/>
                  <a:gd name="T1" fmla="*/ 0 h 120"/>
                  <a:gd name="T2" fmla="*/ 1932300206 w 596"/>
                  <a:gd name="T3" fmla="*/ 365926688 h 120"/>
                  <a:gd name="T4" fmla="*/ 0 60000 65536"/>
                  <a:gd name="T5" fmla="*/ 0 60000 65536"/>
                </a:gdLst>
                <a:ahLst/>
                <a:cxnLst>
                  <a:cxn ang="T4">
                    <a:pos x="T0" y="T1"/>
                  </a:cxn>
                  <a:cxn ang="T5">
                    <a:pos x="T2" y="T3"/>
                  </a:cxn>
                </a:cxnLst>
                <a:rect l="0" t="0" r="r" b="b"/>
                <a:pathLst>
                  <a:path w="596" h="120">
                    <a:moveTo>
                      <a:pt x="0" y="0"/>
                    </a:moveTo>
                    <a:lnTo>
                      <a:pt x="596" y="120"/>
                    </a:lnTo>
                  </a:path>
                </a:pathLst>
              </a:custGeom>
              <a:noFill/>
              <a:ln w="15875" cap="flat" cmpd="sng">
                <a:solidFill>
                  <a:srgbClr val="C00000"/>
                </a:solidFill>
                <a:prstDash val="solid"/>
                <a:round/>
                <a:headEnd type="none" w="med" len="med"/>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71842" dir="2700000" algn="ctr" rotWithShape="0">
                        <a:schemeClr val="bg2"/>
                      </a:outerShdw>
                    </a:effectLst>
                  </a14:hiddenEffects>
                </a:ext>
              </a:extLst>
            </p:spPr>
            <p:txBody>
              <a:bodyPr vert="eaVert" wrap="none" lIns="92075" tIns="46038" rIns="92075" bIns="46038"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7" name="Arc 2948"/>
              <p:cNvSpPr/>
              <p:nvPr/>
            </p:nvSpPr>
            <p:spPr bwMode="auto">
              <a:xfrm rot="20217589">
                <a:off x="3956584" y="2132534"/>
                <a:ext cx="2064870" cy="719025"/>
              </a:xfrm>
              <a:custGeom>
                <a:avLst/>
                <a:gdLst>
                  <a:gd name="G0" fmla="+- 0 0 0"/>
                  <a:gd name="G1" fmla="+- 14335 0 0"/>
                  <a:gd name="G2" fmla="+- 21600 0 0"/>
                  <a:gd name="T0" fmla="*/ 16157 w 21600"/>
                  <a:gd name="T1" fmla="*/ 0 h 14335"/>
                  <a:gd name="T2" fmla="*/ 21600 w 21600"/>
                  <a:gd name="T3" fmla="*/ 14335 h 14335"/>
                  <a:gd name="T4" fmla="*/ 0 w 21600"/>
                  <a:gd name="T5" fmla="*/ 14335 h 14335"/>
                </a:gdLst>
                <a:ahLst/>
                <a:cxnLst>
                  <a:cxn ang="0">
                    <a:pos x="T0" y="T1"/>
                  </a:cxn>
                  <a:cxn ang="0">
                    <a:pos x="T2" y="T3"/>
                  </a:cxn>
                  <a:cxn ang="0">
                    <a:pos x="T4" y="T5"/>
                  </a:cxn>
                </a:cxnLst>
                <a:rect l="0" t="0" r="r" b="b"/>
                <a:pathLst>
                  <a:path w="21600" h="14335" fill="none" extrusionOk="0">
                    <a:moveTo>
                      <a:pt x="16157" y="-1"/>
                    </a:moveTo>
                    <a:cubicBezTo>
                      <a:pt x="19663" y="3951"/>
                      <a:pt x="21600" y="9051"/>
                      <a:pt x="21600" y="14335"/>
                    </a:cubicBezTo>
                  </a:path>
                  <a:path w="21600" h="14335" stroke="0" extrusionOk="0">
                    <a:moveTo>
                      <a:pt x="16157" y="-1"/>
                    </a:moveTo>
                    <a:cubicBezTo>
                      <a:pt x="19663" y="3951"/>
                      <a:pt x="21600" y="9051"/>
                      <a:pt x="21600" y="14335"/>
                    </a:cubicBezTo>
                    <a:lnTo>
                      <a:pt x="0" y="14335"/>
                    </a:lnTo>
                    <a:close/>
                  </a:path>
                </a:pathLst>
              </a:custGeom>
              <a:solidFill>
                <a:sysClr val="windowText" lastClr="000000">
                  <a:lumMod val="85000"/>
                  <a:lumOff val="15000"/>
                  <a:alpha val="21001"/>
                </a:sysClr>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18" name="Arc 2917"/>
              <p:cNvSpPr/>
              <p:nvPr/>
            </p:nvSpPr>
            <p:spPr bwMode="auto">
              <a:xfrm rot="-1382411">
                <a:off x="3008480" y="1754187"/>
                <a:ext cx="3029349" cy="1082631"/>
              </a:xfrm>
              <a:custGeom>
                <a:avLst/>
                <a:gdLst>
                  <a:gd name="T0" fmla="*/ 0 w 31682"/>
                  <a:gd name="T1" fmla="*/ 6273450 h 21600"/>
                  <a:gd name="T2" fmla="*/ 289582037 w 31682"/>
                  <a:gd name="T3" fmla="*/ 54267831 h 21600"/>
                  <a:gd name="T4" fmla="*/ 92152185 w 31682"/>
                  <a:gd name="T5" fmla="*/ 54267831 h 21600"/>
                  <a:gd name="T6" fmla="*/ 0 60000 65536"/>
                  <a:gd name="T7" fmla="*/ 0 60000 65536"/>
                  <a:gd name="T8" fmla="*/ 0 60000 65536"/>
                </a:gdLst>
                <a:ahLst/>
                <a:cxnLst>
                  <a:cxn ang="T6">
                    <a:pos x="T0" y="T1"/>
                  </a:cxn>
                  <a:cxn ang="T7">
                    <a:pos x="T2" y="T3"/>
                  </a:cxn>
                  <a:cxn ang="T8">
                    <a:pos x="T4" y="T5"/>
                  </a:cxn>
                </a:cxnLst>
                <a:rect l="0" t="0" r="r" b="b"/>
                <a:pathLst>
                  <a:path w="31682" h="21600" fill="none" extrusionOk="0">
                    <a:moveTo>
                      <a:pt x="0" y="2497"/>
                    </a:moveTo>
                    <a:cubicBezTo>
                      <a:pt x="3107" y="857"/>
                      <a:pt x="6568" y="-1"/>
                      <a:pt x="10082" y="0"/>
                    </a:cubicBezTo>
                    <a:cubicBezTo>
                      <a:pt x="22011" y="0"/>
                      <a:pt x="31682" y="9670"/>
                      <a:pt x="31682" y="21600"/>
                    </a:cubicBezTo>
                  </a:path>
                  <a:path w="31682" h="21600" stroke="0" extrusionOk="0">
                    <a:moveTo>
                      <a:pt x="0" y="2497"/>
                    </a:moveTo>
                    <a:cubicBezTo>
                      <a:pt x="3107" y="857"/>
                      <a:pt x="6568" y="-1"/>
                      <a:pt x="10082" y="0"/>
                    </a:cubicBezTo>
                    <a:cubicBezTo>
                      <a:pt x="22011" y="0"/>
                      <a:pt x="31682" y="9670"/>
                      <a:pt x="31682" y="21600"/>
                    </a:cubicBezTo>
                    <a:lnTo>
                      <a:pt x="10082" y="21600"/>
                    </a:lnTo>
                    <a:lnTo>
                      <a:pt x="0" y="2497"/>
                    </a:lnTo>
                    <a:close/>
                  </a:path>
                </a:pathLst>
              </a:custGeom>
              <a:solidFill>
                <a:srgbClr val="C00000"/>
              </a:solidFill>
              <a:ln w="3175">
                <a:solidFill>
                  <a:schemeClr val="bg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Oval 2937"/>
              <p:cNvSpPr>
                <a:spLocks noChangeArrowheads="1"/>
              </p:cNvSpPr>
              <p:nvPr/>
            </p:nvSpPr>
            <p:spPr bwMode="auto">
              <a:xfrm rot="20217589">
                <a:off x="3254103" y="2658291"/>
                <a:ext cx="1968258" cy="1040046"/>
              </a:xfrm>
              <a:prstGeom prst="ellipse">
                <a:avLst/>
              </a:prstGeom>
              <a:gradFill rotWithShape="0">
                <a:gsLst>
                  <a:gs pos="0">
                    <a:sysClr val="windowText" lastClr="000000">
                      <a:lumMod val="85000"/>
                      <a:lumOff val="15000"/>
                    </a:sysClr>
                  </a:gs>
                  <a:gs pos="50000">
                    <a:sysClr val="window" lastClr="FFFFFF">
                      <a:lumMod val="75000"/>
                    </a:sysClr>
                  </a:gs>
                  <a:gs pos="100000">
                    <a:sysClr val="windowText" lastClr="000000">
                      <a:lumMod val="85000"/>
                      <a:lumOff val="15000"/>
                    </a:sysClr>
                  </a:gs>
                </a:gsLst>
                <a:lin ang="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20" name="Oval 2938"/>
              <p:cNvSpPr>
                <a:spLocks noChangeArrowheads="1"/>
              </p:cNvSpPr>
              <p:nvPr/>
            </p:nvSpPr>
            <p:spPr bwMode="auto">
              <a:xfrm rot="-1382411">
                <a:off x="3337614" y="2848283"/>
                <a:ext cx="1891297" cy="846778"/>
              </a:xfrm>
              <a:prstGeom prst="ellipse">
                <a:avLst/>
              </a:prstGeom>
              <a:solidFill>
                <a:sysClr val="window" lastClr="FFFFFF"/>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5" name="Text Box 3024"/>
            <p:cNvSpPr txBox="1">
              <a:spLocks noChangeArrowheads="1"/>
            </p:cNvSpPr>
            <p:nvPr/>
          </p:nvSpPr>
          <p:spPr bwMode="auto">
            <a:xfrm>
              <a:off x="4179453" y="1796597"/>
              <a:ext cx="919223" cy="52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800" b="1" kern="0">
                  <a:solidFill>
                    <a:sysClr val="window" lastClr="FFFFFF"/>
                  </a:solidFill>
                  <a:latin typeface="Dotum" panose="020B0600000101010101" pitchFamily="34" charset="-127"/>
                  <a:ea typeface="Dotum" panose="020B0600000101010101" pitchFamily="34" charset="-127"/>
                </a:rPr>
                <a:t>32%</a:t>
              </a:r>
              <a:endParaRPr lang="en-US" altLang="ko-KR" sz="2800" b="1" kern="0">
                <a:solidFill>
                  <a:sysClr val="window" lastClr="FFFFFF"/>
                </a:solidFill>
                <a:latin typeface="Dotum" panose="020B0600000101010101" pitchFamily="34" charset="-127"/>
                <a:ea typeface="Dotum" panose="020B0600000101010101" pitchFamily="34" charset="-127"/>
              </a:endParaRPr>
            </a:p>
          </p:txBody>
        </p:sp>
        <p:sp>
          <p:nvSpPr>
            <p:cNvPr id="6" name="Text Box 3025"/>
            <p:cNvSpPr txBox="1">
              <a:spLocks noChangeArrowheads="1"/>
            </p:cNvSpPr>
            <p:nvPr/>
          </p:nvSpPr>
          <p:spPr bwMode="auto">
            <a:xfrm>
              <a:off x="5209808" y="2998693"/>
              <a:ext cx="711246" cy="40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000" b="1" kern="0">
                  <a:solidFill>
                    <a:srgbClr val="000000"/>
                  </a:solidFill>
                  <a:latin typeface="Dotum" panose="020B0600000101010101" pitchFamily="34" charset="-127"/>
                  <a:ea typeface="Dotum" panose="020B0600000101010101" pitchFamily="34" charset="-127"/>
                </a:rPr>
                <a:t>18%</a:t>
              </a:r>
              <a:endParaRPr lang="en-US" altLang="ko-KR" sz="2000" b="1" kern="0">
                <a:solidFill>
                  <a:srgbClr val="000000"/>
                </a:solidFill>
                <a:latin typeface="Dotum" panose="020B0600000101010101" pitchFamily="34" charset="-127"/>
                <a:ea typeface="Dotum" panose="020B0600000101010101" pitchFamily="34" charset="-127"/>
              </a:endParaRPr>
            </a:p>
          </p:txBody>
        </p:sp>
        <p:sp>
          <p:nvSpPr>
            <p:cNvPr id="7" name="Text Box 3026"/>
            <p:cNvSpPr txBox="1">
              <a:spLocks noChangeArrowheads="1"/>
            </p:cNvSpPr>
            <p:nvPr/>
          </p:nvSpPr>
          <p:spPr bwMode="auto">
            <a:xfrm>
              <a:off x="3920674" y="3806973"/>
              <a:ext cx="711246" cy="40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000" b="1" kern="0" dirty="0">
                  <a:solidFill>
                    <a:srgbClr val="000000"/>
                  </a:solidFill>
                  <a:latin typeface="Dotum" panose="020B0600000101010101" pitchFamily="34" charset="-127"/>
                  <a:ea typeface="Dotum" panose="020B0600000101010101" pitchFamily="34" charset="-127"/>
                </a:rPr>
                <a:t>17%</a:t>
              </a:r>
              <a:endParaRPr lang="en-US" altLang="ko-KR" sz="2000" b="1" kern="0" dirty="0">
                <a:solidFill>
                  <a:srgbClr val="000000"/>
                </a:solidFill>
                <a:latin typeface="Dotum" panose="020B0600000101010101" pitchFamily="34" charset="-127"/>
                <a:ea typeface="Dotum" panose="020B0600000101010101" pitchFamily="34" charset="-127"/>
              </a:endParaRPr>
            </a:p>
          </p:txBody>
        </p:sp>
        <p:sp>
          <p:nvSpPr>
            <p:cNvPr id="8" name="Text Box 3027"/>
            <p:cNvSpPr txBox="1">
              <a:spLocks noChangeArrowheads="1"/>
            </p:cNvSpPr>
            <p:nvPr/>
          </p:nvSpPr>
          <p:spPr bwMode="auto">
            <a:xfrm>
              <a:off x="2839516" y="3806973"/>
              <a:ext cx="711246" cy="40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000" b="1" kern="0" dirty="0">
                  <a:solidFill>
                    <a:srgbClr val="000000"/>
                  </a:solidFill>
                  <a:latin typeface="Dotum" panose="020B0600000101010101" pitchFamily="34" charset="-127"/>
                  <a:ea typeface="Dotum" panose="020B0600000101010101" pitchFamily="34" charset="-127"/>
                </a:rPr>
                <a:t>17%</a:t>
              </a:r>
              <a:endParaRPr lang="en-US" altLang="ko-KR" sz="2000" b="1" kern="0" dirty="0">
                <a:solidFill>
                  <a:srgbClr val="000000"/>
                </a:solidFill>
                <a:latin typeface="Dotum" panose="020B0600000101010101" pitchFamily="34" charset="-127"/>
                <a:ea typeface="Dotum" panose="020B0600000101010101" pitchFamily="34" charset="-127"/>
              </a:endParaRPr>
            </a:p>
          </p:txBody>
        </p:sp>
        <p:sp>
          <p:nvSpPr>
            <p:cNvPr id="9" name="Text Box 3028"/>
            <p:cNvSpPr txBox="1">
              <a:spLocks noChangeArrowheads="1"/>
            </p:cNvSpPr>
            <p:nvPr/>
          </p:nvSpPr>
          <p:spPr bwMode="auto">
            <a:xfrm>
              <a:off x="2896669" y="2690626"/>
              <a:ext cx="711246" cy="40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3333"/>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ko-KR" sz="2000" b="1" kern="0">
                  <a:solidFill>
                    <a:srgbClr val="000000"/>
                  </a:solidFill>
                  <a:latin typeface="Dotum" panose="020B0600000101010101" pitchFamily="34" charset="-127"/>
                  <a:ea typeface="Dotum" panose="020B0600000101010101" pitchFamily="34" charset="-127"/>
                </a:rPr>
                <a:t>16%</a:t>
              </a:r>
              <a:endParaRPr lang="en-US" altLang="ko-KR" sz="2000" b="1" kern="0">
                <a:solidFill>
                  <a:srgbClr val="000000"/>
                </a:solidFill>
                <a:latin typeface="Dotum" panose="020B0600000101010101" pitchFamily="34" charset="-127"/>
                <a:ea typeface="Dotum" panose="020B0600000101010101" pitchFamily="34" charset="-127"/>
              </a:endParaRPr>
            </a:p>
          </p:txBody>
        </p:sp>
      </p:grpSp>
      <p:grpSp>
        <p:nvGrpSpPr>
          <p:cNvPr id="21" name="组合 20"/>
          <p:cNvGrpSpPr/>
          <p:nvPr/>
        </p:nvGrpSpPr>
        <p:grpSpPr bwMode="auto">
          <a:xfrm>
            <a:off x="1401763" y="892175"/>
            <a:ext cx="3536950" cy="592138"/>
            <a:chOff x="1596576" y="1512444"/>
            <a:chExt cx="3536159" cy="592151"/>
          </a:xfrm>
        </p:grpSpPr>
        <p:grpSp>
          <p:nvGrpSpPr>
            <p:cNvPr id="11297" name="组合 2"/>
            <p:cNvGrpSpPr/>
            <p:nvPr/>
          </p:nvGrpSpPr>
          <p:grpSpPr bwMode="auto">
            <a:xfrm>
              <a:off x="3370356" y="1743303"/>
              <a:ext cx="1762379" cy="361292"/>
              <a:chOff x="3168385" y="1854619"/>
              <a:chExt cx="1817754" cy="372644"/>
            </a:xfrm>
          </p:grpSpPr>
          <p:sp>
            <p:nvSpPr>
              <p:cNvPr id="24" name="Line 2959"/>
              <p:cNvSpPr>
                <a:spLocks noChangeShapeType="1"/>
              </p:cNvSpPr>
              <p:nvPr/>
            </p:nvSpPr>
            <p:spPr bwMode="auto">
              <a:xfrm>
                <a:off x="3169053" y="1853932"/>
                <a:ext cx="1448757"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25" name="Line 3013"/>
              <p:cNvSpPr>
                <a:spLocks noChangeShapeType="1"/>
              </p:cNvSpPr>
              <p:nvPr/>
            </p:nvSpPr>
            <p:spPr bwMode="auto">
              <a:xfrm flipH="1" flipV="1">
                <a:off x="4627632" y="1853932"/>
                <a:ext cx="358507" cy="373331"/>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23" name="TextBox 146"/>
            <p:cNvSpPr txBox="1">
              <a:spLocks noChangeArrowheads="1"/>
            </p:cNvSpPr>
            <p:nvPr/>
          </p:nvSpPr>
          <p:spPr bwMode="auto">
            <a:xfrm>
              <a:off x="1596576" y="1512444"/>
              <a:ext cx="1855372" cy="307982"/>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bwMode="auto">
          <a:xfrm>
            <a:off x="5888038" y="2063750"/>
            <a:ext cx="2751137" cy="588963"/>
            <a:chOff x="5600470" y="2438459"/>
            <a:chExt cx="2751384" cy="591164"/>
          </a:xfrm>
        </p:grpSpPr>
        <p:grpSp>
          <p:nvGrpSpPr>
            <p:cNvPr id="11293" name="组合 1"/>
            <p:cNvGrpSpPr/>
            <p:nvPr/>
          </p:nvGrpSpPr>
          <p:grpSpPr bwMode="auto">
            <a:xfrm>
              <a:off x="5600470" y="2603589"/>
              <a:ext cx="1086037" cy="426034"/>
              <a:chOff x="5471940" y="2735580"/>
              <a:chExt cx="1120160" cy="439420"/>
            </a:xfrm>
          </p:grpSpPr>
          <p:sp>
            <p:nvSpPr>
              <p:cNvPr id="29" name="Line 2958"/>
              <p:cNvSpPr>
                <a:spLocks noChangeShapeType="1"/>
              </p:cNvSpPr>
              <p:nvPr/>
            </p:nvSpPr>
            <p:spPr bwMode="auto">
              <a:xfrm flipV="1">
                <a:off x="5471940" y="2736186"/>
                <a:ext cx="335692" cy="438814"/>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30" name="Line 2959"/>
              <p:cNvSpPr>
                <a:spLocks noChangeShapeType="1"/>
              </p:cNvSpPr>
              <p:nvPr/>
            </p:nvSpPr>
            <p:spPr bwMode="auto">
              <a:xfrm>
                <a:off x="5807632" y="2736186"/>
                <a:ext cx="784375"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28" name="TextBox 146"/>
            <p:cNvSpPr txBox="1">
              <a:spLocks noChangeArrowheads="1"/>
            </p:cNvSpPr>
            <p:nvPr/>
          </p:nvSpPr>
          <p:spPr bwMode="auto">
            <a:xfrm>
              <a:off x="6656252" y="2438459"/>
              <a:ext cx="1695602" cy="307533"/>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31" name="组合 30"/>
          <p:cNvGrpSpPr/>
          <p:nvPr/>
        </p:nvGrpSpPr>
        <p:grpSpPr bwMode="auto">
          <a:xfrm>
            <a:off x="4927600" y="3300413"/>
            <a:ext cx="3325813" cy="307975"/>
            <a:chOff x="4219009" y="4023792"/>
            <a:chExt cx="3326345" cy="307965"/>
          </a:xfrm>
        </p:grpSpPr>
        <p:grpSp>
          <p:nvGrpSpPr>
            <p:cNvPr id="11289" name="组合 7"/>
            <p:cNvGrpSpPr/>
            <p:nvPr/>
          </p:nvGrpSpPr>
          <p:grpSpPr bwMode="auto">
            <a:xfrm>
              <a:off x="4219009" y="4157923"/>
              <a:ext cx="1736406" cy="160257"/>
              <a:chOff x="4219009" y="4157923"/>
              <a:chExt cx="1736406" cy="160257"/>
            </a:xfrm>
          </p:grpSpPr>
          <p:sp>
            <p:nvSpPr>
              <p:cNvPr id="34" name="Line 2962"/>
              <p:cNvSpPr>
                <a:spLocks noChangeShapeType="1"/>
              </p:cNvSpPr>
              <p:nvPr/>
            </p:nvSpPr>
            <p:spPr bwMode="auto">
              <a:xfrm flipV="1">
                <a:off x="4219009" y="4157138"/>
                <a:ext cx="422343" cy="160332"/>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35" name="Line 2963"/>
              <p:cNvSpPr>
                <a:spLocks noChangeShapeType="1"/>
              </p:cNvSpPr>
              <p:nvPr/>
            </p:nvSpPr>
            <p:spPr bwMode="auto">
              <a:xfrm flipV="1">
                <a:off x="4636589" y="4158725"/>
                <a:ext cx="1319423"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33" name="TextBox 146"/>
            <p:cNvSpPr txBox="1">
              <a:spLocks noChangeArrowheads="1"/>
            </p:cNvSpPr>
            <p:nvPr/>
          </p:nvSpPr>
          <p:spPr bwMode="auto">
            <a:xfrm>
              <a:off x="5886151" y="4023792"/>
              <a:ext cx="1659203" cy="307965"/>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36" name="组合 35"/>
          <p:cNvGrpSpPr/>
          <p:nvPr/>
        </p:nvGrpSpPr>
        <p:grpSpPr bwMode="auto">
          <a:xfrm>
            <a:off x="766763" y="2827338"/>
            <a:ext cx="2692400" cy="569912"/>
            <a:chOff x="478807" y="3204335"/>
            <a:chExt cx="2693066" cy="568690"/>
          </a:xfrm>
        </p:grpSpPr>
        <p:grpSp>
          <p:nvGrpSpPr>
            <p:cNvPr id="11285" name="Group 2984"/>
            <p:cNvGrpSpPr/>
            <p:nvPr/>
          </p:nvGrpSpPr>
          <p:grpSpPr bwMode="auto">
            <a:xfrm>
              <a:off x="2057536" y="3346684"/>
              <a:ext cx="1114337" cy="426341"/>
              <a:chOff x="1135" y="2643"/>
              <a:chExt cx="724" cy="277"/>
            </a:xfrm>
          </p:grpSpPr>
          <p:sp>
            <p:nvSpPr>
              <p:cNvPr id="39" name="Line 2970"/>
              <p:cNvSpPr>
                <a:spLocks noChangeShapeType="1"/>
              </p:cNvSpPr>
              <p:nvPr/>
            </p:nvSpPr>
            <p:spPr bwMode="auto">
              <a:xfrm flipH="1" flipV="1">
                <a:off x="1643" y="2643"/>
                <a:ext cx="216" cy="277"/>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40" name="Line 2971"/>
              <p:cNvSpPr>
                <a:spLocks noChangeShapeType="1"/>
              </p:cNvSpPr>
              <p:nvPr/>
            </p:nvSpPr>
            <p:spPr bwMode="auto">
              <a:xfrm flipH="1">
                <a:off x="1135" y="2643"/>
                <a:ext cx="511"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38" name="TextBox 146"/>
            <p:cNvSpPr txBox="1">
              <a:spLocks noChangeArrowheads="1"/>
            </p:cNvSpPr>
            <p:nvPr/>
          </p:nvSpPr>
          <p:spPr bwMode="auto">
            <a:xfrm>
              <a:off x="478807" y="3204335"/>
              <a:ext cx="1772088" cy="307315"/>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41" name="组合 40"/>
          <p:cNvGrpSpPr/>
          <p:nvPr/>
        </p:nvGrpSpPr>
        <p:grpSpPr bwMode="auto">
          <a:xfrm>
            <a:off x="749300" y="1816100"/>
            <a:ext cx="2543175" cy="938213"/>
            <a:chOff x="461360" y="2191182"/>
            <a:chExt cx="2544286" cy="938723"/>
          </a:xfrm>
        </p:grpSpPr>
        <p:grpSp>
          <p:nvGrpSpPr>
            <p:cNvPr id="11281" name="组合 6"/>
            <p:cNvGrpSpPr/>
            <p:nvPr/>
          </p:nvGrpSpPr>
          <p:grpSpPr bwMode="auto">
            <a:xfrm>
              <a:off x="2019763" y="2361874"/>
              <a:ext cx="985883" cy="768031"/>
              <a:chOff x="2019763" y="2361874"/>
              <a:chExt cx="985883" cy="768031"/>
            </a:xfrm>
          </p:grpSpPr>
          <p:sp>
            <p:nvSpPr>
              <p:cNvPr id="44" name="Line 2986"/>
              <p:cNvSpPr>
                <a:spLocks noChangeShapeType="1"/>
              </p:cNvSpPr>
              <p:nvPr/>
            </p:nvSpPr>
            <p:spPr bwMode="auto">
              <a:xfrm flipH="1" flipV="1">
                <a:off x="2603833" y="2361138"/>
                <a:ext cx="401813" cy="768767"/>
              </a:xfrm>
              <a:prstGeom prst="line">
                <a:avLst/>
              </a:prstGeom>
              <a:noFill/>
              <a:ln w="19050" cap="rnd">
                <a:solidFill>
                  <a:srgbClr val="333333"/>
                </a:solidFill>
                <a:prstDash val="sysDot"/>
                <a:round/>
                <a:head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sp>
            <p:nvSpPr>
              <p:cNvPr id="45" name="Line 2987"/>
              <p:cNvSpPr>
                <a:spLocks noChangeShapeType="1"/>
              </p:cNvSpPr>
              <p:nvPr/>
            </p:nvSpPr>
            <p:spPr bwMode="auto">
              <a:xfrm flipH="1">
                <a:off x="2019378" y="2361138"/>
                <a:ext cx="584456" cy="0"/>
              </a:xfrm>
              <a:prstGeom prst="line">
                <a:avLst/>
              </a:prstGeom>
              <a:noFill/>
              <a:ln w="19050" cap="rnd">
                <a:solidFill>
                  <a:srgbClr val="333333"/>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kern="0">
                  <a:solidFill>
                    <a:sysClr val="windowText" lastClr="000000"/>
                  </a:solidFill>
                  <a:latin typeface="+mn-lt"/>
                  <a:ea typeface="+mn-ea"/>
                </a:endParaRPr>
              </a:p>
            </p:txBody>
          </p:sp>
        </p:grpSp>
        <p:sp>
          <p:nvSpPr>
            <p:cNvPr id="43" name="TextBox 146"/>
            <p:cNvSpPr txBox="1">
              <a:spLocks noChangeArrowheads="1"/>
            </p:cNvSpPr>
            <p:nvPr/>
          </p:nvSpPr>
          <p:spPr bwMode="auto">
            <a:xfrm>
              <a:off x="461360" y="2191182"/>
              <a:ext cx="1796247" cy="308142"/>
            </a:xfrm>
            <a:prstGeom prst="rect">
              <a:avLst/>
            </a:prstGeom>
            <a:noFill/>
            <a:ln w="9525" algn="ctr">
              <a:noFill/>
              <a:miter lim="800000"/>
            </a:ln>
            <a:effectLst/>
          </p:spPr>
          <p:txBody>
            <a:bodyPr>
              <a:spAutoFit/>
            </a:bodyPr>
            <a:lstStyle/>
            <a:p>
              <a:pPr eaLnBrk="1" fontAlgn="auto" hangingPunct="1">
                <a:spcBef>
                  <a:spcPts val="0"/>
                </a:spcBef>
                <a:spcAft>
                  <a:spcPts val="0"/>
                </a:spcAft>
                <a:defRPr/>
              </a:pPr>
              <a:r>
                <a:rPr lang="zh-CN" altLang="en-US" sz="1400" kern="0" dirty="0">
                  <a:latin typeface="微软雅黑" panose="020B0503020204020204" pitchFamily="34" charset="-122"/>
                  <a:ea typeface="微软雅黑" panose="020B0503020204020204" pitchFamily="34" charset="-122"/>
                </a:rPr>
                <a:t>单击此处添加标题</a:t>
              </a:r>
              <a:endParaRPr lang="en-US" altLang="zh-CN" sz="1400" kern="0" dirty="0">
                <a:latin typeface="微软雅黑" panose="020B0503020204020204" pitchFamily="34" charset="-122"/>
                <a:ea typeface="微软雅黑" panose="020B0503020204020204" pitchFamily="34" charset="-122"/>
              </a:endParaRPr>
            </a:p>
          </p:txBody>
        </p:sp>
      </p:grpSp>
      <p:grpSp>
        <p:nvGrpSpPr>
          <p:cNvPr id="46" name="组合 18"/>
          <p:cNvGrpSpPr/>
          <p:nvPr/>
        </p:nvGrpSpPr>
        <p:grpSpPr bwMode="auto">
          <a:xfrm>
            <a:off x="-19050" y="185738"/>
            <a:ext cx="1806575" cy="369887"/>
            <a:chOff x="-43543" y="99661"/>
            <a:chExt cx="1807231" cy="370367"/>
          </a:xfrm>
        </p:grpSpPr>
        <p:sp>
          <p:nvSpPr>
            <p:cNvPr id="11276" name="TextBox 6"/>
            <p:cNvSpPr txBox="1">
              <a:spLocks noChangeArrowheads="1"/>
            </p:cNvSpPr>
            <p:nvPr/>
          </p:nvSpPr>
          <p:spPr bwMode="auto">
            <a:xfrm>
              <a:off x="480798" y="99661"/>
              <a:ext cx="1282890" cy="37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添加标题</a:t>
              </a:r>
              <a:endParaRPr lang="zh-CN" altLang="en-US" b="1">
                <a:latin typeface="微软雅黑" panose="020B0503020204020204" pitchFamily="34" charset="-122"/>
                <a:ea typeface="微软雅黑" panose="020B0503020204020204" pitchFamily="34" charset="-122"/>
              </a:endParaRPr>
            </a:p>
          </p:txBody>
        </p:sp>
        <p:grpSp>
          <p:nvGrpSpPr>
            <p:cNvPr id="11277" name="组合 4"/>
            <p:cNvGrpSpPr/>
            <p:nvPr/>
          </p:nvGrpSpPr>
          <p:grpSpPr bwMode="auto">
            <a:xfrm>
              <a:off x="-43543" y="177800"/>
              <a:ext cx="557352" cy="238124"/>
              <a:chOff x="-43543" y="177800"/>
              <a:chExt cx="557352" cy="238124"/>
            </a:xfrm>
          </p:grpSpPr>
          <p:cxnSp>
            <p:nvCxnSpPr>
              <p:cNvPr id="49" name="直接连接符 48"/>
              <p:cNvCxnSpPr/>
              <p:nvPr/>
            </p:nvCxnSpPr>
            <p:spPr>
              <a:xfrm>
                <a:off x="463054" y="179139"/>
                <a:ext cx="0" cy="235255"/>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0" name="等腰三角形 49"/>
              <p:cNvSpPr/>
              <p:nvPr/>
            </p:nvSpPr>
            <p:spPr>
              <a:xfrm rot="5400000">
                <a:off x="439185" y="264996"/>
                <a:ext cx="101732"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矩形 50"/>
              <p:cNvSpPr/>
              <p:nvPr/>
            </p:nvSpPr>
            <p:spPr>
              <a:xfrm>
                <a:off x="-43543" y="177549"/>
                <a:ext cx="478011" cy="23843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withEffect">
                                  <p:stCondLst>
                                    <p:cond delay="0"/>
                                  </p:stCondLst>
                                  <p:iterate type="lt">
                                    <p:tmAbs val="0"/>
                                  </p:iterate>
                                  <p:childTnLst>
                                    <p:set>
                                      <p:cBhvr>
                                        <p:cTn id="6" dur="1" fill="hold">
                                          <p:stCondLst>
                                            <p:cond delay="0"/>
                                          </p:stCondLst>
                                        </p:cTn>
                                        <p:tgtEl>
                                          <p:spTgt spid="46"/>
                                        </p:tgtEl>
                                        <p:attrNameLst>
                                          <p:attrName>style.visibility</p:attrName>
                                        </p:attrNameLst>
                                      </p:cBhvr>
                                      <p:to>
                                        <p:strVal val="visible"/>
                                      </p:to>
                                    </p:set>
                                    <p:anim from="(-#ppt_w/2)" to="(#ppt_x)" calcmode="lin" valueType="num">
                                      <p:cBhvr>
                                        <p:cTn id="7" dur="300" fill="hold">
                                          <p:stCondLst>
                                            <p:cond delay="0"/>
                                          </p:stCondLst>
                                        </p:cTn>
                                        <p:tgtEl>
                                          <p:spTgt spid="46"/>
                                        </p:tgtEl>
                                        <p:attrNameLst>
                                          <p:attrName>ppt_x</p:attrName>
                                        </p:attrNameLst>
                                      </p:cBhvr>
                                    </p:anim>
                                    <p:anim from="0" to="-1.0" calcmode="lin" valueType="num">
                                      <p:cBhvr>
                                        <p:cTn id="8" dur="100" decel="50000" autoRev="1" fill="hold">
                                          <p:stCondLst>
                                            <p:cond delay="300"/>
                                          </p:stCondLst>
                                        </p:cTn>
                                        <p:tgtEl>
                                          <p:spTgt spid="46"/>
                                        </p:tgtEl>
                                        <p:attrNameLst>
                                          <p:attrName>xshear</p:attrName>
                                        </p:attrNameLst>
                                      </p:cBhvr>
                                    </p:anim>
                                    <p:animScale>
                                      <p:cBhvr>
                                        <p:cTn id="9" dur="100" decel="100000" autoRev="1" fill="hold">
                                          <p:stCondLst>
                                            <p:cond delay="300"/>
                                          </p:stCondLst>
                                        </p:cTn>
                                        <p:tgtEl>
                                          <p:spTgt spid="46"/>
                                        </p:tgtEl>
                                      </p:cBhvr>
                                      <p:from x="100000" y="100000"/>
                                      <p:to x="80000" y="100000"/>
                                    </p:animScale>
                                    <p:anim by="(#ppt_h/3+#ppt_w*0.1)" calcmode="lin" valueType="num">
                                      <p:cBhvr additive="sum">
                                        <p:cTn id="10" dur="100" decel="100000" autoRev="1" fill="hold">
                                          <p:stCondLst>
                                            <p:cond delay="300"/>
                                          </p:stCondLst>
                                        </p:cTn>
                                        <p:tgtEl>
                                          <p:spTgt spid="46"/>
                                        </p:tgtEl>
                                        <p:attrNameLst>
                                          <p:attrName>ppt_x</p:attrName>
                                        </p:attrNameLst>
                                      </p:cBhvr>
                                    </p:anim>
                                  </p:childTnLst>
                                </p:cTn>
                              </p:par>
                              <p:par>
                                <p:cTn id="11" presetID="53" presetClass="entr" presetSubtype="16" fill="hold" nodeType="withEffect">
                                  <p:stCondLst>
                                    <p:cond delay="6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22" presetClass="entr" presetSubtype="2" fill="hold" nodeType="withEffect">
                                  <p:stCondLst>
                                    <p:cond delay="1100"/>
                                  </p:stCondLst>
                                  <p:childTnLst>
                                    <p:set>
                                      <p:cBhvr>
                                        <p:cTn id="17" dur="1" fill="hold">
                                          <p:stCondLst>
                                            <p:cond delay="0"/>
                                          </p:stCondLst>
                                        </p:cTn>
                                        <p:tgtEl>
                                          <p:spTgt spid="21"/>
                                        </p:tgtEl>
                                        <p:attrNameLst>
                                          <p:attrName>style.visibility</p:attrName>
                                        </p:attrNameLst>
                                      </p:cBhvr>
                                      <p:to>
                                        <p:strVal val="visible"/>
                                      </p:to>
                                    </p:set>
                                    <p:animEffect transition="in" filter="wipe(right)">
                                      <p:cBhvr>
                                        <p:cTn id="18" dur="500"/>
                                        <p:tgtEl>
                                          <p:spTgt spid="21"/>
                                        </p:tgtEl>
                                      </p:cBhvr>
                                    </p:animEffect>
                                  </p:childTnLst>
                                </p:cTn>
                              </p:par>
                              <p:par>
                                <p:cTn id="19" presetID="22" presetClass="entr" presetSubtype="8" fill="hold" nodeType="withEffect">
                                  <p:stCondLst>
                                    <p:cond delay="110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par>
                                <p:cTn id="22" presetID="22" presetClass="entr" presetSubtype="8" fill="hold" nodeType="withEffect">
                                  <p:stCondLst>
                                    <p:cond delay="1100"/>
                                  </p:stCondLst>
                                  <p:childTnLst>
                                    <p:set>
                                      <p:cBhvr>
                                        <p:cTn id="23" dur="1" fill="hold">
                                          <p:stCondLst>
                                            <p:cond delay="0"/>
                                          </p:stCondLst>
                                        </p:cTn>
                                        <p:tgtEl>
                                          <p:spTgt spid="31"/>
                                        </p:tgtEl>
                                        <p:attrNameLst>
                                          <p:attrName>style.visibility</p:attrName>
                                        </p:attrNameLst>
                                      </p:cBhvr>
                                      <p:to>
                                        <p:strVal val="visible"/>
                                      </p:to>
                                    </p:set>
                                    <p:animEffect transition="in" filter="wipe(left)">
                                      <p:cBhvr>
                                        <p:cTn id="24" dur="500"/>
                                        <p:tgtEl>
                                          <p:spTgt spid="31"/>
                                        </p:tgtEl>
                                      </p:cBhvr>
                                    </p:animEffect>
                                  </p:childTnLst>
                                </p:cTn>
                              </p:par>
                              <p:par>
                                <p:cTn id="25" presetID="22" presetClass="entr" presetSubtype="2" fill="hold" nodeType="withEffect">
                                  <p:stCondLst>
                                    <p:cond delay="1100"/>
                                  </p:stCondLst>
                                  <p:childTnLst>
                                    <p:set>
                                      <p:cBhvr>
                                        <p:cTn id="26" dur="1" fill="hold">
                                          <p:stCondLst>
                                            <p:cond delay="0"/>
                                          </p:stCondLst>
                                        </p:cTn>
                                        <p:tgtEl>
                                          <p:spTgt spid="36"/>
                                        </p:tgtEl>
                                        <p:attrNameLst>
                                          <p:attrName>style.visibility</p:attrName>
                                        </p:attrNameLst>
                                      </p:cBhvr>
                                      <p:to>
                                        <p:strVal val="visible"/>
                                      </p:to>
                                    </p:set>
                                    <p:animEffect transition="in" filter="wipe(right)">
                                      <p:cBhvr>
                                        <p:cTn id="27" dur="500"/>
                                        <p:tgtEl>
                                          <p:spTgt spid="36"/>
                                        </p:tgtEl>
                                      </p:cBhvr>
                                    </p:animEffect>
                                  </p:childTnLst>
                                </p:cTn>
                              </p:par>
                              <p:par>
                                <p:cTn id="28" presetID="22" presetClass="entr" presetSubtype="2" fill="hold" nodeType="withEffect">
                                  <p:stCondLst>
                                    <p:cond delay="1100"/>
                                  </p:stCondLst>
                                  <p:childTnLst>
                                    <p:set>
                                      <p:cBhvr>
                                        <p:cTn id="29" dur="1" fill="hold">
                                          <p:stCondLst>
                                            <p:cond delay="0"/>
                                          </p:stCondLst>
                                        </p:cTn>
                                        <p:tgtEl>
                                          <p:spTgt spid="41"/>
                                        </p:tgtEl>
                                        <p:attrNameLst>
                                          <p:attrName>style.visibility</p:attrName>
                                        </p:attrNameLst>
                                      </p:cBhvr>
                                      <p:to>
                                        <p:strVal val="visible"/>
                                      </p:to>
                                    </p:set>
                                    <p:animEffect transition="in" filter="wipe(right)">
                                      <p:cBhvr>
                                        <p:cTn id="30" dur="500"/>
                                        <p:tgtEl>
                                          <p:spTgt spid="41"/>
                                        </p:tgtEl>
                                      </p:cBhvr>
                                    </p:animEffect>
                                  </p:childTnLst>
                                </p:cTn>
                              </p:par>
                              <p:par>
                                <p:cTn id="31" presetID="42" presetClass="entr" presetSubtype="0" fill="hold" nodeType="withEffect">
                                  <p:stCondLst>
                                    <p:cond delay="110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anim calcmode="lin" valueType="num">
                                      <p:cBhvr>
                                        <p:cTn id="34" dur="500" fill="hold"/>
                                        <p:tgtEl>
                                          <p:spTgt spid="2"/>
                                        </p:tgtEl>
                                        <p:attrNameLst>
                                          <p:attrName>ppt_x</p:attrName>
                                        </p:attrNameLst>
                                      </p:cBhvr>
                                      <p:tavLst>
                                        <p:tav tm="0">
                                          <p:val>
                                            <p:strVal val="#ppt_x"/>
                                          </p:val>
                                        </p:tav>
                                        <p:tav tm="100000">
                                          <p:val>
                                            <p:strVal val="#ppt_x"/>
                                          </p:val>
                                        </p:tav>
                                      </p:tavLst>
                                    </p:anim>
                                    <p:anim calcmode="lin" valueType="num">
                                      <p:cBhvr>
                                        <p:cTn id="35"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a:off x="1192213" y="1227138"/>
            <a:ext cx="6834187" cy="2554287"/>
            <a:chOff x="863191" y="1924050"/>
            <a:chExt cx="7467615" cy="2790942"/>
          </a:xfrm>
        </p:grpSpPr>
        <p:pic>
          <p:nvPicPr>
            <p:cNvPr id="3" name="Picture 3" descr="C:\Documents and Settings\Administrator\桌面\笔.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3191" y="1924050"/>
              <a:ext cx="3721256" cy="2790942"/>
            </a:xfrm>
            <a:prstGeom prst="rect">
              <a:avLst/>
            </a:prstGeom>
            <a:solidFill>
              <a:srgbClr val="FFFFFF">
                <a:shade val="85000"/>
              </a:srgbClr>
            </a:solidFill>
            <a:ln w="190500" cap="sq">
              <a:solidFill>
                <a:srgbClr val="FFFFFF"/>
              </a:solidFill>
              <a:miter lim="800000"/>
              <a:headEnd/>
              <a:tailEnd/>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grpSp>
          <p:nvGrpSpPr>
            <p:cNvPr id="12298" name="组合 69"/>
            <p:cNvGrpSpPr/>
            <p:nvPr/>
          </p:nvGrpSpPr>
          <p:grpSpPr bwMode="auto">
            <a:xfrm>
              <a:off x="5531874" y="2466861"/>
              <a:ext cx="2798932" cy="1078109"/>
              <a:chOff x="5531874" y="2466861"/>
              <a:chExt cx="2798932" cy="1078109"/>
            </a:xfrm>
          </p:grpSpPr>
          <p:sp>
            <p:nvSpPr>
              <p:cNvPr id="5" name="矩形 4"/>
              <p:cNvSpPr/>
              <p:nvPr/>
            </p:nvSpPr>
            <p:spPr bwMode="auto">
              <a:xfrm>
                <a:off x="5531100" y="2466974"/>
                <a:ext cx="2799706" cy="1077176"/>
              </a:xfrm>
              <a:prstGeom prst="rect">
                <a:avLst/>
              </a:prstGeom>
              <a:gradFill flip="none" rotWithShape="1">
                <a:gsLst>
                  <a:gs pos="74000">
                    <a:srgbClr val="960000"/>
                  </a:gs>
                  <a:gs pos="37000">
                    <a:srgbClr val="FF0000"/>
                  </a:gs>
                  <a:gs pos="0">
                    <a:srgbClr val="9E0000"/>
                  </a:gs>
                </a:gsLst>
                <a:lin ang="13500000" scaled="1"/>
                <a:tileRect/>
              </a:gra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300" name="组合 65"/>
              <p:cNvGrpSpPr/>
              <p:nvPr/>
            </p:nvGrpSpPr>
            <p:grpSpPr bwMode="auto">
              <a:xfrm>
                <a:off x="6159940" y="2529811"/>
                <a:ext cx="1415772" cy="990310"/>
                <a:chOff x="2017505" y="2668078"/>
                <a:chExt cx="1415772" cy="990310"/>
              </a:xfrm>
            </p:grpSpPr>
            <p:sp>
              <p:nvSpPr>
                <p:cNvPr id="12302" name="TextBox 66"/>
                <p:cNvSpPr txBox="1">
                  <a:spLocks noChangeArrowheads="1"/>
                </p:cNvSpPr>
                <p:nvPr/>
              </p:nvSpPr>
              <p:spPr bwMode="auto">
                <a:xfrm>
                  <a:off x="2017505" y="2993956"/>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chemeClr val="bg1"/>
                      </a:solidFill>
                      <a:latin typeface="微软雅黑" panose="020B0503020204020204" pitchFamily="34" charset="-122"/>
                      <a:ea typeface="微软雅黑" panose="020B0503020204020204" pitchFamily="34" charset="-122"/>
                    </a:rPr>
                    <a:t>点击添加文本</a:t>
                  </a: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2303" name="TextBox 67"/>
                <p:cNvSpPr txBox="1">
                  <a:spLocks noChangeArrowheads="1"/>
                </p:cNvSpPr>
                <p:nvPr/>
              </p:nvSpPr>
              <p:spPr bwMode="auto">
                <a:xfrm>
                  <a:off x="2017505" y="2668078"/>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chemeClr val="bg1"/>
                      </a:solidFill>
                      <a:latin typeface="微软雅黑" panose="020B0503020204020204" pitchFamily="34" charset="-122"/>
                      <a:ea typeface="微软雅黑" panose="020B0503020204020204" pitchFamily="34" charset="-122"/>
                    </a:rPr>
                    <a:t>点击添加文本</a:t>
                  </a: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2304" name="TextBox 68"/>
                <p:cNvSpPr txBox="1">
                  <a:spLocks noChangeArrowheads="1"/>
                </p:cNvSpPr>
                <p:nvPr/>
              </p:nvSpPr>
              <p:spPr bwMode="auto">
                <a:xfrm>
                  <a:off x="2017505" y="3319834"/>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chemeClr val="bg1"/>
                      </a:solidFill>
                      <a:latin typeface="微软雅黑" panose="020B0503020204020204" pitchFamily="34" charset="-122"/>
                      <a:ea typeface="微软雅黑" panose="020B0503020204020204" pitchFamily="34" charset="-122"/>
                    </a:rPr>
                    <a:t>点击添加文本</a:t>
                  </a:r>
                  <a:endParaRPr lang="zh-CN" altLang="en-US" sz="1600">
                    <a:solidFill>
                      <a:schemeClr val="bg1"/>
                    </a:solidFill>
                    <a:latin typeface="微软雅黑" panose="020B0503020204020204" pitchFamily="34" charset="-122"/>
                    <a:ea typeface="微软雅黑" panose="020B0503020204020204" pitchFamily="34" charset="-122"/>
                  </a:endParaRPr>
                </a:p>
              </p:txBody>
            </p:sp>
          </p:grpSp>
          <p:sp>
            <p:nvSpPr>
              <p:cNvPr id="7" name="线形标注 1(带边框和强调线) 6"/>
              <p:cNvSpPr/>
              <p:nvPr/>
            </p:nvSpPr>
            <p:spPr>
              <a:xfrm>
                <a:off x="5544977" y="2466974"/>
                <a:ext cx="2785829" cy="1077176"/>
              </a:xfrm>
              <a:prstGeom prst="accentBorderCallout1">
                <a:avLst>
                  <a:gd name="adj1" fmla="val 18750"/>
                  <a:gd name="adj2" fmla="val -8333"/>
                  <a:gd name="adj3" fmla="val 89529"/>
                  <a:gd name="adj4" fmla="val -34228"/>
                </a:avLst>
              </a:prstGeom>
              <a:no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11" name="组合 18"/>
          <p:cNvGrpSpPr/>
          <p:nvPr/>
        </p:nvGrpSpPr>
        <p:grpSpPr bwMode="auto">
          <a:xfrm>
            <a:off x="-19050" y="185738"/>
            <a:ext cx="1806575" cy="369887"/>
            <a:chOff x="-43543" y="99661"/>
            <a:chExt cx="1807231" cy="370367"/>
          </a:xfrm>
        </p:grpSpPr>
        <p:sp>
          <p:nvSpPr>
            <p:cNvPr id="12292" name="TextBox 6"/>
            <p:cNvSpPr txBox="1">
              <a:spLocks noChangeArrowheads="1"/>
            </p:cNvSpPr>
            <p:nvPr/>
          </p:nvSpPr>
          <p:spPr bwMode="auto">
            <a:xfrm>
              <a:off x="480798" y="99661"/>
              <a:ext cx="1282890" cy="37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b="1">
                  <a:latin typeface="微软雅黑" panose="020B0503020204020204" pitchFamily="34" charset="-122"/>
                  <a:ea typeface="微软雅黑" panose="020B0503020204020204" pitchFamily="34" charset="-122"/>
                </a:rPr>
                <a:t>添加标题</a:t>
              </a:r>
              <a:endParaRPr lang="zh-CN" altLang="en-US" b="1">
                <a:latin typeface="微软雅黑" panose="020B0503020204020204" pitchFamily="34" charset="-122"/>
                <a:ea typeface="微软雅黑" panose="020B0503020204020204" pitchFamily="34" charset="-122"/>
              </a:endParaRPr>
            </a:p>
          </p:txBody>
        </p:sp>
        <p:grpSp>
          <p:nvGrpSpPr>
            <p:cNvPr id="12293" name="组合 4"/>
            <p:cNvGrpSpPr/>
            <p:nvPr/>
          </p:nvGrpSpPr>
          <p:grpSpPr bwMode="auto">
            <a:xfrm>
              <a:off x="-43543" y="177800"/>
              <a:ext cx="557352" cy="238124"/>
              <a:chOff x="-43543" y="177800"/>
              <a:chExt cx="557352" cy="238124"/>
            </a:xfrm>
          </p:grpSpPr>
          <p:cxnSp>
            <p:nvCxnSpPr>
              <p:cNvPr id="14" name="直接连接符 13"/>
              <p:cNvCxnSpPr/>
              <p:nvPr/>
            </p:nvCxnSpPr>
            <p:spPr>
              <a:xfrm>
                <a:off x="463054" y="179139"/>
                <a:ext cx="0" cy="235255"/>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5400000">
                <a:off x="439185" y="264996"/>
                <a:ext cx="101732" cy="47642"/>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43543" y="177549"/>
                <a:ext cx="478011" cy="23843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34" presetClass="entr" presetSubtype="0" fill="hold" nodeType="withEffect">
                                  <p:stCondLst>
                                    <p:cond delay="0"/>
                                  </p:stCondLst>
                                  <p:iterate type="lt">
                                    <p:tmAbs val="0"/>
                                  </p:iterate>
                                  <p:childTnLst>
                                    <p:set>
                                      <p:cBhvr>
                                        <p:cTn id="10" dur="1" fill="hold">
                                          <p:stCondLst>
                                            <p:cond delay="0"/>
                                          </p:stCondLst>
                                        </p:cTn>
                                        <p:tgtEl>
                                          <p:spTgt spid="11"/>
                                        </p:tgtEl>
                                        <p:attrNameLst>
                                          <p:attrName>style.visibility</p:attrName>
                                        </p:attrNameLst>
                                      </p:cBhvr>
                                      <p:to>
                                        <p:strVal val="visible"/>
                                      </p:to>
                                    </p:set>
                                    <p:anim from="(-#ppt_w/2)" to="(#ppt_x)" calcmode="lin" valueType="num">
                                      <p:cBhvr>
                                        <p:cTn id="11" dur="300" fill="hold">
                                          <p:stCondLst>
                                            <p:cond delay="0"/>
                                          </p:stCondLst>
                                        </p:cTn>
                                        <p:tgtEl>
                                          <p:spTgt spid="11"/>
                                        </p:tgtEl>
                                        <p:attrNameLst>
                                          <p:attrName>ppt_x</p:attrName>
                                        </p:attrNameLst>
                                      </p:cBhvr>
                                    </p:anim>
                                    <p:anim from="0" to="-1.0" calcmode="lin" valueType="num">
                                      <p:cBhvr>
                                        <p:cTn id="12" dur="100" decel="50000" autoRev="1" fill="hold">
                                          <p:stCondLst>
                                            <p:cond delay="300"/>
                                          </p:stCondLst>
                                        </p:cTn>
                                        <p:tgtEl>
                                          <p:spTgt spid="11"/>
                                        </p:tgtEl>
                                        <p:attrNameLst>
                                          <p:attrName>xshear</p:attrName>
                                        </p:attrNameLst>
                                      </p:cBhvr>
                                    </p:anim>
                                    <p:animScale>
                                      <p:cBhvr>
                                        <p:cTn id="13" dur="100" decel="100000" autoRev="1" fill="hold">
                                          <p:stCondLst>
                                            <p:cond delay="300"/>
                                          </p:stCondLst>
                                        </p:cTn>
                                        <p:tgtEl>
                                          <p:spTgt spid="11"/>
                                        </p:tgtEl>
                                      </p:cBhvr>
                                      <p:from x="100000" y="100000"/>
                                      <p:to x="80000" y="100000"/>
                                    </p:animScale>
                                    <p:anim by="(#ppt_h/3+#ppt_w*0.1)" calcmode="lin" valueType="num">
                                      <p:cBhvr additive="sum">
                                        <p:cTn id="14" dur="100" decel="100000" autoRev="1" fill="hold">
                                          <p:stCondLst>
                                            <p:cond delay="300"/>
                                          </p:stCondLst>
                                        </p:cTn>
                                        <p:tgtEl>
                                          <p:spTgt spid="11"/>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图片 1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122488"/>
            <a:ext cx="7802563" cy="303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01738" y="3265488"/>
            <a:ext cx="6376987"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2903538"/>
            <a:ext cx="5905500" cy="177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700" y="2684463"/>
            <a:ext cx="4846638" cy="152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538788" y="803275"/>
            <a:ext cx="3578225"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690813" y="2251075"/>
            <a:ext cx="2024062" cy="268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063750" y="2000250"/>
            <a:ext cx="1524000"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779838" y="1895475"/>
            <a:ext cx="1365250" cy="233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571625" y="1876425"/>
            <a:ext cx="1301750"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圆角矩形 16"/>
          <p:cNvSpPr/>
          <p:nvPr/>
        </p:nvSpPr>
        <p:spPr>
          <a:xfrm>
            <a:off x="7867650" y="4540250"/>
            <a:ext cx="1047750" cy="401955"/>
          </a:xfrm>
          <a:prstGeom prst="roundRect">
            <a:avLst/>
          </a:prstGeom>
          <a:noFill/>
          <a:ln w="95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8" name="组合 17"/>
          <p:cNvGrpSpPr/>
          <p:nvPr/>
        </p:nvGrpSpPr>
        <p:grpSpPr bwMode="auto">
          <a:xfrm>
            <a:off x="161925" y="366713"/>
            <a:ext cx="2344738" cy="696912"/>
            <a:chOff x="5785158" y="550304"/>
            <a:chExt cx="2344412" cy="697300"/>
          </a:xfrm>
        </p:grpSpPr>
        <p:sp>
          <p:nvSpPr>
            <p:cNvPr id="19" name="矩形 18"/>
            <p:cNvSpPr/>
            <p:nvPr/>
          </p:nvSpPr>
          <p:spPr bwMode="auto">
            <a:xfrm>
              <a:off x="5912140" y="1015700"/>
              <a:ext cx="2179335" cy="20331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328" name="矩形 27"/>
            <p:cNvSpPr>
              <a:spLocks noChangeArrowheads="1"/>
            </p:cNvSpPr>
            <p:nvPr/>
          </p:nvSpPr>
          <p:spPr bwMode="auto">
            <a:xfrm>
              <a:off x="5785158" y="550304"/>
              <a:ext cx="19801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zh-CN" altLang="en-US" sz="2800">
                  <a:solidFill>
                    <a:srgbClr val="C00000"/>
                  </a:solidFill>
                  <a:latin typeface="方正综艺简体" panose="02010601030101010101" pitchFamily="65" charset="-122"/>
                  <a:ea typeface="方正综艺简体" panose="02010601030101010101" pitchFamily="65" charset="-122"/>
                </a:rPr>
                <a:t>谢谢观看！</a:t>
              </a:r>
              <a:endParaRPr lang="zh-CN" altLang="en-US" sz="2800">
                <a:solidFill>
                  <a:srgbClr val="C00000"/>
                </a:solidFill>
                <a:latin typeface="方正综艺简体" panose="02010601030101010101" pitchFamily="65" charset="-122"/>
                <a:ea typeface="方正综艺简体" panose="02010601030101010101" pitchFamily="65" charset="-122"/>
              </a:endParaRPr>
            </a:p>
          </p:txBody>
        </p:sp>
        <p:sp>
          <p:nvSpPr>
            <p:cNvPr id="13329" name="矩形 25"/>
            <p:cNvSpPr>
              <a:spLocks noChangeArrowheads="1"/>
            </p:cNvSpPr>
            <p:nvPr/>
          </p:nvSpPr>
          <p:spPr bwMode="auto">
            <a:xfrm>
              <a:off x="7079211" y="970605"/>
              <a:ext cx="105035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en-US" altLang="zh-CN" sz="1200" b="1">
                  <a:solidFill>
                    <a:schemeClr val="bg1"/>
                  </a:solidFill>
                  <a:latin typeface="Arial" panose="020B0604020202020204" pitchFamily="34" charset="0"/>
                  <a:cs typeface="Arial" panose="020B0604020202020204" pitchFamily="34" charset="0"/>
                </a:rPr>
                <a:t>Thank you !</a:t>
              </a:r>
              <a:endParaRPr lang="zh-CN" altLang="en-US" sz="1200" b="1">
                <a:solidFill>
                  <a:schemeClr val="bg1"/>
                </a:solidFill>
                <a:latin typeface="Arial" panose="020B0604020202020204" pitchFamily="34" charset="0"/>
                <a:cs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nodeType="withEffect">
                                  <p:stCondLst>
                                    <p:cond delay="10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nodeType="withEffect">
                                  <p:stCondLst>
                                    <p:cond delay="20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nodeType="withEffect">
                                  <p:stCondLst>
                                    <p:cond delay="30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par>
                                <p:cTn id="17" presetID="2" presetClass="entr" presetSubtype="8" fill="hold" nodeType="withEffect">
                                  <p:stCondLst>
                                    <p:cond delay="45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250" fill="hold"/>
                                        <p:tgtEl>
                                          <p:spTgt spid="14"/>
                                        </p:tgtEl>
                                        <p:attrNameLst>
                                          <p:attrName>ppt_x</p:attrName>
                                        </p:attrNameLst>
                                      </p:cBhvr>
                                      <p:tavLst>
                                        <p:tav tm="0">
                                          <p:val>
                                            <p:strVal val="0-#ppt_w/2"/>
                                          </p:val>
                                        </p:tav>
                                        <p:tav tm="100000">
                                          <p:val>
                                            <p:strVal val="#ppt_x"/>
                                          </p:val>
                                        </p:tav>
                                      </p:tavLst>
                                    </p:anim>
                                    <p:anim calcmode="lin" valueType="num">
                                      <p:cBhvr additive="base">
                                        <p:cTn id="20" dur="25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45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250" fill="hold"/>
                                        <p:tgtEl>
                                          <p:spTgt spid="12"/>
                                        </p:tgtEl>
                                        <p:attrNameLst>
                                          <p:attrName>ppt_x</p:attrName>
                                        </p:attrNameLst>
                                      </p:cBhvr>
                                      <p:tavLst>
                                        <p:tav tm="0">
                                          <p:val>
                                            <p:strVal val="0-#ppt_w/2"/>
                                          </p:val>
                                        </p:tav>
                                        <p:tav tm="100000">
                                          <p:val>
                                            <p:strVal val="#ppt_x"/>
                                          </p:val>
                                        </p:tav>
                                      </p:tavLst>
                                    </p:anim>
                                    <p:anim calcmode="lin" valueType="num">
                                      <p:cBhvr additive="base">
                                        <p:cTn id="24" dur="250" fill="hold"/>
                                        <p:tgtEl>
                                          <p:spTgt spid="12"/>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45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250" fill="hold"/>
                                        <p:tgtEl>
                                          <p:spTgt spid="13"/>
                                        </p:tgtEl>
                                        <p:attrNameLst>
                                          <p:attrName>ppt_x</p:attrName>
                                        </p:attrNameLst>
                                      </p:cBhvr>
                                      <p:tavLst>
                                        <p:tav tm="0">
                                          <p:val>
                                            <p:strVal val="0-#ppt_w/2"/>
                                          </p:val>
                                        </p:tav>
                                        <p:tav tm="100000">
                                          <p:val>
                                            <p:strVal val="#ppt_x"/>
                                          </p:val>
                                        </p:tav>
                                      </p:tavLst>
                                    </p:anim>
                                    <p:anim calcmode="lin" valueType="num">
                                      <p:cBhvr additive="base">
                                        <p:cTn id="28" dur="25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12" fill="hold" nodeType="withEffect">
                                  <p:stCondLst>
                                    <p:cond delay="45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250" fill="hold"/>
                                        <p:tgtEl>
                                          <p:spTgt spid="11"/>
                                        </p:tgtEl>
                                        <p:attrNameLst>
                                          <p:attrName>ppt_x</p:attrName>
                                        </p:attrNameLst>
                                      </p:cBhvr>
                                      <p:tavLst>
                                        <p:tav tm="0">
                                          <p:val>
                                            <p:strVal val="0-#ppt_w/2"/>
                                          </p:val>
                                        </p:tav>
                                        <p:tav tm="100000">
                                          <p:val>
                                            <p:strVal val="#ppt_x"/>
                                          </p:val>
                                        </p:tav>
                                      </p:tavLst>
                                    </p:anim>
                                    <p:anim calcmode="lin" valueType="num">
                                      <p:cBhvr additive="base">
                                        <p:cTn id="32" dur="25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2" fill="hold" nodeType="withEffect">
                                  <p:stCondLst>
                                    <p:cond delay="70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600" fill="hold"/>
                                        <p:tgtEl>
                                          <p:spTgt spid="10"/>
                                        </p:tgtEl>
                                        <p:attrNameLst>
                                          <p:attrName>ppt_x</p:attrName>
                                        </p:attrNameLst>
                                      </p:cBhvr>
                                      <p:tavLst>
                                        <p:tav tm="0">
                                          <p:val>
                                            <p:strVal val="1+#ppt_w/2"/>
                                          </p:val>
                                        </p:tav>
                                        <p:tav tm="100000">
                                          <p:val>
                                            <p:strVal val="#ppt_x"/>
                                          </p:val>
                                        </p:tav>
                                      </p:tavLst>
                                    </p:anim>
                                    <p:anim calcmode="lin" valueType="num">
                                      <p:cBhvr additive="base">
                                        <p:cTn id="36" dur="600" fill="hold"/>
                                        <p:tgtEl>
                                          <p:spTgt spid="10"/>
                                        </p:tgtEl>
                                        <p:attrNameLst>
                                          <p:attrName>ppt_y</p:attrName>
                                        </p:attrNameLst>
                                      </p:cBhvr>
                                      <p:tavLst>
                                        <p:tav tm="0">
                                          <p:val>
                                            <p:strVal val="#ppt_y"/>
                                          </p:val>
                                        </p:tav>
                                        <p:tav tm="100000">
                                          <p:val>
                                            <p:strVal val="#ppt_y"/>
                                          </p:val>
                                        </p:tav>
                                      </p:tavLst>
                                    </p:anim>
                                  </p:childTnLst>
                                </p:cTn>
                              </p:par>
                              <p:par>
                                <p:cTn id="37" presetID="47" presetClass="entr" presetSubtype="0" fill="hold" nodeType="withEffect">
                                  <p:stCondLst>
                                    <p:cond delay="125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250"/>
                                        <p:tgtEl>
                                          <p:spTgt spid="18"/>
                                        </p:tgtEl>
                                      </p:cBhvr>
                                    </p:animEffect>
                                    <p:anim calcmode="lin" valueType="num">
                                      <p:cBhvr>
                                        <p:cTn id="40" dur="250" fill="hold"/>
                                        <p:tgtEl>
                                          <p:spTgt spid="18"/>
                                        </p:tgtEl>
                                        <p:attrNameLst>
                                          <p:attrName>ppt_x</p:attrName>
                                        </p:attrNameLst>
                                      </p:cBhvr>
                                      <p:tavLst>
                                        <p:tav tm="0">
                                          <p:val>
                                            <p:strVal val="#ppt_x"/>
                                          </p:val>
                                        </p:tav>
                                        <p:tav tm="100000">
                                          <p:val>
                                            <p:strVal val="#ppt_x"/>
                                          </p:val>
                                        </p:tav>
                                      </p:tavLst>
                                    </p:anim>
                                    <p:anim calcmode="lin" valueType="num">
                                      <p:cBhvr>
                                        <p:cTn id="41" dur="25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1074</Words>
  <Application>WPS 演示</Application>
  <PresentationFormat>全屏显示(16:9)</PresentationFormat>
  <Paragraphs>139</Paragraphs>
  <Slides>8</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Arial</vt:lpstr>
      <vt:lpstr>宋体</vt:lpstr>
      <vt:lpstr>Wingdings</vt:lpstr>
      <vt:lpstr>Calibri</vt:lpstr>
      <vt:lpstr>方正准圆简体</vt:lpstr>
      <vt:lpstr>微软雅黑</vt:lpstr>
      <vt:lpstr>方正姚体</vt:lpstr>
      <vt:lpstr>Dotum</vt:lpstr>
      <vt:lpstr>方正综艺简体</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M120261D</dc:title>
  <dc:creator>锐普PPT</dc:creator>
  <dc:description>本素材由锐普原创，版权受国家法律保护，仅授权购买者本人使用，为了您个人和锐普的利益，请勿复制、传播、销售，否则将承担法律责任。</dc:description>
  <cp:lastModifiedBy>荷语默</cp:lastModifiedBy>
  <cp:revision>4</cp:revision>
  <dcterms:created xsi:type="dcterms:W3CDTF">2012-11-23T09:45:00Z</dcterms:created>
  <dcterms:modified xsi:type="dcterms:W3CDTF">2018-08-29T07:24:42Z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