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Berlin Sans FB Demi" panose="020E0802020502020306" pitchFamily="34" charset="0"/>
      <p:bold r:id="rId20"/>
    </p:embeddedFont>
    <p:embeddedFont>
      <p:font typeface="方正超粗黑简体" panose="03000509000000000000" pitchFamily="65" charset="-122"/>
      <p:regular r:id="rId21"/>
    </p:embeddedFont>
    <p:embeddedFont>
      <p:font typeface="Broadway" panose="04040905080B02020502" pitchFamily="82" charset="0"/>
      <p:regular r:id="rId22"/>
    </p:embeddedFont>
    <p:embeddedFont>
      <p:font typeface="等线" panose="02010600030101010101" charset="-122"/>
      <p:regular r:id="rId23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02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2A18D51-2E88-470E-982D-00386328C8F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D3BA431-6EAC-4B57-9850-8817D8BB831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8388C-BF35-41BA-8E3C-0078E7A38F3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D7DF37-05CA-4A25-8EA0-3066D62F6D4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2372E-4A10-4A33-A7E1-395066252CC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5E1C2-0A00-4421-A840-CD38E091C58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164D5-6B57-43A9-AC7A-68FE47A2B69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99E02-D797-4D60-910A-B5934EC7DBD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62540-2FB8-4DB1-9AC9-D4E8BBC7240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D35CB-A7B7-41B7-8CA3-3E6D480F9F7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0A7AA-3735-45F7-99EF-916BEF6E6A5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D794F-8F57-42D8-AFDA-4009AE5353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D7862-B1CC-42D5-84AB-08113A147FF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94564-7439-406D-8BCD-E554295829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B1D08-091F-4A7E-BA83-DF5019E4703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11056-6087-4372-8954-2C55B9AF04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69A0B-AC5E-4985-A2A5-D24EA00FF4C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8C23E-9D06-4260-B479-507BA438117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1CEAC-6830-4F69-B906-5E7548165495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4F0C3-8272-41CB-9A40-B461B3266B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09134-13D2-46E6-B19D-8F87EE7D823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E2E3C-455B-4AB6-A8F5-642AFC006A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FA0EC-BB76-4FA1-8159-1E2C3FAF6AF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A21A0-C13F-4930-BF71-0840819D49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A16C9AC-5242-4406-83DD-6119AAE5C32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BCC7461-1E7C-42E9-948E-447E21182B87}" type="slidenum">
              <a:rPr lang="zh-CN" altLang="en-US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3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32" name="Picture 100" descr="F:\项目\靳乐\3\muban3-01xiantiao1.pn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6" b="43848"/>
          <a:stretch>
            <a:fillRect/>
          </a:stretch>
        </p:blipFill>
        <p:spPr bwMode="auto">
          <a:xfrm>
            <a:off x="17463" y="1116013"/>
            <a:ext cx="9126537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3" name="组合 8"/>
          <p:cNvGrpSpPr/>
          <p:nvPr userDrawn="1"/>
        </p:nvGrpSpPr>
        <p:grpSpPr bwMode="auto">
          <a:xfrm>
            <a:off x="1588" y="541338"/>
            <a:ext cx="960437" cy="107950"/>
            <a:chOff x="-92303" y="3953909"/>
            <a:chExt cx="960562" cy="108000"/>
          </a:xfrm>
        </p:grpSpPr>
        <p:sp>
          <p:nvSpPr>
            <p:cNvPr id="1037" name="Line 113"/>
            <p:cNvSpPr>
              <a:spLocks noChangeShapeType="1"/>
            </p:cNvSpPr>
            <p:nvPr/>
          </p:nvSpPr>
          <p:spPr bwMode="auto">
            <a:xfrm flipH="1">
              <a:off x="-92303" y="3997587"/>
              <a:ext cx="960562" cy="0"/>
            </a:xfrm>
            <a:prstGeom prst="line">
              <a:avLst/>
            </a:prstGeom>
            <a:noFill/>
            <a:ln w="317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Oval 114"/>
            <p:cNvSpPr>
              <a:spLocks noChangeArrowheads="1"/>
            </p:cNvSpPr>
            <p:nvPr/>
          </p:nvSpPr>
          <p:spPr bwMode="auto">
            <a:xfrm>
              <a:off x="-3391" y="3953909"/>
              <a:ext cx="107964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2" name="Rectangle 42"/>
          <p:cNvSpPr>
            <a:spLocks noChangeArrowheads="1"/>
          </p:cNvSpPr>
          <p:nvPr userDrawn="1"/>
        </p:nvSpPr>
        <p:spPr bwMode="auto">
          <a:xfrm>
            <a:off x="-6350" y="0"/>
            <a:ext cx="9150350" cy="506413"/>
          </a:xfrm>
          <a:prstGeom prst="rect">
            <a:avLst/>
          </a:prstGeom>
          <a:solidFill>
            <a:srgbClr val="1A75BB"/>
          </a:solidFill>
          <a:ln>
            <a:noFill/>
          </a:ln>
          <a:effectLst>
            <a:outerShdw blurRad="101600" dist="38100" dir="16200000" rotWithShape="0">
              <a:prstClr val="black">
                <a:alpha val="28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35" name="Line 111"/>
          <p:cNvSpPr>
            <a:spLocks noChangeShapeType="1"/>
          </p:cNvSpPr>
          <p:nvPr userDrawn="1"/>
        </p:nvSpPr>
        <p:spPr bwMode="auto">
          <a:xfrm flipH="1">
            <a:off x="2311400" y="433388"/>
            <a:ext cx="6832600" cy="0"/>
          </a:xfrm>
          <a:prstGeom prst="line">
            <a:avLst/>
          </a:prstGeom>
          <a:noFill/>
          <a:ln w="3175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Oval 112"/>
          <p:cNvSpPr>
            <a:spLocks noChangeArrowheads="1"/>
          </p:cNvSpPr>
          <p:nvPr userDrawn="1"/>
        </p:nvSpPr>
        <p:spPr bwMode="auto">
          <a:xfrm>
            <a:off x="2843213" y="390525"/>
            <a:ext cx="107950" cy="107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7" descr="F:\项目\靳乐\3\muban3diban-0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0" descr="F:\项目\靳乐\3\muban3-01xiantia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4" t="20219" r="16548" b="43848"/>
          <a:stretch>
            <a:fillRect/>
          </a:stretch>
        </p:blipFill>
        <p:spPr bwMode="auto">
          <a:xfrm>
            <a:off x="5003800" y="361950"/>
            <a:ext cx="41402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2" descr="F:\项目\靳乐\3\muban3-01xiantiao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32" b="28656"/>
          <a:stretch>
            <a:fillRect/>
          </a:stretch>
        </p:blipFill>
        <p:spPr bwMode="auto">
          <a:xfrm>
            <a:off x="-14288" y="2211388"/>
            <a:ext cx="9124951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0" descr="F:\项目\靳乐\3\muban3-01xiantiao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6" b="43848"/>
          <a:stretch>
            <a:fillRect/>
          </a:stretch>
        </p:blipFill>
        <p:spPr bwMode="auto">
          <a:xfrm>
            <a:off x="0" y="700088"/>
            <a:ext cx="5308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E:\tao\新建文件夹 (4)\44-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3825"/>
            <a:ext cx="6732587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0067B4"/>
          </a:solidFill>
          <a:ln>
            <a:noFill/>
          </a:ln>
          <a:effectLst>
            <a:outerShdw blurRad="101600" dist="38100" dir="16200000" rotWithShape="0">
              <a:prstClr val="black">
                <a:alpha val="28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" name="Line 111"/>
          <p:cNvSpPr>
            <a:spLocks noChangeShapeType="1"/>
          </p:cNvSpPr>
          <p:nvPr/>
        </p:nvSpPr>
        <p:spPr bwMode="auto">
          <a:xfrm flipH="1">
            <a:off x="1900238" y="4913313"/>
            <a:ext cx="7212012" cy="0"/>
          </a:xfrm>
          <a:prstGeom prst="line">
            <a:avLst/>
          </a:prstGeom>
          <a:noFill/>
          <a:ln w="3175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728663" y="4757738"/>
            <a:ext cx="1120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2012.00.00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2" name="Oval 112"/>
          <p:cNvSpPr>
            <a:spLocks noChangeArrowheads="1"/>
          </p:cNvSpPr>
          <p:nvPr/>
        </p:nvSpPr>
        <p:spPr bwMode="auto">
          <a:xfrm>
            <a:off x="2195513" y="4859338"/>
            <a:ext cx="107950" cy="107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980140" y="232840"/>
            <a:ext cx="449008" cy="449008"/>
            <a:chOff x="3343275" y="5875338"/>
            <a:chExt cx="619125" cy="619125"/>
          </a:xfrm>
          <a:effectLst>
            <a:outerShdw blurRad="127000" dist="38100" dir="5400000" algn="t" rotWithShape="0">
              <a:prstClr val="black">
                <a:alpha val="38000"/>
              </a:prstClr>
            </a:outerShdw>
          </a:effectLst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3343275" y="5875338"/>
              <a:ext cx="619125" cy="6191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20"/>
            <p:cNvSpPr/>
            <p:nvPr/>
          </p:nvSpPr>
          <p:spPr bwMode="auto">
            <a:xfrm>
              <a:off x="3521075" y="5948363"/>
              <a:ext cx="242888" cy="125413"/>
            </a:xfrm>
            <a:custGeom>
              <a:avLst/>
              <a:gdLst>
                <a:gd name="T0" fmla="*/ 77 w 77"/>
                <a:gd name="T1" fmla="*/ 1 h 40"/>
                <a:gd name="T2" fmla="*/ 74 w 77"/>
                <a:gd name="T3" fmla="*/ 0 h 40"/>
                <a:gd name="T4" fmla="*/ 26 w 77"/>
                <a:gd name="T5" fmla="*/ 36 h 40"/>
                <a:gd name="T6" fmla="*/ 3 w 77"/>
                <a:gd name="T7" fmla="*/ 5 h 40"/>
                <a:gd name="T8" fmla="*/ 1 w 77"/>
                <a:gd name="T9" fmla="*/ 4 h 40"/>
                <a:gd name="T10" fmla="*/ 0 w 77"/>
                <a:gd name="T11" fmla="*/ 7 h 40"/>
                <a:gd name="T12" fmla="*/ 24 w 77"/>
                <a:gd name="T13" fmla="*/ 39 h 40"/>
                <a:gd name="T14" fmla="*/ 24 w 77"/>
                <a:gd name="T15" fmla="*/ 39 h 40"/>
                <a:gd name="T16" fmla="*/ 26 w 77"/>
                <a:gd name="T17" fmla="*/ 40 h 40"/>
                <a:gd name="T18" fmla="*/ 27 w 77"/>
                <a:gd name="T19" fmla="*/ 40 h 40"/>
                <a:gd name="T20" fmla="*/ 76 w 77"/>
                <a:gd name="T21" fmla="*/ 3 h 40"/>
                <a:gd name="T22" fmla="*/ 77 w 77"/>
                <a:gd name="T23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40">
                  <a:moveTo>
                    <a:pt x="77" y="1"/>
                  </a:moveTo>
                  <a:cubicBezTo>
                    <a:pt x="76" y="0"/>
                    <a:pt x="75" y="0"/>
                    <a:pt x="74" y="0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1" y="4"/>
                    <a:pt x="1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40"/>
                    <a:pt x="25" y="40"/>
                    <a:pt x="26" y="40"/>
                  </a:cubicBezTo>
                  <a:cubicBezTo>
                    <a:pt x="26" y="40"/>
                    <a:pt x="27" y="40"/>
                    <a:pt x="27" y="40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7" y="2"/>
                    <a:pt x="77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21"/>
            <p:cNvSpPr>
              <a:spLocks noEditPoints="1"/>
            </p:cNvSpPr>
            <p:nvPr/>
          </p:nvSpPr>
          <p:spPr bwMode="auto">
            <a:xfrm>
              <a:off x="3451225" y="6092826"/>
              <a:ext cx="355600" cy="277813"/>
            </a:xfrm>
            <a:custGeom>
              <a:avLst/>
              <a:gdLst>
                <a:gd name="T0" fmla="*/ 103 w 113"/>
                <a:gd name="T1" fmla="*/ 0 h 88"/>
                <a:gd name="T2" fmla="*/ 10 w 113"/>
                <a:gd name="T3" fmla="*/ 0 h 88"/>
                <a:gd name="T4" fmla="*/ 0 w 113"/>
                <a:gd name="T5" fmla="*/ 10 h 88"/>
                <a:gd name="T6" fmla="*/ 0 w 113"/>
                <a:gd name="T7" fmla="*/ 78 h 88"/>
                <a:gd name="T8" fmla="*/ 10 w 113"/>
                <a:gd name="T9" fmla="*/ 88 h 88"/>
                <a:gd name="T10" fmla="*/ 103 w 113"/>
                <a:gd name="T11" fmla="*/ 88 h 88"/>
                <a:gd name="T12" fmla="*/ 113 w 113"/>
                <a:gd name="T13" fmla="*/ 78 h 88"/>
                <a:gd name="T14" fmla="*/ 113 w 113"/>
                <a:gd name="T15" fmla="*/ 10 h 88"/>
                <a:gd name="T16" fmla="*/ 103 w 113"/>
                <a:gd name="T17" fmla="*/ 0 h 88"/>
                <a:gd name="T18" fmla="*/ 80 w 113"/>
                <a:gd name="T19" fmla="*/ 79 h 88"/>
                <a:gd name="T20" fmla="*/ 75 w 113"/>
                <a:gd name="T21" fmla="*/ 74 h 88"/>
                <a:gd name="T22" fmla="*/ 80 w 113"/>
                <a:gd name="T23" fmla="*/ 70 h 88"/>
                <a:gd name="T24" fmla="*/ 84 w 113"/>
                <a:gd name="T25" fmla="*/ 74 h 88"/>
                <a:gd name="T26" fmla="*/ 80 w 113"/>
                <a:gd name="T27" fmla="*/ 79 h 88"/>
                <a:gd name="T28" fmla="*/ 99 w 113"/>
                <a:gd name="T29" fmla="*/ 79 h 88"/>
                <a:gd name="T30" fmla="*/ 95 w 113"/>
                <a:gd name="T31" fmla="*/ 74 h 88"/>
                <a:gd name="T32" fmla="*/ 99 w 113"/>
                <a:gd name="T33" fmla="*/ 70 h 88"/>
                <a:gd name="T34" fmla="*/ 103 w 113"/>
                <a:gd name="T35" fmla="*/ 74 h 88"/>
                <a:gd name="T36" fmla="*/ 99 w 113"/>
                <a:gd name="T37" fmla="*/ 79 h 88"/>
                <a:gd name="T38" fmla="*/ 103 w 113"/>
                <a:gd name="T39" fmla="*/ 61 h 88"/>
                <a:gd name="T40" fmla="*/ 10 w 113"/>
                <a:gd name="T41" fmla="*/ 61 h 88"/>
                <a:gd name="T42" fmla="*/ 10 w 113"/>
                <a:gd name="T43" fmla="*/ 10 h 88"/>
                <a:gd name="T44" fmla="*/ 103 w 113"/>
                <a:gd name="T45" fmla="*/ 10 h 88"/>
                <a:gd name="T46" fmla="*/ 103 w 113"/>
                <a:gd name="T47" fmla="*/ 6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3" h="88">
                  <a:moveTo>
                    <a:pt x="10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3"/>
                    <a:pt x="5" y="88"/>
                    <a:pt x="10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9" y="88"/>
                    <a:pt x="113" y="83"/>
                    <a:pt x="113" y="78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5"/>
                    <a:pt x="109" y="0"/>
                    <a:pt x="103" y="0"/>
                  </a:cubicBezTo>
                  <a:close/>
                  <a:moveTo>
                    <a:pt x="80" y="79"/>
                  </a:moveTo>
                  <a:cubicBezTo>
                    <a:pt x="77" y="79"/>
                    <a:pt x="75" y="77"/>
                    <a:pt x="75" y="74"/>
                  </a:cubicBezTo>
                  <a:cubicBezTo>
                    <a:pt x="75" y="72"/>
                    <a:pt x="77" y="70"/>
                    <a:pt x="80" y="70"/>
                  </a:cubicBezTo>
                  <a:cubicBezTo>
                    <a:pt x="82" y="70"/>
                    <a:pt x="84" y="72"/>
                    <a:pt x="84" y="74"/>
                  </a:cubicBezTo>
                  <a:cubicBezTo>
                    <a:pt x="84" y="77"/>
                    <a:pt x="82" y="79"/>
                    <a:pt x="80" y="79"/>
                  </a:cubicBezTo>
                  <a:close/>
                  <a:moveTo>
                    <a:pt x="99" y="79"/>
                  </a:moveTo>
                  <a:cubicBezTo>
                    <a:pt x="97" y="79"/>
                    <a:pt x="95" y="77"/>
                    <a:pt x="95" y="74"/>
                  </a:cubicBezTo>
                  <a:cubicBezTo>
                    <a:pt x="95" y="72"/>
                    <a:pt x="97" y="70"/>
                    <a:pt x="99" y="70"/>
                  </a:cubicBezTo>
                  <a:cubicBezTo>
                    <a:pt x="101" y="70"/>
                    <a:pt x="103" y="72"/>
                    <a:pt x="103" y="74"/>
                  </a:cubicBezTo>
                  <a:cubicBezTo>
                    <a:pt x="103" y="77"/>
                    <a:pt x="101" y="79"/>
                    <a:pt x="99" y="79"/>
                  </a:cubicBezTo>
                  <a:close/>
                  <a:moveTo>
                    <a:pt x="103" y="61"/>
                  </a:moveTo>
                  <a:cubicBezTo>
                    <a:pt x="10" y="61"/>
                    <a:pt x="10" y="61"/>
                    <a:pt x="10" y="6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3" y="10"/>
                    <a:pt x="103" y="10"/>
                    <a:pt x="103" y="10"/>
                  </a:cubicBezTo>
                  <a:lnTo>
                    <a:pt x="103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699037" y="232840"/>
            <a:ext cx="447857" cy="449008"/>
            <a:chOff x="5713413" y="5875338"/>
            <a:chExt cx="617538" cy="619125"/>
          </a:xfrm>
          <a:effectLst>
            <a:outerShdw blurRad="127000" dist="38100" dir="5400000" algn="t" rotWithShape="0">
              <a:prstClr val="black">
                <a:alpha val="38000"/>
              </a:prstClr>
            </a:outerShdw>
          </a:effectLst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5713413" y="5875338"/>
              <a:ext cx="617538" cy="61912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22"/>
            <p:cNvSpPr>
              <a:spLocks noEditPoints="1"/>
            </p:cNvSpPr>
            <p:nvPr/>
          </p:nvSpPr>
          <p:spPr bwMode="auto">
            <a:xfrm>
              <a:off x="5867400" y="5973763"/>
              <a:ext cx="309563" cy="425450"/>
            </a:xfrm>
            <a:custGeom>
              <a:avLst/>
              <a:gdLst>
                <a:gd name="T0" fmla="*/ 86 w 98"/>
                <a:gd name="T1" fmla="*/ 0 h 135"/>
                <a:gd name="T2" fmla="*/ 12 w 98"/>
                <a:gd name="T3" fmla="*/ 0 h 135"/>
                <a:gd name="T4" fmla="*/ 0 w 98"/>
                <a:gd name="T5" fmla="*/ 11 h 135"/>
                <a:gd name="T6" fmla="*/ 0 w 98"/>
                <a:gd name="T7" fmla="*/ 123 h 135"/>
                <a:gd name="T8" fmla="*/ 12 w 98"/>
                <a:gd name="T9" fmla="*/ 135 h 135"/>
                <a:gd name="T10" fmla="*/ 86 w 98"/>
                <a:gd name="T11" fmla="*/ 135 h 135"/>
                <a:gd name="T12" fmla="*/ 98 w 98"/>
                <a:gd name="T13" fmla="*/ 123 h 135"/>
                <a:gd name="T14" fmla="*/ 98 w 98"/>
                <a:gd name="T15" fmla="*/ 11 h 135"/>
                <a:gd name="T16" fmla="*/ 86 w 98"/>
                <a:gd name="T17" fmla="*/ 0 h 135"/>
                <a:gd name="T18" fmla="*/ 49 w 98"/>
                <a:gd name="T19" fmla="*/ 16 h 135"/>
                <a:gd name="T20" fmla="*/ 61 w 98"/>
                <a:gd name="T21" fmla="*/ 28 h 135"/>
                <a:gd name="T22" fmla="*/ 49 w 98"/>
                <a:gd name="T23" fmla="*/ 40 h 135"/>
                <a:gd name="T24" fmla="*/ 36 w 98"/>
                <a:gd name="T25" fmla="*/ 28 h 135"/>
                <a:gd name="T26" fmla="*/ 49 w 98"/>
                <a:gd name="T27" fmla="*/ 16 h 135"/>
                <a:gd name="T28" fmla="*/ 49 w 98"/>
                <a:gd name="T29" fmla="*/ 125 h 135"/>
                <a:gd name="T30" fmla="*/ 13 w 98"/>
                <a:gd name="T31" fmla="*/ 89 h 135"/>
                <a:gd name="T32" fmla="*/ 49 w 98"/>
                <a:gd name="T33" fmla="*/ 53 h 135"/>
                <a:gd name="T34" fmla="*/ 85 w 98"/>
                <a:gd name="T35" fmla="*/ 89 h 135"/>
                <a:gd name="T36" fmla="*/ 49 w 98"/>
                <a:gd name="T37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8" h="135">
                  <a:moveTo>
                    <a:pt x="8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30"/>
                    <a:pt x="5" y="135"/>
                    <a:pt x="12" y="135"/>
                  </a:cubicBezTo>
                  <a:cubicBezTo>
                    <a:pt x="86" y="135"/>
                    <a:pt x="86" y="135"/>
                    <a:pt x="86" y="135"/>
                  </a:cubicBezTo>
                  <a:cubicBezTo>
                    <a:pt x="93" y="135"/>
                    <a:pt x="98" y="130"/>
                    <a:pt x="98" y="123"/>
                  </a:cubicBezTo>
                  <a:cubicBezTo>
                    <a:pt x="98" y="11"/>
                    <a:pt x="98" y="11"/>
                    <a:pt x="98" y="11"/>
                  </a:cubicBezTo>
                  <a:cubicBezTo>
                    <a:pt x="98" y="5"/>
                    <a:pt x="93" y="0"/>
                    <a:pt x="86" y="0"/>
                  </a:cubicBezTo>
                  <a:close/>
                  <a:moveTo>
                    <a:pt x="49" y="16"/>
                  </a:moveTo>
                  <a:cubicBezTo>
                    <a:pt x="56" y="16"/>
                    <a:pt x="61" y="21"/>
                    <a:pt x="61" y="28"/>
                  </a:cubicBezTo>
                  <a:cubicBezTo>
                    <a:pt x="61" y="35"/>
                    <a:pt x="56" y="40"/>
                    <a:pt x="49" y="40"/>
                  </a:cubicBezTo>
                  <a:cubicBezTo>
                    <a:pt x="42" y="40"/>
                    <a:pt x="36" y="35"/>
                    <a:pt x="36" y="28"/>
                  </a:cubicBezTo>
                  <a:cubicBezTo>
                    <a:pt x="36" y="21"/>
                    <a:pt x="42" y="16"/>
                    <a:pt x="49" y="16"/>
                  </a:cubicBezTo>
                  <a:close/>
                  <a:moveTo>
                    <a:pt x="49" y="125"/>
                  </a:moveTo>
                  <a:cubicBezTo>
                    <a:pt x="29" y="125"/>
                    <a:pt x="13" y="109"/>
                    <a:pt x="13" y="89"/>
                  </a:cubicBezTo>
                  <a:cubicBezTo>
                    <a:pt x="13" y="69"/>
                    <a:pt x="29" y="53"/>
                    <a:pt x="49" y="53"/>
                  </a:cubicBezTo>
                  <a:cubicBezTo>
                    <a:pt x="69" y="53"/>
                    <a:pt x="85" y="69"/>
                    <a:pt x="85" y="89"/>
                  </a:cubicBezTo>
                  <a:cubicBezTo>
                    <a:pt x="85" y="109"/>
                    <a:pt x="69" y="125"/>
                    <a:pt x="49" y="1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23"/>
            <p:cNvSpPr>
              <a:spLocks noEditPoints="1"/>
            </p:cNvSpPr>
            <p:nvPr/>
          </p:nvSpPr>
          <p:spPr bwMode="auto">
            <a:xfrm>
              <a:off x="5924550" y="6156326"/>
              <a:ext cx="192088" cy="193675"/>
            </a:xfrm>
            <a:custGeom>
              <a:avLst/>
              <a:gdLst>
                <a:gd name="T0" fmla="*/ 31 w 61"/>
                <a:gd name="T1" fmla="*/ 0 h 61"/>
                <a:gd name="T2" fmla="*/ 0 w 61"/>
                <a:gd name="T3" fmla="*/ 31 h 61"/>
                <a:gd name="T4" fmla="*/ 31 w 61"/>
                <a:gd name="T5" fmla="*/ 61 h 61"/>
                <a:gd name="T6" fmla="*/ 61 w 61"/>
                <a:gd name="T7" fmla="*/ 31 h 61"/>
                <a:gd name="T8" fmla="*/ 31 w 61"/>
                <a:gd name="T9" fmla="*/ 0 h 61"/>
                <a:gd name="T10" fmla="*/ 31 w 61"/>
                <a:gd name="T11" fmla="*/ 56 h 61"/>
                <a:gd name="T12" fmla="*/ 5 w 61"/>
                <a:gd name="T13" fmla="*/ 31 h 61"/>
                <a:gd name="T14" fmla="*/ 31 w 61"/>
                <a:gd name="T15" fmla="*/ 5 h 61"/>
                <a:gd name="T16" fmla="*/ 56 w 61"/>
                <a:gd name="T17" fmla="*/ 31 h 61"/>
                <a:gd name="T18" fmla="*/ 31 w 61"/>
                <a:gd name="T1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8" y="61"/>
                    <a:pt x="61" y="47"/>
                    <a:pt x="61" y="31"/>
                  </a:cubicBezTo>
                  <a:cubicBezTo>
                    <a:pt x="61" y="14"/>
                    <a:pt x="48" y="0"/>
                    <a:pt x="31" y="0"/>
                  </a:cubicBezTo>
                  <a:close/>
                  <a:moveTo>
                    <a:pt x="31" y="56"/>
                  </a:moveTo>
                  <a:cubicBezTo>
                    <a:pt x="17" y="56"/>
                    <a:pt x="5" y="45"/>
                    <a:pt x="5" y="31"/>
                  </a:cubicBezTo>
                  <a:cubicBezTo>
                    <a:pt x="5" y="17"/>
                    <a:pt x="17" y="5"/>
                    <a:pt x="31" y="5"/>
                  </a:cubicBezTo>
                  <a:cubicBezTo>
                    <a:pt x="45" y="5"/>
                    <a:pt x="56" y="17"/>
                    <a:pt x="56" y="31"/>
                  </a:cubicBezTo>
                  <a:cubicBezTo>
                    <a:pt x="56" y="45"/>
                    <a:pt x="45" y="56"/>
                    <a:pt x="31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6000750" y="6232526"/>
              <a:ext cx="41275" cy="412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271234" y="232840"/>
            <a:ext cx="447857" cy="449008"/>
            <a:chOff x="6502400" y="5875338"/>
            <a:chExt cx="617538" cy="619125"/>
          </a:xfrm>
          <a:effectLst>
            <a:outerShdw blurRad="127000" dist="38100" dir="5400000" algn="t" rotWithShape="0">
              <a:prstClr val="black">
                <a:alpha val="38000"/>
              </a:prstClr>
            </a:outerShdw>
          </a:effectLst>
        </p:grpSpPr>
        <p:sp>
          <p:nvSpPr>
            <p:cNvPr id="23" name="Oval 18"/>
            <p:cNvSpPr>
              <a:spLocks noChangeArrowheads="1"/>
            </p:cNvSpPr>
            <p:nvPr/>
          </p:nvSpPr>
          <p:spPr bwMode="auto">
            <a:xfrm>
              <a:off x="6502400" y="5875338"/>
              <a:ext cx="617538" cy="6191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25"/>
            <p:cNvSpPr>
              <a:spLocks noEditPoints="1"/>
            </p:cNvSpPr>
            <p:nvPr/>
          </p:nvSpPr>
          <p:spPr bwMode="auto">
            <a:xfrm>
              <a:off x="6599238" y="5957888"/>
              <a:ext cx="442913" cy="438150"/>
            </a:xfrm>
            <a:custGeom>
              <a:avLst/>
              <a:gdLst>
                <a:gd name="T0" fmla="*/ 10 w 140"/>
                <a:gd name="T1" fmla="*/ 121 h 139"/>
                <a:gd name="T2" fmla="*/ 19 w 140"/>
                <a:gd name="T3" fmla="*/ 130 h 139"/>
                <a:gd name="T4" fmla="*/ 54 w 140"/>
                <a:gd name="T5" fmla="*/ 130 h 139"/>
                <a:gd name="T6" fmla="*/ 65 w 140"/>
                <a:gd name="T7" fmla="*/ 119 h 139"/>
                <a:gd name="T8" fmla="*/ 100 w 140"/>
                <a:gd name="T9" fmla="*/ 83 h 139"/>
                <a:gd name="T10" fmla="*/ 119 w 140"/>
                <a:gd name="T11" fmla="*/ 64 h 139"/>
                <a:gd name="T12" fmla="*/ 116 w 140"/>
                <a:gd name="T13" fmla="*/ 61 h 139"/>
                <a:gd name="T14" fmla="*/ 140 w 140"/>
                <a:gd name="T15" fmla="*/ 37 h 139"/>
                <a:gd name="T16" fmla="*/ 102 w 140"/>
                <a:gd name="T17" fmla="*/ 0 h 139"/>
                <a:gd name="T18" fmla="*/ 78 w 140"/>
                <a:gd name="T19" fmla="*/ 24 h 139"/>
                <a:gd name="T20" fmla="*/ 75 w 140"/>
                <a:gd name="T21" fmla="*/ 21 h 139"/>
                <a:gd name="T22" fmla="*/ 56 w 140"/>
                <a:gd name="T23" fmla="*/ 39 h 139"/>
                <a:gd name="T24" fmla="*/ 21 w 140"/>
                <a:gd name="T25" fmla="*/ 75 h 139"/>
                <a:gd name="T26" fmla="*/ 10 w 140"/>
                <a:gd name="T27" fmla="*/ 86 h 139"/>
                <a:gd name="T28" fmla="*/ 10 w 140"/>
                <a:gd name="T29" fmla="*/ 121 h 139"/>
                <a:gd name="T30" fmla="*/ 102 w 140"/>
                <a:gd name="T31" fmla="*/ 5 h 139"/>
                <a:gd name="T32" fmla="*/ 134 w 140"/>
                <a:gd name="T33" fmla="*/ 37 h 139"/>
                <a:gd name="T34" fmla="*/ 113 w 140"/>
                <a:gd name="T35" fmla="*/ 58 h 139"/>
                <a:gd name="T36" fmla="*/ 81 w 140"/>
                <a:gd name="T37" fmla="*/ 27 h 139"/>
                <a:gd name="T38" fmla="*/ 102 w 140"/>
                <a:gd name="T39" fmla="*/ 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0" h="139">
                  <a:moveTo>
                    <a:pt x="10" y="121"/>
                  </a:moveTo>
                  <a:cubicBezTo>
                    <a:pt x="19" y="130"/>
                    <a:pt x="19" y="130"/>
                    <a:pt x="19" y="130"/>
                  </a:cubicBezTo>
                  <a:cubicBezTo>
                    <a:pt x="28" y="139"/>
                    <a:pt x="44" y="139"/>
                    <a:pt x="54" y="13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40" y="37"/>
                    <a:pt x="140" y="37"/>
                    <a:pt x="140" y="37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0" y="95"/>
                    <a:pt x="0" y="111"/>
                    <a:pt x="10" y="121"/>
                  </a:cubicBezTo>
                  <a:close/>
                  <a:moveTo>
                    <a:pt x="102" y="5"/>
                  </a:moveTo>
                  <a:cubicBezTo>
                    <a:pt x="134" y="37"/>
                    <a:pt x="134" y="37"/>
                    <a:pt x="134" y="37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81" y="27"/>
                    <a:pt x="81" y="27"/>
                    <a:pt x="81" y="27"/>
                  </a:cubicBezTo>
                  <a:lnTo>
                    <a:pt x="10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26"/>
            <p:cNvSpPr/>
            <p:nvPr/>
          </p:nvSpPr>
          <p:spPr bwMode="auto">
            <a:xfrm>
              <a:off x="6959600" y="6054726"/>
              <a:ext cx="31750" cy="31750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lnTo>
                    <a:pt x="0" y="10"/>
                  </a:lnTo>
                  <a:lnTo>
                    <a:pt x="10" y="20"/>
                  </a:lnTo>
                  <a:lnTo>
                    <a:pt x="20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27"/>
            <p:cNvSpPr/>
            <p:nvPr/>
          </p:nvSpPr>
          <p:spPr bwMode="auto">
            <a:xfrm>
              <a:off x="6908800" y="6008688"/>
              <a:ext cx="31750" cy="31750"/>
            </a:xfrm>
            <a:custGeom>
              <a:avLst/>
              <a:gdLst>
                <a:gd name="T0" fmla="*/ 0 w 20"/>
                <a:gd name="T1" fmla="*/ 10 h 20"/>
                <a:gd name="T2" fmla="*/ 10 w 20"/>
                <a:gd name="T3" fmla="*/ 20 h 20"/>
                <a:gd name="T4" fmla="*/ 20 w 20"/>
                <a:gd name="T5" fmla="*/ 10 h 20"/>
                <a:gd name="T6" fmla="*/ 10 w 20"/>
                <a:gd name="T7" fmla="*/ 0 h 20"/>
                <a:gd name="T8" fmla="*/ 0 w 20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0" y="10"/>
                  </a:moveTo>
                  <a:lnTo>
                    <a:pt x="10" y="20"/>
                  </a:lnTo>
                  <a:lnTo>
                    <a:pt x="20" y="10"/>
                  </a:lnTo>
                  <a:lnTo>
                    <a:pt x="1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126839" y="232840"/>
            <a:ext cx="449008" cy="449008"/>
            <a:chOff x="4924425" y="5875338"/>
            <a:chExt cx="619125" cy="619125"/>
          </a:xfrm>
          <a:effectLst>
            <a:outerShdw blurRad="127000" dist="38100" dir="5400000" algn="t" rotWithShape="0">
              <a:prstClr val="black">
                <a:alpha val="38000"/>
              </a:prstClr>
            </a:outerShdw>
          </a:effectLst>
        </p:grpSpPr>
        <p:sp>
          <p:nvSpPr>
            <p:cNvPr id="28" name="Oval 16"/>
            <p:cNvSpPr>
              <a:spLocks noChangeArrowheads="1"/>
            </p:cNvSpPr>
            <p:nvPr/>
          </p:nvSpPr>
          <p:spPr bwMode="auto">
            <a:xfrm>
              <a:off x="4924425" y="5875338"/>
              <a:ext cx="619125" cy="619125"/>
            </a:xfrm>
            <a:prstGeom prst="ellipse">
              <a:avLst/>
            </a:prstGeom>
            <a:solidFill>
              <a:srgbClr val="F05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5035550" y="5954713"/>
              <a:ext cx="381000" cy="379413"/>
            </a:xfrm>
            <a:custGeom>
              <a:avLst/>
              <a:gdLst>
                <a:gd name="T0" fmla="*/ 61 w 121"/>
                <a:gd name="T1" fmla="*/ 0 h 120"/>
                <a:gd name="T2" fmla="*/ 0 w 121"/>
                <a:gd name="T3" fmla="*/ 60 h 120"/>
                <a:gd name="T4" fmla="*/ 61 w 121"/>
                <a:gd name="T5" fmla="*/ 120 h 120"/>
                <a:gd name="T6" fmla="*/ 121 w 121"/>
                <a:gd name="T7" fmla="*/ 60 h 120"/>
                <a:gd name="T8" fmla="*/ 61 w 121"/>
                <a:gd name="T9" fmla="*/ 0 h 120"/>
                <a:gd name="T10" fmla="*/ 61 w 121"/>
                <a:gd name="T11" fmla="*/ 103 h 120"/>
                <a:gd name="T12" fmla="*/ 18 w 121"/>
                <a:gd name="T13" fmla="*/ 60 h 120"/>
                <a:gd name="T14" fmla="*/ 61 w 121"/>
                <a:gd name="T15" fmla="*/ 17 h 120"/>
                <a:gd name="T16" fmla="*/ 103 w 121"/>
                <a:gd name="T17" fmla="*/ 60 h 120"/>
                <a:gd name="T18" fmla="*/ 61 w 121"/>
                <a:gd name="T19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20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1" y="120"/>
                  </a:cubicBezTo>
                  <a:cubicBezTo>
                    <a:pt x="94" y="120"/>
                    <a:pt x="121" y="93"/>
                    <a:pt x="121" y="60"/>
                  </a:cubicBezTo>
                  <a:cubicBezTo>
                    <a:pt x="121" y="27"/>
                    <a:pt x="94" y="0"/>
                    <a:pt x="61" y="0"/>
                  </a:cubicBezTo>
                  <a:close/>
                  <a:moveTo>
                    <a:pt x="61" y="103"/>
                  </a:moveTo>
                  <a:cubicBezTo>
                    <a:pt x="37" y="103"/>
                    <a:pt x="18" y="84"/>
                    <a:pt x="18" y="60"/>
                  </a:cubicBezTo>
                  <a:cubicBezTo>
                    <a:pt x="18" y="36"/>
                    <a:pt x="37" y="17"/>
                    <a:pt x="61" y="17"/>
                  </a:cubicBezTo>
                  <a:cubicBezTo>
                    <a:pt x="84" y="17"/>
                    <a:pt x="103" y="36"/>
                    <a:pt x="103" y="60"/>
                  </a:cubicBezTo>
                  <a:cubicBezTo>
                    <a:pt x="103" y="84"/>
                    <a:pt x="84" y="103"/>
                    <a:pt x="61" y="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5106988" y="6024563"/>
              <a:ext cx="236538" cy="239713"/>
            </a:xfrm>
            <a:custGeom>
              <a:avLst/>
              <a:gdLst>
                <a:gd name="T0" fmla="*/ 38 w 75"/>
                <a:gd name="T1" fmla="*/ 0 h 76"/>
                <a:gd name="T2" fmla="*/ 0 w 75"/>
                <a:gd name="T3" fmla="*/ 38 h 76"/>
                <a:gd name="T4" fmla="*/ 38 w 75"/>
                <a:gd name="T5" fmla="*/ 76 h 76"/>
                <a:gd name="T6" fmla="*/ 75 w 75"/>
                <a:gd name="T7" fmla="*/ 38 h 76"/>
                <a:gd name="T8" fmla="*/ 38 w 75"/>
                <a:gd name="T9" fmla="*/ 0 h 76"/>
                <a:gd name="T10" fmla="*/ 38 w 75"/>
                <a:gd name="T11" fmla="*/ 67 h 76"/>
                <a:gd name="T12" fmla="*/ 8 w 75"/>
                <a:gd name="T13" fmla="*/ 38 h 76"/>
                <a:gd name="T14" fmla="*/ 38 w 75"/>
                <a:gd name="T15" fmla="*/ 9 h 76"/>
                <a:gd name="T16" fmla="*/ 67 w 75"/>
                <a:gd name="T17" fmla="*/ 38 h 76"/>
                <a:gd name="T18" fmla="*/ 38 w 75"/>
                <a:gd name="T19" fmla="*/ 6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6">
                  <a:moveTo>
                    <a:pt x="38" y="0"/>
                  </a:move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8" y="76"/>
                    <a:pt x="75" y="59"/>
                    <a:pt x="75" y="38"/>
                  </a:cubicBezTo>
                  <a:cubicBezTo>
                    <a:pt x="75" y="17"/>
                    <a:pt x="58" y="0"/>
                    <a:pt x="38" y="0"/>
                  </a:cubicBezTo>
                  <a:close/>
                  <a:moveTo>
                    <a:pt x="38" y="67"/>
                  </a:moveTo>
                  <a:cubicBezTo>
                    <a:pt x="21" y="67"/>
                    <a:pt x="8" y="54"/>
                    <a:pt x="8" y="38"/>
                  </a:cubicBezTo>
                  <a:cubicBezTo>
                    <a:pt x="8" y="22"/>
                    <a:pt x="21" y="9"/>
                    <a:pt x="38" y="9"/>
                  </a:cubicBezTo>
                  <a:cubicBezTo>
                    <a:pt x="54" y="9"/>
                    <a:pt x="67" y="22"/>
                    <a:pt x="67" y="38"/>
                  </a:cubicBezTo>
                  <a:cubicBezTo>
                    <a:pt x="67" y="54"/>
                    <a:pt x="54" y="67"/>
                    <a:pt x="38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5160963" y="6076951"/>
              <a:ext cx="57150" cy="69850"/>
            </a:xfrm>
            <a:custGeom>
              <a:avLst/>
              <a:gdLst>
                <a:gd name="T0" fmla="*/ 3 w 18"/>
                <a:gd name="T1" fmla="*/ 22 h 22"/>
                <a:gd name="T2" fmla="*/ 0 w 18"/>
                <a:gd name="T3" fmla="*/ 19 h 22"/>
                <a:gd name="T4" fmla="*/ 15 w 18"/>
                <a:gd name="T5" fmla="*/ 1 h 22"/>
                <a:gd name="T6" fmla="*/ 18 w 18"/>
                <a:gd name="T7" fmla="*/ 3 h 22"/>
                <a:gd name="T8" fmla="*/ 16 w 18"/>
                <a:gd name="T9" fmla="*/ 6 h 22"/>
                <a:gd name="T10" fmla="*/ 5 w 18"/>
                <a:gd name="T11" fmla="*/ 19 h 22"/>
                <a:gd name="T12" fmla="*/ 3 w 18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2">
                  <a:moveTo>
                    <a:pt x="3" y="22"/>
                  </a:moveTo>
                  <a:cubicBezTo>
                    <a:pt x="1" y="22"/>
                    <a:pt x="0" y="21"/>
                    <a:pt x="0" y="19"/>
                  </a:cubicBezTo>
                  <a:cubicBezTo>
                    <a:pt x="0" y="7"/>
                    <a:pt x="10" y="2"/>
                    <a:pt x="15" y="1"/>
                  </a:cubicBezTo>
                  <a:cubicBezTo>
                    <a:pt x="16" y="0"/>
                    <a:pt x="18" y="1"/>
                    <a:pt x="18" y="3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6" y="6"/>
                    <a:pt x="5" y="9"/>
                    <a:pt x="5" y="19"/>
                  </a:cubicBezTo>
                  <a:cubicBezTo>
                    <a:pt x="5" y="21"/>
                    <a:pt x="4" y="22"/>
                    <a:pt x="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5019675" y="6302376"/>
              <a:ext cx="428625" cy="90488"/>
            </a:xfrm>
            <a:custGeom>
              <a:avLst/>
              <a:gdLst>
                <a:gd name="T0" fmla="*/ 109 w 136"/>
                <a:gd name="T1" fmla="*/ 0 h 29"/>
                <a:gd name="T2" fmla="*/ 66 w 136"/>
                <a:gd name="T3" fmla="*/ 17 h 29"/>
                <a:gd name="T4" fmla="*/ 24 w 136"/>
                <a:gd name="T5" fmla="*/ 2 h 29"/>
                <a:gd name="T6" fmla="*/ 3 w 136"/>
                <a:gd name="T7" fmla="*/ 26 h 29"/>
                <a:gd name="T8" fmla="*/ 13 w 136"/>
                <a:gd name="T9" fmla="*/ 29 h 29"/>
                <a:gd name="T10" fmla="*/ 68 w 136"/>
                <a:gd name="T11" fmla="*/ 25 h 29"/>
                <a:gd name="T12" fmla="*/ 68 w 136"/>
                <a:gd name="T13" fmla="*/ 25 h 29"/>
                <a:gd name="T14" fmla="*/ 68 w 136"/>
                <a:gd name="T15" fmla="*/ 25 h 29"/>
                <a:gd name="T16" fmla="*/ 123 w 136"/>
                <a:gd name="T17" fmla="*/ 29 h 29"/>
                <a:gd name="T18" fmla="*/ 132 w 136"/>
                <a:gd name="T19" fmla="*/ 26 h 29"/>
                <a:gd name="T20" fmla="*/ 109 w 136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29">
                  <a:moveTo>
                    <a:pt x="109" y="0"/>
                  </a:moveTo>
                  <a:cubicBezTo>
                    <a:pt x="97" y="11"/>
                    <a:pt x="82" y="17"/>
                    <a:pt x="66" y="17"/>
                  </a:cubicBezTo>
                  <a:cubicBezTo>
                    <a:pt x="50" y="17"/>
                    <a:pt x="36" y="11"/>
                    <a:pt x="24" y="2"/>
                  </a:cubicBezTo>
                  <a:cubicBezTo>
                    <a:pt x="17" y="8"/>
                    <a:pt x="0" y="20"/>
                    <a:pt x="3" y="26"/>
                  </a:cubicBezTo>
                  <a:cubicBezTo>
                    <a:pt x="3" y="26"/>
                    <a:pt x="5" y="29"/>
                    <a:pt x="13" y="29"/>
                  </a:cubicBezTo>
                  <a:cubicBezTo>
                    <a:pt x="13" y="29"/>
                    <a:pt x="41" y="24"/>
                    <a:pt x="68" y="2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94" y="24"/>
                    <a:pt x="123" y="29"/>
                    <a:pt x="123" y="29"/>
                  </a:cubicBezTo>
                  <a:cubicBezTo>
                    <a:pt x="131" y="29"/>
                    <a:pt x="132" y="26"/>
                    <a:pt x="132" y="26"/>
                  </a:cubicBezTo>
                  <a:cubicBezTo>
                    <a:pt x="136" y="19"/>
                    <a:pt x="115" y="4"/>
                    <a:pt x="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552338" y="232840"/>
            <a:ext cx="449008" cy="449008"/>
            <a:chOff x="4132263" y="5875338"/>
            <a:chExt cx="619125" cy="619125"/>
          </a:xfrm>
          <a:effectLst>
            <a:outerShdw blurRad="127000" dist="38100" dir="5400000" algn="t" rotWithShape="0">
              <a:prstClr val="black">
                <a:alpha val="38000"/>
              </a:prstClr>
            </a:outerShdw>
          </a:effectLst>
        </p:grpSpPr>
        <p:sp>
          <p:nvSpPr>
            <p:cNvPr id="34" name="Oval 15"/>
            <p:cNvSpPr>
              <a:spLocks noChangeArrowheads="1"/>
            </p:cNvSpPr>
            <p:nvPr/>
          </p:nvSpPr>
          <p:spPr bwMode="auto">
            <a:xfrm>
              <a:off x="4132263" y="5875338"/>
              <a:ext cx="619125" cy="619125"/>
            </a:xfrm>
            <a:prstGeom prst="ellipse">
              <a:avLst/>
            </a:prstGeom>
            <a:solidFill>
              <a:srgbClr val="80C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32"/>
            <p:cNvSpPr>
              <a:spLocks noEditPoints="1"/>
            </p:cNvSpPr>
            <p:nvPr/>
          </p:nvSpPr>
          <p:spPr bwMode="auto">
            <a:xfrm>
              <a:off x="4164013" y="6080126"/>
              <a:ext cx="558800" cy="225425"/>
            </a:xfrm>
            <a:custGeom>
              <a:avLst/>
              <a:gdLst>
                <a:gd name="T0" fmla="*/ 140 w 177"/>
                <a:gd name="T1" fmla="*/ 0 h 71"/>
                <a:gd name="T2" fmla="*/ 37 w 177"/>
                <a:gd name="T3" fmla="*/ 0 h 71"/>
                <a:gd name="T4" fmla="*/ 0 w 177"/>
                <a:gd name="T5" fmla="*/ 35 h 71"/>
                <a:gd name="T6" fmla="*/ 37 w 177"/>
                <a:gd name="T7" fmla="*/ 71 h 71"/>
                <a:gd name="T8" fmla="*/ 140 w 177"/>
                <a:gd name="T9" fmla="*/ 71 h 71"/>
                <a:gd name="T10" fmla="*/ 177 w 177"/>
                <a:gd name="T11" fmla="*/ 35 h 71"/>
                <a:gd name="T12" fmla="*/ 140 w 177"/>
                <a:gd name="T13" fmla="*/ 0 h 71"/>
                <a:gd name="T14" fmla="*/ 39 w 177"/>
                <a:gd name="T15" fmla="*/ 39 h 71"/>
                <a:gd name="T16" fmla="*/ 28 w 177"/>
                <a:gd name="T17" fmla="*/ 39 h 71"/>
                <a:gd name="T18" fmla="*/ 28 w 177"/>
                <a:gd name="T19" fmla="*/ 50 h 71"/>
                <a:gd name="T20" fmla="*/ 21 w 177"/>
                <a:gd name="T21" fmla="*/ 50 h 71"/>
                <a:gd name="T22" fmla="*/ 21 w 177"/>
                <a:gd name="T23" fmla="*/ 39 h 71"/>
                <a:gd name="T24" fmla="*/ 10 w 177"/>
                <a:gd name="T25" fmla="*/ 39 h 71"/>
                <a:gd name="T26" fmla="*/ 10 w 177"/>
                <a:gd name="T27" fmla="*/ 32 h 71"/>
                <a:gd name="T28" fmla="*/ 21 w 177"/>
                <a:gd name="T29" fmla="*/ 32 h 71"/>
                <a:gd name="T30" fmla="*/ 21 w 177"/>
                <a:gd name="T31" fmla="*/ 21 h 71"/>
                <a:gd name="T32" fmla="*/ 28 w 177"/>
                <a:gd name="T33" fmla="*/ 21 h 71"/>
                <a:gd name="T34" fmla="*/ 28 w 177"/>
                <a:gd name="T35" fmla="*/ 32 h 71"/>
                <a:gd name="T36" fmla="*/ 39 w 177"/>
                <a:gd name="T37" fmla="*/ 32 h 71"/>
                <a:gd name="T38" fmla="*/ 39 w 177"/>
                <a:gd name="T39" fmla="*/ 39 h 71"/>
                <a:gd name="T40" fmla="*/ 130 w 177"/>
                <a:gd name="T41" fmla="*/ 62 h 71"/>
                <a:gd name="T42" fmla="*/ 46 w 177"/>
                <a:gd name="T43" fmla="*/ 62 h 71"/>
                <a:gd name="T44" fmla="*/ 46 w 177"/>
                <a:gd name="T45" fmla="*/ 9 h 71"/>
                <a:gd name="T46" fmla="*/ 130 w 177"/>
                <a:gd name="T47" fmla="*/ 9 h 71"/>
                <a:gd name="T48" fmla="*/ 130 w 177"/>
                <a:gd name="T49" fmla="*/ 62 h 71"/>
                <a:gd name="T50" fmla="*/ 141 w 177"/>
                <a:gd name="T51" fmla="*/ 40 h 71"/>
                <a:gd name="T52" fmla="*/ 136 w 177"/>
                <a:gd name="T53" fmla="*/ 35 h 71"/>
                <a:gd name="T54" fmla="*/ 141 w 177"/>
                <a:gd name="T55" fmla="*/ 30 h 71"/>
                <a:gd name="T56" fmla="*/ 146 w 177"/>
                <a:gd name="T57" fmla="*/ 35 h 71"/>
                <a:gd name="T58" fmla="*/ 141 w 177"/>
                <a:gd name="T59" fmla="*/ 40 h 71"/>
                <a:gd name="T60" fmla="*/ 151 w 177"/>
                <a:gd name="T61" fmla="*/ 50 h 71"/>
                <a:gd name="T62" fmla="*/ 146 w 177"/>
                <a:gd name="T63" fmla="*/ 45 h 71"/>
                <a:gd name="T64" fmla="*/ 151 w 177"/>
                <a:gd name="T65" fmla="*/ 40 h 71"/>
                <a:gd name="T66" fmla="*/ 156 w 177"/>
                <a:gd name="T67" fmla="*/ 45 h 71"/>
                <a:gd name="T68" fmla="*/ 151 w 177"/>
                <a:gd name="T69" fmla="*/ 50 h 71"/>
                <a:gd name="T70" fmla="*/ 151 w 177"/>
                <a:gd name="T71" fmla="*/ 30 h 71"/>
                <a:gd name="T72" fmla="*/ 146 w 177"/>
                <a:gd name="T73" fmla="*/ 25 h 71"/>
                <a:gd name="T74" fmla="*/ 151 w 177"/>
                <a:gd name="T75" fmla="*/ 21 h 71"/>
                <a:gd name="T76" fmla="*/ 156 w 177"/>
                <a:gd name="T77" fmla="*/ 25 h 71"/>
                <a:gd name="T78" fmla="*/ 151 w 177"/>
                <a:gd name="T79" fmla="*/ 30 h 71"/>
                <a:gd name="T80" fmla="*/ 161 w 177"/>
                <a:gd name="T81" fmla="*/ 40 h 71"/>
                <a:gd name="T82" fmla="*/ 156 w 177"/>
                <a:gd name="T83" fmla="*/ 35 h 71"/>
                <a:gd name="T84" fmla="*/ 161 w 177"/>
                <a:gd name="T85" fmla="*/ 30 h 71"/>
                <a:gd name="T86" fmla="*/ 166 w 177"/>
                <a:gd name="T87" fmla="*/ 35 h 71"/>
                <a:gd name="T88" fmla="*/ 161 w 177"/>
                <a:gd name="T89" fmla="*/ 4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7" h="71">
                  <a:moveTo>
                    <a:pt x="140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5"/>
                    <a:pt x="16" y="71"/>
                    <a:pt x="37" y="71"/>
                  </a:cubicBezTo>
                  <a:cubicBezTo>
                    <a:pt x="140" y="71"/>
                    <a:pt x="140" y="71"/>
                    <a:pt x="140" y="71"/>
                  </a:cubicBezTo>
                  <a:cubicBezTo>
                    <a:pt x="160" y="71"/>
                    <a:pt x="177" y="55"/>
                    <a:pt x="177" y="35"/>
                  </a:cubicBezTo>
                  <a:cubicBezTo>
                    <a:pt x="177" y="16"/>
                    <a:pt x="160" y="0"/>
                    <a:pt x="140" y="0"/>
                  </a:cubicBezTo>
                  <a:close/>
                  <a:moveTo>
                    <a:pt x="39" y="39"/>
                  </a:moveTo>
                  <a:cubicBezTo>
                    <a:pt x="28" y="39"/>
                    <a:pt x="28" y="39"/>
                    <a:pt x="28" y="39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39" y="32"/>
                    <a:pt x="39" y="32"/>
                    <a:pt x="39" y="32"/>
                  </a:cubicBezTo>
                  <a:lnTo>
                    <a:pt x="39" y="39"/>
                  </a:lnTo>
                  <a:close/>
                  <a:moveTo>
                    <a:pt x="130" y="62"/>
                  </a:moveTo>
                  <a:cubicBezTo>
                    <a:pt x="46" y="62"/>
                    <a:pt x="46" y="62"/>
                    <a:pt x="46" y="62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130" y="9"/>
                    <a:pt x="130" y="9"/>
                    <a:pt x="130" y="9"/>
                  </a:cubicBezTo>
                  <a:lnTo>
                    <a:pt x="130" y="62"/>
                  </a:lnTo>
                  <a:close/>
                  <a:moveTo>
                    <a:pt x="141" y="40"/>
                  </a:moveTo>
                  <a:cubicBezTo>
                    <a:pt x="139" y="40"/>
                    <a:pt x="136" y="38"/>
                    <a:pt x="136" y="35"/>
                  </a:cubicBezTo>
                  <a:cubicBezTo>
                    <a:pt x="136" y="33"/>
                    <a:pt x="139" y="30"/>
                    <a:pt x="141" y="30"/>
                  </a:cubicBezTo>
                  <a:cubicBezTo>
                    <a:pt x="144" y="30"/>
                    <a:pt x="146" y="33"/>
                    <a:pt x="146" y="35"/>
                  </a:cubicBezTo>
                  <a:cubicBezTo>
                    <a:pt x="146" y="38"/>
                    <a:pt x="144" y="40"/>
                    <a:pt x="141" y="40"/>
                  </a:cubicBezTo>
                  <a:close/>
                  <a:moveTo>
                    <a:pt x="151" y="50"/>
                  </a:moveTo>
                  <a:cubicBezTo>
                    <a:pt x="149" y="50"/>
                    <a:pt x="146" y="48"/>
                    <a:pt x="146" y="45"/>
                  </a:cubicBezTo>
                  <a:cubicBezTo>
                    <a:pt x="146" y="43"/>
                    <a:pt x="149" y="40"/>
                    <a:pt x="151" y="40"/>
                  </a:cubicBezTo>
                  <a:cubicBezTo>
                    <a:pt x="154" y="40"/>
                    <a:pt x="156" y="43"/>
                    <a:pt x="156" y="45"/>
                  </a:cubicBezTo>
                  <a:cubicBezTo>
                    <a:pt x="156" y="48"/>
                    <a:pt x="154" y="50"/>
                    <a:pt x="151" y="50"/>
                  </a:cubicBezTo>
                  <a:close/>
                  <a:moveTo>
                    <a:pt x="151" y="30"/>
                  </a:moveTo>
                  <a:cubicBezTo>
                    <a:pt x="149" y="30"/>
                    <a:pt x="146" y="28"/>
                    <a:pt x="146" y="25"/>
                  </a:cubicBezTo>
                  <a:cubicBezTo>
                    <a:pt x="146" y="23"/>
                    <a:pt x="149" y="21"/>
                    <a:pt x="151" y="21"/>
                  </a:cubicBezTo>
                  <a:cubicBezTo>
                    <a:pt x="154" y="21"/>
                    <a:pt x="156" y="23"/>
                    <a:pt x="156" y="25"/>
                  </a:cubicBezTo>
                  <a:cubicBezTo>
                    <a:pt x="156" y="28"/>
                    <a:pt x="154" y="30"/>
                    <a:pt x="151" y="30"/>
                  </a:cubicBezTo>
                  <a:close/>
                  <a:moveTo>
                    <a:pt x="161" y="40"/>
                  </a:moveTo>
                  <a:cubicBezTo>
                    <a:pt x="158" y="40"/>
                    <a:pt x="156" y="38"/>
                    <a:pt x="156" y="35"/>
                  </a:cubicBezTo>
                  <a:cubicBezTo>
                    <a:pt x="156" y="33"/>
                    <a:pt x="158" y="30"/>
                    <a:pt x="161" y="30"/>
                  </a:cubicBezTo>
                  <a:cubicBezTo>
                    <a:pt x="164" y="30"/>
                    <a:pt x="166" y="33"/>
                    <a:pt x="166" y="35"/>
                  </a:cubicBezTo>
                  <a:cubicBezTo>
                    <a:pt x="166" y="38"/>
                    <a:pt x="164" y="40"/>
                    <a:pt x="16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842281" y="232840"/>
            <a:ext cx="449008" cy="449008"/>
            <a:chOff x="7289800" y="5875338"/>
            <a:chExt cx="619125" cy="619125"/>
          </a:xfrm>
          <a:effectLst>
            <a:outerShdw blurRad="127000" dist="38100" dir="5400000" algn="t" rotWithShape="0">
              <a:prstClr val="black">
                <a:alpha val="38000"/>
              </a:prstClr>
            </a:outerShdw>
          </a:effectLst>
        </p:grpSpPr>
        <p:sp>
          <p:nvSpPr>
            <p:cNvPr id="37" name="Oval 19"/>
            <p:cNvSpPr>
              <a:spLocks noChangeArrowheads="1"/>
            </p:cNvSpPr>
            <p:nvPr/>
          </p:nvSpPr>
          <p:spPr bwMode="auto">
            <a:xfrm>
              <a:off x="7289800" y="5875338"/>
              <a:ext cx="619125" cy="619125"/>
            </a:xfrm>
            <a:prstGeom prst="ellipse">
              <a:avLst/>
            </a:prstGeom>
            <a:solidFill>
              <a:srgbClr val="80C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33"/>
            <p:cNvSpPr>
              <a:spLocks noEditPoints="1"/>
            </p:cNvSpPr>
            <p:nvPr/>
          </p:nvSpPr>
          <p:spPr bwMode="auto">
            <a:xfrm>
              <a:off x="7372350" y="6089651"/>
              <a:ext cx="428625" cy="268288"/>
            </a:xfrm>
            <a:custGeom>
              <a:avLst/>
              <a:gdLst>
                <a:gd name="T0" fmla="*/ 121 w 136"/>
                <a:gd name="T1" fmla="*/ 8 h 85"/>
                <a:gd name="T2" fmla="*/ 96 w 136"/>
                <a:gd name="T3" fmla="*/ 3 h 85"/>
                <a:gd name="T4" fmla="*/ 83 w 136"/>
                <a:gd name="T5" fmla="*/ 14 h 85"/>
                <a:gd name="T6" fmla="*/ 66 w 136"/>
                <a:gd name="T7" fmla="*/ 14 h 85"/>
                <a:gd name="T8" fmla="*/ 63 w 136"/>
                <a:gd name="T9" fmla="*/ 14 h 85"/>
                <a:gd name="T10" fmla="*/ 53 w 136"/>
                <a:gd name="T11" fmla="*/ 14 h 85"/>
                <a:gd name="T12" fmla="*/ 40 w 136"/>
                <a:gd name="T13" fmla="*/ 3 h 85"/>
                <a:gd name="T14" fmla="*/ 15 w 136"/>
                <a:gd name="T15" fmla="*/ 8 h 85"/>
                <a:gd name="T16" fmla="*/ 1 w 136"/>
                <a:gd name="T17" fmla="*/ 70 h 85"/>
                <a:gd name="T18" fmla="*/ 19 w 136"/>
                <a:gd name="T19" fmla="*/ 79 h 85"/>
                <a:gd name="T20" fmla="*/ 39 w 136"/>
                <a:gd name="T21" fmla="*/ 64 h 85"/>
                <a:gd name="T22" fmla="*/ 54 w 136"/>
                <a:gd name="T23" fmla="*/ 55 h 85"/>
                <a:gd name="T24" fmla="*/ 68 w 136"/>
                <a:gd name="T25" fmla="*/ 55 h 85"/>
                <a:gd name="T26" fmla="*/ 68 w 136"/>
                <a:gd name="T27" fmla="*/ 55 h 85"/>
                <a:gd name="T28" fmla="*/ 82 w 136"/>
                <a:gd name="T29" fmla="*/ 55 h 85"/>
                <a:gd name="T30" fmla="*/ 98 w 136"/>
                <a:gd name="T31" fmla="*/ 64 h 85"/>
                <a:gd name="T32" fmla="*/ 117 w 136"/>
                <a:gd name="T33" fmla="*/ 79 h 85"/>
                <a:gd name="T34" fmla="*/ 135 w 136"/>
                <a:gd name="T35" fmla="*/ 70 h 85"/>
                <a:gd name="T36" fmla="*/ 121 w 136"/>
                <a:gd name="T37" fmla="*/ 8 h 85"/>
                <a:gd name="T38" fmla="*/ 48 w 136"/>
                <a:gd name="T39" fmla="*/ 38 h 85"/>
                <a:gd name="T40" fmla="*/ 35 w 136"/>
                <a:gd name="T41" fmla="*/ 38 h 85"/>
                <a:gd name="T42" fmla="*/ 35 w 136"/>
                <a:gd name="T43" fmla="*/ 50 h 85"/>
                <a:gd name="T44" fmla="*/ 27 w 136"/>
                <a:gd name="T45" fmla="*/ 50 h 85"/>
                <a:gd name="T46" fmla="*/ 27 w 136"/>
                <a:gd name="T47" fmla="*/ 38 h 85"/>
                <a:gd name="T48" fmla="*/ 14 w 136"/>
                <a:gd name="T49" fmla="*/ 38 h 85"/>
                <a:gd name="T50" fmla="*/ 14 w 136"/>
                <a:gd name="T51" fmla="*/ 29 h 85"/>
                <a:gd name="T52" fmla="*/ 27 w 136"/>
                <a:gd name="T53" fmla="*/ 29 h 85"/>
                <a:gd name="T54" fmla="*/ 27 w 136"/>
                <a:gd name="T55" fmla="*/ 16 h 85"/>
                <a:gd name="T56" fmla="*/ 35 w 136"/>
                <a:gd name="T57" fmla="*/ 16 h 85"/>
                <a:gd name="T58" fmla="*/ 35 w 136"/>
                <a:gd name="T59" fmla="*/ 29 h 85"/>
                <a:gd name="T60" fmla="*/ 48 w 136"/>
                <a:gd name="T61" fmla="*/ 29 h 85"/>
                <a:gd name="T62" fmla="*/ 48 w 136"/>
                <a:gd name="T63" fmla="*/ 38 h 85"/>
                <a:gd name="T64" fmla="*/ 93 w 136"/>
                <a:gd name="T65" fmla="*/ 38 h 85"/>
                <a:gd name="T66" fmla="*/ 87 w 136"/>
                <a:gd name="T67" fmla="*/ 32 h 85"/>
                <a:gd name="T68" fmla="*/ 93 w 136"/>
                <a:gd name="T69" fmla="*/ 26 h 85"/>
                <a:gd name="T70" fmla="*/ 99 w 136"/>
                <a:gd name="T71" fmla="*/ 32 h 85"/>
                <a:gd name="T72" fmla="*/ 93 w 136"/>
                <a:gd name="T73" fmla="*/ 38 h 85"/>
                <a:gd name="T74" fmla="*/ 105 w 136"/>
                <a:gd name="T75" fmla="*/ 49 h 85"/>
                <a:gd name="T76" fmla="*/ 99 w 136"/>
                <a:gd name="T77" fmla="*/ 44 h 85"/>
                <a:gd name="T78" fmla="*/ 105 w 136"/>
                <a:gd name="T79" fmla="*/ 38 h 85"/>
                <a:gd name="T80" fmla="*/ 111 w 136"/>
                <a:gd name="T81" fmla="*/ 44 h 85"/>
                <a:gd name="T82" fmla="*/ 105 w 136"/>
                <a:gd name="T83" fmla="*/ 49 h 85"/>
                <a:gd name="T84" fmla="*/ 105 w 136"/>
                <a:gd name="T85" fmla="*/ 26 h 85"/>
                <a:gd name="T86" fmla="*/ 99 w 136"/>
                <a:gd name="T87" fmla="*/ 20 h 85"/>
                <a:gd name="T88" fmla="*/ 105 w 136"/>
                <a:gd name="T89" fmla="*/ 14 h 85"/>
                <a:gd name="T90" fmla="*/ 111 w 136"/>
                <a:gd name="T91" fmla="*/ 20 h 85"/>
                <a:gd name="T92" fmla="*/ 105 w 136"/>
                <a:gd name="T93" fmla="*/ 26 h 85"/>
                <a:gd name="T94" fmla="*/ 117 w 136"/>
                <a:gd name="T95" fmla="*/ 38 h 85"/>
                <a:gd name="T96" fmla="*/ 111 w 136"/>
                <a:gd name="T97" fmla="*/ 32 h 85"/>
                <a:gd name="T98" fmla="*/ 117 w 136"/>
                <a:gd name="T99" fmla="*/ 26 h 85"/>
                <a:gd name="T100" fmla="*/ 123 w 136"/>
                <a:gd name="T101" fmla="*/ 32 h 85"/>
                <a:gd name="T102" fmla="*/ 117 w 136"/>
                <a:gd name="T103" fmla="*/ 3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6" h="85">
                  <a:moveTo>
                    <a:pt x="121" y="8"/>
                  </a:moveTo>
                  <a:cubicBezTo>
                    <a:pt x="118" y="0"/>
                    <a:pt x="96" y="3"/>
                    <a:pt x="96" y="3"/>
                  </a:cubicBezTo>
                  <a:cubicBezTo>
                    <a:pt x="86" y="4"/>
                    <a:pt x="83" y="14"/>
                    <a:pt x="83" y="14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0" y="4"/>
                    <a:pt x="40" y="3"/>
                  </a:cubicBezTo>
                  <a:cubicBezTo>
                    <a:pt x="40" y="3"/>
                    <a:pt x="18" y="0"/>
                    <a:pt x="15" y="8"/>
                  </a:cubicBezTo>
                  <a:cubicBezTo>
                    <a:pt x="15" y="8"/>
                    <a:pt x="0" y="31"/>
                    <a:pt x="1" y="70"/>
                  </a:cubicBezTo>
                  <a:cubicBezTo>
                    <a:pt x="1" y="70"/>
                    <a:pt x="3" y="85"/>
                    <a:pt x="19" y="79"/>
                  </a:cubicBezTo>
                  <a:cubicBezTo>
                    <a:pt x="19" y="79"/>
                    <a:pt x="34" y="70"/>
                    <a:pt x="39" y="64"/>
                  </a:cubicBezTo>
                  <a:cubicBezTo>
                    <a:pt x="39" y="64"/>
                    <a:pt x="49" y="55"/>
                    <a:pt x="54" y="55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82" y="55"/>
                    <a:pt x="82" y="55"/>
                    <a:pt x="82" y="55"/>
                  </a:cubicBezTo>
                  <a:cubicBezTo>
                    <a:pt x="87" y="55"/>
                    <a:pt x="98" y="64"/>
                    <a:pt x="98" y="64"/>
                  </a:cubicBezTo>
                  <a:cubicBezTo>
                    <a:pt x="102" y="70"/>
                    <a:pt x="117" y="79"/>
                    <a:pt x="117" y="79"/>
                  </a:cubicBezTo>
                  <a:cubicBezTo>
                    <a:pt x="133" y="85"/>
                    <a:pt x="135" y="70"/>
                    <a:pt x="135" y="70"/>
                  </a:cubicBezTo>
                  <a:cubicBezTo>
                    <a:pt x="136" y="31"/>
                    <a:pt x="121" y="8"/>
                    <a:pt x="121" y="8"/>
                  </a:cubicBezTo>
                  <a:close/>
                  <a:moveTo>
                    <a:pt x="48" y="38"/>
                  </a:moveTo>
                  <a:cubicBezTo>
                    <a:pt x="35" y="38"/>
                    <a:pt x="35" y="38"/>
                    <a:pt x="35" y="38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48" y="29"/>
                    <a:pt x="48" y="29"/>
                    <a:pt x="48" y="29"/>
                  </a:cubicBezTo>
                  <a:lnTo>
                    <a:pt x="48" y="38"/>
                  </a:lnTo>
                  <a:close/>
                  <a:moveTo>
                    <a:pt x="93" y="38"/>
                  </a:moveTo>
                  <a:cubicBezTo>
                    <a:pt x="90" y="38"/>
                    <a:pt x="87" y="35"/>
                    <a:pt x="87" y="32"/>
                  </a:cubicBezTo>
                  <a:cubicBezTo>
                    <a:pt x="87" y="28"/>
                    <a:pt x="90" y="26"/>
                    <a:pt x="93" y="26"/>
                  </a:cubicBezTo>
                  <a:cubicBezTo>
                    <a:pt x="96" y="26"/>
                    <a:pt x="99" y="28"/>
                    <a:pt x="99" y="32"/>
                  </a:cubicBezTo>
                  <a:cubicBezTo>
                    <a:pt x="99" y="35"/>
                    <a:pt x="96" y="38"/>
                    <a:pt x="93" y="38"/>
                  </a:cubicBezTo>
                  <a:close/>
                  <a:moveTo>
                    <a:pt x="105" y="49"/>
                  </a:moveTo>
                  <a:cubicBezTo>
                    <a:pt x="102" y="49"/>
                    <a:pt x="99" y="47"/>
                    <a:pt x="99" y="44"/>
                  </a:cubicBezTo>
                  <a:cubicBezTo>
                    <a:pt x="99" y="40"/>
                    <a:pt x="102" y="38"/>
                    <a:pt x="105" y="38"/>
                  </a:cubicBezTo>
                  <a:cubicBezTo>
                    <a:pt x="108" y="38"/>
                    <a:pt x="111" y="40"/>
                    <a:pt x="111" y="44"/>
                  </a:cubicBezTo>
                  <a:cubicBezTo>
                    <a:pt x="111" y="47"/>
                    <a:pt x="108" y="49"/>
                    <a:pt x="105" y="49"/>
                  </a:cubicBezTo>
                  <a:close/>
                  <a:moveTo>
                    <a:pt x="105" y="26"/>
                  </a:moveTo>
                  <a:cubicBezTo>
                    <a:pt x="102" y="26"/>
                    <a:pt x="99" y="23"/>
                    <a:pt x="99" y="20"/>
                  </a:cubicBezTo>
                  <a:cubicBezTo>
                    <a:pt x="99" y="17"/>
                    <a:pt x="102" y="14"/>
                    <a:pt x="105" y="14"/>
                  </a:cubicBezTo>
                  <a:cubicBezTo>
                    <a:pt x="108" y="14"/>
                    <a:pt x="111" y="17"/>
                    <a:pt x="111" y="20"/>
                  </a:cubicBezTo>
                  <a:cubicBezTo>
                    <a:pt x="111" y="23"/>
                    <a:pt x="108" y="26"/>
                    <a:pt x="105" y="26"/>
                  </a:cubicBezTo>
                  <a:close/>
                  <a:moveTo>
                    <a:pt x="117" y="38"/>
                  </a:moveTo>
                  <a:cubicBezTo>
                    <a:pt x="114" y="38"/>
                    <a:pt x="111" y="35"/>
                    <a:pt x="111" y="32"/>
                  </a:cubicBezTo>
                  <a:cubicBezTo>
                    <a:pt x="111" y="28"/>
                    <a:pt x="114" y="26"/>
                    <a:pt x="117" y="26"/>
                  </a:cubicBezTo>
                  <a:cubicBezTo>
                    <a:pt x="120" y="26"/>
                    <a:pt x="123" y="28"/>
                    <a:pt x="123" y="32"/>
                  </a:cubicBezTo>
                  <a:cubicBezTo>
                    <a:pt x="123" y="35"/>
                    <a:pt x="120" y="38"/>
                    <a:pt x="117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34"/>
            <p:cNvSpPr/>
            <p:nvPr/>
          </p:nvSpPr>
          <p:spPr bwMode="auto">
            <a:xfrm>
              <a:off x="7564438" y="5954713"/>
              <a:ext cx="104775" cy="157163"/>
            </a:xfrm>
            <a:custGeom>
              <a:avLst/>
              <a:gdLst>
                <a:gd name="T0" fmla="*/ 4 w 33"/>
                <a:gd name="T1" fmla="*/ 50 h 50"/>
                <a:gd name="T2" fmla="*/ 15 w 33"/>
                <a:gd name="T3" fmla="*/ 25 h 50"/>
                <a:gd name="T4" fmla="*/ 27 w 33"/>
                <a:gd name="T5" fmla="*/ 0 h 50"/>
                <a:gd name="T6" fmla="*/ 31 w 33"/>
                <a:gd name="T7" fmla="*/ 0 h 50"/>
                <a:gd name="T8" fmla="*/ 16 w 33"/>
                <a:gd name="T9" fmla="*/ 28 h 50"/>
                <a:gd name="T10" fmla="*/ 7 w 33"/>
                <a:gd name="T11" fmla="*/ 50 h 50"/>
                <a:gd name="T12" fmla="*/ 4 w 33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0">
                  <a:moveTo>
                    <a:pt x="4" y="50"/>
                  </a:moveTo>
                  <a:cubicBezTo>
                    <a:pt x="4" y="50"/>
                    <a:pt x="0" y="32"/>
                    <a:pt x="15" y="25"/>
                  </a:cubicBezTo>
                  <a:cubicBezTo>
                    <a:pt x="15" y="24"/>
                    <a:pt x="29" y="17"/>
                    <a:pt x="27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19"/>
                    <a:pt x="16" y="28"/>
                    <a:pt x="16" y="28"/>
                  </a:cubicBezTo>
                  <a:cubicBezTo>
                    <a:pt x="4" y="34"/>
                    <a:pt x="7" y="49"/>
                    <a:pt x="7" y="50"/>
                  </a:cubicBezTo>
                  <a:cubicBezTo>
                    <a:pt x="4" y="50"/>
                    <a:pt x="4" y="50"/>
                    <a:pt x="4" y="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409094" y="232840"/>
            <a:ext cx="447857" cy="449008"/>
            <a:chOff x="2555875" y="5875338"/>
            <a:chExt cx="617538" cy="619125"/>
          </a:xfrm>
          <a:effectLst>
            <a:outerShdw blurRad="127000" dist="38100" dir="5400000" algn="t" rotWithShape="0">
              <a:prstClr val="black">
                <a:alpha val="38000"/>
              </a:prstClr>
            </a:outerShdw>
          </a:effectLst>
        </p:grpSpPr>
        <p:sp>
          <p:nvSpPr>
            <p:cNvPr id="41" name="Oval 14"/>
            <p:cNvSpPr>
              <a:spLocks noChangeArrowheads="1"/>
            </p:cNvSpPr>
            <p:nvPr/>
          </p:nvSpPr>
          <p:spPr bwMode="auto">
            <a:xfrm>
              <a:off x="2555875" y="5875338"/>
              <a:ext cx="617538" cy="61912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35"/>
            <p:cNvSpPr>
              <a:spLocks noEditPoints="1"/>
            </p:cNvSpPr>
            <p:nvPr/>
          </p:nvSpPr>
          <p:spPr bwMode="auto">
            <a:xfrm>
              <a:off x="2636838" y="6011863"/>
              <a:ext cx="447675" cy="303213"/>
            </a:xfrm>
            <a:custGeom>
              <a:avLst/>
              <a:gdLst>
                <a:gd name="T0" fmla="*/ 136 w 142"/>
                <a:gd name="T1" fmla="*/ 0 h 96"/>
                <a:gd name="T2" fmla="*/ 6 w 142"/>
                <a:gd name="T3" fmla="*/ 0 h 96"/>
                <a:gd name="T4" fmla="*/ 0 w 142"/>
                <a:gd name="T5" fmla="*/ 6 h 96"/>
                <a:gd name="T6" fmla="*/ 0 w 142"/>
                <a:gd name="T7" fmla="*/ 83 h 96"/>
                <a:gd name="T8" fmla="*/ 6 w 142"/>
                <a:gd name="T9" fmla="*/ 90 h 96"/>
                <a:gd name="T10" fmla="*/ 62 w 142"/>
                <a:gd name="T11" fmla="*/ 95 h 96"/>
                <a:gd name="T12" fmla="*/ 75 w 142"/>
                <a:gd name="T13" fmla="*/ 95 h 96"/>
                <a:gd name="T14" fmla="*/ 136 w 142"/>
                <a:gd name="T15" fmla="*/ 90 h 96"/>
                <a:gd name="T16" fmla="*/ 142 w 142"/>
                <a:gd name="T17" fmla="*/ 83 h 96"/>
                <a:gd name="T18" fmla="*/ 142 w 142"/>
                <a:gd name="T19" fmla="*/ 6 h 96"/>
                <a:gd name="T20" fmla="*/ 136 w 142"/>
                <a:gd name="T21" fmla="*/ 0 h 96"/>
                <a:gd name="T22" fmla="*/ 70 w 142"/>
                <a:gd name="T23" fmla="*/ 92 h 96"/>
                <a:gd name="T24" fmla="*/ 65 w 142"/>
                <a:gd name="T25" fmla="*/ 87 h 96"/>
                <a:gd name="T26" fmla="*/ 70 w 142"/>
                <a:gd name="T27" fmla="*/ 83 h 96"/>
                <a:gd name="T28" fmla="*/ 74 w 142"/>
                <a:gd name="T29" fmla="*/ 87 h 96"/>
                <a:gd name="T30" fmla="*/ 70 w 142"/>
                <a:gd name="T31" fmla="*/ 92 h 96"/>
                <a:gd name="T32" fmla="*/ 135 w 142"/>
                <a:gd name="T33" fmla="*/ 80 h 96"/>
                <a:gd name="T34" fmla="*/ 8 w 142"/>
                <a:gd name="T35" fmla="*/ 80 h 96"/>
                <a:gd name="T36" fmla="*/ 8 w 142"/>
                <a:gd name="T37" fmla="*/ 7 h 96"/>
                <a:gd name="T38" fmla="*/ 135 w 142"/>
                <a:gd name="T39" fmla="*/ 7 h 96"/>
                <a:gd name="T40" fmla="*/ 135 w 142"/>
                <a:gd name="T41" fmla="*/ 8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96">
                  <a:moveTo>
                    <a:pt x="13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6" y="90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6" y="95"/>
                    <a:pt x="71" y="96"/>
                    <a:pt x="75" y="95"/>
                  </a:cubicBezTo>
                  <a:cubicBezTo>
                    <a:pt x="136" y="90"/>
                    <a:pt x="136" y="90"/>
                    <a:pt x="136" y="90"/>
                  </a:cubicBezTo>
                  <a:cubicBezTo>
                    <a:pt x="140" y="90"/>
                    <a:pt x="142" y="87"/>
                    <a:pt x="142" y="83"/>
                  </a:cubicBezTo>
                  <a:cubicBezTo>
                    <a:pt x="142" y="6"/>
                    <a:pt x="142" y="6"/>
                    <a:pt x="142" y="6"/>
                  </a:cubicBezTo>
                  <a:cubicBezTo>
                    <a:pt x="142" y="3"/>
                    <a:pt x="140" y="0"/>
                    <a:pt x="136" y="0"/>
                  </a:cubicBezTo>
                  <a:close/>
                  <a:moveTo>
                    <a:pt x="70" y="92"/>
                  </a:moveTo>
                  <a:cubicBezTo>
                    <a:pt x="67" y="92"/>
                    <a:pt x="65" y="90"/>
                    <a:pt x="65" y="87"/>
                  </a:cubicBezTo>
                  <a:cubicBezTo>
                    <a:pt x="65" y="85"/>
                    <a:pt x="67" y="83"/>
                    <a:pt x="70" y="83"/>
                  </a:cubicBezTo>
                  <a:cubicBezTo>
                    <a:pt x="72" y="83"/>
                    <a:pt x="74" y="85"/>
                    <a:pt x="74" y="87"/>
                  </a:cubicBezTo>
                  <a:cubicBezTo>
                    <a:pt x="74" y="90"/>
                    <a:pt x="72" y="92"/>
                    <a:pt x="70" y="92"/>
                  </a:cubicBezTo>
                  <a:close/>
                  <a:moveTo>
                    <a:pt x="135" y="80"/>
                  </a:moveTo>
                  <a:cubicBezTo>
                    <a:pt x="8" y="80"/>
                    <a:pt x="8" y="80"/>
                    <a:pt x="8" y="80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35" y="7"/>
                    <a:pt x="135" y="7"/>
                    <a:pt x="135" y="7"/>
                  </a:cubicBezTo>
                  <a:lnTo>
                    <a:pt x="135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2722563" y="6354763"/>
              <a:ext cx="277813" cy="12700"/>
            </a:xfrm>
            <a:custGeom>
              <a:avLst/>
              <a:gdLst>
                <a:gd name="T0" fmla="*/ 86 w 88"/>
                <a:gd name="T1" fmla="*/ 4 h 4"/>
                <a:gd name="T2" fmla="*/ 2 w 88"/>
                <a:gd name="T3" fmla="*/ 4 h 4"/>
                <a:gd name="T4" fmla="*/ 0 w 88"/>
                <a:gd name="T5" fmla="*/ 2 h 4"/>
                <a:gd name="T6" fmla="*/ 2 w 88"/>
                <a:gd name="T7" fmla="*/ 0 h 4"/>
                <a:gd name="T8" fmla="*/ 86 w 88"/>
                <a:gd name="T9" fmla="*/ 0 h 4"/>
                <a:gd name="T10" fmla="*/ 88 w 88"/>
                <a:gd name="T11" fmla="*/ 2 h 4"/>
                <a:gd name="T12" fmla="*/ 86 w 8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4">
                  <a:moveTo>
                    <a:pt x="8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ubicBezTo>
                    <a:pt x="88" y="3"/>
                    <a:pt x="87" y="4"/>
                    <a:pt x="8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45" name="Freeform 12"/>
          <p:cNvSpPr/>
          <p:nvPr/>
        </p:nvSpPr>
        <p:spPr bwMode="auto">
          <a:xfrm flipH="1">
            <a:off x="7441565" y="187325"/>
            <a:ext cx="1717675" cy="461645"/>
          </a:xfrm>
          <a:custGeom>
            <a:avLst/>
            <a:gdLst>
              <a:gd name="T0" fmla="*/ 657 w 751"/>
              <a:gd name="T1" fmla="*/ 1 h 202"/>
              <a:gd name="T2" fmla="*/ 657 w 751"/>
              <a:gd name="T3" fmla="*/ 0 h 202"/>
              <a:gd name="T4" fmla="*/ 0 w 751"/>
              <a:gd name="T5" fmla="*/ 0 h 202"/>
              <a:gd name="T6" fmla="*/ 0 w 751"/>
              <a:gd name="T7" fmla="*/ 201 h 202"/>
              <a:gd name="T8" fmla="*/ 637 w 751"/>
              <a:gd name="T9" fmla="*/ 201 h 202"/>
              <a:gd name="T10" fmla="*/ 650 w 751"/>
              <a:gd name="T11" fmla="*/ 202 h 202"/>
              <a:gd name="T12" fmla="*/ 751 w 751"/>
              <a:gd name="T13" fmla="*/ 101 h 202"/>
              <a:gd name="T14" fmla="*/ 657 w 751"/>
              <a:gd name="T15" fmla="*/ 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1" h="202">
                <a:moveTo>
                  <a:pt x="657" y="1"/>
                </a:moveTo>
                <a:cubicBezTo>
                  <a:pt x="657" y="0"/>
                  <a:pt x="657" y="0"/>
                  <a:pt x="65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1"/>
                  <a:pt x="0" y="201"/>
                  <a:pt x="0" y="201"/>
                </a:cubicBezTo>
                <a:cubicBezTo>
                  <a:pt x="637" y="201"/>
                  <a:pt x="637" y="201"/>
                  <a:pt x="637" y="201"/>
                </a:cubicBezTo>
                <a:cubicBezTo>
                  <a:pt x="641" y="202"/>
                  <a:pt x="646" y="202"/>
                  <a:pt x="650" y="202"/>
                </a:cubicBezTo>
                <a:cubicBezTo>
                  <a:pt x="706" y="202"/>
                  <a:pt x="751" y="157"/>
                  <a:pt x="751" y="101"/>
                </a:cubicBezTo>
                <a:cubicBezTo>
                  <a:pt x="751" y="48"/>
                  <a:pt x="709" y="4"/>
                  <a:pt x="657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5280025" y="3135313"/>
            <a:ext cx="358298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副标题 2"/>
          <p:cNvSpPr txBox="1"/>
          <p:nvPr/>
        </p:nvSpPr>
        <p:spPr bwMode="auto">
          <a:xfrm>
            <a:off x="5214938" y="3416300"/>
            <a:ext cx="23383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适用于商务及相关类别演示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 bwMode="auto">
          <a:xfrm>
            <a:off x="5214938" y="3063875"/>
            <a:ext cx="2986087" cy="461963"/>
            <a:chOff x="649786" y="627534"/>
            <a:chExt cx="2986110" cy="461665"/>
          </a:xfrm>
        </p:grpSpPr>
        <p:sp>
          <p:nvSpPr>
            <p:cNvPr id="51" name="矩形 50"/>
            <p:cNvSpPr/>
            <p:nvPr/>
          </p:nvSpPr>
          <p:spPr>
            <a:xfrm>
              <a:off x="3051692" y="741760"/>
              <a:ext cx="533404" cy="2506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TextBox 23"/>
            <p:cNvSpPr txBox="1">
              <a:spLocks noChangeArrowheads="1"/>
            </p:cNvSpPr>
            <p:nvPr/>
          </p:nvSpPr>
          <p:spPr bwMode="auto">
            <a:xfrm>
              <a:off x="649786" y="627534"/>
              <a:ext cx="24431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spc="200" dirty="0">
                  <a:solidFill>
                    <a:srgbClr val="0070C0"/>
                  </a:solidFill>
                  <a:latin typeface="Berlin Sans FB Demi" panose="020E0802020502020306" pitchFamily="34" charset="0"/>
                  <a:ea typeface="微软雅黑" panose="020B0503020204020204" pitchFamily="34" charset="-122"/>
                </a:rPr>
                <a:t>POWERPOINT</a:t>
              </a:r>
              <a:endParaRPr lang="zh-CN" altLang="zh-CN" sz="2400" b="1" spc="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21" name="矩形 63"/>
            <p:cNvSpPr>
              <a:spLocks noChangeArrowheads="1"/>
            </p:cNvSpPr>
            <p:nvPr/>
          </p:nvSpPr>
          <p:spPr bwMode="auto">
            <a:xfrm>
              <a:off x="2979947" y="690055"/>
              <a:ext cx="6559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 板</a:t>
              </a:r>
              <a:endParaRPr lang="zh-CN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21600000">
                                      <p:cBhvr>
                                        <p:cTn id="3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8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-21600000">
                                      <p:cBhvr>
                                        <p:cTn id="4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Rot by="-21600000">
                                      <p:cBhvr>
                                        <p:cTn id="48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21600000">
                                      <p:cBhvr>
                                        <p:cTn id="55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8" presetClass="emph" presetSubtype="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animRot by="21600000">
                                      <p:cBhvr>
                                        <p:cTn id="62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8" presetClass="emph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animRot by="-21600000">
                                      <p:cBhvr>
                                        <p:cTn id="69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8" presetClass="emph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Rot by="21600000">
                                      <p:cBhvr>
                                        <p:cTn id="76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 animBg="1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63" y="146050"/>
            <a:ext cx="26828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7450" y="1493838"/>
            <a:ext cx="5040313" cy="157003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</a:t>
            </a:r>
            <a:endParaRPr lang="zh-CN" altLang="en-US" sz="3200" b="1" spc="300" dirty="0"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6550" y="255588"/>
            <a:ext cx="1208088" cy="3784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0" dirty="0">
                <a:solidFill>
                  <a:schemeClr val="bg1">
                    <a:lumMod val="65000"/>
                  </a:schemeClr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,</a:t>
            </a:r>
            <a:endParaRPr lang="zh-CN" altLang="en-US" sz="24000" dirty="0">
              <a:solidFill>
                <a:schemeClr val="bg1">
                  <a:lumMod val="65000"/>
                </a:schemeClr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805238" y="2486025"/>
            <a:ext cx="43211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创造卓越价值。锐普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2608263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463" y="146050"/>
            <a:ext cx="37242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1216025" y="1851025"/>
            <a:ext cx="1793875" cy="1512888"/>
            <a:chOff x="1274146" y="1851670"/>
            <a:chExt cx="1793224" cy="1512168"/>
          </a:xfrm>
        </p:grpSpPr>
        <p:sp>
          <p:nvSpPr>
            <p:cNvPr id="5" name="椭圆 4"/>
            <p:cNvSpPr/>
            <p:nvPr/>
          </p:nvSpPr>
          <p:spPr>
            <a:xfrm>
              <a:off x="1410621" y="1851670"/>
              <a:ext cx="1512339" cy="151216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38100" sx="102000" sy="102000" algn="ctr" rotWithShape="0">
                <a:prstClr val="black">
                  <a:alpha val="29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14" name="TextBox 5"/>
            <p:cNvSpPr txBox="1">
              <a:spLocks noChangeArrowheads="1"/>
            </p:cNvSpPr>
            <p:nvPr/>
          </p:nvSpPr>
          <p:spPr bwMode="auto">
            <a:xfrm>
              <a:off x="1763688" y="2139702"/>
              <a:ext cx="6935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bg1"/>
                  </a:solidFill>
                  <a:latin typeface="Broadway" panose="04040905080B02020502" pitchFamily="82" charset="0"/>
                </a:rPr>
                <a:t>01</a:t>
              </a:r>
              <a:endParaRPr lang="zh-CN" altLang="en-US" sz="32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74146" y="2622828"/>
              <a:ext cx="1793224" cy="3379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2968625" y="2051050"/>
            <a:ext cx="1157288" cy="1114425"/>
            <a:chOff x="3025598" y="2050657"/>
            <a:chExt cx="1157896" cy="1114194"/>
          </a:xfrm>
        </p:grpSpPr>
        <p:sp>
          <p:nvSpPr>
            <p:cNvPr id="9" name="椭圆 8"/>
            <p:cNvSpPr/>
            <p:nvPr/>
          </p:nvSpPr>
          <p:spPr>
            <a:xfrm>
              <a:off x="3025598" y="2050657"/>
              <a:ext cx="1113423" cy="11141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38100" sx="102000" sy="102000" algn="ctr" rotWithShape="0">
                <a:prstClr val="black">
                  <a:alpha val="29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11" name="TextBox 9"/>
            <p:cNvSpPr txBox="1">
              <a:spLocks noChangeArrowheads="1"/>
            </p:cNvSpPr>
            <p:nvPr/>
          </p:nvSpPr>
          <p:spPr bwMode="auto">
            <a:xfrm>
              <a:off x="3228897" y="2211710"/>
              <a:ext cx="64953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070C0"/>
                  </a:solidFill>
                  <a:latin typeface="Broadway" panose="04040905080B02020502" pitchFamily="82" charset="0"/>
                </a:rPr>
                <a:t>02</a:t>
              </a:r>
              <a:endParaRPr lang="zh-CN" altLang="en-US" sz="2800">
                <a:solidFill>
                  <a:srgbClr val="0070C0"/>
                </a:solidFill>
                <a:latin typeface="Broadway" panose="04040905080B02020502" pitchFamily="8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1951" y="2644259"/>
              <a:ext cx="1151543" cy="3158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4184650" y="2051050"/>
            <a:ext cx="1152525" cy="1114425"/>
            <a:chOff x="4242258" y="2050657"/>
            <a:chExt cx="1151968" cy="1114194"/>
          </a:xfrm>
        </p:grpSpPr>
        <p:sp>
          <p:nvSpPr>
            <p:cNvPr id="13" name="椭圆 12"/>
            <p:cNvSpPr/>
            <p:nvPr/>
          </p:nvSpPr>
          <p:spPr>
            <a:xfrm>
              <a:off x="4261299" y="2050657"/>
              <a:ext cx="1113886" cy="11141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38100" sx="102000" sy="102000" algn="ctr" rotWithShape="0">
                <a:prstClr val="black">
                  <a:alpha val="29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08" name="TextBox 13"/>
            <p:cNvSpPr txBox="1">
              <a:spLocks noChangeArrowheads="1"/>
            </p:cNvSpPr>
            <p:nvPr/>
          </p:nvSpPr>
          <p:spPr bwMode="auto">
            <a:xfrm>
              <a:off x="4493472" y="2211710"/>
              <a:ext cx="64953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070C0"/>
                  </a:solidFill>
                  <a:latin typeface="Broadway" panose="04040905080B02020502" pitchFamily="82" charset="0"/>
                </a:rPr>
                <a:t>03</a:t>
              </a:r>
              <a:endParaRPr lang="zh-CN" altLang="en-US" sz="2800">
                <a:solidFill>
                  <a:srgbClr val="0070C0"/>
                </a:solidFill>
                <a:latin typeface="Broadway" panose="04040905080B02020502" pitchFamily="8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2258" y="2644259"/>
              <a:ext cx="1151968" cy="3158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5419725" y="2051050"/>
            <a:ext cx="1152525" cy="1114425"/>
            <a:chOff x="5477804" y="2050657"/>
            <a:chExt cx="1151968" cy="1114194"/>
          </a:xfrm>
        </p:grpSpPr>
        <p:sp>
          <p:nvSpPr>
            <p:cNvPr id="17" name="椭圆 16"/>
            <p:cNvSpPr/>
            <p:nvPr/>
          </p:nvSpPr>
          <p:spPr>
            <a:xfrm>
              <a:off x="5496845" y="2050657"/>
              <a:ext cx="1113886" cy="11141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38100" sx="102000" sy="102000" algn="ctr" rotWithShape="0">
                <a:prstClr val="black">
                  <a:alpha val="29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05" name="TextBox 17"/>
            <p:cNvSpPr txBox="1">
              <a:spLocks noChangeArrowheads="1"/>
            </p:cNvSpPr>
            <p:nvPr/>
          </p:nvSpPr>
          <p:spPr bwMode="auto">
            <a:xfrm>
              <a:off x="5731136" y="2211710"/>
              <a:ext cx="64530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070C0"/>
                  </a:solidFill>
                  <a:latin typeface="Broadway" panose="04040905080B02020502" pitchFamily="82" charset="0"/>
                </a:rPr>
                <a:t>04</a:t>
              </a:r>
              <a:endParaRPr lang="zh-CN" altLang="en-US" sz="2800">
                <a:solidFill>
                  <a:srgbClr val="0070C0"/>
                </a:solidFill>
                <a:latin typeface="Broadway" panose="04040905080B02020502" pitchFamily="8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77804" y="2644259"/>
              <a:ext cx="1151968" cy="3158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6656388" y="2051050"/>
            <a:ext cx="1150937" cy="1114425"/>
            <a:chOff x="6713352" y="2050657"/>
            <a:chExt cx="1151968" cy="1114194"/>
          </a:xfrm>
        </p:grpSpPr>
        <p:sp>
          <p:nvSpPr>
            <p:cNvPr id="21" name="椭圆 20"/>
            <p:cNvSpPr/>
            <p:nvPr/>
          </p:nvSpPr>
          <p:spPr>
            <a:xfrm>
              <a:off x="6732419" y="2050657"/>
              <a:ext cx="1113834" cy="11141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38100" sx="102000" sy="102000" algn="ctr" rotWithShape="0">
                <a:prstClr val="black">
                  <a:alpha val="29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02" name="TextBox 21"/>
            <p:cNvSpPr txBox="1">
              <a:spLocks noChangeArrowheads="1"/>
            </p:cNvSpPr>
            <p:nvPr/>
          </p:nvSpPr>
          <p:spPr bwMode="auto">
            <a:xfrm>
              <a:off x="6964567" y="2211710"/>
              <a:ext cx="64953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070C0"/>
                  </a:solidFill>
                  <a:latin typeface="Broadway" panose="04040905080B02020502" pitchFamily="82" charset="0"/>
                </a:rPr>
                <a:t>05</a:t>
              </a:r>
              <a:endParaRPr lang="zh-CN" altLang="en-US" sz="2800">
                <a:solidFill>
                  <a:srgbClr val="0070C0"/>
                </a:solidFill>
                <a:latin typeface="Broadway" panose="04040905080B02020502" pitchFamily="82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13352" y="2644259"/>
              <a:ext cx="1151968" cy="3158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4922838" y="1109663"/>
            <a:ext cx="2981325" cy="2730500"/>
            <a:chOff x="4626518" y="1358293"/>
            <a:chExt cx="3320136" cy="3039939"/>
          </a:xfrm>
        </p:grpSpPr>
        <p:sp>
          <p:nvSpPr>
            <p:cNvPr id="3" name="饼形 2"/>
            <p:cNvSpPr/>
            <p:nvPr/>
          </p:nvSpPr>
          <p:spPr>
            <a:xfrm>
              <a:off x="4932366" y="1383037"/>
              <a:ext cx="3014288" cy="3015195"/>
            </a:xfrm>
            <a:prstGeom prst="pie">
              <a:avLst>
                <a:gd name="adj1" fmla="val 13077572"/>
                <a:gd name="adj2" fmla="val 9837480"/>
              </a:avLst>
            </a:prstGeom>
            <a:solidFill>
              <a:srgbClr val="0070C0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饼形 3"/>
            <p:cNvSpPr/>
            <p:nvPr/>
          </p:nvSpPr>
          <p:spPr>
            <a:xfrm>
              <a:off x="4626518" y="1358293"/>
              <a:ext cx="3014287" cy="3015195"/>
            </a:xfrm>
            <a:prstGeom prst="pie">
              <a:avLst>
                <a:gd name="adj1" fmla="val 10055192"/>
                <a:gd name="adj2" fmla="val 13027969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38100" sx="102000" sy="102000" algn="ctr" rotWithShape="0">
                <a:prstClr val="black">
                  <a:alpha val="29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 flipH="1">
            <a:off x="3222625" y="1390650"/>
            <a:ext cx="2651125" cy="0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2778125" y="2474913"/>
            <a:ext cx="2146300" cy="520700"/>
          </a:xfrm>
          <a:custGeom>
            <a:avLst/>
            <a:gdLst>
              <a:gd name="connsiteX0" fmla="*/ 2819400 w 2819400"/>
              <a:gd name="connsiteY0" fmla="*/ 0 h 673100"/>
              <a:gd name="connsiteX1" fmla="*/ 0 w 2819400"/>
              <a:gd name="connsiteY1" fmla="*/ 0 h 673100"/>
              <a:gd name="connsiteX2" fmla="*/ 0 w 2819400"/>
              <a:gd name="connsiteY2" fmla="*/ 67310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400" h="673100">
                <a:moveTo>
                  <a:pt x="2819400" y="0"/>
                </a:moveTo>
                <a:lnTo>
                  <a:pt x="0" y="0"/>
                </a:lnTo>
                <a:lnTo>
                  <a:pt x="0" y="673100"/>
                </a:lnTo>
              </a:path>
            </a:pathLst>
          </a:cu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1DC4FF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138363" y="1162050"/>
            <a:ext cx="1346200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600">
                <a:solidFill>
                  <a:srgbClr val="0070C0"/>
                </a:solidFill>
                <a:latin typeface="Eccentric Std" pitchFamily="50" charset="0"/>
              </a:rPr>
              <a:t>80%</a:t>
            </a:r>
            <a:endParaRPr lang="zh-CN" altLang="en-US" sz="6600">
              <a:solidFill>
                <a:srgbClr val="0070C0"/>
              </a:solidFill>
              <a:latin typeface="Eccentric Std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1038" y="2794000"/>
            <a:ext cx="1028700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latin typeface="Eccentric Std" pitchFamily="50" charset="0"/>
                <a:ea typeface="+mn-ea"/>
              </a:rPr>
              <a:t>20%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Eccentric Std" pitchFamily="50" charset="0"/>
              <a:ea typeface="+mn-ea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3308350" y="1384300"/>
            <a:ext cx="1492250" cy="676275"/>
            <a:chOff x="3148754" y="1570306"/>
            <a:chExt cx="1492716" cy="677183"/>
          </a:xfrm>
        </p:grpSpPr>
        <p:sp>
          <p:nvSpPr>
            <p:cNvPr id="10" name="TextBox 9"/>
            <p:cNvSpPr txBox="1"/>
            <p:nvPr/>
          </p:nvSpPr>
          <p:spPr>
            <a:xfrm>
              <a:off x="3148754" y="1570306"/>
              <a:ext cx="1492716" cy="3083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48754" y="1754703"/>
              <a:ext cx="1492716" cy="3083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48754" y="1939100"/>
              <a:ext cx="1492716" cy="3083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1490663" y="3375025"/>
            <a:ext cx="1492250" cy="677863"/>
            <a:chOff x="1213024" y="3656543"/>
            <a:chExt cx="1492716" cy="677183"/>
          </a:xfrm>
        </p:grpSpPr>
        <p:sp>
          <p:nvSpPr>
            <p:cNvPr id="14" name="TextBox 13"/>
            <p:cNvSpPr txBox="1"/>
            <p:nvPr/>
          </p:nvSpPr>
          <p:spPr>
            <a:xfrm>
              <a:off x="1213024" y="3656543"/>
              <a:ext cx="1492716" cy="3076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3024" y="3840508"/>
              <a:ext cx="1492716" cy="3092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13024" y="4026060"/>
              <a:ext cx="1492716" cy="3076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463" y="146050"/>
            <a:ext cx="37242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/>
          <p:nvPr/>
        </p:nvGrpSpPr>
        <p:grpSpPr bwMode="auto">
          <a:xfrm>
            <a:off x="2755900" y="1987550"/>
            <a:ext cx="1474788" cy="1231900"/>
            <a:chOff x="3305159" y="2000642"/>
            <a:chExt cx="1284287" cy="1070965"/>
          </a:xfrm>
        </p:grpSpPr>
        <p:sp>
          <p:nvSpPr>
            <p:cNvPr id="3" name="燕尾形 2"/>
            <p:cNvSpPr/>
            <p:nvPr/>
          </p:nvSpPr>
          <p:spPr bwMode="auto">
            <a:xfrm>
              <a:off x="3305159" y="2000642"/>
              <a:ext cx="1284287" cy="1070965"/>
            </a:xfrm>
            <a:prstGeom prst="chevron">
              <a:avLst>
                <a:gd name="adj" fmla="val 37015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38100" sx="102000" sy="102000" algn="ctr" rotWithShape="0">
                <a:prstClr val="black">
                  <a:alpha val="29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" name="矩形 24"/>
            <p:cNvSpPr>
              <a:spLocks noChangeArrowheads="1"/>
            </p:cNvSpPr>
            <p:nvPr/>
          </p:nvSpPr>
          <p:spPr bwMode="auto">
            <a:xfrm>
              <a:off x="3736480" y="2246301"/>
              <a:ext cx="626246" cy="507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endParaRPr>
            </a:p>
          </p:txBody>
        </p:sp>
      </p:grpSp>
      <p:grpSp>
        <p:nvGrpSpPr>
          <p:cNvPr id="5" name="组合 33"/>
          <p:cNvGrpSpPr/>
          <p:nvPr/>
        </p:nvGrpSpPr>
        <p:grpSpPr bwMode="auto">
          <a:xfrm>
            <a:off x="1619250" y="1987550"/>
            <a:ext cx="1477963" cy="1231900"/>
            <a:chOff x="2285985" y="2000044"/>
            <a:chExt cx="1285875" cy="1071563"/>
          </a:xfrm>
        </p:grpSpPr>
        <p:sp>
          <p:nvSpPr>
            <p:cNvPr id="6" name="五边形 14"/>
            <p:cNvSpPr/>
            <p:nvPr/>
          </p:nvSpPr>
          <p:spPr bwMode="auto">
            <a:xfrm>
              <a:off x="2285985" y="2000044"/>
              <a:ext cx="1285875" cy="1071563"/>
            </a:xfrm>
            <a:prstGeom prst="homePlate">
              <a:avLst>
                <a:gd name="adj" fmla="val 37015"/>
              </a:avLst>
            </a:prstGeom>
            <a:pattFill prst="ltDnDiag">
              <a:fgClr>
                <a:srgbClr val="0075CC"/>
              </a:fgClr>
              <a:bgClr>
                <a:srgbClr val="0070C0"/>
              </a:bgClr>
            </a:pattFill>
            <a:ln>
              <a:noFill/>
            </a:ln>
            <a:effectLst>
              <a:outerShdw blurRad="50800" dist="25400" dir="5400000" algn="t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55" name="矩形 43"/>
            <p:cNvSpPr>
              <a:spLocks noChangeArrowheads="1"/>
            </p:cNvSpPr>
            <p:nvPr/>
          </p:nvSpPr>
          <p:spPr bwMode="auto">
            <a:xfrm>
              <a:off x="2500296" y="2246107"/>
              <a:ext cx="85725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 加</a:t>
              </a:r>
              <a:endPara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 题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3889375" y="1987550"/>
            <a:ext cx="1476375" cy="1231900"/>
            <a:chOff x="3305159" y="2000642"/>
            <a:chExt cx="1284287" cy="1070965"/>
          </a:xfrm>
        </p:grpSpPr>
        <p:sp>
          <p:nvSpPr>
            <p:cNvPr id="9" name="燕尾形 8"/>
            <p:cNvSpPr/>
            <p:nvPr/>
          </p:nvSpPr>
          <p:spPr bwMode="auto">
            <a:xfrm>
              <a:off x="3305159" y="2000642"/>
              <a:ext cx="1284287" cy="1070965"/>
            </a:xfrm>
            <a:prstGeom prst="chevron">
              <a:avLst>
                <a:gd name="adj" fmla="val 37015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38100" sx="102000" sy="102000" algn="ctr" rotWithShape="0">
                <a:prstClr val="black">
                  <a:alpha val="29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矩形 24"/>
            <p:cNvSpPr>
              <a:spLocks noChangeArrowheads="1"/>
            </p:cNvSpPr>
            <p:nvPr/>
          </p:nvSpPr>
          <p:spPr bwMode="auto">
            <a:xfrm>
              <a:off x="3737398" y="2246301"/>
              <a:ext cx="625572" cy="507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endParaRPr>
            </a:p>
          </p:txBody>
        </p:sp>
      </p:grpSp>
      <p:grpSp>
        <p:nvGrpSpPr>
          <p:cNvPr id="11" name="组合 34"/>
          <p:cNvGrpSpPr/>
          <p:nvPr/>
        </p:nvGrpSpPr>
        <p:grpSpPr bwMode="auto">
          <a:xfrm>
            <a:off x="5022850" y="1987550"/>
            <a:ext cx="1476375" cy="1231900"/>
            <a:chOff x="3305159" y="2000642"/>
            <a:chExt cx="1284287" cy="1070965"/>
          </a:xfrm>
        </p:grpSpPr>
        <p:sp>
          <p:nvSpPr>
            <p:cNvPr id="12" name="燕尾形 11"/>
            <p:cNvSpPr/>
            <p:nvPr/>
          </p:nvSpPr>
          <p:spPr bwMode="auto">
            <a:xfrm>
              <a:off x="3305159" y="2000642"/>
              <a:ext cx="1284287" cy="1070965"/>
            </a:xfrm>
            <a:prstGeom prst="chevron">
              <a:avLst>
                <a:gd name="adj" fmla="val 37015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38100" sx="102000" sy="102000" algn="ctr" rotWithShape="0">
                <a:prstClr val="black">
                  <a:alpha val="29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矩形 24"/>
            <p:cNvSpPr>
              <a:spLocks noChangeArrowheads="1"/>
            </p:cNvSpPr>
            <p:nvPr/>
          </p:nvSpPr>
          <p:spPr bwMode="auto">
            <a:xfrm>
              <a:off x="3737398" y="2246301"/>
              <a:ext cx="625572" cy="507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endParaRPr>
            </a:p>
          </p:txBody>
        </p:sp>
      </p:grpSp>
      <p:grpSp>
        <p:nvGrpSpPr>
          <p:cNvPr id="14" name="组合 34"/>
          <p:cNvGrpSpPr/>
          <p:nvPr/>
        </p:nvGrpSpPr>
        <p:grpSpPr bwMode="auto">
          <a:xfrm>
            <a:off x="6156325" y="1987550"/>
            <a:ext cx="1476375" cy="1231900"/>
            <a:chOff x="3305159" y="2000642"/>
            <a:chExt cx="1284287" cy="1070965"/>
          </a:xfrm>
        </p:grpSpPr>
        <p:sp>
          <p:nvSpPr>
            <p:cNvPr id="15" name="燕尾形 14"/>
            <p:cNvSpPr/>
            <p:nvPr/>
          </p:nvSpPr>
          <p:spPr bwMode="auto">
            <a:xfrm>
              <a:off x="3305159" y="2000642"/>
              <a:ext cx="1284287" cy="1070965"/>
            </a:xfrm>
            <a:prstGeom prst="chevron">
              <a:avLst>
                <a:gd name="adj" fmla="val 37015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38100" sx="102000" sy="102000" algn="ctr" rotWithShape="0">
                <a:prstClr val="black">
                  <a:alpha val="29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矩形 24"/>
            <p:cNvSpPr>
              <a:spLocks noChangeArrowheads="1"/>
            </p:cNvSpPr>
            <p:nvPr/>
          </p:nvSpPr>
          <p:spPr bwMode="auto">
            <a:xfrm>
              <a:off x="3737398" y="2246301"/>
              <a:ext cx="625572" cy="507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463" y="146050"/>
            <a:ext cx="37242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492250" y="1358900"/>
            <a:ext cx="6751638" cy="2794000"/>
            <a:chOff x="1492806" y="1359448"/>
            <a:chExt cx="6751602" cy="279296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492806" y="4152408"/>
              <a:ext cx="6751602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1492806" y="1359448"/>
              <a:ext cx="6751602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492806" y="1638744"/>
              <a:ext cx="6751602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492806" y="1918040"/>
              <a:ext cx="6751602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492806" y="2197336"/>
              <a:ext cx="6751602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492806" y="2476632"/>
              <a:ext cx="6751602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492806" y="2755928"/>
              <a:ext cx="6751602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492806" y="3035224"/>
              <a:ext cx="6751602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492806" y="3314520"/>
              <a:ext cx="6751602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492806" y="3593816"/>
              <a:ext cx="6751602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492806" y="3873112"/>
              <a:ext cx="6751602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 bwMode="auto">
          <a:xfrm>
            <a:off x="835025" y="1204913"/>
            <a:ext cx="596900" cy="3100387"/>
            <a:chOff x="834927" y="1205200"/>
            <a:chExt cx="597732" cy="3100737"/>
          </a:xfrm>
        </p:grpSpPr>
        <p:sp>
          <p:nvSpPr>
            <p:cNvPr id="15" name="TextBox 14"/>
            <p:cNvSpPr txBox="1"/>
            <p:nvPr/>
          </p:nvSpPr>
          <p:spPr>
            <a:xfrm>
              <a:off x="1028872" y="3997927"/>
              <a:ext cx="403787" cy="3080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0%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5541" y="3718496"/>
              <a:ext cx="495990" cy="3080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10%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25541" y="3439064"/>
              <a:ext cx="495990" cy="3080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20%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25541" y="3159633"/>
              <a:ext cx="495990" cy="3080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30%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25541" y="2880201"/>
              <a:ext cx="495990" cy="3080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40%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25541" y="1764063"/>
              <a:ext cx="495990" cy="3080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80%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25541" y="1484632"/>
              <a:ext cx="495990" cy="3080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90%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4927" y="1205200"/>
              <a:ext cx="586605" cy="3080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100%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25541" y="2602358"/>
              <a:ext cx="495990" cy="3064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50%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25541" y="2322926"/>
              <a:ext cx="495990" cy="3080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60%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25541" y="2043495"/>
              <a:ext cx="495990" cy="3080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70%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6" name="右箭头 23"/>
          <p:cNvSpPr/>
          <p:nvPr/>
        </p:nvSpPr>
        <p:spPr>
          <a:xfrm rot="16200000">
            <a:off x="1429544" y="3337719"/>
            <a:ext cx="1524000" cy="627062"/>
          </a:xfrm>
          <a:custGeom>
            <a:avLst/>
            <a:gdLst/>
            <a:ahLst/>
            <a:cxnLst/>
            <a:rect l="l" t="t" r="r" b="b"/>
            <a:pathLst>
              <a:path w="1523742" h="625763">
                <a:moveTo>
                  <a:pt x="1523742" y="312882"/>
                </a:moveTo>
                <a:lnTo>
                  <a:pt x="1210861" y="625763"/>
                </a:lnTo>
                <a:lnTo>
                  <a:pt x="1210861" y="469322"/>
                </a:lnTo>
                <a:lnTo>
                  <a:pt x="260409" y="469322"/>
                </a:lnTo>
                <a:lnTo>
                  <a:pt x="260409" y="467892"/>
                </a:lnTo>
                <a:lnTo>
                  <a:pt x="0" y="467892"/>
                </a:lnTo>
                <a:lnTo>
                  <a:pt x="260409" y="156692"/>
                </a:lnTo>
                <a:lnTo>
                  <a:pt x="260409" y="156441"/>
                </a:lnTo>
                <a:lnTo>
                  <a:pt x="260619" y="156441"/>
                </a:lnTo>
                <a:lnTo>
                  <a:pt x="261689" y="155162"/>
                </a:lnTo>
                <a:lnTo>
                  <a:pt x="261689" y="156441"/>
                </a:lnTo>
                <a:lnTo>
                  <a:pt x="1210861" y="156441"/>
                </a:lnTo>
                <a:lnTo>
                  <a:pt x="1210861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右箭头 24"/>
          <p:cNvSpPr/>
          <p:nvPr/>
        </p:nvSpPr>
        <p:spPr>
          <a:xfrm rot="16200000">
            <a:off x="2515394" y="3198019"/>
            <a:ext cx="1804987" cy="625475"/>
          </a:xfrm>
          <a:custGeom>
            <a:avLst/>
            <a:gdLst/>
            <a:ahLst/>
            <a:cxnLst/>
            <a:rect l="l" t="t" r="r" b="b"/>
            <a:pathLst>
              <a:path w="1804688" h="625763">
                <a:moveTo>
                  <a:pt x="1804688" y="312882"/>
                </a:moveTo>
                <a:lnTo>
                  <a:pt x="1491807" y="625763"/>
                </a:lnTo>
                <a:lnTo>
                  <a:pt x="1491807" y="469322"/>
                </a:lnTo>
                <a:lnTo>
                  <a:pt x="260410" y="469322"/>
                </a:lnTo>
                <a:lnTo>
                  <a:pt x="260410" y="469247"/>
                </a:lnTo>
                <a:lnTo>
                  <a:pt x="0" y="469247"/>
                </a:lnTo>
                <a:lnTo>
                  <a:pt x="260410" y="158046"/>
                </a:lnTo>
                <a:lnTo>
                  <a:pt x="260410" y="156441"/>
                </a:lnTo>
                <a:lnTo>
                  <a:pt x="1491807" y="156441"/>
                </a:lnTo>
                <a:lnTo>
                  <a:pt x="1491807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右箭头 25"/>
          <p:cNvSpPr/>
          <p:nvPr/>
        </p:nvSpPr>
        <p:spPr>
          <a:xfrm rot="16200000">
            <a:off x="3940970" y="3396456"/>
            <a:ext cx="1408112" cy="625475"/>
          </a:xfrm>
          <a:custGeom>
            <a:avLst/>
            <a:gdLst/>
            <a:ahLst/>
            <a:cxnLst/>
            <a:rect l="l" t="t" r="r" b="b"/>
            <a:pathLst>
              <a:path w="1408056" h="625763">
                <a:moveTo>
                  <a:pt x="1408056" y="312882"/>
                </a:moveTo>
                <a:lnTo>
                  <a:pt x="1095175" y="625763"/>
                </a:lnTo>
                <a:lnTo>
                  <a:pt x="1095175" y="469322"/>
                </a:lnTo>
                <a:lnTo>
                  <a:pt x="260409" y="469322"/>
                </a:lnTo>
                <a:lnTo>
                  <a:pt x="260409" y="469246"/>
                </a:lnTo>
                <a:lnTo>
                  <a:pt x="0" y="469246"/>
                </a:lnTo>
                <a:lnTo>
                  <a:pt x="260409" y="158046"/>
                </a:lnTo>
                <a:lnTo>
                  <a:pt x="260409" y="156441"/>
                </a:lnTo>
                <a:lnTo>
                  <a:pt x="1095175" y="156441"/>
                </a:lnTo>
                <a:lnTo>
                  <a:pt x="1095175" y="0"/>
                </a:lnTo>
                <a:close/>
              </a:path>
            </a:pathLst>
          </a:custGeom>
          <a:solidFill>
            <a:srgbClr val="FCA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6"/>
          <p:cNvSpPr/>
          <p:nvPr/>
        </p:nvSpPr>
        <p:spPr>
          <a:xfrm rot="16200000">
            <a:off x="4516438" y="2744787"/>
            <a:ext cx="2711450" cy="625475"/>
          </a:xfrm>
          <a:custGeom>
            <a:avLst/>
            <a:gdLst/>
            <a:ahLst/>
            <a:cxnLst/>
            <a:rect l="l" t="t" r="r" b="b"/>
            <a:pathLst>
              <a:path w="2711792" h="625763">
                <a:moveTo>
                  <a:pt x="2711792" y="312882"/>
                </a:moveTo>
                <a:lnTo>
                  <a:pt x="2398911" y="625763"/>
                </a:lnTo>
                <a:lnTo>
                  <a:pt x="2398911" y="469322"/>
                </a:lnTo>
                <a:lnTo>
                  <a:pt x="260409" y="469322"/>
                </a:lnTo>
                <a:lnTo>
                  <a:pt x="260409" y="469246"/>
                </a:lnTo>
                <a:lnTo>
                  <a:pt x="0" y="469246"/>
                </a:lnTo>
                <a:lnTo>
                  <a:pt x="260409" y="158046"/>
                </a:lnTo>
                <a:lnTo>
                  <a:pt x="260409" y="156441"/>
                </a:lnTo>
                <a:lnTo>
                  <a:pt x="2398911" y="156441"/>
                </a:lnTo>
                <a:lnTo>
                  <a:pt x="2398911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右箭头 27"/>
          <p:cNvSpPr/>
          <p:nvPr/>
        </p:nvSpPr>
        <p:spPr>
          <a:xfrm rot="16200000">
            <a:off x="5997576" y="2998787"/>
            <a:ext cx="2201862" cy="627063"/>
          </a:xfrm>
          <a:custGeom>
            <a:avLst/>
            <a:gdLst/>
            <a:ahLst/>
            <a:cxnLst/>
            <a:rect l="l" t="t" r="r" b="b"/>
            <a:pathLst>
              <a:path w="2201318" h="625763">
                <a:moveTo>
                  <a:pt x="2201318" y="312882"/>
                </a:moveTo>
                <a:lnTo>
                  <a:pt x="1888437" y="625763"/>
                </a:lnTo>
                <a:lnTo>
                  <a:pt x="1888437" y="469322"/>
                </a:lnTo>
                <a:lnTo>
                  <a:pt x="260409" y="469322"/>
                </a:lnTo>
                <a:lnTo>
                  <a:pt x="260409" y="469247"/>
                </a:lnTo>
                <a:lnTo>
                  <a:pt x="0" y="469247"/>
                </a:lnTo>
                <a:lnTo>
                  <a:pt x="260409" y="158047"/>
                </a:lnTo>
                <a:lnTo>
                  <a:pt x="260409" y="156441"/>
                </a:lnTo>
                <a:lnTo>
                  <a:pt x="1888437" y="156441"/>
                </a:lnTo>
                <a:lnTo>
                  <a:pt x="1888437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 rot="19264800">
            <a:off x="1662113" y="4251325"/>
            <a:ext cx="601662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1990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 rot="19264800">
            <a:off x="2960688" y="4251325"/>
            <a:ext cx="601662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1995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 rot="19264800">
            <a:off x="4149725" y="4251325"/>
            <a:ext cx="60007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2000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 rot="19264800">
            <a:off x="5418138" y="4251325"/>
            <a:ext cx="601662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2005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 rot="19264800">
            <a:off x="6619875" y="4251325"/>
            <a:ext cx="601663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2010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463" y="146050"/>
            <a:ext cx="37242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6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6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6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4775" y="1477963"/>
            <a:ext cx="3448050" cy="22034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企业管理可以划为几个分支：人力资源管理、财务管理、生产管理、物控管</a:t>
            </a:r>
            <a:endParaRPr lang="en-US" altLang="zh-CN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理、营销管理、成本管理、研发管理</a:t>
            </a:r>
            <a:endParaRPr lang="en-US" altLang="zh-CN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等。在企业系统的管理上，又可分</a:t>
            </a:r>
            <a:endParaRPr lang="en-US" altLang="zh-CN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为企业战略、业务模式、业务流</a:t>
            </a:r>
            <a:endParaRPr lang="en-US" altLang="zh-CN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程、企业结构、企业制度、企</a:t>
            </a:r>
            <a:endParaRPr lang="en-US" altLang="zh-CN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业文化等系统的管理。</a:t>
            </a:r>
            <a:endParaRPr lang="zh-CN" altLang="en-US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625066" y="1175618"/>
            <a:ext cx="1600200" cy="2908300"/>
          </a:xfrm>
          <a:prstGeom prst="line">
            <a:avLst/>
          </a:prstGeom>
          <a:ln>
            <a:gradFill flip="none" rotWithShape="1">
              <a:gsLst>
                <a:gs pos="92000">
                  <a:srgbClr val="A6A6A6">
                    <a:lumMod val="77000"/>
                  </a:srgbClr>
                </a:gs>
                <a:gs pos="9000">
                  <a:srgbClr val="A6A6A6">
                    <a:lumMod val="86000"/>
                  </a:srgbClr>
                </a:gs>
                <a:gs pos="0">
                  <a:schemeClr val="bg1">
                    <a:lumMod val="65000"/>
                    <a:alpha val="0"/>
                  </a:schemeClr>
                </a:gs>
                <a:gs pos="50000">
                  <a:schemeClr val="bg1">
                    <a:lumMod val="33000"/>
                  </a:schemeClr>
                </a:gs>
                <a:gs pos="100000">
                  <a:schemeClr val="bg1">
                    <a:lumMod val="65000"/>
                    <a:alpha val="0"/>
                  </a:schemeClr>
                </a:gs>
              </a:gsLst>
              <a:lin ang="5400000" scaled="1"/>
              <a:tileRect/>
            </a:gradFill>
          </a:ln>
          <a:effectLst>
            <a:outerShdw dist="12700" algn="l" rotWithShape="0">
              <a:schemeClr val="bg1">
                <a:alpha val="88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6"/>
          <p:cNvSpPr/>
          <p:nvPr/>
        </p:nvSpPr>
        <p:spPr>
          <a:xfrm>
            <a:off x="3900026" y="1569665"/>
            <a:ext cx="3769816" cy="2233687"/>
          </a:xfrm>
          <a:custGeom>
            <a:avLst/>
            <a:gdLst>
              <a:gd name="connsiteX0" fmla="*/ 0 w 4032448"/>
              <a:gd name="connsiteY0" fmla="*/ 0 h 2232250"/>
              <a:gd name="connsiteX1" fmla="*/ 4032448 w 4032448"/>
              <a:gd name="connsiteY1" fmla="*/ 0 h 2232250"/>
              <a:gd name="connsiteX2" fmla="*/ 4032448 w 4032448"/>
              <a:gd name="connsiteY2" fmla="*/ 2232250 h 2232250"/>
              <a:gd name="connsiteX3" fmla="*/ 0 w 4032448"/>
              <a:gd name="connsiteY3" fmla="*/ 2232250 h 2232250"/>
              <a:gd name="connsiteX4" fmla="*/ 0 w 4032448"/>
              <a:gd name="connsiteY4" fmla="*/ 0 h 2232250"/>
              <a:gd name="connsiteX0-1" fmla="*/ 0 w 4032448"/>
              <a:gd name="connsiteY0-2" fmla="*/ 1437 h 2233687"/>
              <a:gd name="connsiteX1-3" fmla="*/ 1303586 w 4032448"/>
              <a:gd name="connsiteY1-4" fmla="*/ 0 h 2233687"/>
              <a:gd name="connsiteX2-5" fmla="*/ 4032448 w 4032448"/>
              <a:gd name="connsiteY2-6" fmla="*/ 1437 h 2233687"/>
              <a:gd name="connsiteX3-7" fmla="*/ 4032448 w 4032448"/>
              <a:gd name="connsiteY3-8" fmla="*/ 2233687 h 2233687"/>
              <a:gd name="connsiteX4-9" fmla="*/ 0 w 4032448"/>
              <a:gd name="connsiteY4-10" fmla="*/ 2233687 h 2233687"/>
              <a:gd name="connsiteX5" fmla="*/ 0 w 4032448"/>
              <a:gd name="connsiteY5" fmla="*/ 1437 h 2233687"/>
              <a:gd name="connsiteX0-11" fmla="*/ 0 w 4032448"/>
              <a:gd name="connsiteY0-12" fmla="*/ 2233687 h 2233687"/>
              <a:gd name="connsiteX1-13" fmla="*/ 1303586 w 4032448"/>
              <a:gd name="connsiteY1-14" fmla="*/ 0 h 2233687"/>
              <a:gd name="connsiteX2-15" fmla="*/ 4032448 w 4032448"/>
              <a:gd name="connsiteY2-16" fmla="*/ 1437 h 2233687"/>
              <a:gd name="connsiteX3-17" fmla="*/ 4032448 w 4032448"/>
              <a:gd name="connsiteY3-18" fmla="*/ 2233687 h 2233687"/>
              <a:gd name="connsiteX4-19" fmla="*/ 0 w 4032448"/>
              <a:gd name="connsiteY4-20" fmla="*/ 2233687 h 22336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032448" h="2233687">
                <a:moveTo>
                  <a:pt x="0" y="2233687"/>
                </a:moveTo>
                <a:lnTo>
                  <a:pt x="1303586" y="0"/>
                </a:lnTo>
                <a:lnTo>
                  <a:pt x="4032448" y="1437"/>
                </a:lnTo>
                <a:lnTo>
                  <a:pt x="4032448" y="2233687"/>
                </a:lnTo>
                <a:lnTo>
                  <a:pt x="0" y="2233687"/>
                </a:lnTo>
                <a:close/>
              </a:path>
            </a:pathLst>
          </a:custGeom>
          <a:blipFill dpi="0" rotWithShape="1">
            <a:blip r:embed="rId1"/>
            <a:srcRect/>
            <a:stretch>
              <a:fillRect t="-29000" b="-5000"/>
            </a:stretch>
          </a:blip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463" y="146050"/>
            <a:ext cx="37242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pat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 -4.70806E-6 L -0.05469 0.16127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806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61111E-6 -2.88539E-6 L 0.0533 -0.16775 " pathEditMode="relative" rAng="0" ptsTypes="AA">
                                      <p:cBhvr>
                                        <p:cTn id="21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7" descr="F:\项目\靳乐\3\muban3diban-0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0" descr="F:\项目\靳乐\3\muban3-01xiantia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4" t="20219" r="16548" b="43848"/>
          <a:stretch>
            <a:fillRect/>
          </a:stretch>
        </p:blipFill>
        <p:spPr bwMode="auto">
          <a:xfrm>
            <a:off x="5003800" y="361950"/>
            <a:ext cx="41402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2" descr="F:\项目\靳乐\3\muban3-01xiantiao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32" b="28656"/>
          <a:stretch>
            <a:fillRect/>
          </a:stretch>
        </p:blipFill>
        <p:spPr bwMode="auto">
          <a:xfrm>
            <a:off x="-14288" y="2211388"/>
            <a:ext cx="9124951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0" descr="F:\项目\靳乐\3\muban3-01xiantiao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6" b="43848"/>
          <a:stretch>
            <a:fillRect/>
          </a:stretch>
        </p:blipFill>
        <p:spPr bwMode="auto">
          <a:xfrm>
            <a:off x="0" y="700088"/>
            <a:ext cx="5308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E:\tao\新建文件夹 (4)\44-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3825"/>
            <a:ext cx="6732587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0067B4"/>
          </a:solidFill>
          <a:ln>
            <a:noFill/>
          </a:ln>
          <a:effectLst>
            <a:outerShdw blurRad="101600" dist="38100" dir="16200000" rotWithShape="0">
              <a:prstClr val="black">
                <a:alpha val="28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" name="Line 111"/>
          <p:cNvSpPr>
            <a:spLocks noChangeShapeType="1"/>
          </p:cNvSpPr>
          <p:nvPr/>
        </p:nvSpPr>
        <p:spPr bwMode="auto">
          <a:xfrm flipH="1">
            <a:off x="1900238" y="4913313"/>
            <a:ext cx="7212012" cy="0"/>
          </a:xfrm>
          <a:prstGeom prst="line">
            <a:avLst/>
          </a:prstGeom>
          <a:noFill/>
          <a:ln w="3175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728663" y="4757738"/>
            <a:ext cx="1120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2012.00.00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2" name="Oval 112"/>
          <p:cNvSpPr>
            <a:spLocks noChangeArrowheads="1"/>
          </p:cNvSpPr>
          <p:nvPr/>
        </p:nvSpPr>
        <p:spPr bwMode="auto">
          <a:xfrm>
            <a:off x="2195513" y="4859338"/>
            <a:ext cx="107950" cy="107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980140" y="232840"/>
            <a:ext cx="449008" cy="449008"/>
            <a:chOff x="3343275" y="5875338"/>
            <a:chExt cx="619125" cy="619125"/>
          </a:xfrm>
          <a:effectLst>
            <a:outerShdw blurRad="127000" dist="38100" dir="5400000" algn="t" rotWithShape="0">
              <a:prstClr val="black">
                <a:alpha val="38000"/>
              </a:prstClr>
            </a:outerShdw>
          </a:effectLst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3343275" y="5875338"/>
              <a:ext cx="619125" cy="6191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20"/>
            <p:cNvSpPr/>
            <p:nvPr/>
          </p:nvSpPr>
          <p:spPr bwMode="auto">
            <a:xfrm>
              <a:off x="3521075" y="5948363"/>
              <a:ext cx="242888" cy="125413"/>
            </a:xfrm>
            <a:custGeom>
              <a:avLst/>
              <a:gdLst>
                <a:gd name="T0" fmla="*/ 77 w 77"/>
                <a:gd name="T1" fmla="*/ 1 h 40"/>
                <a:gd name="T2" fmla="*/ 74 w 77"/>
                <a:gd name="T3" fmla="*/ 0 h 40"/>
                <a:gd name="T4" fmla="*/ 26 w 77"/>
                <a:gd name="T5" fmla="*/ 36 h 40"/>
                <a:gd name="T6" fmla="*/ 3 w 77"/>
                <a:gd name="T7" fmla="*/ 5 h 40"/>
                <a:gd name="T8" fmla="*/ 1 w 77"/>
                <a:gd name="T9" fmla="*/ 4 h 40"/>
                <a:gd name="T10" fmla="*/ 0 w 77"/>
                <a:gd name="T11" fmla="*/ 7 h 40"/>
                <a:gd name="T12" fmla="*/ 24 w 77"/>
                <a:gd name="T13" fmla="*/ 39 h 40"/>
                <a:gd name="T14" fmla="*/ 24 w 77"/>
                <a:gd name="T15" fmla="*/ 39 h 40"/>
                <a:gd name="T16" fmla="*/ 26 w 77"/>
                <a:gd name="T17" fmla="*/ 40 h 40"/>
                <a:gd name="T18" fmla="*/ 27 w 77"/>
                <a:gd name="T19" fmla="*/ 40 h 40"/>
                <a:gd name="T20" fmla="*/ 76 w 77"/>
                <a:gd name="T21" fmla="*/ 3 h 40"/>
                <a:gd name="T22" fmla="*/ 77 w 77"/>
                <a:gd name="T23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40">
                  <a:moveTo>
                    <a:pt x="77" y="1"/>
                  </a:moveTo>
                  <a:cubicBezTo>
                    <a:pt x="76" y="0"/>
                    <a:pt x="75" y="0"/>
                    <a:pt x="74" y="0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1" y="4"/>
                    <a:pt x="1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40"/>
                    <a:pt x="25" y="40"/>
                    <a:pt x="26" y="40"/>
                  </a:cubicBezTo>
                  <a:cubicBezTo>
                    <a:pt x="26" y="40"/>
                    <a:pt x="27" y="40"/>
                    <a:pt x="27" y="40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7" y="2"/>
                    <a:pt x="77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21"/>
            <p:cNvSpPr>
              <a:spLocks noEditPoints="1"/>
            </p:cNvSpPr>
            <p:nvPr/>
          </p:nvSpPr>
          <p:spPr bwMode="auto">
            <a:xfrm>
              <a:off x="3451225" y="6092826"/>
              <a:ext cx="355600" cy="277813"/>
            </a:xfrm>
            <a:custGeom>
              <a:avLst/>
              <a:gdLst>
                <a:gd name="T0" fmla="*/ 103 w 113"/>
                <a:gd name="T1" fmla="*/ 0 h 88"/>
                <a:gd name="T2" fmla="*/ 10 w 113"/>
                <a:gd name="T3" fmla="*/ 0 h 88"/>
                <a:gd name="T4" fmla="*/ 0 w 113"/>
                <a:gd name="T5" fmla="*/ 10 h 88"/>
                <a:gd name="T6" fmla="*/ 0 w 113"/>
                <a:gd name="T7" fmla="*/ 78 h 88"/>
                <a:gd name="T8" fmla="*/ 10 w 113"/>
                <a:gd name="T9" fmla="*/ 88 h 88"/>
                <a:gd name="T10" fmla="*/ 103 w 113"/>
                <a:gd name="T11" fmla="*/ 88 h 88"/>
                <a:gd name="T12" fmla="*/ 113 w 113"/>
                <a:gd name="T13" fmla="*/ 78 h 88"/>
                <a:gd name="T14" fmla="*/ 113 w 113"/>
                <a:gd name="T15" fmla="*/ 10 h 88"/>
                <a:gd name="T16" fmla="*/ 103 w 113"/>
                <a:gd name="T17" fmla="*/ 0 h 88"/>
                <a:gd name="T18" fmla="*/ 80 w 113"/>
                <a:gd name="T19" fmla="*/ 79 h 88"/>
                <a:gd name="T20" fmla="*/ 75 w 113"/>
                <a:gd name="T21" fmla="*/ 74 h 88"/>
                <a:gd name="T22" fmla="*/ 80 w 113"/>
                <a:gd name="T23" fmla="*/ 70 h 88"/>
                <a:gd name="T24" fmla="*/ 84 w 113"/>
                <a:gd name="T25" fmla="*/ 74 h 88"/>
                <a:gd name="T26" fmla="*/ 80 w 113"/>
                <a:gd name="T27" fmla="*/ 79 h 88"/>
                <a:gd name="T28" fmla="*/ 99 w 113"/>
                <a:gd name="T29" fmla="*/ 79 h 88"/>
                <a:gd name="T30" fmla="*/ 95 w 113"/>
                <a:gd name="T31" fmla="*/ 74 h 88"/>
                <a:gd name="T32" fmla="*/ 99 w 113"/>
                <a:gd name="T33" fmla="*/ 70 h 88"/>
                <a:gd name="T34" fmla="*/ 103 w 113"/>
                <a:gd name="T35" fmla="*/ 74 h 88"/>
                <a:gd name="T36" fmla="*/ 99 w 113"/>
                <a:gd name="T37" fmla="*/ 79 h 88"/>
                <a:gd name="T38" fmla="*/ 103 w 113"/>
                <a:gd name="T39" fmla="*/ 61 h 88"/>
                <a:gd name="T40" fmla="*/ 10 w 113"/>
                <a:gd name="T41" fmla="*/ 61 h 88"/>
                <a:gd name="T42" fmla="*/ 10 w 113"/>
                <a:gd name="T43" fmla="*/ 10 h 88"/>
                <a:gd name="T44" fmla="*/ 103 w 113"/>
                <a:gd name="T45" fmla="*/ 10 h 88"/>
                <a:gd name="T46" fmla="*/ 103 w 113"/>
                <a:gd name="T47" fmla="*/ 6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3" h="88">
                  <a:moveTo>
                    <a:pt x="10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3"/>
                    <a:pt x="5" y="88"/>
                    <a:pt x="10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9" y="88"/>
                    <a:pt x="113" y="83"/>
                    <a:pt x="113" y="78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5"/>
                    <a:pt x="109" y="0"/>
                    <a:pt x="103" y="0"/>
                  </a:cubicBezTo>
                  <a:close/>
                  <a:moveTo>
                    <a:pt x="80" y="79"/>
                  </a:moveTo>
                  <a:cubicBezTo>
                    <a:pt x="77" y="79"/>
                    <a:pt x="75" y="77"/>
                    <a:pt x="75" y="74"/>
                  </a:cubicBezTo>
                  <a:cubicBezTo>
                    <a:pt x="75" y="72"/>
                    <a:pt x="77" y="70"/>
                    <a:pt x="80" y="70"/>
                  </a:cubicBezTo>
                  <a:cubicBezTo>
                    <a:pt x="82" y="70"/>
                    <a:pt x="84" y="72"/>
                    <a:pt x="84" y="74"/>
                  </a:cubicBezTo>
                  <a:cubicBezTo>
                    <a:pt x="84" y="77"/>
                    <a:pt x="82" y="79"/>
                    <a:pt x="80" y="79"/>
                  </a:cubicBezTo>
                  <a:close/>
                  <a:moveTo>
                    <a:pt x="99" y="79"/>
                  </a:moveTo>
                  <a:cubicBezTo>
                    <a:pt x="97" y="79"/>
                    <a:pt x="95" y="77"/>
                    <a:pt x="95" y="74"/>
                  </a:cubicBezTo>
                  <a:cubicBezTo>
                    <a:pt x="95" y="72"/>
                    <a:pt x="97" y="70"/>
                    <a:pt x="99" y="70"/>
                  </a:cubicBezTo>
                  <a:cubicBezTo>
                    <a:pt x="101" y="70"/>
                    <a:pt x="103" y="72"/>
                    <a:pt x="103" y="74"/>
                  </a:cubicBezTo>
                  <a:cubicBezTo>
                    <a:pt x="103" y="77"/>
                    <a:pt x="101" y="79"/>
                    <a:pt x="99" y="79"/>
                  </a:cubicBezTo>
                  <a:close/>
                  <a:moveTo>
                    <a:pt x="103" y="61"/>
                  </a:moveTo>
                  <a:cubicBezTo>
                    <a:pt x="10" y="61"/>
                    <a:pt x="10" y="61"/>
                    <a:pt x="10" y="6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3" y="10"/>
                    <a:pt x="103" y="10"/>
                    <a:pt x="103" y="10"/>
                  </a:cubicBezTo>
                  <a:lnTo>
                    <a:pt x="103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699037" y="232840"/>
            <a:ext cx="447857" cy="449008"/>
            <a:chOff x="5713413" y="5875338"/>
            <a:chExt cx="617538" cy="619125"/>
          </a:xfrm>
          <a:effectLst>
            <a:outerShdw blurRad="127000" dist="38100" dir="5400000" algn="t" rotWithShape="0">
              <a:prstClr val="black">
                <a:alpha val="38000"/>
              </a:prstClr>
            </a:outerShdw>
          </a:effectLst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5713413" y="5875338"/>
              <a:ext cx="617538" cy="61912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22"/>
            <p:cNvSpPr>
              <a:spLocks noEditPoints="1"/>
            </p:cNvSpPr>
            <p:nvPr/>
          </p:nvSpPr>
          <p:spPr bwMode="auto">
            <a:xfrm>
              <a:off x="5867400" y="5973763"/>
              <a:ext cx="309563" cy="425450"/>
            </a:xfrm>
            <a:custGeom>
              <a:avLst/>
              <a:gdLst>
                <a:gd name="T0" fmla="*/ 86 w 98"/>
                <a:gd name="T1" fmla="*/ 0 h 135"/>
                <a:gd name="T2" fmla="*/ 12 w 98"/>
                <a:gd name="T3" fmla="*/ 0 h 135"/>
                <a:gd name="T4" fmla="*/ 0 w 98"/>
                <a:gd name="T5" fmla="*/ 11 h 135"/>
                <a:gd name="T6" fmla="*/ 0 w 98"/>
                <a:gd name="T7" fmla="*/ 123 h 135"/>
                <a:gd name="T8" fmla="*/ 12 w 98"/>
                <a:gd name="T9" fmla="*/ 135 h 135"/>
                <a:gd name="T10" fmla="*/ 86 w 98"/>
                <a:gd name="T11" fmla="*/ 135 h 135"/>
                <a:gd name="T12" fmla="*/ 98 w 98"/>
                <a:gd name="T13" fmla="*/ 123 h 135"/>
                <a:gd name="T14" fmla="*/ 98 w 98"/>
                <a:gd name="T15" fmla="*/ 11 h 135"/>
                <a:gd name="T16" fmla="*/ 86 w 98"/>
                <a:gd name="T17" fmla="*/ 0 h 135"/>
                <a:gd name="T18" fmla="*/ 49 w 98"/>
                <a:gd name="T19" fmla="*/ 16 h 135"/>
                <a:gd name="T20" fmla="*/ 61 w 98"/>
                <a:gd name="T21" fmla="*/ 28 h 135"/>
                <a:gd name="T22" fmla="*/ 49 w 98"/>
                <a:gd name="T23" fmla="*/ 40 h 135"/>
                <a:gd name="T24" fmla="*/ 36 w 98"/>
                <a:gd name="T25" fmla="*/ 28 h 135"/>
                <a:gd name="T26" fmla="*/ 49 w 98"/>
                <a:gd name="T27" fmla="*/ 16 h 135"/>
                <a:gd name="T28" fmla="*/ 49 w 98"/>
                <a:gd name="T29" fmla="*/ 125 h 135"/>
                <a:gd name="T30" fmla="*/ 13 w 98"/>
                <a:gd name="T31" fmla="*/ 89 h 135"/>
                <a:gd name="T32" fmla="*/ 49 w 98"/>
                <a:gd name="T33" fmla="*/ 53 h 135"/>
                <a:gd name="T34" fmla="*/ 85 w 98"/>
                <a:gd name="T35" fmla="*/ 89 h 135"/>
                <a:gd name="T36" fmla="*/ 49 w 98"/>
                <a:gd name="T37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8" h="135">
                  <a:moveTo>
                    <a:pt x="8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30"/>
                    <a:pt x="5" y="135"/>
                    <a:pt x="12" y="135"/>
                  </a:cubicBezTo>
                  <a:cubicBezTo>
                    <a:pt x="86" y="135"/>
                    <a:pt x="86" y="135"/>
                    <a:pt x="86" y="135"/>
                  </a:cubicBezTo>
                  <a:cubicBezTo>
                    <a:pt x="93" y="135"/>
                    <a:pt x="98" y="130"/>
                    <a:pt x="98" y="123"/>
                  </a:cubicBezTo>
                  <a:cubicBezTo>
                    <a:pt x="98" y="11"/>
                    <a:pt x="98" y="11"/>
                    <a:pt x="98" y="11"/>
                  </a:cubicBezTo>
                  <a:cubicBezTo>
                    <a:pt x="98" y="5"/>
                    <a:pt x="93" y="0"/>
                    <a:pt x="86" y="0"/>
                  </a:cubicBezTo>
                  <a:close/>
                  <a:moveTo>
                    <a:pt x="49" y="16"/>
                  </a:moveTo>
                  <a:cubicBezTo>
                    <a:pt x="56" y="16"/>
                    <a:pt x="61" y="21"/>
                    <a:pt x="61" y="28"/>
                  </a:cubicBezTo>
                  <a:cubicBezTo>
                    <a:pt x="61" y="35"/>
                    <a:pt x="56" y="40"/>
                    <a:pt x="49" y="40"/>
                  </a:cubicBezTo>
                  <a:cubicBezTo>
                    <a:pt x="42" y="40"/>
                    <a:pt x="36" y="35"/>
                    <a:pt x="36" y="28"/>
                  </a:cubicBezTo>
                  <a:cubicBezTo>
                    <a:pt x="36" y="21"/>
                    <a:pt x="42" y="16"/>
                    <a:pt x="49" y="16"/>
                  </a:cubicBezTo>
                  <a:close/>
                  <a:moveTo>
                    <a:pt x="49" y="125"/>
                  </a:moveTo>
                  <a:cubicBezTo>
                    <a:pt x="29" y="125"/>
                    <a:pt x="13" y="109"/>
                    <a:pt x="13" y="89"/>
                  </a:cubicBezTo>
                  <a:cubicBezTo>
                    <a:pt x="13" y="69"/>
                    <a:pt x="29" y="53"/>
                    <a:pt x="49" y="53"/>
                  </a:cubicBezTo>
                  <a:cubicBezTo>
                    <a:pt x="69" y="53"/>
                    <a:pt x="85" y="69"/>
                    <a:pt x="85" y="89"/>
                  </a:cubicBezTo>
                  <a:cubicBezTo>
                    <a:pt x="85" y="109"/>
                    <a:pt x="69" y="125"/>
                    <a:pt x="49" y="1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23"/>
            <p:cNvSpPr>
              <a:spLocks noEditPoints="1"/>
            </p:cNvSpPr>
            <p:nvPr/>
          </p:nvSpPr>
          <p:spPr bwMode="auto">
            <a:xfrm>
              <a:off x="5924550" y="6156326"/>
              <a:ext cx="192088" cy="193675"/>
            </a:xfrm>
            <a:custGeom>
              <a:avLst/>
              <a:gdLst>
                <a:gd name="T0" fmla="*/ 31 w 61"/>
                <a:gd name="T1" fmla="*/ 0 h 61"/>
                <a:gd name="T2" fmla="*/ 0 w 61"/>
                <a:gd name="T3" fmla="*/ 31 h 61"/>
                <a:gd name="T4" fmla="*/ 31 w 61"/>
                <a:gd name="T5" fmla="*/ 61 h 61"/>
                <a:gd name="T6" fmla="*/ 61 w 61"/>
                <a:gd name="T7" fmla="*/ 31 h 61"/>
                <a:gd name="T8" fmla="*/ 31 w 61"/>
                <a:gd name="T9" fmla="*/ 0 h 61"/>
                <a:gd name="T10" fmla="*/ 31 w 61"/>
                <a:gd name="T11" fmla="*/ 56 h 61"/>
                <a:gd name="T12" fmla="*/ 5 w 61"/>
                <a:gd name="T13" fmla="*/ 31 h 61"/>
                <a:gd name="T14" fmla="*/ 31 w 61"/>
                <a:gd name="T15" fmla="*/ 5 h 61"/>
                <a:gd name="T16" fmla="*/ 56 w 61"/>
                <a:gd name="T17" fmla="*/ 31 h 61"/>
                <a:gd name="T18" fmla="*/ 31 w 61"/>
                <a:gd name="T1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8" y="61"/>
                    <a:pt x="61" y="47"/>
                    <a:pt x="61" y="31"/>
                  </a:cubicBezTo>
                  <a:cubicBezTo>
                    <a:pt x="61" y="14"/>
                    <a:pt x="48" y="0"/>
                    <a:pt x="31" y="0"/>
                  </a:cubicBezTo>
                  <a:close/>
                  <a:moveTo>
                    <a:pt x="31" y="56"/>
                  </a:moveTo>
                  <a:cubicBezTo>
                    <a:pt x="17" y="56"/>
                    <a:pt x="5" y="45"/>
                    <a:pt x="5" y="31"/>
                  </a:cubicBezTo>
                  <a:cubicBezTo>
                    <a:pt x="5" y="17"/>
                    <a:pt x="17" y="5"/>
                    <a:pt x="31" y="5"/>
                  </a:cubicBezTo>
                  <a:cubicBezTo>
                    <a:pt x="45" y="5"/>
                    <a:pt x="56" y="17"/>
                    <a:pt x="56" y="31"/>
                  </a:cubicBezTo>
                  <a:cubicBezTo>
                    <a:pt x="56" y="45"/>
                    <a:pt x="45" y="56"/>
                    <a:pt x="31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6000750" y="6232526"/>
              <a:ext cx="41275" cy="412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271234" y="232840"/>
            <a:ext cx="447857" cy="449008"/>
            <a:chOff x="6502400" y="5875338"/>
            <a:chExt cx="617538" cy="619125"/>
          </a:xfrm>
          <a:effectLst>
            <a:outerShdw blurRad="127000" dist="38100" dir="5400000" algn="t" rotWithShape="0">
              <a:prstClr val="black">
                <a:alpha val="38000"/>
              </a:prstClr>
            </a:outerShdw>
          </a:effectLst>
        </p:grpSpPr>
        <p:sp>
          <p:nvSpPr>
            <p:cNvPr id="23" name="Oval 18"/>
            <p:cNvSpPr>
              <a:spLocks noChangeArrowheads="1"/>
            </p:cNvSpPr>
            <p:nvPr/>
          </p:nvSpPr>
          <p:spPr bwMode="auto">
            <a:xfrm>
              <a:off x="6502400" y="5875338"/>
              <a:ext cx="617538" cy="6191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25"/>
            <p:cNvSpPr>
              <a:spLocks noEditPoints="1"/>
            </p:cNvSpPr>
            <p:nvPr/>
          </p:nvSpPr>
          <p:spPr bwMode="auto">
            <a:xfrm>
              <a:off x="6599238" y="5957888"/>
              <a:ext cx="442913" cy="438150"/>
            </a:xfrm>
            <a:custGeom>
              <a:avLst/>
              <a:gdLst>
                <a:gd name="T0" fmla="*/ 10 w 140"/>
                <a:gd name="T1" fmla="*/ 121 h 139"/>
                <a:gd name="T2" fmla="*/ 19 w 140"/>
                <a:gd name="T3" fmla="*/ 130 h 139"/>
                <a:gd name="T4" fmla="*/ 54 w 140"/>
                <a:gd name="T5" fmla="*/ 130 h 139"/>
                <a:gd name="T6" fmla="*/ 65 w 140"/>
                <a:gd name="T7" fmla="*/ 119 h 139"/>
                <a:gd name="T8" fmla="*/ 100 w 140"/>
                <a:gd name="T9" fmla="*/ 83 h 139"/>
                <a:gd name="T10" fmla="*/ 119 w 140"/>
                <a:gd name="T11" fmla="*/ 64 h 139"/>
                <a:gd name="T12" fmla="*/ 116 w 140"/>
                <a:gd name="T13" fmla="*/ 61 h 139"/>
                <a:gd name="T14" fmla="*/ 140 w 140"/>
                <a:gd name="T15" fmla="*/ 37 h 139"/>
                <a:gd name="T16" fmla="*/ 102 w 140"/>
                <a:gd name="T17" fmla="*/ 0 h 139"/>
                <a:gd name="T18" fmla="*/ 78 w 140"/>
                <a:gd name="T19" fmla="*/ 24 h 139"/>
                <a:gd name="T20" fmla="*/ 75 w 140"/>
                <a:gd name="T21" fmla="*/ 21 h 139"/>
                <a:gd name="T22" fmla="*/ 56 w 140"/>
                <a:gd name="T23" fmla="*/ 39 h 139"/>
                <a:gd name="T24" fmla="*/ 21 w 140"/>
                <a:gd name="T25" fmla="*/ 75 h 139"/>
                <a:gd name="T26" fmla="*/ 10 w 140"/>
                <a:gd name="T27" fmla="*/ 86 h 139"/>
                <a:gd name="T28" fmla="*/ 10 w 140"/>
                <a:gd name="T29" fmla="*/ 121 h 139"/>
                <a:gd name="T30" fmla="*/ 102 w 140"/>
                <a:gd name="T31" fmla="*/ 5 h 139"/>
                <a:gd name="T32" fmla="*/ 134 w 140"/>
                <a:gd name="T33" fmla="*/ 37 h 139"/>
                <a:gd name="T34" fmla="*/ 113 w 140"/>
                <a:gd name="T35" fmla="*/ 58 h 139"/>
                <a:gd name="T36" fmla="*/ 81 w 140"/>
                <a:gd name="T37" fmla="*/ 27 h 139"/>
                <a:gd name="T38" fmla="*/ 102 w 140"/>
                <a:gd name="T39" fmla="*/ 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0" h="139">
                  <a:moveTo>
                    <a:pt x="10" y="121"/>
                  </a:moveTo>
                  <a:cubicBezTo>
                    <a:pt x="19" y="130"/>
                    <a:pt x="19" y="130"/>
                    <a:pt x="19" y="130"/>
                  </a:cubicBezTo>
                  <a:cubicBezTo>
                    <a:pt x="28" y="139"/>
                    <a:pt x="44" y="139"/>
                    <a:pt x="54" y="13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40" y="37"/>
                    <a:pt x="140" y="37"/>
                    <a:pt x="140" y="37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0" y="95"/>
                    <a:pt x="0" y="111"/>
                    <a:pt x="10" y="121"/>
                  </a:cubicBezTo>
                  <a:close/>
                  <a:moveTo>
                    <a:pt x="102" y="5"/>
                  </a:moveTo>
                  <a:cubicBezTo>
                    <a:pt x="134" y="37"/>
                    <a:pt x="134" y="37"/>
                    <a:pt x="134" y="37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81" y="27"/>
                    <a:pt x="81" y="27"/>
                    <a:pt x="81" y="27"/>
                  </a:cubicBezTo>
                  <a:lnTo>
                    <a:pt x="10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26"/>
            <p:cNvSpPr/>
            <p:nvPr/>
          </p:nvSpPr>
          <p:spPr bwMode="auto">
            <a:xfrm>
              <a:off x="6959600" y="6054726"/>
              <a:ext cx="31750" cy="31750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lnTo>
                    <a:pt x="0" y="10"/>
                  </a:lnTo>
                  <a:lnTo>
                    <a:pt x="10" y="20"/>
                  </a:lnTo>
                  <a:lnTo>
                    <a:pt x="20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27"/>
            <p:cNvSpPr/>
            <p:nvPr/>
          </p:nvSpPr>
          <p:spPr bwMode="auto">
            <a:xfrm>
              <a:off x="6908800" y="6008688"/>
              <a:ext cx="31750" cy="31750"/>
            </a:xfrm>
            <a:custGeom>
              <a:avLst/>
              <a:gdLst>
                <a:gd name="T0" fmla="*/ 0 w 20"/>
                <a:gd name="T1" fmla="*/ 10 h 20"/>
                <a:gd name="T2" fmla="*/ 10 w 20"/>
                <a:gd name="T3" fmla="*/ 20 h 20"/>
                <a:gd name="T4" fmla="*/ 20 w 20"/>
                <a:gd name="T5" fmla="*/ 10 h 20"/>
                <a:gd name="T6" fmla="*/ 10 w 20"/>
                <a:gd name="T7" fmla="*/ 0 h 20"/>
                <a:gd name="T8" fmla="*/ 0 w 20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0" y="10"/>
                  </a:moveTo>
                  <a:lnTo>
                    <a:pt x="10" y="20"/>
                  </a:lnTo>
                  <a:lnTo>
                    <a:pt x="20" y="10"/>
                  </a:lnTo>
                  <a:lnTo>
                    <a:pt x="1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126839" y="232840"/>
            <a:ext cx="449008" cy="449008"/>
            <a:chOff x="4924425" y="5875338"/>
            <a:chExt cx="619125" cy="619125"/>
          </a:xfrm>
          <a:effectLst>
            <a:outerShdw blurRad="127000" dist="38100" dir="5400000" algn="t" rotWithShape="0">
              <a:prstClr val="black">
                <a:alpha val="38000"/>
              </a:prstClr>
            </a:outerShdw>
          </a:effectLst>
        </p:grpSpPr>
        <p:sp>
          <p:nvSpPr>
            <p:cNvPr id="28" name="Oval 16"/>
            <p:cNvSpPr>
              <a:spLocks noChangeArrowheads="1"/>
            </p:cNvSpPr>
            <p:nvPr/>
          </p:nvSpPr>
          <p:spPr bwMode="auto">
            <a:xfrm>
              <a:off x="4924425" y="5875338"/>
              <a:ext cx="619125" cy="619125"/>
            </a:xfrm>
            <a:prstGeom prst="ellipse">
              <a:avLst/>
            </a:prstGeom>
            <a:solidFill>
              <a:srgbClr val="F05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5035550" y="5954713"/>
              <a:ext cx="381000" cy="379413"/>
            </a:xfrm>
            <a:custGeom>
              <a:avLst/>
              <a:gdLst>
                <a:gd name="T0" fmla="*/ 61 w 121"/>
                <a:gd name="T1" fmla="*/ 0 h 120"/>
                <a:gd name="T2" fmla="*/ 0 w 121"/>
                <a:gd name="T3" fmla="*/ 60 h 120"/>
                <a:gd name="T4" fmla="*/ 61 w 121"/>
                <a:gd name="T5" fmla="*/ 120 h 120"/>
                <a:gd name="T6" fmla="*/ 121 w 121"/>
                <a:gd name="T7" fmla="*/ 60 h 120"/>
                <a:gd name="T8" fmla="*/ 61 w 121"/>
                <a:gd name="T9" fmla="*/ 0 h 120"/>
                <a:gd name="T10" fmla="*/ 61 w 121"/>
                <a:gd name="T11" fmla="*/ 103 h 120"/>
                <a:gd name="T12" fmla="*/ 18 w 121"/>
                <a:gd name="T13" fmla="*/ 60 h 120"/>
                <a:gd name="T14" fmla="*/ 61 w 121"/>
                <a:gd name="T15" fmla="*/ 17 h 120"/>
                <a:gd name="T16" fmla="*/ 103 w 121"/>
                <a:gd name="T17" fmla="*/ 60 h 120"/>
                <a:gd name="T18" fmla="*/ 61 w 121"/>
                <a:gd name="T19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20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1" y="120"/>
                  </a:cubicBezTo>
                  <a:cubicBezTo>
                    <a:pt x="94" y="120"/>
                    <a:pt x="121" y="93"/>
                    <a:pt x="121" y="60"/>
                  </a:cubicBezTo>
                  <a:cubicBezTo>
                    <a:pt x="121" y="27"/>
                    <a:pt x="94" y="0"/>
                    <a:pt x="61" y="0"/>
                  </a:cubicBezTo>
                  <a:close/>
                  <a:moveTo>
                    <a:pt x="61" y="103"/>
                  </a:moveTo>
                  <a:cubicBezTo>
                    <a:pt x="37" y="103"/>
                    <a:pt x="18" y="84"/>
                    <a:pt x="18" y="60"/>
                  </a:cubicBezTo>
                  <a:cubicBezTo>
                    <a:pt x="18" y="36"/>
                    <a:pt x="37" y="17"/>
                    <a:pt x="61" y="17"/>
                  </a:cubicBezTo>
                  <a:cubicBezTo>
                    <a:pt x="84" y="17"/>
                    <a:pt x="103" y="36"/>
                    <a:pt x="103" y="60"/>
                  </a:cubicBezTo>
                  <a:cubicBezTo>
                    <a:pt x="103" y="84"/>
                    <a:pt x="84" y="103"/>
                    <a:pt x="61" y="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5106988" y="6024563"/>
              <a:ext cx="236538" cy="239713"/>
            </a:xfrm>
            <a:custGeom>
              <a:avLst/>
              <a:gdLst>
                <a:gd name="T0" fmla="*/ 38 w 75"/>
                <a:gd name="T1" fmla="*/ 0 h 76"/>
                <a:gd name="T2" fmla="*/ 0 w 75"/>
                <a:gd name="T3" fmla="*/ 38 h 76"/>
                <a:gd name="T4" fmla="*/ 38 w 75"/>
                <a:gd name="T5" fmla="*/ 76 h 76"/>
                <a:gd name="T6" fmla="*/ 75 w 75"/>
                <a:gd name="T7" fmla="*/ 38 h 76"/>
                <a:gd name="T8" fmla="*/ 38 w 75"/>
                <a:gd name="T9" fmla="*/ 0 h 76"/>
                <a:gd name="T10" fmla="*/ 38 w 75"/>
                <a:gd name="T11" fmla="*/ 67 h 76"/>
                <a:gd name="T12" fmla="*/ 8 w 75"/>
                <a:gd name="T13" fmla="*/ 38 h 76"/>
                <a:gd name="T14" fmla="*/ 38 w 75"/>
                <a:gd name="T15" fmla="*/ 9 h 76"/>
                <a:gd name="T16" fmla="*/ 67 w 75"/>
                <a:gd name="T17" fmla="*/ 38 h 76"/>
                <a:gd name="T18" fmla="*/ 38 w 75"/>
                <a:gd name="T19" fmla="*/ 6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6">
                  <a:moveTo>
                    <a:pt x="38" y="0"/>
                  </a:move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8" y="76"/>
                    <a:pt x="75" y="59"/>
                    <a:pt x="75" y="38"/>
                  </a:cubicBezTo>
                  <a:cubicBezTo>
                    <a:pt x="75" y="17"/>
                    <a:pt x="58" y="0"/>
                    <a:pt x="38" y="0"/>
                  </a:cubicBezTo>
                  <a:close/>
                  <a:moveTo>
                    <a:pt x="38" y="67"/>
                  </a:moveTo>
                  <a:cubicBezTo>
                    <a:pt x="21" y="67"/>
                    <a:pt x="8" y="54"/>
                    <a:pt x="8" y="38"/>
                  </a:cubicBezTo>
                  <a:cubicBezTo>
                    <a:pt x="8" y="22"/>
                    <a:pt x="21" y="9"/>
                    <a:pt x="38" y="9"/>
                  </a:cubicBezTo>
                  <a:cubicBezTo>
                    <a:pt x="54" y="9"/>
                    <a:pt x="67" y="22"/>
                    <a:pt x="67" y="38"/>
                  </a:cubicBezTo>
                  <a:cubicBezTo>
                    <a:pt x="67" y="54"/>
                    <a:pt x="54" y="67"/>
                    <a:pt x="38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5160963" y="6076951"/>
              <a:ext cx="57150" cy="69850"/>
            </a:xfrm>
            <a:custGeom>
              <a:avLst/>
              <a:gdLst>
                <a:gd name="T0" fmla="*/ 3 w 18"/>
                <a:gd name="T1" fmla="*/ 22 h 22"/>
                <a:gd name="T2" fmla="*/ 0 w 18"/>
                <a:gd name="T3" fmla="*/ 19 h 22"/>
                <a:gd name="T4" fmla="*/ 15 w 18"/>
                <a:gd name="T5" fmla="*/ 1 h 22"/>
                <a:gd name="T6" fmla="*/ 18 w 18"/>
                <a:gd name="T7" fmla="*/ 3 h 22"/>
                <a:gd name="T8" fmla="*/ 16 w 18"/>
                <a:gd name="T9" fmla="*/ 6 h 22"/>
                <a:gd name="T10" fmla="*/ 5 w 18"/>
                <a:gd name="T11" fmla="*/ 19 h 22"/>
                <a:gd name="T12" fmla="*/ 3 w 18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2">
                  <a:moveTo>
                    <a:pt x="3" y="22"/>
                  </a:moveTo>
                  <a:cubicBezTo>
                    <a:pt x="1" y="22"/>
                    <a:pt x="0" y="21"/>
                    <a:pt x="0" y="19"/>
                  </a:cubicBezTo>
                  <a:cubicBezTo>
                    <a:pt x="0" y="7"/>
                    <a:pt x="10" y="2"/>
                    <a:pt x="15" y="1"/>
                  </a:cubicBezTo>
                  <a:cubicBezTo>
                    <a:pt x="16" y="0"/>
                    <a:pt x="18" y="1"/>
                    <a:pt x="18" y="3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6" y="6"/>
                    <a:pt x="5" y="9"/>
                    <a:pt x="5" y="19"/>
                  </a:cubicBezTo>
                  <a:cubicBezTo>
                    <a:pt x="5" y="21"/>
                    <a:pt x="4" y="22"/>
                    <a:pt x="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5019675" y="6302376"/>
              <a:ext cx="428625" cy="90488"/>
            </a:xfrm>
            <a:custGeom>
              <a:avLst/>
              <a:gdLst>
                <a:gd name="T0" fmla="*/ 109 w 136"/>
                <a:gd name="T1" fmla="*/ 0 h 29"/>
                <a:gd name="T2" fmla="*/ 66 w 136"/>
                <a:gd name="T3" fmla="*/ 17 h 29"/>
                <a:gd name="T4" fmla="*/ 24 w 136"/>
                <a:gd name="T5" fmla="*/ 2 h 29"/>
                <a:gd name="T6" fmla="*/ 3 w 136"/>
                <a:gd name="T7" fmla="*/ 26 h 29"/>
                <a:gd name="T8" fmla="*/ 13 w 136"/>
                <a:gd name="T9" fmla="*/ 29 h 29"/>
                <a:gd name="T10" fmla="*/ 68 w 136"/>
                <a:gd name="T11" fmla="*/ 25 h 29"/>
                <a:gd name="T12" fmla="*/ 68 w 136"/>
                <a:gd name="T13" fmla="*/ 25 h 29"/>
                <a:gd name="T14" fmla="*/ 68 w 136"/>
                <a:gd name="T15" fmla="*/ 25 h 29"/>
                <a:gd name="T16" fmla="*/ 123 w 136"/>
                <a:gd name="T17" fmla="*/ 29 h 29"/>
                <a:gd name="T18" fmla="*/ 132 w 136"/>
                <a:gd name="T19" fmla="*/ 26 h 29"/>
                <a:gd name="T20" fmla="*/ 109 w 136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29">
                  <a:moveTo>
                    <a:pt x="109" y="0"/>
                  </a:moveTo>
                  <a:cubicBezTo>
                    <a:pt x="97" y="11"/>
                    <a:pt x="82" y="17"/>
                    <a:pt x="66" y="17"/>
                  </a:cubicBezTo>
                  <a:cubicBezTo>
                    <a:pt x="50" y="17"/>
                    <a:pt x="36" y="11"/>
                    <a:pt x="24" y="2"/>
                  </a:cubicBezTo>
                  <a:cubicBezTo>
                    <a:pt x="17" y="8"/>
                    <a:pt x="0" y="20"/>
                    <a:pt x="3" y="26"/>
                  </a:cubicBezTo>
                  <a:cubicBezTo>
                    <a:pt x="3" y="26"/>
                    <a:pt x="5" y="29"/>
                    <a:pt x="13" y="29"/>
                  </a:cubicBezTo>
                  <a:cubicBezTo>
                    <a:pt x="13" y="29"/>
                    <a:pt x="41" y="24"/>
                    <a:pt x="68" y="2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94" y="24"/>
                    <a:pt x="123" y="29"/>
                    <a:pt x="123" y="29"/>
                  </a:cubicBezTo>
                  <a:cubicBezTo>
                    <a:pt x="131" y="29"/>
                    <a:pt x="132" y="26"/>
                    <a:pt x="132" y="26"/>
                  </a:cubicBezTo>
                  <a:cubicBezTo>
                    <a:pt x="136" y="19"/>
                    <a:pt x="115" y="4"/>
                    <a:pt x="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552338" y="232840"/>
            <a:ext cx="449008" cy="449008"/>
            <a:chOff x="4132263" y="5875338"/>
            <a:chExt cx="619125" cy="619125"/>
          </a:xfrm>
          <a:effectLst>
            <a:outerShdw blurRad="127000" dist="38100" dir="5400000" algn="t" rotWithShape="0">
              <a:prstClr val="black">
                <a:alpha val="38000"/>
              </a:prstClr>
            </a:outerShdw>
          </a:effectLst>
        </p:grpSpPr>
        <p:sp>
          <p:nvSpPr>
            <p:cNvPr id="34" name="Oval 15"/>
            <p:cNvSpPr>
              <a:spLocks noChangeArrowheads="1"/>
            </p:cNvSpPr>
            <p:nvPr/>
          </p:nvSpPr>
          <p:spPr bwMode="auto">
            <a:xfrm>
              <a:off x="4132263" y="5875338"/>
              <a:ext cx="619125" cy="619125"/>
            </a:xfrm>
            <a:prstGeom prst="ellipse">
              <a:avLst/>
            </a:prstGeom>
            <a:solidFill>
              <a:srgbClr val="80C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32"/>
            <p:cNvSpPr>
              <a:spLocks noEditPoints="1"/>
            </p:cNvSpPr>
            <p:nvPr/>
          </p:nvSpPr>
          <p:spPr bwMode="auto">
            <a:xfrm>
              <a:off x="4164013" y="6080126"/>
              <a:ext cx="558800" cy="225425"/>
            </a:xfrm>
            <a:custGeom>
              <a:avLst/>
              <a:gdLst>
                <a:gd name="T0" fmla="*/ 140 w 177"/>
                <a:gd name="T1" fmla="*/ 0 h 71"/>
                <a:gd name="T2" fmla="*/ 37 w 177"/>
                <a:gd name="T3" fmla="*/ 0 h 71"/>
                <a:gd name="T4" fmla="*/ 0 w 177"/>
                <a:gd name="T5" fmla="*/ 35 h 71"/>
                <a:gd name="T6" fmla="*/ 37 w 177"/>
                <a:gd name="T7" fmla="*/ 71 h 71"/>
                <a:gd name="T8" fmla="*/ 140 w 177"/>
                <a:gd name="T9" fmla="*/ 71 h 71"/>
                <a:gd name="T10" fmla="*/ 177 w 177"/>
                <a:gd name="T11" fmla="*/ 35 h 71"/>
                <a:gd name="T12" fmla="*/ 140 w 177"/>
                <a:gd name="T13" fmla="*/ 0 h 71"/>
                <a:gd name="T14" fmla="*/ 39 w 177"/>
                <a:gd name="T15" fmla="*/ 39 h 71"/>
                <a:gd name="T16" fmla="*/ 28 w 177"/>
                <a:gd name="T17" fmla="*/ 39 h 71"/>
                <a:gd name="T18" fmla="*/ 28 w 177"/>
                <a:gd name="T19" fmla="*/ 50 h 71"/>
                <a:gd name="T20" fmla="*/ 21 w 177"/>
                <a:gd name="T21" fmla="*/ 50 h 71"/>
                <a:gd name="T22" fmla="*/ 21 w 177"/>
                <a:gd name="T23" fmla="*/ 39 h 71"/>
                <a:gd name="T24" fmla="*/ 10 w 177"/>
                <a:gd name="T25" fmla="*/ 39 h 71"/>
                <a:gd name="T26" fmla="*/ 10 w 177"/>
                <a:gd name="T27" fmla="*/ 32 h 71"/>
                <a:gd name="T28" fmla="*/ 21 w 177"/>
                <a:gd name="T29" fmla="*/ 32 h 71"/>
                <a:gd name="T30" fmla="*/ 21 w 177"/>
                <a:gd name="T31" fmla="*/ 21 h 71"/>
                <a:gd name="T32" fmla="*/ 28 w 177"/>
                <a:gd name="T33" fmla="*/ 21 h 71"/>
                <a:gd name="T34" fmla="*/ 28 w 177"/>
                <a:gd name="T35" fmla="*/ 32 h 71"/>
                <a:gd name="T36" fmla="*/ 39 w 177"/>
                <a:gd name="T37" fmla="*/ 32 h 71"/>
                <a:gd name="T38" fmla="*/ 39 w 177"/>
                <a:gd name="T39" fmla="*/ 39 h 71"/>
                <a:gd name="T40" fmla="*/ 130 w 177"/>
                <a:gd name="T41" fmla="*/ 62 h 71"/>
                <a:gd name="T42" fmla="*/ 46 w 177"/>
                <a:gd name="T43" fmla="*/ 62 h 71"/>
                <a:gd name="T44" fmla="*/ 46 w 177"/>
                <a:gd name="T45" fmla="*/ 9 h 71"/>
                <a:gd name="T46" fmla="*/ 130 w 177"/>
                <a:gd name="T47" fmla="*/ 9 h 71"/>
                <a:gd name="T48" fmla="*/ 130 w 177"/>
                <a:gd name="T49" fmla="*/ 62 h 71"/>
                <a:gd name="T50" fmla="*/ 141 w 177"/>
                <a:gd name="T51" fmla="*/ 40 h 71"/>
                <a:gd name="T52" fmla="*/ 136 w 177"/>
                <a:gd name="T53" fmla="*/ 35 h 71"/>
                <a:gd name="T54" fmla="*/ 141 w 177"/>
                <a:gd name="T55" fmla="*/ 30 h 71"/>
                <a:gd name="T56" fmla="*/ 146 w 177"/>
                <a:gd name="T57" fmla="*/ 35 h 71"/>
                <a:gd name="T58" fmla="*/ 141 w 177"/>
                <a:gd name="T59" fmla="*/ 40 h 71"/>
                <a:gd name="T60" fmla="*/ 151 w 177"/>
                <a:gd name="T61" fmla="*/ 50 h 71"/>
                <a:gd name="T62" fmla="*/ 146 w 177"/>
                <a:gd name="T63" fmla="*/ 45 h 71"/>
                <a:gd name="T64" fmla="*/ 151 w 177"/>
                <a:gd name="T65" fmla="*/ 40 h 71"/>
                <a:gd name="T66" fmla="*/ 156 w 177"/>
                <a:gd name="T67" fmla="*/ 45 h 71"/>
                <a:gd name="T68" fmla="*/ 151 w 177"/>
                <a:gd name="T69" fmla="*/ 50 h 71"/>
                <a:gd name="T70" fmla="*/ 151 w 177"/>
                <a:gd name="T71" fmla="*/ 30 h 71"/>
                <a:gd name="T72" fmla="*/ 146 w 177"/>
                <a:gd name="T73" fmla="*/ 25 h 71"/>
                <a:gd name="T74" fmla="*/ 151 w 177"/>
                <a:gd name="T75" fmla="*/ 21 h 71"/>
                <a:gd name="T76" fmla="*/ 156 w 177"/>
                <a:gd name="T77" fmla="*/ 25 h 71"/>
                <a:gd name="T78" fmla="*/ 151 w 177"/>
                <a:gd name="T79" fmla="*/ 30 h 71"/>
                <a:gd name="T80" fmla="*/ 161 w 177"/>
                <a:gd name="T81" fmla="*/ 40 h 71"/>
                <a:gd name="T82" fmla="*/ 156 w 177"/>
                <a:gd name="T83" fmla="*/ 35 h 71"/>
                <a:gd name="T84" fmla="*/ 161 w 177"/>
                <a:gd name="T85" fmla="*/ 30 h 71"/>
                <a:gd name="T86" fmla="*/ 166 w 177"/>
                <a:gd name="T87" fmla="*/ 35 h 71"/>
                <a:gd name="T88" fmla="*/ 161 w 177"/>
                <a:gd name="T89" fmla="*/ 4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7" h="71">
                  <a:moveTo>
                    <a:pt x="140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5"/>
                    <a:pt x="16" y="71"/>
                    <a:pt x="37" y="71"/>
                  </a:cubicBezTo>
                  <a:cubicBezTo>
                    <a:pt x="140" y="71"/>
                    <a:pt x="140" y="71"/>
                    <a:pt x="140" y="71"/>
                  </a:cubicBezTo>
                  <a:cubicBezTo>
                    <a:pt x="160" y="71"/>
                    <a:pt x="177" y="55"/>
                    <a:pt x="177" y="35"/>
                  </a:cubicBezTo>
                  <a:cubicBezTo>
                    <a:pt x="177" y="16"/>
                    <a:pt x="160" y="0"/>
                    <a:pt x="140" y="0"/>
                  </a:cubicBezTo>
                  <a:close/>
                  <a:moveTo>
                    <a:pt x="39" y="39"/>
                  </a:moveTo>
                  <a:cubicBezTo>
                    <a:pt x="28" y="39"/>
                    <a:pt x="28" y="39"/>
                    <a:pt x="28" y="39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39" y="32"/>
                    <a:pt x="39" y="32"/>
                    <a:pt x="39" y="32"/>
                  </a:cubicBezTo>
                  <a:lnTo>
                    <a:pt x="39" y="39"/>
                  </a:lnTo>
                  <a:close/>
                  <a:moveTo>
                    <a:pt x="130" y="62"/>
                  </a:moveTo>
                  <a:cubicBezTo>
                    <a:pt x="46" y="62"/>
                    <a:pt x="46" y="62"/>
                    <a:pt x="46" y="62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130" y="9"/>
                    <a:pt x="130" y="9"/>
                    <a:pt x="130" y="9"/>
                  </a:cubicBezTo>
                  <a:lnTo>
                    <a:pt x="130" y="62"/>
                  </a:lnTo>
                  <a:close/>
                  <a:moveTo>
                    <a:pt x="141" y="40"/>
                  </a:moveTo>
                  <a:cubicBezTo>
                    <a:pt x="139" y="40"/>
                    <a:pt x="136" y="38"/>
                    <a:pt x="136" y="35"/>
                  </a:cubicBezTo>
                  <a:cubicBezTo>
                    <a:pt x="136" y="33"/>
                    <a:pt x="139" y="30"/>
                    <a:pt x="141" y="30"/>
                  </a:cubicBezTo>
                  <a:cubicBezTo>
                    <a:pt x="144" y="30"/>
                    <a:pt x="146" y="33"/>
                    <a:pt x="146" y="35"/>
                  </a:cubicBezTo>
                  <a:cubicBezTo>
                    <a:pt x="146" y="38"/>
                    <a:pt x="144" y="40"/>
                    <a:pt x="141" y="40"/>
                  </a:cubicBezTo>
                  <a:close/>
                  <a:moveTo>
                    <a:pt x="151" y="50"/>
                  </a:moveTo>
                  <a:cubicBezTo>
                    <a:pt x="149" y="50"/>
                    <a:pt x="146" y="48"/>
                    <a:pt x="146" y="45"/>
                  </a:cubicBezTo>
                  <a:cubicBezTo>
                    <a:pt x="146" y="43"/>
                    <a:pt x="149" y="40"/>
                    <a:pt x="151" y="40"/>
                  </a:cubicBezTo>
                  <a:cubicBezTo>
                    <a:pt x="154" y="40"/>
                    <a:pt x="156" y="43"/>
                    <a:pt x="156" y="45"/>
                  </a:cubicBezTo>
                  <a:cubicBezTo>
                    <a:pt x="156" y="48"/>
                    <a:pt x="154" y="50"/>
                    <a:pt x="151" y="50"/>
                  </a:cubicBezTo>
                  <a:close/>
                  <a:moveTo>
                    <a:pt x="151" y="30"/>
                  </a:moveTo>
                  <a:cubicBezTo>
                    <a:pt x="149" y="30"/>
                    <a:pt x="146" y="28"/>
                    <a:pt x="146" y="25"/>
                  </a:cubicBezTo>
                  <a:cubicBezTo>
                    <a:pt x="146" y="23"/>
                    <a:pt x="149" y="21"/>
                    <a:pt x="151" y="21"/>
                  </a:cubicBezTo>
                  <a:cubicBezTo>
                    <a:pt x="154" y="21"/>
                    <a:pt x="156" y="23"/>
                    <a:pt x="156" y="25"/>
                  </a:cubicBezTo>
                  <a:cubicBezTo>
                    <a:pt x="156" y="28"/>
                    <a:pt x="154" y="30"/>
                    <a:pt x="151" y="30"/>
                  </a:cubicBezTo>
                  <a:close/>
                  <a:moveTo>
                    <a:pt x="161" y="40"/>
                  </a:moveTo>
                  <a:cubicBezTo>
                    <a:pt x="158" y="40"/>
                    <a:pt x="156" y="38"/>
                    <a:pt x="156" y="35"/>
                  </a:cubicBezTo>
                  <a:cubicBezTo>
                    <a:pt x="156" y="33"/>
                    <a:pt x="158" y="30"/>
                    <a:pt x="161" y="30"/>
                  </a:cubicBezTo>
                  <a:cubicBezTo>
                    <a:pt x="164" y="30"/>
                    <a:pt x="166" y="33"/>
                    <a:pt x="166" y="35"/>
                  </a:cubicBezTo>
                  <a:cubicBezTo>
                    <a:pt x="166" y="38"/>
                    <a:pt x="164" y="40"/>
                    <a:pt x="16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842281" y="232840"/>
            <a:ext cx="449008" cy="449008"/>
            <a:chOff x="7289800" y="5875338"/>
            <a:chExt cx="619125" cy="619125"/>
          </a:xfrm>
          <a:effectLst>
            <a:outerShdw blurRad="127000" dist="38100" dir="5400000" algn="t" rotWithShape="0">
              <a:prstClr val="black">
                <a:alpha val="38000"/>
              </a:prstClr>
            </a:outerShdw>
          </a:effectLst>
        </p:grpSpPr>
        <p:sp>
          <p:nvSpPr>
            <p:cNvPr id="37" name="Oval 19"/>
            <p:cNvSpPr>
              <a:spLocks noChangeArrowheads="1"/>
            </p:cNvSpPr>
            <p:nvPr/>
          </p:nvSpPr>
          <p:spPr bwMode="auto">
            <a:xfrm>
              <a:off x="7289800" y="5875338"/>
              <a:ext cx="619125" cy="619125"/>
            </a:xfrm>
            <a:prstGeom prst="ellipse">
              <a:avLst/>
            </a:prstGeom>
            <a:solidFill>
              <a:srgbClr val="80C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33"/>
            <p:cNvSpPr>
              <a:spLocks noEditPoints="1"/>
            </p:cNvSpPr>
            <p:nvPr/>
          </p:nvSpPr>
          <p:spPr bwMode="auto">
            <a:xfrm>
              <a:off x="7372350" y="6089651"/>
              <a:ext cx="428625" cy="268288"/>
            </a:xfrm>
            <a:custGeom>
              <a:avLst/>
              <a:gdLst>
                <a:gd name="T0" fmla="*/ 121 w 136"/>
                <a:gd name="T1" fmla="*/ 8 h 85"/>
                <a:gd name="T2" fmla="*/ 96 w 136"/>
                <a:gd name="T3" fmla="*/ 3 h 85"/>
                <a:gd name="T4" fmla="*/ 83 w 136"/>
                <a:gd name="T5" fmla="*/ 14 h 85"/>
                <a:gd name="T6" fmla="*/ 66 w 136"/>
                <a:gd name="T7" fmla="*/ 14 h 85"/>
                <a:gd name="T8" fmla="*/ 63 w 136"/>
                <a:gd name="T9" fmla="*/ 14 h 85"/>
                <a:gd name="T10" fmla="*/ 53 w 136"/>
                <a:gd name="T11" fmla="*/ 14 h 85"/>
                <a:gd name="T12" fmla="*/ 40 w 136"/>
                <a:gd name="T13" fmla="*/ 3 h 85"/>
                <a:gd name="T14" fmla="*/ 15 w 136"/>
                <a:gd name="T15" fmla="*/ 8 h 85"/>
                <a:gd name="T16" fmla="*/ 1 w 136"/>
                <a:gd name="T17" fmla="*/ 70 h 85"/>
                <a:gd name="T18" fmla="*/ 19 w 136"/>
                <a:gd name="T19" fmla="*/ 79 h 85"/>
                <a:gd name="T20" fmla="*/ 39 w 136"/>
                <a:gd name="T21" fmla="*/ 64 h 85"/>
                <a:gd name="T22" fmla="*/ 54 w 136"/>
                <a:gd name="T23" fmla="*/ 55 h 85"/>
                <a:gd name="T24" fmla="*/ 68 w 136"/>
                <a:gd name="T25" fmla="*/ 55 h 85"/>
                <a:gd name="T26" fmla="*/ 68 w 136"/>
                <a:gd name="T27" fmla="*/ 55 h 85"/>
                <a:gd name="T28" fmla="*/ 82 w 136"/>
                <a:gd name="T29" fmla="*/ 55 h 85"/>
                <a:gd name="T30" fmla="*/ 98 w 136"/>
                <a:gd name="T31" fmla="*/ 64 h 85"/>
                <a:gd name="T32" fmla="*/ 117 w 136"/>
                <a:gd name="T33" fmla="*/ 79 h 85"/>
                <a:gd name="T34" fmla="*/ 135 w 136"/>
                <a:gd name="T35" fmla="*/ 70 h 85"/>
                <a:gd name="T36" fmla="*/ 121 w 136"/>
                <a:gd name="T37" fmla="*/ 8 h 85"/>
                <a:gd name="T38" fmla="*/ 48 w 136"/>
                <a:gd name="T39" fmla="*/ 38 h 85"/>
                <a:gd name="T40" fmla="*/ 35 w 136"/>
                <a:gd name="T41" fmla="*/ 38 h 85"/>
                <a:gd name="T42" fmla="*/ 35 w 136"/>
                <a:gd name="T43" fmla="*/ 50 h 85"/>
                <a:gd name="T44" fmla="*/ 27 w 136"/>
                <a:gd name="T45" fmla="*/ 50 h 85"/>
                <a:gd name="T46" fmla="*/ 27 w 136"/>
                <a:gd name="T47" fmla="*/ 38 h 85"/>
                <a:gd name="T48" fmla="*/ 14 w 136"/>
                <a:gd name="T49" fmla="*/ 38 h 85"/>
                <a:gd name="T50" fmla="*/ 14 w 136"/>
                <a:gd name="T51" fmla="*/ 29 h 85"/>
                <a:gd name="T52" fmla="*/ 27 w 136"/>
                <a:gd name="T53" fmla="*/ 29 h 85"/>
                <a:gd name="T54" fmla="*/ 27 w 136"/>
                <a:gd name="T55" fmla="*/ 16 h 85"/>
                <a:gd name="T56" fmla="*/ 35 w 136"/>
                <a:gd name="T57" fmla="*/ 16 h 85"/>
                <a:gd name="T58" fmla="*/ 35 w 136"/>
                <a:gd name="T59" fmla="*/ 29 h 85"/>
                <a:gd name="T60" fmla="*/ 48 w 136"/>
                <a:gd name="T61" fmla="*/ 29 h 85"/>
                <a:gd name="T62" fmla="*/ 48 w 136"/>
                <a:gd name="T63" fmla="*/ 38 h 85"/>
                <a:gd name="T64" fmla="*/ 93 w 136"/>
                <a:gd name="T65" fmla="*/ 38 h 85"/>
                <a:gd name="T66" fmla="*/ 87 w 136"/>
                <a:gd name="T67" fmla="*/ 32 h 85"/>
                <a:gd name="T68" fmla="*/ 93 w 136"/>
                <a:gd name="T69" fmla="*/ 26 h 85"/>
                <a:gd name="T70" fmla="*/ 99 w 136"/>
                <a:gd name="T71" fmla="*/ 32 h 85"/>
                <a:gd name="T72" fmla="*/ 93 w 136"/>
                <a:gd name="T73" fmla="*/ 38 h 85"/>
                <a:gd name="T74" fmla="*/ 105 w 136"/>
                <a:gd name="T75" fmla="*/ 49 h 85"/>
                <a:gd name="T76" fmla="*/ 99 w 136"/>
                <a:gd name="T77" fmla="*/ 44 h 85"/>
                <a:gd name="T78" fmla="*/ 105 w 136"/>
                <a:gd name="T79" fmla="*/ 38 h 85"/>
                <a:gd name="T80" fmla="*/ 111 w 136"/>
                <a:gd name="T81" fmla="*/ 44 h 85"/>
                <a:gd name="T82" fmla="*/ 105 w 136"/>
                <a:gd name="T83" fmla="*/ 49 h 85"/>
                <a:gd name="T84" fmla="*/ 105 w 136"/>
                <a:gd name="T85" fmla="*/ 26 h 85"/>
                <a:gd name="T86" fmla="*/ 99 w 136"/>
                <a:gd name="T87" fmla="*/ 20 h 85"/>
                <a:gd name="T88" fmla="*/ 105 w 136"/>
                <a:gd name="T89" fmla="*/ 14 h 85"/>
                <a:gd name="T90" fmla="*/ 111 w 136"/>
                <a:gd name="T91" fmla="*/ 20 h 85"/>
                <a:gd name="T92" fmla="*/ 105 w 136"/>
                <a:gd name="T93" fmla="*/ 26 h 85"/>
                <a:gd name="T94" fmla="*/ 117 w 136"/>
                <a:gd name="T95" fmla="*/ 38 h 85"/>
                <a:gd name="T96" fmla="*/ 111 w 136"/>
                <a:gd name="T97" fmla="*/ 32 h 85"/>
                <a:gd name="T98" fmla="*/ 117 w 136"/>
                <a:gd name="T99" fmla="*/ 26 h 85"/>
                <a:gd name="T100" fmla="*/ 123 w 136"/>
                <a:gd name="T101" fmla="*/ 32 h 85"/>
                <a:gd name="T102" fmla="*/ 117 w 136"/>
                <a:gd name="T103" fmla="*/ 3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6" h="85">
                  <a:moveTo>
                    <a:pt x="121" y="8"/>
                  </a:moveTo>
                  <a:cubicBezTo>
                    <a:pt x="118" y="0"/>
                    <a:pt x="96" y="3"/>
                    <a:pt x="96" y="3"/>
                  </a:cubicBezTo>
                  <a:cubicBezTo>
                    <a:pt x="86" y="4"/>
                    <a:pt x="83" y="14"/>
                    <a:pt x="83" y="14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0" y="4"/>
                    <a:pt x="40" y="3"/>
                  </a:cubicBezTo>
                  <a:cubicBezTo>
                    <a:pt x="40" y="3"/>
                    <a:pt x="18" y="0"/>
                    <a:pt x="15" y="8"/>
                  </a:cubicBezTo>
                  <a:cubicBezTo>
                    <a:pt x="15" y="8"/>
                    <a:pt x="0" y="31"/>
                    <a:pt x="1" y="70"/>
                  </a:cubicBezTo>
                  <a:cubicBezTo>
                    <a:pt x="1" y="70"/>
                    <a:pt x="3" y="85"/>
                    <a:pt x="19" y="79"/>
                  </a:cubicBezTo>
                  <a:cubicBezTo>
                    <a:pt x="19" y="79"/>
                    <a:pt x="34" y="70"/>
                    <a:pt x="39" y="64"/>
                  </a:cubicBezTo>
                  <a:cubicBezTo>
                    <a:pt x="39" y="64"/>
                    <a:pt x="49" y="55"/>
                    <a:pt x="54" y="55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82" y="55"/>
                    <a:pt x="82" y="55"/>
                    <a:pt x="82" y="55"/>
                  </a:cubicBezTo>
                  <a:cubicBezTo>
                    <a:pt x="87" y="55"/>
                    <a:pt x="98" y="64"/>
                    <a:pt x="98" y="64"/>
                  </a:cubicBezTo>
                  <a:cubicBezTo>
                    <a:pt x="102" y="70"/>
                    <a:pt x="117" y="79"/>
                    <a:pt x="117" y="79"/>
                  </a:cubicBezTo>
                  <a:cubicBezTo>
                    <a:pt x="133" y="85"/>
                    <a:pt x="135" y="70"/>
                    <a:pt x="135" y="70"/>
                  </a:cubicBezTo>
                  <a:cubicBezTo>
                    <a:pt x="136" y="31"/>
                    <a:pt x="121" y="8"/>
                    <a:pt x="121" y="8"/>
                  </a:cubicBezTo>
                  <a:close/>
                  <a:moveTo>
                    <a:pt x="48" y="38"/>
                  </a:moveTo>
                  <a:cubicBezTo>
                    <a:pt x="35" y="38"/>
                    <a:pt x="35" y="38"/>
                    <a:pt x="35" y="38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48" y="29"/>
                    <a:pt x="48" y="29"/>
                    <a:pt x="48" y="29"/>
                  </a:cubicBezTo>
                  <a:lnTo>
                    <a:pt x="48" y="38"/>
                  </a:lnTo>
                  <a:close/>
                  <a:moveTo>
                    <a:pt x="93" y="38"/>
                  </a:moveTo>
                  <a:cubicBezTo>
                    <a:pt x="90" y="38"/>
                    <a:pt x="87" y="35"/>
                    <a:pt x="87" y="32"/>
                  </a:cubicBezTo>
                  <a:cubicBezTo>
                    <a:pt x="87" y="28"/>
                    <a:pt x="90" y="26"/>
                    <a:pt x="93" y="26"/>
                  </a:cubicBezTo>
                  <a:cubicBezTo>
                    <a:pt x="96" y="26"/>
                    <a:pt x="99" y="28"/>
                    <a:pt x="99" y="32"/>
                  </a:cubicBezTo>
                  <a:cubicBezTo>
                    <a:pt x="99" y="35"/>
                    <a:pt x="96" y="38"/>
                    <a:pt x="93" y="38"/>
                  </a:cubicBezTo>
                  <a:close/>
                  <a:moveTo>
                    <a:pt x="105" y="49"/>
                  </a:moveTo>
                  <a:cubicBezTo>
                    <a:pt x="102" y="49"/>
                    <a:pt x="99" y="47"/>
                    <a:pt x="99" y="44"/>
                  </a:cubicBezTo>
                  <a:cubicBezTo>
                    <a:pt x="99" y="40"/>
                    <a:pt x="102" y="38"/>
                    <a:pt x="105" y="38"/>
                  </a:cubicBezTo>
                  <a:cubicBezTo>
                    <a:pt x="108" y="38"/>
                    <a:pt x="111" y="40"/>
                    <a:pt x="111" y="44"/>
                  </a:cubicBezTo>
                  <a:cubicBezTo>
                    <a:pt x="111" y="47"/>
                    <a:pt x="108" y="49"/>
                    <a:pt x="105" y="49"/>
                  </a:cubicBezTo>
                  <a:close/>
                  <a:moveTo>
                    <a:pt x="105" y="26"/>
                  </a:moveTo>
                  <a:cubicBezTo>
                    <a:pt x="102" y="26"/>
                    <a:pt x="99" y="23"/>
                    <a:pt x="99" y="20"/>
                  </a:cubicBezTo>
                  <a:cubicBezTo>
                    <a:pt x="99" y="17"/>
                    <a:pt x="102" y="14"/>
                    <a:pt x="105" y="14"/>
                  </a:cubicBezTo>
                  <a:cubicBezTo>
                    <a:pt x="108" y="14"/>
                    <a:pt x="111" y="17"/>
                    <a:pt x="111" y="20"/>
                  </a:cubicBezTo>
                  <a:cubicBezTo>
                    <a:pt x="111" y="23"/>
                    <a:pt x="108" y="26"/>
                    <a:pt x="105" y="26"/>
                  </a:cubicBezTo>
                  <a:close/>
                  <a:moveTo>
                    <a:pt x="117" y="38"/>
                  </a:moveTo>
                  <a:cubicBezTo>
                    <a:pt x="114" y="38"/>
                    <a:pt x="111" y="35"/>
                    <a:pt x="111" y="32"/>
                  </a:cubicBezTo>
                  <a:cubicBezTo>
                    <a:pt x="111" y="28"/>
                    <a:pt x="114" y="26"/>
                    <a:pt x="117" y="26"/>
                  </a:cubicBezTo>
                  <a:cubicBezTo>
                    <a:pt x="120" y="26"/>
                    <a:pt x="123" y="28"/>
                    <a:pt x="123" y="32"/>
                  </a:cubicBezTo>
                  <a:cubicBezTo>
                    <a:pt x="123" y="35"/>
                    <a:pt x="120" y="38"/>
                    <a:pt x="117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34"/>
            <p:cNvSpPr/>
            <p:nvPr/>
          </p:nvSpPr>
          <p:spPr bwMode="auto">
            <a:xfrm>
              <a:off x="7564438" y="5954713"/>
              <a:ext cx="104775" cy="157163"/>
            </a:xfrm>
            <a:custGeom>
              <a:avLst/>
              <a:gdLst>
                <a:gd name="T0" fmla="*/ 4 w 33"/>
                <a:gd name="T1" fmla="*/ 50 h 50"/>
                <a:gd name="T2" fmla="*/ 15 w 33"/>
                <a:gd name="T3" fmla="*/ 25 h 50"/>
                <a:gd name="T4" fmla="*/ 27 w 33"/>
                <a:gd name="T5" fmla="*/ 0 h 50"/>
                <a:gd name="T6" fmla="*/ 31 w 33"/>
                <a:gd name="T7" fmla="*/ 0 h 50"/>
                <a:gd name="T8" fmla="*/ 16 w 33"/>
                <a:gd name="T9" fmla="*/ 28 h 50"/>
                <a:gd name="T10" fmla="*/ 7 w 33"/>
                <a:gd name="T11" fmla="*/ 50 h 50"/>
                <a:gd name="T12" fmla="*/ 4 w 33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0">
                  <a:moveTo>
                    <a:pt x="4" y="50"/>
                  </a:moveTo>
                  <a:cubicBezTo>
                    <a:pt x="4" y="50"/>
                    <a:pt x="0" y="32"/>
                    <a:pt x="15" y="25"/>
                  </a:cubicBezTo>
                  <a:cubicBezTo>
                    <a:pt x="15" y="24"/>
                    <a:pt x="29" y="17"/>
                    <a:pt x="27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19"/>
                    <a:pt x="16" y="28"/>
                    <a:pt x="16" y="28"/>
                  </a:cubicBezTo>
                  <a:cubicBezTo>
                    <a:pt x="4" y="34"/>
                    <a:pt x="7" y="49"/>
                    <a:pt x="7" y="50"/>
                  </a:cubicBezTo>
                  <a:cubicBezTo>
                    <a:pt x="4" y="50"/>
                    <a:pt x="4" y="50"/>
                    <a:pt x="4" y="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409094" y="232840"/>
            <a:ext cx="447857" cy="449008"/>
            <a:chOff x="2555875" y="5875338"/>
            <a:chExt cx="617538" cy="619125"/>
          </a:xfrm>
          <a:effectLst>
            <a:outerShdw blurRad="127000" dist="38100" dir="5400000" algn="t" rotWithShape="0">
              <a:prstClr val="black">
                <a:alpha val="38000"/>
              </a:prstClr>
            </a:outerShdw>
          </a:effectLst>
        </p:grpSpPr>
        <p:sp>
          <p:nvSpPr>
            <p:cNvPr id="41" name="Oval 14"/>
            <p:cNvSpPr>
              <a:spLocks noChangeArrowheads="1"/>
            </p:cNvSpPr>
            <p:nvPr/>
          </p:nvSpPr>
          <p:spPr bwMode="auto">
            <a:xfrm>
              <a:off x="2555875" y="5875338"/>
              <a:ext cx="617538" cy="61912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35"/>
            <p:cNvSpPr>
              <a:spLocks noEditPoints="1"/>
            </p:cNvSpPr>
            <p:nvPr/>
          </p:nvSpPr>
          <p:spPr bwMode="auto">
            <a:xfrm>
              <a:off x="2636838" y="6011863"/>
              <a:ext cx="447675" cy="303213"/>
            </a:xfrm>
            <a:custGeom>
              <a:avLst/>
              <a:gdLst>
                <a:gd name="T0" fmla="*/ 136 w 142"/>
                <a:gd name="T1" fmla="*/ 0 h 96"/>
                <a:gd name="T2" fmla="*/ 6 w 142"/>
                <a:gd name="T3" fmla="*/ 0 h 96"/>
                <a:gd name="T4" fmla="*/ 0 w 142"/>
                <a:gd name="T5" fmla="*/ 6 h 96"/>
                <a:gd name="T6" fmla="*/ 0 w 142"/>
                <a:gd name="T7" fmla="*/ 83 h 96"/>
                <a:gd name="T8" fmla="*/ 6 w 142"/>
                <a:gd name="T9" fmla="*/ 90 h 96"/>
                <a:gd name="T10" fmla="*/ 62 w 142"/>
                <a:gd name="T11" fmla="*/ 95 h 96"/>
                <a:gd name="T12" fmla="*/ 75 w 142"/>
                <a:gd name="T13" fmla="*/ 95 h 96"/>
                <a:gd name="T14" fmla="*/ 136 w 142"/>
                <a:gd name="T15" fmla="*/ 90 h 96"/>
                <a:gd name="T16" fmla="*/ 142 w 142"/>
                <a:gd name="T17" fmla="*/ 83 h 96"/>
                <a:gd name="T18" fmla="*/ 142 w 142"/>
                <a:gd name="T19" fmla="*/ 6 h 96"/>
                <a:gd name="T20" fmla="*/ 136 w 142"/>
                <a:gd name="T21" fmla="*/ 0 h 96"/>
                <a:gd name="T22" fmla="*/ 70 w 142"/>
                <a:gd name="T23" fmla="*/ 92 h 96"/>
                <a:gd name="T24" fmla="*/ 65 w 142"/>
                <a:gd name="T25" fmla="*/ 87 h 96"/>
                <a:gd name="T26" fmla="*/ 70 w 142"/>
                <a:gd name="T27" fmla="*/ 83 h 96"/>
                <a:gd name="T28" fmla="*/ 74 w 142"/>
                <a:gd name="T29" fmla="*/ 87 h 96"/>
                <a:gd name="T30" fmla="*/ 70 w 142"/>
                <a:gd name="T31" fmla="*/ 92 h 96"/>
                <a:gd name="T32" fmla="*/ 135 w 142"/>
                <a:gd name="T33" fmla="*/ 80 h 96"/>
                <a:gd name="T34" fmla="*/ 8 w 142"/>
                <a:gd name="T35" fmla="*/ 80 h 96"/>
                <a:gd name="T36" fmla="*/ 8 w 142"/>
                <a:gd name="T37" fmla="*/ 7 h 96"/>
                <a:gd name="T38" fmla="*/ 135 w 142"/>
                <a:gd name="T39" fmla="*/ 7 h 96"/>
                <a:gd name="T40" fmla="*/ 135 w 142"/>
                <a:gd name="T41" fmla="*/ 8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96">
                  <a:moveTo>
                    <a:pt x="13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6" y="90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6" y="95"/>
                    <a:pt x="71" y="96"/>
                    <a:pt x="75" y="95"/>
                  </a:cubicBezTo>
                  <a:cubicBezTo>
                    <a:pt x="136" y="90"/>
                    <a:pt x="136" y="90"/>
                    <a:pt x="136" y="90"/>
                  </a:cubicBezTo>
                  <a:cubicBezTo>
                    <a:pt x="140" y="90"/>
                    <a:pt x="142" y="87"/>
                    <a:pt x="142" y="83"/>
                  </a:cubicBezTo>
                  <a:cubicBezTo>
                    <a:pt x="142" y="6"/>
                    <a:pt x="142" y="6"/>
                    <a:pt x="142" y="6"/>
                  </a:cubicBezTo>
                  <a:cubicBezTo>
                    <a:pt x="142" y="3"/>
                    <a:pt x="140" y="0"/>
                    <a:pt x="136" y="0"/>
                  </a:cubicBezTo>
                  <a:close/>
                  <a:moveTo>
                    <a:pt x="70" y="92"/>
                  </a:moveTo>
                  <a:cubicBezTo>
                    <a:pt x="67" y="92"/>
                    <a:pt x="65" y="90"/>
                    <a:pt x="65" y="87"/>
                  </a:cubicBezTo>
                  <a:cubicBezTo>
                    <a:pt x="65" y="85"/>
                    <a:pt x="67" y="83"/>
                    <a:pt x="70" y="83"/>
                  </a:cubicBezTo>
                  <a:cubicBezTo>
                    <a:pt x="72" y="83"/>
                    <a:pt x="74" y="85"/>
                    <a:pt x="74" y="87"/>
                  </a:cubicBezTo>
                  <a:cubicBezTo>
                    <a:pt x="74" y="90"/>
                    <a:pt x="72" y="92"/>
                    <a:pt x="70" y="92"/>
                  </a:cubicBezTo>
                  <a:close/>
                  <a:moveTo>
                    <a:pt x="135" y="80"/>
                  </a:moveTo>
                  <a:cubicBezTo>
                    <a:pt x="8" y="80"/>
                    <a:pt x="8" y="80"/>
                    <a:pt x="8" y="80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35" y="7"/>
                    <a:pt x="135" y="7"/>
                    <a:pt x="135" y="7"/>
                  </a:cubicBezTo>
                  <a:lnTo>
                    <a:pt x="135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2722563" y="6354763"/>
              <a:ext cx="277813" cy="12700"/>
            </a:xfrm>
            <a:custGeom>
              <a:avLst/>
              <a:gdLst>
                <a:gd name="T0" fmla="*/ 86 w 88"/>
                <a:gd name="T1" fmla="*/ 4 h 4"/>
                <a:gd name="T2" fmla="*/ 2 w 88"/>
                <a:gd name="T3" fmla="*/ 4 h 4"/>
                <a:gd name="T4" fmla="*/ 0 w 88"/>
                <a:gd name="T5" fmla="*/ 2 h 4"/>
                <a:gd name="T6" fmla="*/ 2 w 88"/>
                <a:gd name="T7" fmla="*/ 0 h 4"/>
                <a:gd name="T8" fmla="*/ 86 w 88"/>
                <a:gd name="T9" fmla="*/ 0 h 4"/>
                <a:gd name="T10" fmla="*/ 88 w 88"/>
                <a:gd name="T11" fmla="*/ 2 h 4"/>
                <a:gd name="T12" fmla="*/ 86 w 8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4">
                  <a:moveTo>
                    <a:pt x="8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ubicBezTo>
                    <a:pt x="88" y="3"/>
                    <a:pt x="87" y="4"/>
                    <a:pt x="8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45" name="Freeform 12"/>
          <p:cNvSpPr/>
          <p:nvPr/>
        </p:nvSpPr>
        <p:spPr bwMode="auto">
          <a:xfrm flipH="1">
            <a:off x="7432675" y="233680"/>
            <a:ext cx="1717675" cy="461645"/>
          </a:xfrm>
          <a:custGeom>
            <a:avLst/>
            <a:gdLst>
              <a:gd name="T0" fmla="*/ 657 w 751"/>
              <a:gd name="T1" fmla="*/ 1 h 202"/>
              <a:gd name="T2" fmla="*/ 657 w 751"/>
              <a:gd name="T3" fmla="*/ 0 h 202"/>
              <a:gd name="T4" fmla="*/ 0 w 751"/>
              <a:gd name="T5" fmla="*/ 0 h 202"/>
              <a:gd name="T6" fmla="*/ 0 w 751"/>
              <a:gd name="T7" fmla="*/ 201 h 202"/>
              <a:gd name="T8" fmla="*/ 637 w 751"/>
              <a:gd name="T9" fmla="*/ 201 h 202"/>
              <a:gd name="T10" fmla="*/ 650 w 751"/>
              <a:gd name="T11" fmla="*/ 202 h 202"/>
              <a:gd name="T12" fmla="*/ 751 w 751"/>
              <a:gd name="T13" fmla="*/ 101 h 202"/>
              <a:gd name="T14" fmla="*/ 657 w 751"/>
              <a:gd name="T15" fmla="*/ 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1" h="202">
                <a:moveTo>
                  <a:pt x="657" y="1"/>
                </a:moveTo>
                <a:cubicBezTo>
                  <a:pt x="657" y="0"/>
                  <a:pt x="657" y="0"/>
                  <a:pt x="65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1"/>
                  <a:pt x="0" y="201"/>
                  <a:pt x="0" y="201"/>
                </a:cubicBezTo>
                <a:cubicBezTo>
                  <a:pt x="637" y="201"/>
                  <a:pt x="637" y="201"/>
                  <a:pt x="637" y="201"/>
                </a:cubicBezTo>
                <a:cubicBezTo>
                  <a:pt x="641" y="202"/>
                  <a:pt x="646" y="202"/>
                  <a:pt x="650" y="202"/>
                </a:cubicBezTo>
                <a:cubicBezTo>
                  <a:pt x="706" y="202"/>
                  <a:pt x="751" y="157"/>
                  <a:pt x="751" y="101"/>
                </a:cubicBezTo>
                <a:cubicBezTo>
                  <a:pt x="751" y="48"/>
                  <a:pt x="709" y="4"/>
                  <a:pt x="657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89538" y="2879725"/>
            <a:ext cx="1620837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spc="200" dirty="0">
                <a:latin typeface="方正大黑简体" panose="02010601030101010101" pitchFamily="65" charset="-122"/>
                <a:ea typeface="方正大黑简体" panose="02010601030101010101" pitchFamily="65" charset="-122"/>
              </a:rPr>
              <a:t>谢谢观看</a:t>
            </a:r>
            <a:endParaRPr lang="zh-CN" altLang="en-US" sz="2600" spc="200" dirty="0">
              <a:latin typeface="方正大黑简体" panose="02010601030101010101" pitchFamily="65" charset="-122"/>
              <a:ea typeface="方正大黑简体" panose="02010601030101010101" pitchFamily="65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5280025" y="3311525"/>
            <a:ext cx="386397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3"/>
          <p:cNvSpPr txBox="1">
            <a:spLocks noChangeArrowheads="1"/>
          </p:cNvSpPr>
          <p:nvPr/>
        </p:nvSpPr>
        <p:spPr bwMode="auto">
          <a:xfrm>
            <a:off x="6565900" y="2716213"/>
            <a:ext cx="25669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spc="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zh-CN" sz="4000" b="1" spc="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21600000">
                                      <p:cBhvr>
                                        <p:cTn id="3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8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-21600000">
                                      <p:cBhvr>
                                        <p:cTn id="4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Rot by="-21600000">
                                      <p:cBhvr>
                                        <p:cTn id="48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21600000">
                                      <p:cBhvr>
                                        <p:cTn id="55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8" presetClass="emph" presetSubtype="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animRot by="21600000">
                                      <p:cBhvr>
                                        <p:cTn id="62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8" presetClass="emph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animRot by="-21600000">
                                      <p:cBhvr>
                                        <p:cTn id="69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8" presetClass="emph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Rot by="21600000">
                                      <p:cBhvr>
                                        <p:cTn id="76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 animBg="1"/>
      <p:bldP spid="47" grpId="0"/>
      <p:bldP spid="4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WPS 演示</Application>
  <PresentationFormat>全屏显示(16:9)</PresentationFormat>
  <Paragraphs>118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方正大黑简体</vt:lpstr>
      <vt:lpstr>微软雅黑</vt:lpstr>
      <vt:lpstr>Berlin Sans FB Demi</vt:lpstr>
      <vt:lpstr>方正超粗黑简体</vt:lpstr>
      <vt:lpstr>Broadway</vt:lpstr>
      <vt:lpstr>Eccentric Std</vt:lpstr>
      <vt:lpstr>Arial Unicode MS</vt:lpstr>
      <vt:lpstr>等线</vt:lpstr>
      <vt:lpstr>A bite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M120257D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2012-11-20T07:43:00Z</dcterms:created>
  <dcterms:modified xsi:type="dcterms:W3CDTF">2018-08-29T07:25:25Z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