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5143500" type="screen16x9"/>
  <p:notesSz cx="6858000" cy="9144000"/>
  <p:embeddedFontLst>
    <p:embeddedFont>
      <p:font typeface="方正正中黑简体" panose="02000000000000000000" pitchFamily="2" charset="-122"/>
      <p:regular r:id="rId36"/>
    </p:embeddedFont>
    <p:embeddedFont>
      <p:font typeface="微软雅黑" panose="020B0503020204020204" pitchFamily="34" charset="-12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方正正纤黑简体" panose="02000000000000000000" pitchFamily="2" charset="-122"/>
      <p:regular r:id="rId42"/>
    </p:embeddedFont>
    <p:embeddedFont>
      <p:font typeface="Arial Unicode MS" panose="020B0604020202020204" pitchFamily="34" charset="-122"/>
      <p:regular r:id="rId43"/>
    </p:embeddedFont>
    <p:embeddedFont>
      <p:font typeface="Malgun Gothic" panose="020B0503020000020004" pitchFamily="34" charset="-127"/>
      <p:regular r:id="rId44"/>
    </p:embeddedFont>
    <p:embeddedFont>
      <p:font typeface="Calibri Light" panose="020F0302020204030204" charset="0"/>
      <p:regular r:id="rId45"/>
      <p: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font" Target="fonts/font11.fntdata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EE7C00"/>
        </a:solidFill>
        <a:ln>
          <a:noFill/>
        </a:ln>
      </dgm:spPr>
      <dgm:t>
        <a:bodyPr/>
        <a:lstStyle/>
        <a:p>
          <a:r>
            <a: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Add a title</a:t>
          </a:r>
          <a:endParaRPr lang="zh-CN" altLang="en-US" sz="12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0C65B1-A173-4738-8D7A-1ACF69BAE1F6}" cxnId="{364C0D46-BF6A-4AA1-8E76-3EBCA7CB7E5E}" type="parTrans">
      <dgm:prSet/>
      <dgm:spPr/>
      <dgm:t>
        <a:bodyPr/>
        <a:lstStyle/>
        <a:p>
          <a:endParaRPr lang="zh-CN" altLang="en-US"/>
        </a:p>
      </dgm:t>
    </dgm:pt>
    <dgm:pt modelId="{D642BCE3-2BC1-4D78-946F-CCDA6234DDBD}" cxnId="{364C0D46-BF6A-4AA1-8E76-3EBCA7CB7E5E}" type="sibTrans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altLang="zh-CN" sz="1100" b="1" spc="1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03573D-56E9-40BA-8E22-7D5C7F5D75AD}" cxnId="{0C522F4B-9790-4BB1-B3B9-C638B9202569}" type="parTrans">
      <dgm:prSet/>
      <dgm:spPr/>
      <dgm:t>
        <a:bodyPr/>
        <a:lstStyle/>
        <a:p>
          <a:endParaRPr lang="zh-CN" altLang="en-US"/>
        </a:p>
      </dgm:t>
    </dgm:pt>
    <dgm:pt modelId="{A5C95621-42F0-430B-9939-C24716EE1C4D}" cxnId="{0C522F4B-9790-4BB1-B3B9-C638B9202569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altLang="zh-CN" b="1" spc="1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dirty="0"/>
        </a:p>
      </dgm:t>
    </dgm:pt>
    <dgm:pt modelId="{350E27D8-0027-479B-A296-A91A3851A777}" cxnId="{88E041B0-657E-4B92-B22E-EF974DBB140D}" type="parTrans">
      <dgm:prSet/>
      <dgm:spPr/>
      <dgm:t>
        <a:bodyPr/>
        <a:lstStyle/>
        <a:p>
          <a:endParaRPr lang="zh-CN" altLang="en-US"/>
        </a:p>
      </dgm:t>
    </dgm:pt>
    <dgm:pt modelId="{6947E02B-AA04-46DB-98BA-BEA425BA27B4}" cxnId="{88E041B0-657E-4B92-B22E-EF974DBB140D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altLang="zh-CN" b="1" spc="1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dirty="0"/>
        </a:p>
      </dgm:t>
    </dgm:pt>
    <dgm:pt modelId="{1270A505-B9B1-4CDD-97BE-3C307387AA73}" cxnId="{EE10B3E5-77D0-4AD1-AD83-32EDC5F78890}" type="parTrans">
      <dgm:prSet/>
      <dgm:spPr/>
      <dgm:t>
        <a:bodyPr/>
        <a:lstStyle/>
        <a:p>
          <a:endParaRPr lang="zh-CN" altLang="en-US"/>
        </a:p>
      </dgm:t>
    </dgm:pt>
    <dgm:pt modelId="{7C8F1221-78B8-4DB3-98AD-119AD8BAD1B1}" cxnId="{EE10B3E5-77D0-4AD1-AD83-32EDC5F78890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altLang="zh-CN" sz="1100" b="1" spc="1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1100" dirty="0"/>
        </a:p>
      </dgm:t>
    </dgm:pt>
    <dgm:pt modelId="{7CC1CC7C-755F-42C7-B48C-FBF2DF5A2D45}" cxnId="{26984A0D-B3E4-41A1-9975-DC177F95A7DD}" type="parTrans">
      <dgm:prSet/>
      <dgm:spPr/>
      <dgm:t>
        <a:bodyPr/>
        <a:lstStyle/>
        <a:p>
          <a:endParaRPr lang="zh-CN" altLang="en-US"/>
        </a:p>
      </dgm:t>
    </dgm:pt>
    <dgm:pt modelId="{FE2E1D2B-9CEE-4975-80A5-EEF8A19F8A23}" cxnId="{26984A0D-B3E4-41A1-9975-DC177F95A7DD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1F889C-50B6-47B9-AC3F-57441CC62727}" type="pres">
      <dgm:prSet presAssocID="{72A50F01-4C86-4CE0-979E-F3CECC90519F}" presName="centerShape" presStyleLbl="node0" presStyleIdx="0" presStyleCnt="1"/>
      <dgm:spPr/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</dgm:pt>
  </dgm:ptLst>
  <dgm:cxnLst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EC4C570D-D088-4ABD-9656-EBB804DC2E2C}" type="presOf" srcId="{A5C95621-42F0-430B-9939-C24716EE1C4D}" destId="{98AEC7FE-23E8-4404-99EA-F97B83D19D80}" srcOrd="0" destOrd="0" presId="urn:microsoft.com/office/officeart/2005/8/layout/radial6"/>
    <dgm:cxn modelId="{323C0516-5374-4BF6-853C-905BD72B3A25}" type="presOf" srcId="{636A197B-4BDA-4D76-B542-7773F684F5F2}" destId="{2FCFBB84-F833-43EB-84C5-3F4659E5D5B4}" srcOrd="0" destOrd="0" presId="urn:microsoft.com/office/officeart/2005/8/layout/radial6"/>
    <dgm:cxn modelId="{E2978839-E013-4E67-B9F1-9915A181284D}" type="presOf" srcId="{FE2E1D2B-9CEE-4975-80A5-EEF8A19F8A23}" destId="{EF458D7C-505B-4183-85B1-8E43FEF53A82}" srcOrd="0" destOrd="0" presId="urn:microsoft.com/office/officeart/2005/8/layout/radial6"/>
    <dgm:cxn modelId="{29A5A93A-259F-455A-B4C4-7CC0AF97AD31}" type="presOf" srcId="{457ADE10-1C4B-4E6F-83AC-87E05D5DCE7F}" destId="{55DB5AF5-1E33-4E8E-90F9-F749D7260220}" srcOrd="0" destOrd="0" presId="urn:microsoft.com/office/officeart/2005/8/layout/radial6"/>
    <dgm:cxn modelId="{55008540-E72A-4C9E-A306-309BC376227C}" type="presOf" srcId="{7C8F1221-78B8-4DB3-98AD-119AD8BAD1B1}" destId="{4DC21DBB-1205-4528-AD29-237231F29519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21C85A4E-C137-4493-A757-82BA76C511E3}" type="presOf" srcId="{10B46653-6963-41CC-8A6C-75A2E864F59E}" destId="{90B8B745-96DB-4CC5-BBFD-D0D057E42576}" srcOrd="0" destOrd="0" presId="urn:microsoft.com/office/officeart/2005/8/layout/radial6"/>
    <dgm:cxn modelId="{47A85DA1-CB3C-48F0-BFEE-DC1F4783CE06}" type="presOf" srcId="{6947E02B-AA04-46DB-98BA-BEA425BA27B4}" destId="{F38C7DB7-4010-4997-BF7C-041524032768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AEA53EDB-6EB5-4783-B6EB-4DBB7AFB99F5}" type="presOf" srcId="{72A50F01-4C86-4CE0-979E-F3CECC90519F}" destId="{AD1F889C-50B6-47B9-AC3F-57441CC62727}" srcOrd="0" destOrd="0" presId="urn:microsoft.com/office/officeart/2005/8/layout/radial6"/>
    <dgm:cxn modelId="{05D3EEE4-9E16-46ED-B38D-44EB08D58329}" type="presOf" srcId="{FD827EC8-676A-46F0-89CB-46BE036F60AA}" destId="{0CD16593-3C0D-4E2E-B74A-F16BE7255BDB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4FD16FFE-B862-41D2-8C51-8714734DD335}" type="presOf" srcId="{0EAD53DF-8AC7-441E-9A3F-9730F3987106}" destId="{B9D15024-915A-49DA-909E-F19F557C7BE9}" srcOrd="0" destOrd="0" presId="urn:microsoft.com/office/officeart/2005/8/layout/radial6"/>
    <dgm:cxn modelId="{81D2DE3D-8D12-4F73-A93B-4450088CA11D}" type="presParOf" srcId="{90B8B745-96DB-4CC5-BBFD-D0D057E42576}" destId="{AD1F889C-50B6-47B9-AC3F-57441CC62727}" srcOrd="0" destOrd="0" presId="urn:microsoft.com/office/officeart/2005/8/layout/radial6"/>
    <dgm:cxn modelId="{AAD5C90C-4DBF-470F-9FFC-2F3F4E7413C5}" type="presParOf" srcId="{90B8B745-96DB-4CC5-BBFD-D0D057E42576}" destId="{0CD16593-3C0D-4E2E-B74A-F16BE7255BDB}" srcOrd="1" destOrd="0" presId="urn:microsoft.com/office/officeart/2005/8/layout/radial6"/>
    <dgm:cxn modelId="{6C22CD9A-45FF-4E64-95D8-66C06866A252}" type="presParOf" srcId="{90B8B745-96DB-4CC5-BBFD-D0D057E42576}" destId="{B9B537C8-FF96-47B4-94B3-89050AFD98D7}" srcOrd="2" destOrd="0" presId="urn:microsoft.com/office/officeart/2005/8/layout/radial6"/>
    <dgm:cxn modelId="{B81A081E-F526-4323-868F-F9CD1638580D}" type="presParOf" srcId="{90B8B745-96DB-4CC5-BBFD-D0D057E42576}" destId="{98AEC7FE-23E8-4404-99EA-F97B83D19D80}" srcOrd="3" destOrd="0" presId="urn:microsoft.com/office/officeart/2005/8/layout/radial6"/>
    <dgm:cxn modelId="{20181250-F261-4D2F-BB77-DB7BE7BB3209}" type="presParOf" srcId="{90B8B745-96DB-4CC5-BBFD-D0D057E42576}" destId="{B9D15024-915A-49DA-909E-F19F557C7BE9}" srcOrd="4" destOrd="0" presId="urn:microsoft.com/office/officeart/2005/8/layout/radial6"/>
    <dgm:cxn modelId="{B5E9FF66-1E42-42F7-B366-C7ABFFE92274}" type="presParOf" srcId="{90B8B745-96DB-4CC5-BBFD-D0D057E42576}" destId="{B6EF9B77-FF82-4170-AB3B-07CB227070CF}" srcOrd="5" destOrd="0" presId="urn:microsoft.com/office/officeart/2005/8/layout/radial6"/>
    <dgm:cxn modelId="{D5070DAA-1BCC-4AC2-BFE7-AA0E3F70834D}" type="presParOf" srcId="{90B8B745-96DB-4CC5-BBFD-D0D057E42576}" destId="{F38C7DB7-4010-4997-BF7C-041524032768}" srcOrd="6" destOrd="0" presId="urn:microsoft.com/office/officeart/2005/8/layout/radial6"/>
    <dgm:cxn modelId="{4DBF5A05-D446-4507-B1BB-F462BF1F99AB}" type="presParOf" srcId="{90B8B745-96DB-4CC5-BBFD-D0D057E42576}" destId="{2FCFBB84-F833-43EB-84C5-3F4659E5D5B4}" srcOrd="7" destOrd="0" presId="urn:microsoft.com/office/officeart/2005/8/layout/radial6"/>
    <dgm:cxn modelId="{40DEEFC4-B356-4B07-9B2B-8D3E6AC597CD}" type="presParOf" srcId="{90B8B745-96DB-4CC5-BBFD-D0D057E42576}" destId="{CAA4155C-0822-48A7-81BD-602CB3B8CC16}" srcOrd="8" destOrd="0" presId="urn:microsoft.com/office/officeart/2005/8/layout/radial6"/>
    <dgm:cxn modelId="{E64572A6-07BD-4C7A-A68A-0079E46CC2E9}" type="presParOf" srcId="{90B8B745-96DB-4CC5-BBFD-D0D057E42576}" destId="{4DC21DBB-1205-4528-AD29-237231F29519}" srcOrd="9" destOrd="0" presId="urn:microsoft.com/office/officeart/2005/8/layout/radial6"/>
    <dgm:cxn modelId="{39819324-9017-4BCF-802F-FAEA02824F3F}" type="presParOf" srcId="{90B8B745-96DB-4CC5-BBFD-D0D057E42576}" destId="{55DB5AF5-1E33-4E8E-90F9-F749D7260220}" srcOrd="10" destOrd="0" presId="urn:microsoft.com/office/officeart/2005/8/layout/radial6"/>
    <dgm:cxn modelId="{9246BA87-27DE-4554-B1D5-7235BD5C53B9}" type="presParOf" srcId="{90B8B745-96DB-4CC5-BBFD-D0D057E42576}" destId="{410699E3-AEFB-4351-8D6A-A92056977A6D}" srcOrd="11" destOrd="0" presId="urn:microsoft.com/office/officeart/2005/8/layout/radial6"/>
    <dgm:cxn modelId="{44A2D73F-FB9D-4EEA-9784-FB9C8F9C7D4C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EE7C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Add a title</a:t>
          </a:r>
          <a:endParaRPr lang="zh-CN" altLang="en-US" sz="12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spc="10" baseline="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11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spc="10" baseline="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12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spc="10" baseline="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12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spc="10" baseline="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78F90-AA64-4E3C-9BC5-9ED84D56C9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3DD8-11FE-481D-A31C-080CAC6D0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7F741-0E5F-442E-8AA8-A465F1D95B8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66" name="直角三角形 65"/>
          <p:cNvSpPr/>
          <p:nvPr userDrawn="1"/>
        </p:nvSpPr>
        <p:spPr>
          <a:xfrm flipV="1">
            <a:off x="0" y="0"/>
            <a:ext cx="1114425" cy="1114425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0" name="组合 69"/>
          <p:cNvGrpSpPr/>
          <p:nvPr userDrawn="1"/>
        </p:nvGrpSpPr>
        <p:grpSpPr>
          <a:xfrm flipH="1">
            <a:off x="7044475" y="3517998"/>
            <a:ext cx="2099524" cy="1625501"/>
            <a:chOff x="0" y="3467100"/>
            <a:chExt cx="2165266" cy="1676400"/>
          </a:xfrm>
        </p:grpSpPr>
        <p:sp>
          <p:nvSpPr>
            <p:cNvPr id="71" name="直角三角形 70"/>
            <p:cNvSpPr/>
            <p:nvPr/>
          </p:nvSpPr>
          <p:spPr>
            <a:xfrm>
              <a:off x="1" y="3467100"/>
              <a:ext cx="1676400" cy="1676400"/>
            </a:xfrm>
            <a:prstGeom prst="rtTriangle">
              <a:avLst/>
            </a:prstGeom>
            <a:solidFill>
              <a:srgbClr val="D84C0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直角三角形 71"/>
            <p:cNvSpPr/>
            <p:nvPr/>
          </p:nvSpPr>
          <p:spPr>
            <a:xfrm>
              <a:off x="0" y="4029074"/>
              <a:ext cx="1114425" cy="1114425"/>
            </a:xfrm>
            <a:prstGeom prst="rtTriangle">
              <a:avLst/>
            </a:prstGeom>
            <a:solidFill>
              <a:srgbClr val="EE7C00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 flipH="1" flipV="1">
              <a:off x="838201" y="4029074"/>
              <a:ext cx="1327065" cy="1114426"/>
            </a:xfrm>
            <a:custGeom>
              <a:avLst/>
              <a:gdLst>
                <a:gd name="connsiteX0" fmla="*/ 1327065 w 1327065"/>
                <a:gd name="connsiteY0" fmla="*/ 1114426 h 1114426"/>
                <a:gd name="connsiteX1" fmla="*/ 1114426 w 1327065"/>
                <a:gd name="connsiteY1" fmla="*/ 1114426 h 1114426"/>
                <a:gd name="connsiteX2" fmla="*/ 0 w 1327065"/>
                <a:gd name="connsiteY2" fmla="*/ 0 h 1114426"/>
                <a:gd name="connsiteX3" fmla="*/ 212639 w 1327065"/>
                <a:gd name="connsiteY3" fmla="*/ 0 h 111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065" h="1114426">
                  <a:moveTo>
                    <a:pt x="1327065" y="1114426"/>
                  </a:moveTo>
                  <a:lnTo>
                    <a:pt x="1114426" y="1114426"/>
                  </a:lnTo>
                  <a:lnTo>
                    <a:pt x="0" y="0"/>
                  </a:lnTo>
                  <a:lnTo>
                    <a:pt x="212639" y="0"/>
                  </a:lnTo>
                  <a:close/>
                </a:path>
              </a:pathLst>
            </a:custGeom>
            <a:solidFill>
              <a:srgbClr val="F39C0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BC882DE-3A61-4EA4-A2AA-45414966EB0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3ABBBC1-6265-42F8-B840-14BEE0B84C8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emf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jpeg"/><Relationship Id="rId19" Type="http://schemas.openxmlformats.org/officeDocument/2006/relationships/image" Target="../media/image24.emf"/><Relationship Id="rId18" Type="http://schemas.openxmlformats.org/officeDocument/2006/relationships/image" Target="../media/image23.emf"/><Relationship Id="rId17" Type="http://schemas.openxmlformats.org/officeDocument/2006/relationships/image" Target="../media/image22.emf"/><Relationship Id="rId16" Type="http://schemas.openxmlformats.org/officeDocument/2006/relationships/image" Target="../media/image21.emf"/><Relationship Id="rId15" Type="http://schemas.openxmlformats.org/officeDocument/2006/relationships/image" Target="../media/image20.emf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emf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3" name="直角三角形 2"/>
          <p:cNvSpPr/>
          <p:nvPr/>
        </p:nvSpPr>
        <p:spPr>
          <a:xfrm flipH="1" flipV="1">
            <a:off x="6684231" y="0"/>
            <a:ext cx="2459769" cy="245976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6484148" y="0"/>
            <a:ext cx="2287735" cy="2075096"/>
          </a:xfrm>
          <a:custGeom>
            <a:avLst/>
            <a:gdLst>
              <a:gd name="connsiteX0" fmla="*/ 2719070 w 2719070"/>
              <a:gd name="connsiteY0" fmla="*/ 2466340 h 2466340"/>
              <a:gd name="connsiteX1" fmla="*/ 2466340 w 2719070"/>
              <a:gd name="connsiteY1" fmla="*/ 2466340 h 2466340"/>
              <a:gd name="connsiteX2" fmla="*/ 0 w 2719070"/>
              <a:gd name="connsiteY2" fmla="*/ 0 h 2466340"/>
              <a:gd name="connsiteX3" fmla="*/ 252730 w 2719070"/>
              <a:gd name="connsiteY3" fmla="*/ 0 h 246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070" h="2466340">
                <a:moveTo>
                  <a:pt x="2719070" y="2466340"/>
                </a:moveTo>
                <a:lnTo>
                  <a:pt x="2466340" y="2466340"/>
                </a:lnTo>
                <a:lnTo>
                  <a:pt x="0" y="0"/>
                </a:lnTo>
                <a:lnTo>
                  <a:pt x="252730" y="0"/>
                </a:lnTo>
                <a:close/>
              </a:path>
            </a:pathLst>
          </a:custGeom>
          <a:solidFill>
            <a:srgbClr val="F39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6081485" y="430464"/>
            <a:ext cx="3062511" cy="3062511"/>
          </a:xfrm>
          <a:custGeom>
            <a:avLst/>
            <a:gdLst>
              <a:gd name="connsiteX0" fmla="*/ 4279375 w 4279375"/>
              <a:gd name="connsiteY0" fmla="*/ 4279375 h 4279375"/>
              <a:gd name="connsiteX1" fmla="*/ 3341689 w 4279375"/>
              <a:gd name="connsiteY1" fmla="*/ 4279375 h 4279375"/>
              <a:gd name="connsiteX2" fmla="*/ 0 w 4279375"/>
              <a:gd name="connsiteY2" fmla="*/ 937686 h 4279375"/>
              <a:gd name="connsiteX3" fmla="*/ 0 w 4279375"/>
              <a:gd name="connsiteY3" fmla="*/ 0 h 42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375" h="4279375">
                <a:moveTo>
                  <a:pt x="4279375" y="4279375"/>
                </a:moveTo>
                <a:lnTo>
                  <a:pt x="3341689" y="4279375"/>
                </a:lnTo>
                <a:lnTo>
                  <a:pt x="0" y="937686"/>
                </a:lnTo>
                <a:lnTo>
                  <a:pt x="0" y="0"/>
                </a:lnTo>
                <a:close/>
              </a:path>
            </a:pathLst>
          </a:custGeom>
          <a:solidFill>
            <a:srgbClr val="EE9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6787701" y="1573932"/>
            <a:ext cx="2356299" cy="2356299"/>
          </a:xfrm>
          <a:custGeom>
            <a:avLst/>
            <a:gdLst>
              <a:gd name="connsiteX0" fmla="*/ 3016168 w 3016168"/>
              <a:gd name="connsiteY0" fmla="*/ 3016168 h 3016168"/>
              <a:gd name="connsiteX1" fmla="*/ 2134041 w 3016168"/>
              <a:gd name="connsiteY1" fmla="*/ 3016168 h 3016168"/>
              <a:gd name="connsiteX2" fmla="*/ 0 w 3016168"/>
              <a:gd name="connsiteY2" fmla="*/ 882127 h 3016168"/>
              <a:gd name="connsiteX3" fmla="*/ 0 w 3016168"/>
              <a:gd name="connsiteY3" fmla="*/ 0 h 30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168" h="3016168">
                <a:moveTo>
                  <a:pt x="3016168" y="3016168"/>
                </a:moveTo>
                <a:lnTo>
                  <a:pt x="2134041" y="3016168"/>
                </a:lnTo>
                <a:lnTo>
                  <a:pt x="0" y="882127"/>
                </a:lnTo>
                <a:lnTo>
                  <a:pt x="0" y="0"/>
                </a:lnTo>
                <a:close/>
              </a:path>
            </a:pathLst>
          </a:custGeom>
          <a:solidFill>
            <a:srgbClr val="E15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" y="3467100"/>
            <a:ext cx="1676400" cy="1676400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0" y="4029074"/>
            <a:ext cx="1114425" cy="1114425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838201" y="4029074"/>
            <a:ext cx="1327065" cy="1114426"/>
          </a:xfrm>
          <a:custGeom>
            <a:avLst/>
            <a:gdLst>
              <a:gd name="connsiteX0" fmla="*/ 1327065 w 1327065"/>
              <a:gd name="connsiteY0" fmla="*/ 1114426 h 1114426"/>
              <a:gd name="connsiteX1" fmla="*/ 1114426 w 1327065"/>
              <a:gd name="connsiteY1" fmla="*/ 1114426 h 1114426"/>
              <a:gd name="connsiteX2" fmla="*/ 0 w 1327065"/>
              <a:gd name="connsiteY2" fmla="*/ 0 h 1114426"/>
              <a:gd name="connsiteX3" fmla="*/ 212639 w 1327065"/>
              <a:gd name="connsiteY3" fmla="*/ 0 h 111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065" h="1114426">
                <a:moveTo>
                  <a:pt x="1327065" y="1114426"/>
                </a:moveTo>
                <a:lnTo>
                  <a:pt x="1114426" y="1114426"/>
                </a:lnTo>
                <a:lnTo>
                  <a:pt x="0" y="0"/>
                </a:lnTo>
                <a:lnTo>
                  <a:pt x="212639" y="0"/>
                </a:lnTo>
                <a:close/>
              </a:path>
            </a:pathLst>
          </a:custGeom>
          <a:solidFill>
            <a:srgbClr val="F39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TextBox 164"/>
          <p:cNvSpPr txBox="1">
            <a:spLocks noChangeArrowheads="1"/>
          </p:cNvSpPr>
          <p:nvPr/>
        </p:nvSpPr>
        <p:spPr bwMode="auto">
          <a:xfrm>
            <a:off x="406998" y="1332803"/>
            <a:ext cx="5284515" cy="9233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800" b="0">
                <a:solidFill>
                  <a:srgbClr val="FD3131"/>
                </a:solidFill>
                <a:effectLst/>
                <a:latin typeface="Nexa Bold" panose="02000000000000000000" pitchFamily="50" charset="0"/>
                <a:ea typeface="汉仪大宋简" panose="02010609000101010101" pitchFamily="49" charset="-122"/>
              </a:defRPr>
            </a:lvl1pPr>
          </a:lstStyle>
          <a:p>
            <a:r>
              <a:rPr lang="en-US" altLang="zh-CN" sz="54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P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OWER</a:t>
            </a:r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P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OIN</a:t>
            </a:r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T</a:t>
            </a:r>
            <a:endParaRPr lang="zh-CN" altLang="en-US" sz="4000" dirty="0">
              <a:solidFill>
                <a:srgbClr val="EE7C0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65459" y="2053234"/>
            <a:ext cx="4390681" cy="3077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084768" y="2359331"/>
            <a:ext cx="57062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5597293" y="4662003"/>
            <a:ext cx="726904" cy="166198"/>
            <a:chOff x="3745850" y="4662003"/>
            <a:chExt cx="726904" cy="166198"/>
          </a:xfrm>
        </p:grpSpPr>
        <p:sp>
          <p:nvSpPr>
            <p:cNvPr id="114" name="椭圆 113"/>
            <p:cNvSpPr/>
            <p:nvPr/>
          </p:nvSpPr>
          <p:spPr>
            <a:xfrm>
              <a:off x="3745850" y="4688771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8" name="矩形 5"/>
            <p:cNvSpPr>
              <a:spLocks noChangeArrowheads="1"/>
            </p:cNvSpPr>
            <p:nvPr/>
          </p:nvSpPr>
          <p:spPr bwMode="auto">
            <a:xfrm>
              <a:off x="3800774" y="4662003"/>
              <a:ext cx="671980" cy="166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rPr>
                <a:t>POWERFUL</a:t>
              </a:r>
              <a:endParaRPr lang="zh-CN" altLang="en-US" sz="600" dirty="0">
                <a:solidFill>
                  <a:srgbClr val="595959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485761" y="4625492"/>
            <a:ext cx="721303" cy="202710"/>
            <a:chOff x="5251466" y="4625492"/>
            <a:chExt cx="721303" cy="202710"/>
          </a:xfrm>
        </p:grpSpPr>
        <p:grpSp>
          <p:nvGrpSpPr>
            <p:cNvPr id="111" name="组合 93"/>
            <p:cNvGrpSpPr/>
            <p:nvPr/>
          </p:nvGrpSpPr>
          <p:grpSpPr bwMode="auto">
            <a:xfrm>
              <a:off x="5297994" y="4625492"/>
              <a:ext cx="674775" cy="202710"/>
              <a:chOff x="694821" y="923307"/>
              <a:chExt cx="674443" cy="20249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728057" y="959781"/>
                <a:ext cx="641207" cy="16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CREATIVE 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95"/>
              <p:cNvSpPr txBox="1"/>
              <p:nvPr/>
            </p:nvSpPr>
            <p:spPr>
              <a:xfrm>
                <a:off x="694821" y="923307"/>
                <a:ext cx="184640" cy="1998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109" name="椭圆 108"/>
            <p:cNvSpPr/>
            <p:nvPr/>
          </p:nvSpPr>
          <p:spPr>
            <a:xfrm>
              <a:off x="5251466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368629" y="4625492"/>
            <a:ext cx="598328" cy="207328"/>
            <a:chOff x="6751482" y="4625492"/>
            <a:chExt cx="598328" cy="207328"/>
          </a:xfrm>
        </p:grpSpPr>
        <p:grpSp>
          <p:nvGrpSpPr>
            <p:cNvPr id="105" name="组合 99"/>
            <p:cNvGrpSpPr/>
            <p:nvPr/>
          </p:nvGrpSpPr>
          <p:grpSpPr bwMode="auto">
            <a:xfrm>
              <a:off x="6775927" y="4625492"/>
              <a:ext cx="573883" cy="207328"/>
              <a:chOff x="725084" y="923307"/>
              <a:chExt cx="573833" cy="207112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766445" y="959781"/>
                <a:ext cx="532472" cy="170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PRETTY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101"/>
              <p:cNvSpPr txBox="1"/>
              <p:nvPr/>
            </p:nvSpPr>
            <p:spPr>
              <a:xfrm>
                <a:off x="725084" y="923307"/>
                <a:ext cx="184715" cy="1998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6751482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128522" y="4662004"/>
            <a:ext cx="638725" cy="166198"/>
            <a:chOff x="8128522" y="4662004"/>
            <a:chExt cx="638725" cy="166198"/>
          </a:xfrm>
        </p:grpSpPr>
        <p:sp>
          <p:nvSpPr>
            <p:cNvPr id="100" name="矩形 99"/>
            <p:cNvSpPr/>
            <p:nvPr/>
          </p:nvSpPr>
          <p:spPr bwMode="auto">
            <a:xfrm>
              <a:off x="8210685" y="4662004"/>
              <a:ext cx="556562" cy="166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LOGICAL</a:t>
              </a:r>
              <a:endParaRPr lang="en-US" altLang="zh-CN" sz="600" dirty="0">
                <a:solidFill>
                  <a:prstClr val="black">
                    <a:lumMod val="65000"/>
                    <a:lumOff val="35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128522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4" name="任意多边形 123"/>
          <p:cNvSpPr/>
          <p:nvPr/>
        </p:nvSpPr>
        <p:spPr>
          <a:xfrm flipV="1">
            <a:off x="1159911" y="2275660"/>
            <a:ext cx="4193139" cy="45719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18" name="直角三角形 17"/>
          <p:cNvSpPr/>
          <p:nvPr/>
        </p:nvSpPr>
        <p:spPr>
          <a:xfrm flipH="1" flipV="1">
            <a:off x="7028741" y="-1"/>
            <a:ext cx="2115259" cy="211525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5597293" y="4625492"/>
            <a:ext cx="3169954" cy="207328"/>
            <a:chOff x="5597293" y="4625492"/>
            <a:chExt cx="3169954" cy="20732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597293" y="4662003"/>
              <a:ext cx="726904" cy="166198"/>
              <a:chOff x="3745850" y="4662003"/>
              <a:chExt cx="726904" cy="16619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3745850" y="4688771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5"/>
              <p:cNvSpPr>
                <a:spLocks noChangeArrowheads="1"/>
              </p:cNvSpPr>
              <p:nvPr/>
            </p:nvSpPr>
            <p:spPr bwMode="auto">
              <a:xfrm>
                <a:off x="3800774" y="4662003"/>
                <a:ext cx="671980" cy="16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 Unicode MS" panose="020B0604020202020204" pitchFamily="34" charset="-122"/>
                  </a:rPr>
                  <a:t>POWERFUL</a:t>
                </a:r>
                <a:endParaRPr lang="zh-CN" altLang="en-US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485761" y="4625492"/>
              <a:ext cx="721303" cy="202710"/>
              <a:chOff x="5251466" y="4625492"/>
              <a:chExt cx="721303" cy="202710"/>
            </a:xfrm>
          </p:grpSpPr>
          <p:grpSp>
            <p:nvGrpSpPr>
              <p:cNvPr id="111" name="组合 93"/>
              <p:cNvGrpSpPr/>
              <p:nvPr/>
            </p:nvGrpSpPr>
            <p:grpSpPr bwMode="auto">
              <a:xfrm>
                <a:off x="5297994" y="4625492"/>
                <a:ext cx="674775" cy="202710"/>
                <a:chOff x="694821" y="923307"/>
                <a:chExt cx="674443" cy="2024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28057" y="959781"/>
                  <a:ext cx="641207" cy="166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CREATIVE 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95"/>
                <p:cNvSpPr txBox="1"/>
                <p:nvPr/>
              </p:nvSpPr>
              <p:spPr>
                <a:xfrm>
                  <a:off x="694821" y="923307"/>
                  <a:ext cx="184640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5251466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368629" y="4625492"/>
              <a:ext cx="598328" cy="207328"/>
              <a:chOff x="6751482" y="4625492"/>
              <a:chExt cx="598328" cy="207328"/>
            </a:xfrm>
          </p:grpSpPr>
          <p:grpSp>
            <p:nvGrpSpPr>
              <p:cNvPr id="105" name="组合 99"/>
              <p:cNvGrpSpPr/>
              <p:nvPr/>
            </p:nvGrpSpPr>
            <p:grpSpPr bwMode="auto">
              <a:xfrm>
                <a:off x="6775927" y="4625492"/>
                <a:ext cx="573883" cy="207328"/>
                <a:chOff x="725084" y="923307"/>
                <a:chExt cx="573833" cy="20711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66445" y="959781"/>
                  <a:ext cx="532472" cy="170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PRETTY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1"/>
                <p:cNvSpPr txBox="1"/>
                <p:nvPr/>
              </p:nvSpPr>
              <p:spPr>
                <a:xfrm>
                  <a:off x="725084" y="923307"/>
                  <a:ext cx="184715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675148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8128522" y="4662004"/>
              <a:ext cx="638725" cy="166198"/>
              <a:chOff x="8128522" y="4662004"/>
              <a:chExt cx="638725" cy="166198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8210685" y="4662004"/>
                <a:ext cx="556562" cy="16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LOGICAL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12852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 bwMode="auto">
          <a:xfrm>
            <a:off x="662093" y="931541"/>
            <a:ext cx="2339752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ONTENTS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3" name="直角三角形 92"/>
          <p:cNvSpPr/>
          <p:nvPr/>
        </p:nvSpPr>
        <p:spPr>
          <a:xfrm rot="5400000" flipH="1">
            <a:off x="0" y="931540"/>
            <a:ext cx="4211960" cy="4211960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5400000" flipH="1">
            <a:off x="1" y="1219571"/>
            <a:ext cx="3923927" cy="3923927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 flipV="1">
            <a:off x="809576" y="1326712"/>
            <a:ext cx="2104911" cy="151450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4487" y="2338562"/>
            <a:ext cx="3372787" cy="408121"/>
            <a:chOff x="798934" y="1718880"/>
            <a:chExt cx="3372787" cy="408121"/>
          </a:xfrm>
        </p:grpSpPr>
        <p:sp>
          <p:nvSpPr>
            <p:cNvPr id="92" name="Text Box 5"/>
            <p:cNvSpPr txBox="1">
              <a:spLocks noChangeArrowheads="1"/>
            </p:cNvSpPr>
            <p:nvPr/>
          </p:nvSpPr>
          <p:spPr bwMode="auto">
            <a:xfrm>
              <a:off x="1353563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983286" y="1726891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786045" y="1831795"/>
              <a:ext cx="186883" cy="161106"/>
            </a:xfrm>
            <a:prstGeom prst="triangl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6270501" y="4689981"/>
            <a:ext cx="2614607" cy="21544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800" dirty="0">
                <a:solidFill>
                  <a:srgbClr val="EE9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800" dirty="0">
              <a:solidFill>
                <a:srgbClr val="EE9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85276" y="142043"/>
            <a:ext cx="3341617" cy="592124"/>
            <a:chOff x="402261" y="1526866"/>
            <a:chExt cx="3341617" cy="592124"/>
          </a:xfrm>
        </p:grpSpPr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925720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Text Box 5"/>
            <p:cNvSpPr txBox="1">
              <a:spLocks noChangeArrowheads="1"/>
            </p:cNvSpPr>
            <p:nvPr/>
          </p:nvSpPr>
          <p:spPr bwMode="auto">
            <a:xfrm>
              <a:off x="402261" y="1526866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02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49348" y="3256291"/>
            <a:ext cx="4482113" cy="1068804"/>
            <a:chOff x="549348" y="3337587"/>
            <a:chExt cx="4482113" cy="1068804"/>
          </a:xfrm>
        </p:grpSpPr>
        <p:sp>
          <p:nvSpPr>
            <p:cNvPr id="77" name="矩形 76"/>
            <p:cNvSpPr/>
            <p:nvPr/>
          </p:nvSpPr>
          <p:spPr>
            <a:xfrm>
              <a:off x="551451" y="333758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77"/>
            <p:cNvSpPr>
              <a:spLocks noChangeArrowheads="1"/>
            </p:cNvSpPr>
            <p:nvPr/>
          </p:nvSpPr>
          <p:spPr bwMode="auto">
            <a:xfrm>
              <a:off x="549348" y="3586936"/>
              <a:ext cx="4482113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 case studies for the classical PPT, make sure you will be satisfied. ……RAPIDPPT differs from the traditional production model, and create a new PPT experience.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82981" y="1266318"/>
            <a:ext cx="1673453" cy="1554163"/>
            <a:chOff x="582981" y="1347614"/>
            <a:chExt cx="1673453" cy="1554163"/>
          </a:xfrm>
        </p:grpSpPr>
        <p:sp>
          <p:nvSpPr>
            <p:cNvPr id="80" name="矩形 79"/>
            <p:cNvSpPr/>
            <p:nvPr/>
          </p:nvSpPr>
          <p:spPr>
            <a:xfrm>
              <a:off x="582981" y="1347614"/>
              <a:ext cx="1673453" cy="1554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25178" y="2441075"/>
              <a:ext cx="11446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79537" y="1643368"/>
              <a:ext cx="406313" cy="716075"/>
              <a:chOff x="809841" y="1322657"/>
              <a:chExt cx="320676" cy="565151"/>
            </a:xfrm>
          </p:grpSpPr>
          <p:sp>
            <p:nvSpPr>
              <p:cNvPr id="89" name="Freeform 8"/>
              <p:cNvSpPr/>
              <p:nvPr/>
            </p:nvSpPr>
            <p:spPr bwMode="auto">
              <a:xfrm>
                <a:off x="877888" y="1552576"/>
                <a:ext cx="38100" cy="84138"/>
              </a:xfrm>
              <a:custGeom>
                <a:avLst/>
                <a:gdLst>
                  <a:gd name="T0" fmla="*/ 0 w 10"/>
                  <a:gd name="T1" fmla="*/ 5 h 22"/>
                  <a:gd name="T2" fmla="*/ 0 w 10"/>
                  <a:gd name="T3" fmla="*/ 17 h 22"/>
                  <a:gd name="T4" fmla="*/ 5 w 10"/>
                  <a:gd name="T5" fmla="*/ 22 h 22"/>
                  <a:gd name="T6" fmla="*/ 10 w 10"/>
                  <a:gd name="T7" fmla="*/ 17 h 22"/>
                  <a:gd name="T8" fmla="*/ 10 w 10"/>
                  <a:gd name="T9" fmla="*/ 5 h 22"/>
                  <a:gd name="T10" fmla="*/ 5 w 10"/>
                  <a:gd name="T11" fmla="*/ 0 h 22"/>
                  <a:gd name="T12" fmla="*/ 0 w 10"/>
                  <a:gd name="T13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2">
                    <a:moveTo>
                      <a:pt x="0" y="5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2"/>
                      <a:pt x="5" y="22"/>
                    </a:cubicBezTo>
                    <a:cubicBezTo>
                      <a:pt x="8" y="22"/>
                      <a:pt x="10" y="20"/>
                      <a:pt x="10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9"/>
              <p:cNvSpPr/>
              <p:nvPr/>
            </p:nvSpPr>
            <p:spPr bwMode="auto">
              <a:xfrm>
                <a:off x="938429" y="1322657"/>
                <a:ext cx="192088" cy="92075"/>
              </a:xfrm>
              <a:custGeom>
                <a:avLst/>
                <a:gdLst>
                  <a:gd name="T0" fmla="*/ 47 w 51"/>
                  <a:gd name="T1" fmla="*/ 1 h 24"/>
                  <a:gd name="T2" fmla="*/ 44 w 51"/>
                  <a:gd name="T3" fmla="*/ 1 h 24"/>
                  <a:gd name="T4" fmla="*/ 44 w 51"/>
                  <a:gd name="T5" fmla="*/ 4 h 24"/>
                  <a:gd name="T6" fmla="*/ 46 w 51"/>
                  <a:gd name="T7" fmla="*/ 13 h 24"/>
                  <a:gd name="T8" fmla="*/ 37 w 51"/>
                  <a:gd name="T9" fmla="*/ 19 h 24"/>
                  <a:gd name="T10" fmla="*/ 23 w 51"/>
                  <a:gd name="T11" fmla="*/ 10 h 24"/>
                  <a:gd name="T12" fmla="*/ 10 w 51"/>
                  <a:gd name="T13" fmla="*/ 2 h 24"/>
                  <a:gd name="T14" fmla="*/ 4 w 51"/>
                  <a:gd name="T15" fmla="*/ 5 h 24"/>
                  <a:gd name="T16" fmla="*/ 2 w 51"/>
                  <a:gd name="T17" fmla="*/ 10 h 24"/>
                  <a:gd name="T18" fmla="*/ 0 w 51"/>
                  <a:gd name="T19" fmla="*/ 12 h 24"/>
                  <a:gd name="T20" fmla="*/ 0 w 51"/>
                  <a:gd name="T21" fmla="*/ 22 h 24"/>
                  <a:gd name="T22" fmla="*/ 2 w 51"/>
                  <a:gd name="T23" fmla="*/ 24 h 24"/>
                  <a:gd name="T24" fmla="*/ 4 w 51"/>
                  <a:gd name="T25" fmla="*/ 24 h 24"/>
                  <a:gd name="T26" fmla="*/ 6 w 51"/>
                  <a:gd name="T27" fmla="*/ 22 h 24"/>
                  <a:gd name="T28" fmla="*/ 6 w 51"/>
                  <a:gd name="T29" fmla="*/ 12 h 24"/>
                  <a:gd name="T30" fmla="*/ 5 w 51"/>
                  <a:gd name="T31" fmla="*/ 10 h 24"/>
                  <a:gd name="T32" fmla="*/ 7 w 51"/>
                  <a:gd name="T33" fmla="*/ 7 h 24"/>
                  <a:gd name="T34" fmla="*/ 10 w 51"/>
                  <a:gd name="T35" fmla="*/ 6 h 24"/>
                  <a:gd name="T36" fmla="*/ 20 w 51"/>
                  <a:gd name="T37" fmla="*/ 13 h 24"/>
                  <a:gd name="T38" fmla="*/ 37 w 51"/>
                  <a:gd name="T39" fmla="*/ 23 h 24"/>
                  <a:gd name="T40" fmla="*/ 49 w 51"/>
                  <a:gd name="T41" fmla="*/ 14 h 24"/>
                  <a:gd name="T42" fmla="*/ 47 w 51"/>
                  <a:gd name="T4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1" h="24">
                    <a:moveTo>
                      <a:pt x="47" y="1"/>
                    </a:moveTo>
                    <a:cubicBezTo>
                      <a:pt x="46" y="1"/>
                      <a:pt x="45" y="0"/>
                      <a:pt x="44" y="1"/>
                    </a:cubicBezTo>
                    <a:cubicBezTo>
                      <a:pt x="43" y="2"/>
                      <a:pt x="43" y="3"/>
                      <a:pt x="44" y="4"/>
                    </a:cubicBezTo>
                    <a:cubicBezTo>
                      <a:pt x="46" y="6"/>
                      <a:pt x="47" y="10"/>
                      <a:pt x="46" y="13"/>
                    </a:cubicBezTo>
                    <a:cubicBezTo>
                      <a:pt x="44" y="17"/>
                      <a:pt x="41" y="19"/>
                      <a:pt x="37" y="19"/>
                    </a:cubicBezTo>
                    <a:cubicBezTo>
                      <a:pt x="32" y="20"/>
                      <a:pt x="27" y="15"/>
                      <a:pt x="23" y="10"/>
                    </a:cubicBezTo>
                    <a:cubicBezTo>
                      <a:pt x="19" y="6"/>
                      <a:pt x="15" y="2"/>
                      <a:pt x="10" y="2"/>
                    </a:cubicBezTo>
                    <a:cubicBezTo>
                      <a:pt x="8" y="2"/>
                      <a:pt x="6" y="3"/>
                      <a:pt x="4" y="5"/>
                    </a:cubicBezTo>
                    <a:cubicBezTo>
                      <a:pt x="3" y="6"/>
                      <a:pt x="2" y="8"/>
                      <a:pt x="2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2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6" y="23"/>
                      <a:pt x="6" y="2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9"/>
                      <a:pt x="6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3" y="6"/>
                      <a:pt x="17" y="9"/>
                      <a:pt x="20" y="13"/>
                    </a:cubicBezTo>
                    <a:cubicBezTo>
                      <a:pt x="25" y="18"/>
                      <a:pt x="31" y="24"/>
                      <a:pt x="37" y="23"/>
                    </a:cubicBezTo>
                    <a:cubicBezTo>
                      <a:pt x="43" y="22"/>
                      <a:pt x="47" y="19"/>
                      <a:pt x="49" y="14"/>
                    </a:cubicBezTo>
                    <a:cubicBezTo>
                      <a:pt x="51" y="10"/>
                      <a:pt x="50" y="5"/>
                      <a:pt x="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"/>
              <p:cNvSpPr>
                <a:spLocks noEditPoints="1"/>
              </p:cNvSpPr>
              <p:nvPr/>
            </p:nvSpPr>
            <p:spPr bwMode="auto">
              <a:xfrm>
                <a:off x="809841" y="1425844"/>
                <a:ext cx="279400" cy="461964"/>
              </a:xfrm>
              <a:custGeom>
                <a:avLst/>
                <a:gdLst>
                  <a:gd name="T0" fmla="*/ 40 w 74"/>
                  <a:gd name="T1" fmla="*/ 0 h 121"/>
                  <a:gd name="T2" fmla="*/ 40 w 74"/>
                  <a:gd name="T3" fmla="*/ 26 h 121"/>
                  <a:gd name="T4" fmla="*/ 47 w 74"/>
                  <a:gd name="T5" fmla="*/ 35 h 121"/>
                  <a:gd name="T6" fmla="*/ 47 w 74"/>
                  <a:gd name="T7" fmla="*/ 36 h 121"/>
                  <a:gd name="T8" fmla="*/ 66 w 74"/>
                  <a:gd name="T9" fmla="*/ 41 h 121"/>
                  <a:gd name="T10" fmla="*/ 68 w 74"/>
                  <a:gd name="T11" fmla="*/ 43 h 121"/>
                  <a:gd name="T12" fmla="*/ 68 w 74"/>
                  <a:gd name="T13" fmla="*/ 45 h 121"/>
                  <a:gd name="T14" fmla="*/ 64 w 74"/>
                  <a:gd name="T15" fmla="*/ 47 h 121"/>
                  <a:gd name="T16" fmla="*/ 47 w 74"/>
                  <a:gd name="T17" fmla="*/ 42 h 121"/>
                  <a:gd name="T18" fmla="*/ 47 w 74"/>
                  <a:gd name="T19" fmla="*/ 47 h 121"/>
                  <a:gd name="T20" fmla="*/ 37 w 74"/>
                  <a:gd name="T21" fmla="*/ 56 h 121"/>
                  <a:gd name="T22" fmla="*/ 28 w 74"/>
                  <a:gd name="T23" fmla="*/ 47 h 121"/>
                  <a:gd name="T24" fmla="*/ 28 w 74"/>
                  <a:gd name="T25" fmla="*/ 42 h 121"/>
                  <a:gd name="T26" fmla="*/ 10 w 74"/>
                  <a:gd name="T27" fmla="*/ 47 h 121"/>
                  <a:gd name="T28" fmla="*/ 6 w 74"/>
                  <a:gd name="T29" fmla="*/ 45 h 121"/>
                  <a:gd name="T30" fmla="*/ 6 w 74"/>
                  <a:gd name="T31" fmla="*/ 43 h 121"/>
                  <a:gd name="T32" fmla="*/ 8 w 74"/>
                  <a:gd name="T33" fmla="*/ 41 h 121"/>
                  <a:gd name="T34" fmla="*/ 28 w 74"/>
                  <a:gd name="T35" fmla="*/ 36 h 121"/>
                  <a:gd name="T36" fmla="*/ 28 w 74"/>
                  <a:gd name="T37" fmla="*/ 35 h 121"/>
                  <a:gd name="T38" fmla="*/ 34 w 74"/>
                  <a:gd name="T39" fmla="*/ 26 h 121"/>
                  <a:gd name="T40" fmla="*/ 34 w 74"/>
                  <a:gd name="T41" fmla="*/ 0 h 121"/>
                  <a:gd name="T42" fmla="*/ 0 w 74"/>
                  <a:gd name="T43" fmla="*/ 37 h 121"/>
                  <a:gd name="T44" fmla="*/ 0 w 74"/>
                  <a:gd name="T45" fmla="*/ 84 h 121"/>
                  <a:gd name="T46" fmla="*/ 37 w 74"/>
                  <a:gd name="T47" fmla="*/ 121 h 121"/>
                  <a:gd name="T48" fmla="*/ 74 w 74"/>
                  <a:gd name="T49" fmla="*/ 84 h 121"/>
                  <a:gd name="T50" fmla="*/ 74 w 74"/>
                  <a:gd name="T51" fmla="*/ 37 h 121"/>
                  <a:gd name="T52" fmla="*/ 40 w 74"/>
                  <a:gd name="T53" fmla="*/ 0 h 121"/>
                  <a:gd name="T54" fmla="*/ 39 w 74"/>
                  <a:gd name="T55" fmla="*/ 114 h 121"/>
                  <a:gd name="T56" fmla="*/ 6 w 74"/>
                  <a:gd name="T57" fmla="*/ 81 h 121"/>
                  <a:gd name="T58" fmla="*/ 6 w 74"/>
                  <a:gd name="T59" fmla="*/ 81 h 121"/>
                  <a:gd name="T60" fmla="*/ 43 w 74"/>
                  <a:gd name="T61" fmla="*/ 111 h 121"/>
                  <a:gd name="T62" fmla="*/ 59 w 74"/>
                  <a:gd name="T63" fmla="*/ 106 h 121"/>
                  <a:gd name="T64" fmla="*/ 39 w 74"/>
                  <a:gd name="T65" fmla="*/ 11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121">
                    <a:moveTo>
                      <a:pt x="40" y="0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4" y="27"/>
                      <a:pt x="47" y="30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3" y="37"/>
                      <a:pt x="60" y="39"/>
                      <a:pt x="66" y="41"/>
                    </a:cubicBezTo>
                    <a:cubicBezTo>
                      <a:pt x="67" y="41"/>
                      <a:pt x="68" y="42"/>
                      <a:pt x="68" y="43"/>
                    </a:cubicBezTo>
                    <a:cubicBezTo>
                      <a:pt x="69" y="43"/>
                      <a:pt x="69" y="44"/>
                      <a:pt x="68" y="45"/>
                    </a:cubicBezTo>
                    <a:cubicBezTo>
                      <a:pt x="68" y="47"/>
                      <a:pt x="66" y="47"/>
                      <a:pt x="64" y="47"/>
                    </a:cubicBezTo>
                    <a:cubicBezTo>
                      <a:pt x="59" y="45"/>
                      <a:pt x="53" y="43"/>
                      <a:pt x="47" y="42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2"/>
                      <a:pt x="42" y="56"/>
                      <a:pt x="37" y="56"/>
                    </a:cubicBezTo>
                    <a:cubicBezTo>
                      <a:pt x="32" y="56"/>
                      <a:pt x="28" y="52"/>
                      <a:pt x="28" y="47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1" y="43"/>
                      <a:pt x="15" y="45"/>
                      <a:pt x="10" y="47"/>
                    </a:cubicBezTo>
                    <a:cubicBezTo>
                      <a:pt x="8" y="47"/>
                      <a:pt x="6" y="47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6" y="42"/>
                      <a:pt x="7" y="41"/>
                      <a:pt x="8" y="41"/>
                    </a:cubicBezTo>
                    <a:cubicBezTo>
                      <a:pt x="14" y="39"/>
                      <a:pt x="21" y="37"/>
                      <a:pt x="28" y="36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30"/>
                      <a:pt x="30" y="27"/>
                      <a:pt x="34" y="26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2"/>
                      <a:pt x="0" y="18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105"/>
                      <a:pt x="17" y="121"/>
                      <a:pt x="37" y="121"/>
                    </a:cubicBezTo>
                    <a:cubicBezTo>
                      <a:pt x="57" y="121"/>
                      <a:pt x="74" y="105"/>
                      <a:pt x="74" y="84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18"/>
                      <a:pt x="59" y="2"/>
                      <a:pt x="40" y="0"/>
                    </a:cubicBezTo>
                    <a:close/>
                    <a:moveTo>
                      <a:pt x="39" y="114"/>
                    </a:moveTo>
                    <a:cubicBezTo>
                      <a:pt x="20" y="114"/>
                      <a:pt x="6" y="99"/>
                      <a:pt x="6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9" y="99"/>
                      <a:pt x="25" y="112"/>
                      <a:pt x="43" y="111"/>
                    </a:cubicBezTo>
                    <a:cubicBezTo>
                      <a:pt x="49" y="111"/>
                      <a:pt x="55" y="109"/>
                      <a:pt x="59" y="106"/>
                    </a:cubicBezTo>
                    <a:cubicBezTo>
                      <a:pt x="54" y="111"/>
                      <a:pt x="47" y="114"/>
                      <a:pt x="39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2312989" y="1266318"/>
            <a:ext cx="1673453" cy="1554163"/>
            <a:chOff x="2312989" y="1347614"/>
            <a:chExt cx="1673453" cy="1554163"/>
          </a:xfrm>
        </p:grpSpPr>
        <p:sp>
          <p:nvSpPr>
            <p:cNvPr id="102" name="矩形 101"/>
            <p:cNvSpPr/>
            <p:nvPr/>
          </p:nvSpPr>
          <p:spPr>
            <a:xfrm>
              <a:off x="2312989" y="1347614"/>
              <a:ext cx="1673453" cy="1554163"/>
            </a:xfrm>
            <a:prstGeom prst="rect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2870233" y="1705333"/>
              <a:ext cx="584323" cy="614545"/>
              <a:chOff x="2894226" y="1329844"/>
              <a:chExt cx="460376" cy="484187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2894226" y="1329844"/>
                <a:ext cx="460375" cy="179388"/>
              </a:xfrm>
              <a:custGeom>
                <a:avLst/>
                <a:gdLst>
                  <a:gd name="T0" fmla="*/ 6 w 122"/>
                  <a:gd name="T1" fmla="*/ 47 h 47"/>
                  <a:gd name="T2" fmla="*/ 13 w 122"/>
                  <a:gd name="T3" fmla="*/ 45 h 47"/>
                  <a:gd name="T4" fmla="*/ 36 w 122"/>
                  <a:gd name="T5" fmla="*/ 43 h 47"/>
                  <a:gd name="T6" fmla="*/ 36 w 122"/>
                  <a:gd name="T7" fmla="*/ 43 h 47"/>
                  <a:gd name="T8" fmla="*/ 41 w 122"/>
                  <a:gd name="T9" fmla="*/ 32 h 47"/>
                  <a:gd name="T10" fmla="*/ 81 w 122"/>
                  <a:gd name="T11" fmla="*/ 32 h 47"/>
                  <a:gd name="T12" fmla="*/ 86 w 122"/>
                  <a:gd name="T13" fmla="*/ 43 h 47"/>
                  <a:gd name="T14" fmla="*/ 86 w 122"/>
                  <a:gd name="T15" fmla="*/ 43 h 47"/>
                  <a:gd name="T16" fmla="*/ 109 w 122"/>
                  <a:gd name="T17" fmla="*/ 45 h 47"/>
                  <a:gd name="T18" fmla="*/ 117 w 122"/>
                  <a:gd name="T19" fmla="*/ 47 h 47"/>
                  <a:gd name="T20" fmla="*/ 120 w 122"/>
                  <a:gd name="T21" fmla="*/ 37 h 47"/>
                  <a:gd name="T22" fmla="*/ 107 w 122"/>
                  <a:gd name="T23" fmla="*/ 14 h 47"/>
                  <a:gd name="T24" fmla="*/ 16 w 122"/>
                  <a:gd name="T25" fmla="*/ 14 h 47"/>
                  <a:gd name="T26" fmla="*/ 3 w 122"/>
                  <a:gd name="T27" fmla="*/ 37 h 47"/>
                  <a:gd name="T28" fmla="*/ 6 w 122"/>
                  <a:gd name="T2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2" h="47">
                    <a:moveTo>
                      <a:pt x="6" y="47"/>
                    </a:moveTo>
                    <a:cubicBezTo>
                      <a:pt x="8" y="46"/>
                      <a:pt x="10" y="45"/>
                      <a:pt x="13" y="45"/>
                    </a:cubicBezTo>
                    <a:cubicBezTo>
                      <a:pt x="21" y="44"/>
                      <a:pt x="28" y="44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38"/>
                      <a:pt x="37" y="33"/>
                      <a:pt x="41" y="32"/>
                    </a:cubicBezTo>
                    <a:cubicBezTo>
                      <a:pt x="54" y="28"/>
                      <a:pt x="68" y="28"/>
                      <a:pt x="81" y="32"/>
                    </a:cubicBezTo>
                    <a:cubicBezTo>
                      <a:pt x="85" y="33"/>
                      <a:pt x="88" y="38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94" y="44"/>
                      <a:pt x="102" y="44"/>
                      <a:pt x="109" y="45"/>
                    </a:cubicBezTo>
                    <a:cubicBezTo>
                      <a:pt x="112" y="45"/>
                      <a:pt x="115" y="46"/>
                      <a:pt x="117" y="47"/>
                    </a:cubicBezTo>
                    <a:cubicBezTo>
                      <a:pt x="118" y="43"/>
                      <a:pt x="119" y="40"/>
                      <a:pt x="120" y="37"/>
                    </a:cubicBezTo>
                    <a:cubicBezTo>
                      <a:pt x="122" y="29"/>
                      <a:pt x="117" y="18"/>
                      <a:pt x="107" y="14"/>
                    </a:cubicBezTo>
                    <a:cubicBezTo>
                      <a:pt x="77" y="0"/>
                      <a:pt x="46" y="0"/>
                      <a:pt x="16" y="14"/>
                    </a:cubicBezTo>
                    <a:cubicBezTo>
                      <a:pt x="6" y="18"/>
                      <a:pt x="0" y="29"/>
                      <a:pt x="3" y="37"/>
                    </a:cubicBezTo>
                    <a:cubicBezTo>
                      <a:pt x="4" y="40"/>
                      <a:pt x="5" y="43"/>
                      <a:pt x="6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064089" y="1550506"/>
                <a:ext cx="120650" cy="76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"/>
              <p:cNvSpPr>
                <a:spLocks noEditPoints="1"/>
              </p:cNvSpPr>
              <p:nvPr/>
            </p:nvSpPr>
            <p:spPr bwMode="auto">
              <a:xfrm>
                <a:off x="2898989" y="1455256"/>
                <a:ext cx="455613" cy="358775"/>
              </a:xfrm>
              <a:custGeom>
                <a:avLst/>
                <a:gdLst>
                  <a:gd name="T0" fmla="*/ 120 w 121"/>
                  <a:gd name="T1" fmla="*/ 57 h 94"/>
                  <a:gd name="T2" fmla="*/ 121 w 121"/>
                  <a:gd name="T3" fmla="*/ 57 h 94"/>
                  <a:gd name="T4" fmla="*/ 94 w 121"/>
                  <a:gd name="T5" fmla="*/ 16 h 94"/>
                  <a:gd name="T6" fmla="*/ 80 w 121"/>
                  <a:gd name="T7" fmla="*/ 13 h 94"/>
                  <a:gd name="T8" fmla="*/ 80 w 121"/>
                  <a:gd name="T9" fmla="*/ 9 h 94"/>
                  <a:gd name="T10" fmla="*/ 73 w 121"/>
                  <a:gd name="T11" fmla="*/ 0 h 94"/>
                  <a:gd name="T12" fmla="*/ 66 w 121"/>
                  <a:gd name="T13" fmla="*/ 9 h 94"/>
                  <a:gd name="T14" fmla="*/ 66 w 121"/>
                  <a:gd name="T15" fmla="*/ 13 h 94"/>
                  <a:gd name="T16" fmla="*/ 64 w 121"/>
                  <a:gd name="T17" fmla="*/ 14 h 94"/>
                  <a:gd name="T18" fmla="*/ 57 w 121"/>
                  <a:gd name="T19" fmla="*/ 14 h 94"/>
                  <a:gd name="T20" fmla="*/ 54 w 121"/>
                  <a:gd name="T21" fmla="*/ 13 h 94"/>
                  <a:gd name="T22" fmla="*/ 54 w 121"/>
                  <a:gd name="T23" fmla="*/ 9 h 94"/>
                  <a:gd name="T24" fmla="*/ 47 w 121"/>
                  <a:gd name="T25" fmla="*/ 0 h 94"/>
                  <a:gd name="T26" fmla="*/ 41 w 121"/>
                  <a:gd name="T27" fmla="*/ 9 h 94"/>
                  <a:gd name="T28" fmla="*/ 41 w 121"/>
                  <a:gd name="T29" fmla="*/ 13 h 94"/>
                  <a:gd name="T30" fmla="*/ 26 w 121"/>
                  <a:gd name="T31" fmla="*/ 16 h 94"/>
                  <a:gd name="T32" fmla="*/ 0 w 121"/>
                  <a:gd name="T33" fmla="*/ 57 h 94"/>
                  <a:gd name="T34" fmla="*/ 0 w 121"/>
                  <a:gd name="T35" fmla="*/ 57 h 94"/>
                  <a:gd name="T36" fmla="*/ 0 w 121"/>
                  <a:gd name="T37" fmla="*/ 58 h 94"/>
                  <a:gd name="T38" fmla="*/ 0 w 121"/>
                  <a:gd name="T39" fmla="*/ 70 h 94"/>
                  <a:gd name="T40" fmla="*/ 6 w 121"/>
                  <a:gd name="T41" fmla="*/ 79 h 94"/>
                  <a:gd name="T42" fmla="*/ 6 w 121"/>
                  <a:gd name="T43" fmla="*/ 82 h 94"/>
                  <a:gd name="T44" fmla="*/ 13 w 121"/>
                  <a:gd name="T45" fmla="*/ 86 h 94"/>
                  <a:gd name="T46" fmla="*/ 18 w 121"/>
                  <a:gd name="T47" fmla="*/ 85 h 94"/>
                  <a:gd name="T48" fmla="*/ 102 w 121"/>
                  <a:gd name="T49" fmla="*/ 85 h 94"/>
                  <a:gd name="T50" fmla="*/ 107 w 121"/>
                  <a:gd name="T51" fmla="*/ 86 h 94"/>
                  <a:gd name="T52" fmla="*/ 114 w 121"/>
                  <a:gd name="T53" fmla="*/ 82 h 94"/>
                  <a:gd name="T54" fmla="*/ 114 w 121"/>
                  <a:gd name="T55" fmla="*/ 79 h 94"/>
                  <a:gd name="T56" fmla="*/ 120 w 121"/>
                  <a:gd name="T57" fmla="*/ 70 h 94"/>
                  <a:gd name="T58" fmla="*/ 121 w 121"/>
                  <a:gd name="T59" fmla="*/ 58 h 94"/>
                  <a:gd name="T60" fmla="*/ 120 w 121"/>
                  <a:gd name="T61" fmla="*/ 57 h 94"/>
                  <a:gd name="T62" fmla="*/ 60 w 121"/>
                  <a:gd name="T63" fmla="*/ 56 h 94"/>
                  <a:gd name="T64" fmla="*/ 33 w 121"/>
                  <a:gd name="T65" fmla="*/ 38 h 94"/>
                  <a:gd name="T66" fmla="*/ 60 w 121"/>
                  <a:gd name="T67" fmla="*/ 20 h 94"/>
                  <a:gd name="T68" fmla="*/ 87 w 121"/>
                  <a:gd name="T69" fmla="*/ 38 h 94"/>
                  <a:gd name="T70" fmla="*/ 60 w 121"/>
                  <a:gd name="T71" fmla="*/ 5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94">
                    <a:moveTo>
                      <a:pt x="120" y="57"/>
                    </a:move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57"/>
                      <a:pt x="105" y="21"/>
                      <a:pt x="94" y="16"/>
                    </a:cubicBezTo>
                    <a:cubicBezTo>
                      <a:pt x="91" y="14"/>
                      <a:pt x="85" y="14"/>
                      <a:pt x="80" y="13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4"/>
                      <a:pt x="77" y="0"/>
                      <a:pt x="73" y="0"/>
                    </a:cubicBezTo>
                    <a:cubicBezTo>
                      <a:pt x="69" y="0"/>
                      <a:pt x="66" y="4"/>
                      <a:pt x="66" y="9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4" y="13"/>
                      <a:pt x="64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4"/>
                      <a:pt x="51" y="0"/>
                      <a:pt x="47" y="0"/>
                    </a:cubicBezTo>
                    <a:cubicBezTo>
                      <a:pt x="44" y="0"/>
                      <a:pt x="41" y="4"/>
                      <a:pt x="41" y="9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35" y="14"/>
                      <a:pt x="30" y="14"/>
                      <a:pt x="26" y="16"/>
                    </a:cubicBezTo>
                    <a:cubicBezTo>
                      <a:pt x="15" y="21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62"/>
                      <a:pt x="0" y="66"/>
                      <a:pt x="0" y="70"/>
                    </a:cubicBezTo>
                    <a:cubicBezTo>
                      <a:pt x="1" y="73"/>
                      <a:pt x="3" y="76"/>
                      <a:pt x="6" y="79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4"/>
                      <a:pt x="9" y="86"/>
                      <a:pt x="13" y="86"/>
                    </a:cubicBezTo>
                    <a:cubicBezTo>
                      <a:pt x="15" y="86"/>
                      <a:pt x="17" y="86"/>
                      <a:pt x="18" y="85"/>
                    </a:cubicBezTo>
                    <a:cubicBezTo>
                      <a:pt x="46" y="94"/>
                      <a:pt x="75" y="94"/>
                      <a:pt x="102" y="85"/>
                    </a:cubicBezTo>
                    <a:cubicBezTo>
                      <a:pt x="104" y="86"/>
                      <a:pt x="105" y="86"/>
                      <a:pt x="107" y="86"/>
                    </a:cubicBezTo>
                    <a:cubicBezTo>
                      <a:pt x="111" y="86"/>
                      <a:pt x="114" y="84"/>
                      <a:pt x="114" y="82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7" y="76"/>
                      <a:pt x="120" y="73"/>
                      <a:pt x="120" y="70"/>
                    </a:cubicBezTo>
                    <a:cubicBezTo>
                      <a:pt x="120" y="66"/>
                      <a:pt x="120" y="62"/>
                      <a:pt x="121" y="58"/>
                    </a:cubicBezTo>
                    <a:cubicBezTo>
                      <a:pt x="121" y="58"/>
                      <a:pt x="121" y="57"/>
                      <a:pt x="120" y="57"/>
                    </a:cubicBezTo>
                    <a:close/>
                    <a:moveTo>
                      <a:pt x="60" y="56"/>
                    </a:moveTo>
                    <a:cubicBezTo>
                      <a:pt x="45" y="56"/>
                      <a:pt x="33" y="48"/>
                      <a:pt x="33" y="38"/>
                    </a:cubicBezTo>
                    <a:cubicBezTo>
                      <a:pt x="33" y="28"/>
                      <a:pt x="45" y="20"/>
                      <a:pt x="60" y="20"/>
                    </a:cubicBezTo>
                    <a:cubicBezTo>
                      <a:pt x="75" y="20"/>
                      <a:pt x="87" y="28"/>
                      <a:pt x="87" y="38"/>
                    </a:cubicBezTo>
                    <a:cubicBezTo>
                      <a:pt x="87" y="48"/>
                      <a:pt x="75" y="56"/>
                      <a:pt x="60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2598631" y="2438153"/>
              <a:ext cx="11446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176542" y="2947451"/>
            <a:ext cx="1673453" cy="1554163"/>
            <a:chOff x="5176542" y="3028747"/>
            <a:chExt cx="1673453" cy="1554163"/>
          </a:xfrm>
        </p:grpSpPr>
        <p:sp>
          <p:nvSpPr>
            <p:cNvPr id="111" name="矩形 110"/>
            <p:cNvSpPr/>
            <p:nvPr/>
          </p:nvSpPr>
          <p:spPr>
            <a:xfrm>
              <a:off x="5176542" y="3028747"/>
              <a:ext cx="1673453" cy="1554163"/>
            </a:xfrm>
            <a:prstGeom prst="rect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671397" y="3467263"/>
              <a:ext cx="803811" cy="530736"/>
              <a:chOff x="5842000" y="3514726"/>
              <a:chExt cx="579438" cy="382588"/>
            </a:xfrm>
          </p:grpSpPr>
          <p:sp>
            <p:nvSpPr>
              <p:cNvPr id="114" name="Freeform 14"/>
              <p:cNvSpPr/>
              <p:nvPr/>
            </p:nvSpPr>
            <p:spPr bwMode="auto">
              <a:xfrm>
                <a:off x="5929313" y="3514726"/>
                <a:ext cx="492125" cy="301625"/>
              </a:xfrm>
              <a:custGeom>
                <a:avLst/>
                <a:gdLst>
                  <a:gd name="T0" fmla="*/ 127 w 131"/>
                  <a:gd name="T1" fmla="*/ 0 h 79"/>
                  <a:gd name="T2" fmla="*/ 3 w 131"/>
                  <a:gd name="T3" fmla="*/ 0 h 79"/>
                  <a:gd name="T4" fmla="*/ 0 w 131"/>
                  <a:gd name="T5" fmla="*/ 4 h 79"/>
                  <a:gd name="T6" fmla="*/ 3 w 131"/>
                  <a:gd name="T7" fmla="*/ 7 h 79"/>
                  <a:gd name="T8" fmla="*/ 124 w 131"/>
                  <a:gd name="T9" fmla="*/ 7 h 79"/>
                  <a:gd name="T10" fmla="*/ 124 w 131"/>
                  <a:gd name="T11" fmla="*/ 75 h 79"/>
                  <a:gd name="T12" fmla="*/ 127 w 131"/>
                  <a:gd name="T13" fmla="*/ 79 h 79"/>
                  <a:gd name="T14" fmla="*/ 131 w 131"/>
                  <a:gd name="T15" fmla="*/ 75 h 79"/>
                  <a:gd name="T16" fmla="*/ 131 w 131"/>
                  <a:gd name="T17" fmla="*/ 4 h 79"/>
                  <a:gd name="T18" fmla="*/ 127 w 131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79">
                    <a:moveTo>
                      <a:pt x="1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5"/>
                      <a:pt x="124" y="75"/>
                      <a:pt x="124" y="75"/>
                    </a:cubicBezTo>
                    <a:cubicBezTo>
                      <a:pt x="124" y="77"/>
                      <a:pt x="125" y="79"/>
                      <a:pt x="127" y="79"/>
                    </a:cubicBezTo>
                    <a:cubicBezTo>
                      <a:pt x="129" y="79"/>
                      <a:pt x="131" y="77"/>
                      <a:pt x="131" y="75"/>
                    </a:cubicBez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2"/>
                      <a:pt x="129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5"/>
              <p:cNvSpPr/>
              <p:nvPr/>
            </p:nvSpPr>
            <p:spPr bwMode="auto">
              <a:xfrm>
                <a:off x="5891213" y="3552826"/>
                <a:ext cx="493713" cy="298450"/>
              </a:xfrm>
              <a:custGeom>
                <a:avLst/>
                <a:gdLst>
                  <a:gd name="T0" fmla="*/ 127 w 131"/>
                  <a:gd name="T1" fmla="*/ 0 h 78"/>
                  <a:gd name="T2" fmla="*/ 3 w 131"/>
                  <a:gd name="T3" fmla="*/ 0 h 78"/>
                  <a:gd name="T4" fmla="*/ 0 w 131"/>
                  <a:gd name="T5" fmla="*/ 3 h 78"/>
                  <a:gd name="T6" fmla="*/ 3 w 131"/>
                  <a:gd name="T7" fmla="*/ 7 h 78"/>
                  <a:gd name="T8" fmla="*/ 123 w 131"/>
                  <a:gd name="T9" fmla="*/ 7 h 78"/>
                  <a:gd name="T10" fmla="*/ 123 w 131"/>
                  <a:gd name="T11" fmla="*/ 75 h 78"/>
                  <a:gd name="T12" fmla="*/ 127 w 131"/>
                  <a:gd name="T13" fmla="*/ 78 h 78"/>
                  <a:gd name="T14" fmla="*/ 131 w 131"/>
                  <a:gd name="T15" fmla="*/ 75 h 78"/>
                  <a:gd name="T16" fmla="*/ 131 w 131"/>
                  <a:gd name="T17" fmla="*/ 3 h 78"/>
                  <a:gd name="T18" fmla="*/ 127 w 131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78">
                    <a:moveTo>
                      <a:pt x="1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3" y="77"/>
                      <a:pt x="125" y="78"/>
                      <a:pt x="127" y="78"/>
                    </a:cubicBezTo>
                    <a:cubicBezTo>
                      <a:pt x="129" y="78"/>
                      <a:pt x="131" y="77"/>
                      <a:pt x="131" y="75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1"/>
                      <a:pt x="129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6"/>
              <p:cNvSpPr>
                <a:spLocks noEditPoints="1"/>
              </p:cNvSpPr>
              <p:nvPr/>
            </p:nvSpPr>
            <p:spPr bwMode="auto">
              <a:xfrm>
                <a:off x="5842000" y="3587751"/>
                <a:ext cx="504825" cy="309563"/>
              </a:xfrm>
              <a:custGeom>
                <a:avLst/>
                <a:gdLst>
                  <a:gd name="T0" fmla="*/ 129 w 134"/>
                  <a:gd name="T1" fmla="*/ 0 h 81"/>
                  <a:gd name="T2" fmla="*/ 5 w 134"/>
                  <a:gd name="T3" fmla="*/ 0 h 81"/>
                  <a:gd name="T4" fmla="*/ 0 w 134"/>
                  <a:gd name="T5" fmla="*/ 5 h 81"/>
                  <a:gd name="T6" fmla="*/ 0 w 134"/>
                  <a:gd name="T7" fmla="*/ 76 h 81"/>
                  <a:gd name="T8" fmla="*/ 5 w 134"/>
                  <a:gd name="T9" fmla="*/ 81 h 81"/>
                  <a:gd name="T10" fmla="*/ 129 w 134"/>
                  <a:gd name="T11" fmla="*/ 81 h 81"/>
                  <a:gd name="T12" fmla="*/ 134 w 134"/>
                  <a:gd name="T13" fmla="*/ 76 h 81"/>
                  <a:gd name="T14" fmla="*/ 134 w 134"/>
                  <a:gd name="T15" fmla="*/ 5 h 81"/>
                  <a:gd name="T16" fmla="*/ 129 w 134"/>
                  <a:gd name="T17" fmla="*/ 0 h 81"/>
                  <a:gd name="T18" fmla="*/ 124 w 134"/>
                  <a:gd name="T19" fmla="*/ 72 h 81"/>
                  <a:gd name="T20" fmla="*/ 10 w 134"/>
                  <a:gd name="T21" fmla="*/ 72 h 81"/>
                  <a:gd name="T22" fmla="*/ 10 w 134"/>
                  <a:gd name="T23" fmla="*/ 10 h 81"/>
                  <a:gd name="T24" fmla="*/ 124 w 134"/>
                  <a:gd name="T25" fmla="*/ 10 h 81"/>
                  <a:gd name="T26" fmla="*/ 124 w 134"/>
                  <a:gd name="T27" fmla="*/ 7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81">
                    <a:moveTo>
                      <a:pt x="12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2" y="81"/>
                      <a:pt x="5" y="81"/>
                    </a:cubicBezTo>
                    <a:cubicBezTo>
                      <a:pt x="129" y="81"/>
                      <a:pt x="129" y="81"/>
                      <a:pt x="129" y="81"/>
                    </a:cubicBezTo>
                    <a:cubicBezTo>
                      <a:pt x="131" y="81"/>
                      <a:pt x="134" y="79"/>
                      <a:pt x="134" y="76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2"/>
                      <a:pt x="131" y="0"/>
                      <a:pt x="129" y="0"/>
                    </a:cubicBezTo>
                    <a:close/>
                    <a:moveTo>
                      <a:pt x="124" y="72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4" y="10"/>
                      <a:pt x="124" y="10"/>
                      <a:pt x="124" y="10"/>
                    </a:cubicBezTo>
                    <a:lnTo>
                      <a:pt x="124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7"/>
              <p:cNvSpPr/>
              <p:nvPr/>
            </p:nvSpPr>
            <p:spPr bwMode="auto">
              <a:xfrm>
                <a:off x="6061075" y="3683001"/>
                <a:ext cx="66675" cy="122238"/>
              </a:xfrm>
              <a:custGeom>
                <a:avLst/>
                <a:gdLst>
                  <a:gd name="T0" fmla="*/ 8 w 18"/>
                  <a:gd name="T1" fmla="*/ 23 h 32"/>
                  <a:gd name="T2" fmla="*/ 1 w 18"/>
                  <a:gd name="T3" fmla="*/ 22 h 32"/>
                  <a:gd name="T4" fmla="*/ 0 w 18"/>
                  <a:gd name="T5" fmla="*/ 26 h 32"/>
                  <a:gd name="T6" fmla="*/ 7 w 18"/>
                  <a:gd name="T7" fmla="*/ 28 h 32"/>
                  <a:gd name="T8" fmla="*/ 7 w 18"/>
                  <a:gd name="T9" fmla="*/ 32 h 32"/>
                  <a:gd name="T10" fmla="*/ 11 w 18"/>
                  <a:gd name="T11" fmla="*/ 32 h 32"/>
                  <a:gd name="T12" fmla="*/ 11 w 18"/>
                  <a:gd name="T13" fmla="*/ 28 h 32"/>
                  <a:gd name="T14" fmla="*/ 18 w 18"/>
                  <a:gd name="T15" fmla="*/ 20 h 32"/>
                  <a:gd name="T16" fmla="*/ 11 w 18"/>
                  <a:gd name="T17" fmla="*/ 13 h 32"/>
                  <a:gd name="T18" fmla="*/ 6 w 18"/>
                  <a:gd name="T19" fmla="*/ 10 h 32"/>
                  <a:gd name="T20" fmla="*/ 10 w 18"/>
                  <a:gd name="T21" fmla="*/ 8 h 32"/>
                  <a:gd name="T22" fmla="*/ 15 w 18"/>
                  <a:gd name="T23" fmla="*/ 9 h 32"/>
                  <a:gd name="T24" fmla="*/ 17 w 18"/>
                  <a:gd name="T25" fmla="*/ 5 h 32"/>
                  <a:gd name="T26" fmla="*/ 11 w 18"/>
                  <a:gd name="T27" fmla="*/ 3 h 32"/>
                  <a:gd name="T28" fmla="*/ 11 w 18"/>
                  <a:gd name="T29" fmla="*/ 0 h 32"/>
                  <a:gd name="T30" fmla="*/ 7 w 18"/>
                  <a:gd name="T31" fmla="*/ 0 h 32"/>
                  <a:gd name="T32" fmla="*/ 7 w 18"/>
                  <a:gd name="T33" fmla="*/ 4 h 32"/>
                  <a:gd name="T34" fmla="*/ 0 w 18"/>
                  <a:gd name="T35" fmla="*/ 10 h 32"/>
                  <a:gd name="T36" fmla="*/ 7 w 18"/>
                  <a:gd name="T37" fmla="*/ 18 h 32"/>
                  <a:gd name="T38" fmla="*/ 12 w 18"/>
                  <a:gd name="T39" fmla="*/ 21 h 32"/>
                  <a:gd name="T40" fmla="*/ 8 w 18"/>
                  <a:gd name="T41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32">
                    <a:moveTo>
                      <a:pt x="8" y="23"/>
                    </a:moveTo>
                    <a:cubicBezTo>
                      <a:pt x="5" y="23"/>
                      <a:pt x="3" y="23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4" y="28"/>
                      <a:pt x="7" y="28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5" y="27"/>
                      <a:pt x="18" y="24"/>
                      <a:pt x="18" y="20"/>
                    </a:cubicBezTo>
                    <a:cubicBezTo>
                      <a:pt x="18" y="17"/>
                      <a:pt x="16" y="15"/>
                      <a:pt x="11" y="13"/>
                    </a:cubicBezTo>
                    <a:cubicBezTo>
                      <a:pt x="8" y="12"/>
                      <a:pt x="6" y="11"/>
                      <a:pt x="6" y="10"/>
                    </a:cubicBezTo>
                    <a:cubicBezTo>
                      <a:pt x="6" y="9"/>
                      <a:pt x="7" y="8"/>
                      <a:pt x="10" y="8"/>
                    </a:cubicBezTo>
                    <a:cubicBezTo>
                      <a:pt x="13" y="8"/>
                      <a:pt x="14" y="8"/>
                      <a:pt x="15" y="9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4"/>
                      <a:pt x="3" y="16"/>
                      <a:pt x="7" y="18"/>
                    </a:cubicBezTo>
                    <a:cubicBezTo>
                      <a:pt x="10" y="19"/>
                      <a:pt x="12" y="20"/>
                      <a:pt x="12" y="21"/>
                    </a:cubicBezTo>
                    <a:cubicBezTo>
                      <a:pt x="12" y="23"/>
                      <a:pt x="10" y="23"/>
                      <a:pt x="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Oval 18"/>
              <p:cNvSpPr>
                <a:spLocks noChangeArrowheads="1"/>
              </p:cNvSpPr>
              <p:nvPr/>
            </p:nvSpPr>
            <p:spPr bwMode="auto">
              <a:xfrm>
                <a:off x="6199188" y="3721101"/>
                <a:ext cx="41275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Oval 19"/>
              <p:cNvSpPr>
                <a:spLocks noChangeArrowheads="1"/>
              </p:cNvSpPr>
              <p:nvPr/>
            </p:nvSpPr>
            <p:spPr bwMode="auto">
              <a:xfrm>
                <a:off x="5946775" y="3721101"/>
                <a:ext cx="42863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20"/>
              <p:cNvSpPr>
                <a:spLocks noEditPoints="1"/>
              </p:cNvSpPr>
              <p:nvPr/>
            </p:nvSpPr>
            <p:spPr bwMode="auto">
              <a:xfrm>
                <a:off x="5891213" y="3636963"/>
                <a:ext cx="406400" cy="211138"/>
              </a:xfrm>
              <a:custGeom>
                <a:avLst/>
                <a:gdLst>
                  <a:gd name="T0" fmla="*/ 2 w 108"/>
                  <a:gd name="T1" fmla="*/ 48 h 55"/>
                  <a:gd name="T2" fmla="*/ 8 w 108"/>
                  <a:gd name="T3" fmla="*/ 53 h 55"/>
                  <a:gd name="T4" fmla="*/ 8 w 108"/>
                  <a:gd name="T5" fmla="*/ 54 h 55"/>
                  <a:gd name="T6" fmla="*/ 9 w 108"/>
                  <a:gd name="T7" fmla="*/ 55 h 55"/>
                  <a:gd name="T8" fmla="*/ 10 w 108"/>
                  <a:gd name="T9" fmla="*/ 55 h 55"/>
                  <a:gd name="T10" fmla="*/ 98 w 108"/>
                  <a:gd name="T11" fmla="*/ 55 h 55"/>
                  <a:gd name="T12" fmla="*/ 99 w 108"/>
                  <a:gd name="T13" fmla="*/ 55 h 55"/>
                  <a:gd name="T14" fmla="*/ 100 w 108"/>
                  <a:gd name="T15" fmla="*/ 53 h 55"/>
                  <a:gd name="T16" fmla="*/ 105 w 108"/>
                  <a:gd name="T17" fmla="*/ 48 h 55"/>
                  <a:gd name="T18" fmla="*/ 106 w 108"/>
                  <a:gd name="T19" fmla="*/ 48 h 55"/>
                  <a:gd name="T20" fmla="*/ 107 w 108"/>
                  <a:gd name="T21" fmla="*/ 47 h 55"/>
                  <a:gd name="T22" fmla="*/ 108 w 108"/>
                  <a:gd name="T23" fmla="*/ 46 h 55"/>
                  <a:gd name="T24" fmla="*/ 108 w 108"/>
                  <a:gd name="T25" fmla="*/ 9 h 55"/>
                  <a:gd name="T26" fmla="*/ 107 w 108"/>
                  <a:gd name="T27" fmla="*/ 8 h 55"/>
                  <a:gd name="T28" fmla="*/ 106 w 108"/>
                  <a:gd name="T29" fmla="*/ 8 h 55"/>
                  <a:gd name="T30" fmla="*/ 100 w 108"/>
                  <a:gd name="T31" fmla="*/ 2 h 55"/>
                  <a:gd name="T32" fmla="*/ 98 w 108"/>
                  <a:gd name="T33" fmla="*/ 2 h 55"/>
                  <a:gd name="T34" fmla="*/ 100 w 108"/>
                  <a:gd name="T35" fmla="*/ 2 h 55"/>
                  <a:gd name="T36" fmla="*/ 99 w 108"/>
                  <a:gd name="T37" fmla="*/ 1 h 55"/>
                  <a:gd name="T38" fmla="*/ 98 w 108"/>
                  <a:gd name="T39" fmla="*/ 0 h 55"/>
                  <a:gd name="T40" fmla="*/ 10 w 108"/>
                  <a:gd name="T41" fmla="*/ 0 h 55"/>
                  <a:gd name="T42" fmla="*/ 9 w 108"/>
                  <a:gd name="T43" fmla="*/ 1 h 55"/>
                  <a:gd name="T44" fmla="*/ 8 w 108"/>
                  <a:gd name="T45" fmla="*/ 2 h 55"/>
                  <a:gd name="T46" fmla="*/ 2 w 108"/>
                  <a:gd name="T47" fmla="*/ 8 h 55"/>
                  <a:gd name="T48" fmla="*/ 1 w 108"/>
                  <a:gd name="T49" fmla="*/ 8 h 55"/>
                  <a:gd name="T50" fmla="*/ 0 w 108"/>
                  <a:gd name="T51" fmla="*/ 9 h 55"/>
                  <a:gd name="T52" fmla="*/ 0 w 108"/>
                  <a:gd name="T53" fmla="*/ 46 h 55"/>
                  <a:gd name="T54" fmla="*/ 1 w 108"/>
                  <a:gd name="T55" fmla="*/ 47 h 55"/>
                  <a:gd name="T56" fmla="*/ 2 w 108"/>
                  <a:gd name="T57" fmla="*/ 48 h 55"/>
                  <a:gd name="T58" fmla="*/ 88 w 108"/>
                  <a:gd name="T59" fmla="*/ 19 h 55"/>
                  <a:gd name="T60" fmla="*/ 96 w 108"/>
                  <a:gd name="T61" fmla="*/ 28 h 55"/>
                  <a:gd name="T62" fmla="*/ 88 w 108"/>
                  <a:gd name="T63" fmla="*/ 36 h 55"/>
                  <a:gd name="T64" fmla="*/ 79 w 108"/>
                  <a:gd name="T65" fmla="*/ 28 h 55"/>
                  <a:gd name="T66" fmla="*/ 88 w 108"/>
                  <a:gd name="T67" fmla="*/ 19 h 55"/>
                  <a:gd name="T68" fmla="*/ 54 w 108"/>
                  <a:gd name="T69" fmla="*/ 7 h 55"/>
                  <a:gd name="T70" fmla="*/ 75 w 108"/>
                  <a:gd name="T71" fmla="*/ 28 h 55"/>
                  <a:gd name="T72" fmla="*/ 54 w 108"/>
                  <a:gd name="T73" fmla="*/ 48 h 55"/>
                  <a:gd name="T74" fmla="*/ 33 w 108"/>
                  <a:gd name="T75" fmla="*/ 28 h 55"/>
                  <a:gd name="T76" fmla="*/ 54 w 108"/>
                  <a:gd name="T77" fmla="*/ 7 h 55"/>
                  <a:gd name="T78" fmla="*/ 20 w 108"/>
                  <a:gd name="T79" fmla="*/ 19 h 55"/>
                  <a:gd name="T80" fmla="*/ 29 w 108"/>
                  <a:gd name="T81" fmla="*/ 28 h 55"/>
                  <a:gd name="T82" fmla="*/ 20 w 108"/>
                  <a:gd name="T83" fmla="*/ 36 h 55"/>
                  <a:gd name="T84" fmla="*/ 12 w 108"/>
                  <a:gd name="T85" fmla="*/ 28 h 55"/>
                  <a:gd name="T86" fmla="*/ 20 w 108"/>
                  <a:gd name="T8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55">
                    <a:moveTo>
                      <a:pt x="2" y="48"/>
                    </a:moveTo>
                    <a:cubicBezTo>
                      <a:pt x="5" y="47"/>
                      <a:pt x="8" y="50"/>
                      <a:pt x="8" y="53"/>
                    </a:cubicBezTo>
                    <a:cubicBezTo>
                      <a:pt x="8" y="53"/>
                      <a:pt x="8" y="54"/>
                      <a:pt x="8" y="54"/>
                    </a:cubicBezTo>
                    <a:cubicBezTo>
                      <a:pt x="8" y="54"/>
                      <a:pt x="8" y="55"/>
                      <a:pt x="9" y="55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0"/>
                      <a:pt x="102" y="48"/>
                      <a:pt x="105" y="48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107" y="48"/>
                      <a:pt x="107" y="48"/>
                      <a:pt x="107" y="47"/>
                    </a:cubicBezTo>
                    <a:cubicBezTo>
                      <a:pt x="108" y="47"/>
                      <a:pt x="108" y="47"/>
                      <a:pt x="108" y="46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08" y="9"/>
                      <a:pt x="108" y="8"/>
                      <a:pt x="107" y="8"/>
                    </a:cubicBezTo>
                    <a:cubicBezTo>
                      <a:pt x="107" y="8"/>
                      <a:pt x="107" y="8"/>
                      <a:pt x="106" y="8"/>
                    </a:cubicBezTo>
                    <a:cubicBezTo>
                      <a:pt x="103" y="8"/>
                      <a:pt x="100" y="6"/>
                      <a:pt x="100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1"/>
                      <a:pt x="100" y="1"/>
                      <a:pt x="99" y="1"/>
                    </a:cubicBezTo>
                    <a:cubicBezTo>
                      <a:pt x="99" y="0"/>
                      <a:pt x="99" y="0"/>
                      <a:pt x="9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6"/>
                      <a:pt x="5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1" y="47"/>
                    </a:cubicBezTo>
                    <a:cubicBezTo>
                      <a:pt x="1" y="48"/>
                      <a:pt x="1" y="48"/>
                      <a:pt x="2" y="48"/>
                    </a:cubicBezTo>
                    <a:close/>
                    <a:moveTo>
                      <a:pt x="88" y="19"/>
                    </a:moveTo>
                    <a:cubicBezTo>
                      <a:pt x="92" y="19"/>
                      <a:pt x="96" y="23"/>
                      <a:pt x="96" y="28"/>
                    </a:cubicBezTo>
                    <a:cubicBezTo>
                      <a:pt x="96" y="32"/>
                      <a:pt x="92" y="36"/>
                      <a:pt x="88" y="36"/>
                    </a:cubicBezTo>
                    <a:cubicBezTo>
                      <a:pt x="83" y="36"/>
                      <a:pt x="79" y="32"/>
                      <a:pt x="79" y="28"/>
                    </a:cubicBezTo>
                    <a:cubicBezTo>
                      <a:pt x="79" y="23"/>
                      <a:pt x="83" y="19"/>
                      <a:pt x="88" y="19"/>
                    </a:cubicBezTo>
                    <a:close/>
                    <a:moveTo>
                      <a:pt x="54" y="7"/>
                    </a:moveTo>
                    <a:cubicBezTo>
                      <a:pt x="65" y="7"/>
                      <a:pt x="75" y="16"/>
                      <a:pt x="75" y="28"/>
                    </a:cubicBezTo>
                    <a:cubicBezTo>
                      <a:pt x="75" y="39"/>
                      <a:pt x="65" y="48"/>
                      <a:pt x="54" y="48"/>
                    </a:cubicBezTo>
                    <a:cubicBezTo>
                      <a:pt x="42" y="48"/>
                      <a:pt x="33" y="39"/>
                      <a:pt x="33" y="28"/>
                    </a:cubicBezTo>
                    <a:cubicBezTo>
                      <a:pt x="33" y="16"/>
                      <a:pt x="42" y="7"/>
                      <a:pt x="54" y="7"/>
                    </a:cubicBezTo>
                    <a:close/>
                    <a:moveTo>
                      <a:pt x="20" y="19"/>
                    </a:moveTo>
                    <a:cubicBezTo>
                      <a:pt x="25" y="19"/>
                      <a:pt x="29" y="23"/>
                      <a:pt x="29" y="28"/>
                    </a:cubicBezTo>
                    <a:cubicBezTo>
                      <a:pt x="29" y="32"/>
                      <a:pt x="25" y="36"/>
                      <a:pt x="20" y="36"/>
                    </a:cubicBezTo>
                    <a:cubicBezTo>
                      <a:pt x="16" y="36"/>
                      <a:pt x="12" y="32"/>
                      <a:pt x="12" y="28"/>
                    </a:cubicBezTo>
                    <a:cubicBezTo>
                      <a:pt x="12" y="23"/>
                      <a:pt x="16" y="19"/>
                      <a:pt x="2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矩形 112"/>
            <p:cNvSpPr/>
            <p:nvPr/>
          </p:nvSpPr>
          <p:spPr>
            <a:xfrm>
              <a:off x="5509784" y="4145616"/>
              <a:ext cx="11446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906550" y="2947451"/>
            <a:ext cx="1673453" cy="1554163"/>
            <a:chOff x="6906550" y="3028747"/>
            <a:chExt cx="1673453" cy="1554163"/>
          </a:xfrm>
        </p:grpSpPr>
        <p:sp>
          <p:nvSpPr>
            <p:cNvPr id="138" name="矩形 137"/>
            <p:cNvSpPr/>
            <p:nvPr/>
          </p:nvSpPr>
          <p:spPr>
            <a:xfrm>
              <a:off x="6906550" y="3028747"/>
              <a:ext cx="1673453" cy="1554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7411251" y="3296664"/>
              <a:ext cx="702250" cy="702250"/>
              <a:chOff x="8051800" y="3355389"/>
              <a:chExt cx="546100" cy="546100"/>
            </a:xfrm>
          </p:grpSpPr>
          <p:sp>
            <p:nvSpPr>
              <p:cNvPr id="144" name="Freeform 21"/>
              <p:cNvSpPr>
                <a:spLocks noEditPoints="1"/>
              </p:cNvSpPr>
              <p:nvPr/>
            </p:nvSpPr>
            <p:spPr bwMode="auto">
              <a:xfrm>
                <a:off x="8386763" y="3548063"/>
                <a:ext cx="71438" cy="69850"/>
              </a:xfrm>
              <a:custGeom>
                <a:avLst/>
                <a:gdLst>
                  <a:gd name="T0" fmla="*/ 9 w 19"/>
                  <a:gd name="T1" fmla="*/ 18 h 18"/>
                  <a:gd name="T2" fmla="*/ 13 w 19"/>
                  <a:gd name="T3" fmla="*/ 17 h 18"/>
                  <a:gd name="T4" fmla="*/ 16 w 19"/>
                  <a:gd name="T5" fmla="*/ 5 h 18"/>
                  <a:gd name="T6" fmla="*/ 5 w 19"/>
                  <a:gd name="T7" fmla="*/ 2 h 18"/>
                  <a:gd name="T8" fmla="*/ 1 w 19"/>
                  <a:gd name="T9" fmla="*/ 7 h 18"/>
                  <a:gd name="T10" fmla="*/ 1 w 19"/>
                  <a:gd name="T11" fmla="*/ 14 h 18"/>
                  <a:gd name="T12" fmla="*/ 9 w 19"/>
                  <a:gd name="T13" fmla="*/ 18 h 18"/>
                  <a:gd name="T14" fmla="*/ 3 w 19"/>
                  <a:gd name="T15" fmla="*/ 8 h 18"/>
                  <a:gd name="T16" fmla="*/ 6 w 19"/>
                  <a:gd name="T17" fmla="*/ 5 h 18"/>
                  <a:gd name="T18" fmla="*/ 9 w 19"/>
                  <a:gd name="T19" fmla="*/ 4 h 18"/>
                  <a:gd name="T20" fmla="*/ 14 w 19"/>
                  <a:gd name="T21" fmla="*/ 7 h 18"/>
                  <a:gd name="T22" fmla="*/ 12 w 19"/>
                  <a:gd name="T23" fmla="*/ 14 h 18"/>
                  <a:gd name="T24" fmla="*/ 4 w 19"/>
                  <a:gd name="T25" fmla="*/ 12 h 18"/>
                  <a:gd name="T26" fmla="*/ 3 w 19"/>
                  <a:gd name="T2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0" y="18"/>
                      <a:pt x="12" y="18"/>
                      <a:pt x="13" y="17"/>
                    </a:cubicBezTo>
                    <a:cubicBezTo>
                      <a:pt x="17" y="15"/>
                      <a:pt x="19" y="9"/>
                      <a:pt x="16" y="5"/>
                    </a:cubicBezTo>
                    <a:cubicBezTo>
                      <a:pt x="14" y="1"/>
                      <a:pt x="9" y="0"/>
                      <a:pt x="5" y="2"/>
                    </a:cubicBezTo>
                    <a:cubicBezTo>
                      <a:pt x="3" y="3"/>
                      <a:pt x="1" y="5"/>
                      <a:pt x="1" y="7"/>
                    </a:cubicBezTo>
                    <a:cubicBezTo>
                      <a:pt x="0" y="9"/>
                      <a:pt x="0" y="12"/>
                      <a:pt x="1" y="14"/>
                    </a:cubicBezTo>
                    <a:cubicBezTo>
                      <a:pt x="3" y="16"/>
                      <a:pt x="6" y="18"/>
                      <a:pt x="9" y="18"/>
                    </a:cubicBezTo>
                    <a:close/>
                    <a:moveTo>
                      <a:pt x="3" y="8"/>
                    </a:moveTo>
                    <a:cubicBezTo>
                      <a:pt x="4" y="7"/>
                      <a:pt x="5" y="5"/>
                      <a:pt x="6" y="5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1" y="4"/>
                      <a:pt x="13" y="5"/>
                      <a:pt x="14" y="7"/>
                    </a:cubicBezTo>
                    <a:cubicBezTo>
                      <a:pt x="15" y="9"/>
                      <a:pt x="14" y="13"/>
                      <a:pt x="12" y="14"/>
                    </a:cubicBezTo>
                    <a:cubicBezTo>
                      <a:pt x="9" y="16"/>
                      <a:pt x="5" y="15"/>
                      <a:pt x="4" y="12"/>
                    </a:cubicBezTo>
                    <a:cubicBezTo>
                      <a:pt x="3" y="11"/>
                      <a:pt x="3" y="9"/>
                      <a:pt x="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22"/>
              <p:cNvSpPr>
                <a:spLocks noEditPoints="1"/>
              </p:cNvSpPr>
              <p:nvPr/>
            </p:nvSpPr>
            <p:spPr bwMode="auto">
              <a:xfrm>
                <a:off x="8051800" y="3355389"/>
                <a:ext cx="546100" cy="546100"/>
              </a:xfrm>
              <a:custGeom>
                <a:avLst/>
                <a:gdLst>
                  <a:gd name="T0" fmla="*/ 22 w 145"/>
                  <a:gd name="T1" fmla="*/ 47 h 143"/>
                  <a:gd name="T2" fmla="*/ 100 w 145"/>
                  <a:gd name="T3" fmla="*/ 143 h 143"/>
                  <a:gd name="T4" fmla="*/ 143 w 145"/>
                  <a:gd name="T5" fmla="*/ 71 h 143"/>
                  <a:gd name="T6" fmla="*/ 104 w 145"/>
                  <a:gd name="T7" fmla="*/ 27 h 143"/>
                  <a:gd name="T8" fmla="*/ 100 w 145"/>
                  <a:gd name="T9" fmla="*/ 61 h 143"/>
                  <a:gd name="T10" fmla="*/ 42 w 145"/>
                  <a:gd name="T11" fmla="*/ 61 h 143"/>
                  <a:gd name="T12" fmla="*/ 91 w 145"/>
                  <a:gd name="T13" fmla="*/ 75 h 143"/>
                  <a:gd name="T14" fmla="*/ 92 w 145"/>
                  <a:gd name="T15" fmla="*/ 79 h 143"/>
                  <a:gd name="T16" fmla="*/ 94 w 145"/>
                  <a:gd name="T17" fmla="*/ 120 h 143"/>
                  <a:gd name="T18" fmla="*/ 93 w 145"/>
                  <a:gd name="T19" fmla="*/ 128 h 143"/>
                  <a:gd name="T20" fmla="*/ 19 w 145"/>
                  <a:gd name="T21" fmla="*/ 91 h 143"/>
                  <a:gd name="T22" fmla="*/ 17 w 145"/>
                  <a:gd name="T23" fmla="*/ 76 h 143"/>
                  <a:gd name="T24" fmla="*/ 20 w 145"/>
                  <a:gd name="T25" fmla="*/ 80 h 143"/>
                  <a:gd name="T26" fmla="*/ 20 w 145"/>
                  <a:gd name="T27" fmla="*/ 99 h 143"/>
                  <a:gd name="T28" fmla="*/ 19 w 145"/>
                  <a:gd name="T29" fmla="*/ 102 h 143"/>
                  <a:gd name="T30" fmla="*/ 17 w 145"/>
                  <a:gd name="T31" fmla="*/ 104 h 143"/>
                  <a:gd name="T32" fmla="*/ 19 w 145"/>
                  <a:gd name="T33" fmla="*/ 119 h 143"/>
                  <a:gd name="T34" fmla="*/ 20 w 145"/>
                  <a:gd name="T35" fmla="*/ 123 h 143"/>
                  <a:gd name="T36" fmla="*/ 19 w 145"/>
                  <a:gd name="T37" fmla="*/ 129 h 143"/>
                  <a:gd name="T38" fmla="*/ 72 w 145"/>
                  <a:gd name="T39" fmla="*/ 77 h 143"/>
                  <a:gd name="T40" fmla="*/ 77 w 145"/>
                  <a:gd name="T41" fmla="*/ 77 h 143"/>
                  <a:gd name="T42" fmla="*/ 73 w 145"/>
                  <a:gd name="T43" fmla="*/ 127 h 143"/>
                  <a:gd name="T44" fmla="*/ 65 w 145"/>
                  <a:gd name="T45" fmla="*/ 129 h 143"/>
                  <a:gd name="T46" fmla="*/ 67 w 145"/>
                  <a:gd name="T47" fmla="*/ 77 h 143"/>
                  <a:gd name="T48" fmla="*/ 69 w 145"/>
                  <a:gd name="T49" fmla="*/ 76 h 143"/>
                  <a:gd name="T50" fmla="*/ 54 w 145"/>
                  <a:gd name="T51" fmla="*/ 127 h 143"/>
                  <a:gd name="T52" fmla="*/ 53 w 145"/>
                  <a:gd name="T53" fmla="*/ 77 h 143"/>
                  <a:gd name="T54" fmla="*/ 58 w 145"/>
                  <a:gd name="T55" fmla="*/ 77 h 143"/>
                  <a:gd name="T56" fmla="*/ 46 w 145"/>
                  <a:gd name="T57" fmla="*/ 126 h 143"/>
                  <a:gd name="T58" fmla="*/ 42 w 145"/>
                  <a:gd name="T59" fmla="*/ 76 h 143"/>
                  <a:gd name="T60" fmla="*/ 43 w 145"/>
                  <a:gd name="T61" fmla="*/ 127 h 143"/>
                  <a:gd name="T62" fmla="*/ 41 w 145"/>
                  <a:gd name="T63" fmla="*/ 126 h 143"/>
                  <a:gd name="T64" fmla="*/ 84 w 145"/>
                  <a:gd name="T65" fmla="*/ 126 h 143"/>
                  <a:gd name="T66" fmla="*/ 80 w 145"/>
                  <a:gd name="T67" fmla="*/ 76 h 143"/>
                  <a:gd name="T68" fmla="*/ 82 w 145"/>
                  <a:gd name="T69" fmla="*/ 77 h 143"/>
                  <a:gd name="T70" fmla="*/ 64 w 145"/>
                  <a:gd name="T71" fmla="*/ 56 h 143"/>
                  <a:gd name="T72" fmla="*/ 59 w 145"/>
                  <a:gd name="T73" fmla="*/ 61 h 143"/>
                  <a:gd name="T74" fmla="*/ 34 w 145"/>
                  <a:gd name="T75" fmla="*/ 75 h 143"/>
                  <a:gd name="T76" fmla="*/ 27 w 145"/>
                  <a:gd name="T77" fmla="*/ 129 h 143"/>
                  <a:gd name="T78" fmla="*/ 29 w 145"/>
                  <a:gd name="T79" fmla="*/ 77 h 143"/>
                  <a:gd name="T80" fmla="*/ 31 w 145"/>
                  <a:gd name="T81" fmla="*/ 76 h 143"/>
                  <a:gd name="T82" fmla="*/ 12 w 145"/>
                  <a:gd name="T83" fmla="*/ 59 h 143"/>
                  <a:gd name="T84" fmla="*/ 110 w 145"/>
                  <a:gd name="T85" fmla="*/ 112 h 143"/>
                  <a:gd name="T86" fmla="*/ 92 w 145"/>
                  <a:gd name="T87" fmla="*/ 117 h 143"/>
                  <a:gd name="T88" fmla="*/ 89 w 145"/>
                  <a:gd name="T89" fmla="*/ 85 h 143"/>
                  <a:gd name="T90" fmla="*/ 110 w 145"/>
                  <a:gd name="T91" fmla="*/ 82 h 143"/>
                  <a:gd name="T92" fmla="*/ 117 w 145"/>
                  <a:gd name="T93" fmla="*/ 87 h 143"/>
                  <a:gd name="T94" fmla="*/ 97 w 145"/>
                  <a:gd name="T95" fmla="*/ 108 h 143"/>
                  <a:gd name="T96" fmla="*/ 103 w 145"/>
                  <a:gd name="T97" fmla="*/ 97 h 143"/>
                  <a:gd name="T98" fmla="*/ 112 w 145"/>
                  <a:gd name="T99" fmla="*/ 78 h 143"/>
                  <a:gd name="T100" fmla="*/ 123 w 145"/>
                  <a:gd name="T101" fmla="*/ 59 h 143"/>
                  <a:gd name="T102" fmla="*/ 105 w 145"/>
                  <a:gd name="T103" fmla="*/ 24 h 143"/>
                  <a:gd name="T104" fmla="*/ 94 w 145"/>
                  <a:gd name="T105" fmla="*/ 23 h 143"/>
                  <a:gd name="T106" fmla="*/ 38 w 145"/>
                  <a:gd name="T107" fmla="*/ 54 h 143"/>
                  <a:gd name="T108" fmla="*/ 103 w 145"/>
                  <a:gd name="T109" fmla="*/ 1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5" h="143">
                    <a:moveTo>
                      <a:pt x="144" y="65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07" y="1"/>
                      <a:pt x="104" y="0"/>
                      <a:pt x="102" y="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12" y="47"/>
                      <a:pt x="5" y="52"/>
                    </a:cubicBezTo>
                    <a:cubicBezTo>
                      <a:pt x="2" y="56"/>
                      <a:pt x="0" y="60"/>
                      <a:pt x="0" y="65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1"/>
                      <a:pt x="2" y="143"/>
                      <a:pt x="5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4" y="143"/>
                      <a:pt x="107" y="141"/>
                      <a:pt x="110" y="138"/>
                    </a:cubicBezTo>
                    <a:cubicBezTo>
                      <a:pt x="120" y="136"/>
                      <a:pt x="127" y="128"/>
                      <a:pt x="127" y="118"/>
                    </a:cubicBezTo>
                    <a:cubicBezTo>
                      <a:pt x="127" y="117"/>
                      <a:pt x="127" y="117"/>
                      <a:pt x="127" y="117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4" y="70"/>
                      <a:pt x="145" y="69"/>
                      <a:pt x="145" y="68"/>
                    </a:cubicBezTo>
                    <a:cubicBezTo>
                      <a:pt x="145" y="67"/>
                      <a:pt x="145" y="66"/>
                      <a:pt x="144" y="65"/>
                    </a:cubicBezTo>
                    <a:close/>
                    <a:moveTo>
                      <a:pt x="41" y="55"/>
                    </a:moveTo>
                    <a:cubicBezTo>
                      <a:pt x="93" y="25"/>
                      <a:pt x="93" y="25"/>
                      <a:pt x="93" y="25"/>
                    </a:cubicBezTo>
                    <a:cubicBezTo>
                      <a:pt x="96" y="28"/>
                      <a:pt x="101" y="29"/>
                      <a:pt x="104" y="27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18" y="59"/>
                      <a:pt x="117" y="63"/>
                      <a:pt x="118" y="67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2"/>
                      <a:pt x="112" y="72"/>
                    </a:cubicBezTo>
                    <a:cubicBezTo>
                      <a:pt x="112" y="66"/>
                      <a:pt x="107" y="61"/>
                      <a:pt x="100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59"/>
                      <a:pt x="87" y="58"/>
                      <a:pt x="87" y="57"/>
                    </a:cubicBezTo>
                    <a:cubicBezTo>
                      <a:pt x="81" y="47"/>
                      <a:pt x="68" y="44"/>
                      <a:pt x="58" y="50"/>
                    </a:cubicBezTo>
                    <a:cubicBezTo>
                      <a:pt x="54" y="52"/>
                      <a:pt x="51" y="56"/>
                      <a:pt x="49" y="61"/>
                    </a:cubicBezTo>
                    <a:cubicBezTo>
                      <a:pt x="42" y="61"/>
                      <a:pt x="42" y="61"/>
                      <a:pt x="42" y="61"/>
                    </a:cubicBezTo>
                    <a:cubicBezTo>
                      <a:pt x="42" y="59"/>
                      <a:pt x="42" y="57"/>
                      <a:pt x="41" y="55"/>
                    </a:cubicBezTo>
                    <a:close/>
                    <a:moveTo>
                      <a:pt x="92" y="77"/>
                    </a:move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7"/>
                      <a:pt x="90" y="77"/>
                      <a:pt x="90" y="76"/>
                    </a:cubicBezTo>
                    <a:cubicBezTo>
                      <a:pt x="90" y="75"/>
                      <a:pt x="90" y="75"/>
                      <a:pt x="91" y="75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94" y="75"/>
                      <a:pt x="95" y="76"/>
                      <a:pt x="95" y="78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5" y="80"/>
                      <a:pt x="95" y="80"/>
                      <a:pt x="94" y="80"/>
                    </a:cubicBezTo>
                    <a:cubicBezTo>
                      <a:pt x="93" y="80"/>
                      <a:pt x="92" y="80"/>
                      <a:pt x="92" y="79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2" y="78"/>
                      <a:pt x="92" y="77"/>
                      <a:pt x="92" y="77"/>
                    </a:cubicBezTo>
                    <a:close/>
                    <a:moveTo>
                      <a:pt x="92" y="126"/>
                    </a:moveTo>
                    <a:cubicBezTo>
                      <a:pt x="92" y="122"/>
                      <a:pt x="92" y="122"/>
                      <a:pt x="92" y="122"/>
                    </a:cubicBezTo>
                    <a:cubicBezTo>
                      <a:pt x="92" y="121"/>
                      <a:pt x="93" y="120"/>
                      <a:pt x="94" y="120"/>
                    </a:cubicBezTo>
                    <a:cubicBezTo>
                      <a:pt x="95" y="120"/>
                      <a:pt x="95" y="121"/>
                      <a:pt x="95" y="122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5" y="126"/>
                      <a:pt x="95" y="127"/>
                      <a:pt x="95" y="127"/>
                    </a:cubicBezTo>
                    <a:cubicBezTo>
                      <a:pt x="94" y="128"/>
                      <a:pt x="94" y="128"/>
                      <a:pt x="93" y="128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2" y="127"/>
                      <a:pt x="92" y="126"/>
                      <a:pt x="92" y="126"/>
                    </a:cubicBezTo>
                    <a:close/>
                    <a:moveTo>
                      <a:pt x="19" y="83"/>
                    </a:moveTo>
                    <a:cubicBezTo>
                      <a:pt x="19" y="83"/>
                      <a:pt x="20" y="84"/>
                      <a:pt x="20" y="85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90"/>
                      <a:pt x="19" y="91"/>
                      <a:pt x="19" y="91"/>
                    </a:cubicBezTo>
                    <a:cubicBezTo>
                      <a:pt x="18" y="91"/>
                      <a:pt x="17" y="90"/>
                      <a:pt x="17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lose/>
                    <a:moveTo>
                      <a:pt x="17" y="80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5"/>
                      <a:pt x="18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6"/>
                    </a:cubicBezTo>
                    <a:cubicBezTo>
                      <a:pt x="21" y="77"/>
                      <a:pt x="21" y="77"/>
                      <a:pt x="20" y="77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1"/>
                      <a:pt x="19" y="81"/>
                      <a:pt x="19" y="81"/>
                    </a:cubicBezTo>
                    <a:cubicBezTo>
                      <a:pt x="18" y="81"/>
                      <a:pt x="17" y="81"/>
                      <a:pt x="17" y="80"/>
                    </a:cubicBezTo>
                    <a:close/>
                    <a:moveTo>
                      <a:pt x="19" y="93"/>
                    </a:moveTo>
                    <a:cubicBezTo>
                      <a:pt x="19" y="93"/>
                      <a:pt x="20" y="93"/>
                      <a:pt x="20" y="94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20" y="100"/>
                      <a:pt x="19" y="100"/>
                      <a:pt x="19" y="100"/>
                    </a:cubicBezTo>
                    <a:cubicBezTo>
                      <a:pt x="18" y="100"/>
                      <a:pt x="17" y="100"/>
                      <a:pt x="17" y="99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93"/>
                      <a:pt x="18" y="93"/>
                      <a:pt x="19" y="93"/>
                    </a:cubicBezTo>
                    <a:close/>
                    <a:moveTo>
                      <a:pt x="19" y="102"/>
                    </a:moveTo>
                    <a:cubicBezTo>
                      <a:pt x="19" y="102"/>
                      <a:pt x="20" y="103"/>
                      <a:pt x="20" y="104"/>
                    </a:cubicBezTo>
                    <a:cubicBezTo>
                      <a:pt x="20" y="108"/>
                      <a:pt x="20" y="108"/>
                      <a:pt x="20" y="108"/>
                    </a:cubicBezTo>
                    <a:cubicBezTo>
                      <a:pt x="20" y="109"/>
                      <a:pt x="19" y="110"/>
                      <a:pt x="19" y="110"/>
                    </a:cubicBezTo>
                    <a:cubicBezTo>
                      <a:pt x="18" y="110"/>
                      <a:pt x="17" y="109"/>
                      <a:pt x="17" y="108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lose/>
                    <a:moveTo>
                      <a:pt x="19" y="112"/>
                    </a:moveTo>
                    <a:cubicBezTo>
                      <a:pt x="19" y="112"/>
                      <a:pt x="20" y="112"/>
                      <a:pt x="20" y="113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20" y="119"/>
                      <a:pt x="19" y="119"/>
                      <a:pt x="19" y="119"/>
                    </a:cubicBezTo>
                    <a:cubicBezTo>
                      <a:pt x="18" y="119"/>
                      <a:pt x="17" y="119"/>
                      <a:pt x="17" y="118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7" y="112"/>
                      <a:pt x="18" y="112"/>
                      <a:pt x="19" y="112"/>
                    </a:cubicBezTo>
                    <a:close/>
                    <a:moveTo>
                      <a:pt x="19" y="121"/>
                    </a:moveTo>
                    <a:cubicBezTo>
                      <a:pt x="19" y="121"/>
                      <a:pt x="20" y="122"/>
                      <a:pt x="20" y="123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3" y="126"/>
                      <a:pt x="24" y="127"/>
                      <a:pt x="24" y="127"/>
                    </a:cubicBezTo>
                    <a:cubicBezTo>
                      <a:pt x="24" y="128"/>
                      <a:pt x="23" y="129"/>
                      <a:pt x="22" y="129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8" y="129"/>
                      <a:pt x="17" y="128"/>
                      <a:pt x="17" y="127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8" y="121"/>
                      <a:pt x="19" y="121"/>
                    </a:cubicBezTo>
                    <a:close/>
                    <a:moveTo>
                      <a:pt x="77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1" y="77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2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8" y="75"/>
                      <a:pt x="78" y="75"/>
                      <a:pt x="78" y="76"/>
                    </a:cubicBezTo>
                    <a:cubicBezTo>
                      <a:pt x="78" y="77"/>
                      <a:pt x="78" y="77"/>
                      <a:pt x="77" y="77"/>
                    </a:cubicBezTo>
                    <a:close/>
                    <a:moveTo>
                      <a:pt x="79" y="126"/>
                    </a:moveTo>
                    <a:cubicBezTo>
                      <a:pt x="80" y="126"/>
                      <a:pt x="81" y="127"/>
                      <a:pt x="81" y="127"/>
                    </a:cubicBezTo>
                    <a:cubicBezTo>
                      <a:pt x="81" y="128"/>
                      <a:pt x="80" y="129"/>
                      <a:pt x="7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4" y="129"/>
                      <a:pt x="73" y="128"/>
                      <a:pt x="73" y="127"/>
                    </a:cubicBezTo>
                    <a:cubicBezTo>
                      <a:pt x="73" y="127"/>
                      <a:pt x="74" y="126"/>
                      <a:pt x="75" y="126"/>
                    </a:cubicBezTo>
                    <a:lnTo>
                      <a:pt x="79" y="126"/>
                    </a:lnTo>
                    <a:close/>
                    <a:moveTo>
                      <a:pt x="71" y="127"/>
                    </a:moveTo>
                    <a:cubicBezTo>
                      <a:pt x="71" y="128"/>
                      <a:pt x="71" y="129"/>
                      <a:pt x="70" y="129"/>
                    </a:cubicBezTo>
                    <a:cubicBezTo>
                      <a:pt x="65" y="129"/>
                      <a:pt x="65" y="129"/>
                      <a:pt x="65" y="129"/>
                    </a:cubicBezTo>
                    <a:cubicBezTo>
                      <a:pt x="64" y="129"/>
                      <a:pt x="64" y="128"/>
                      <a:pt x="64" y="127"/>
                    </a:cubicBezTo>
                    <a:cubicBezTo>
                      <a:pt x="64" y="127"/>
                      <a:pt x="64" y="126"/>
                      <a:pt x="65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1" y="126"/>
                      <a:pt x="71" y="127"/>
                      <a:pt x="71" y="127"/>
                    </a:cubicBezTo>
                    <a:close/>
                    <a:moveTo>
                      <a:pt x="67" y="77"/>
                    </a:moveTo>
                    <a:cubicBezTo>
                      <a:pt x="63" y="77"/>
                      <a:pt x="63" y="77"/>
                      <a:pt x="63" y="77"/>
                    </a:cubicBezTo>
                    <a:cubicBezTo>
                      <a:pt x="62" y="77"/>
                      <a:pt x="61" y="77"/>
                      <a:pt x="61" y="76"/>
                    </a:cubicBezTo>
                    <a:cubicBezTo>
                      <a:pt x="61" y="75"/>
                      <a:pt x="62" y="75"/>
                      <a:pt x="63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5"/>
                      <a:pt x="69" y="75"/>
                      <a:pt x="69" y="76"/>
                    </a:cubicBezTo>
                    <a:cubicBezTo>
                      <a:pt x="69" y="77"/>
                      <a:pt x="68" y="77"/>
                      <a:pt x="67" y="77"/>
                    </a:cubicBezTo>
                    <a:close/>
                    <a:moveTo>
                      <a:pt x="62" y="127"/>
                    </a:moveTo>
                    <a:cubicBezTo>
                      <a:pt x="62" y="128"/>
                      <a:pt x="61" y="129"/>
                      <a:pt x="60" y="129"/>
                    </a:cubicBezTo>
                    <a:cubicBezTo>
                      <a:pt x="56" y="129"/>
                      <a:pt x="56" y="129"/>
                      <a:pt x="56" y="129"/>
                    </a:cubicBezTo>
                    <a:cubicBezTo>
                      <a:pt x="55" y="129"/>
                      <a:pt x="54" y="128"/>
                      <a:pt x="54" y="127"/>
                    </a:cubicBezTo>
                    <a:cubicBezTo>
                      <a:pt x="54" y="127"/>
                      <a:pt x="55" y="126"/>
                      <a:pt x="56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1" y="126"/>
                      <a:pt x="62" y="127"/>
                      <a:pt x="62" y="127"/>
                    </a:cubicBezTo>
                    <a:close/>
                    <a:moveTo>
                      <a:pt x="58" y="77"/>
                    </a:moveTo>
                    <a:cubicBezTo>
                      <a:pt x="53" y="77"/>
                      <a:pt x="53" y="77"/>
                      <a:pt x="53" y="77"/>
                    </a:cubicBezTo>
                    <a:cubicBezTo>
                      <a:pt x="52" y="77"/>
                      <a:pt x="52" y="77"/>
                      <a:pt x="52" y="76"/>
                    </a:cubicBezTo>
                    <a:cubicBezTo>
                      <a:pt x="52" y="75"/>
                      <a:pt x="52" y="75"/>
                      <a:pt x="53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9" y="75"/>
                      <a:pt x="59" y="75"/>
                      <a:pt x="59" y="76"/>
                    </a:cubicBezTo>
                    <a:cubicBezTo>
                      <a:pt x="59" y="77"/>
                      <a:pt x="59" y="77"/>
                      <a:pt x="58" y="77"/>
                    </a:cubicBezTo>
                    <a:close/>
                    <a:moveTo>
                      <a:pt x="52" y="127"/>
                    </a:moveTo>
                    <a:cubicBezTo>
                      <a:pt x="52" y="128"/>
                      <a:pt x="52" y="129"/>
                      <a:pt x="51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5" y="128"/>
                      <a:pt x="45" y="127"/>
                    </a:cubicBezTo>
                    <a:cubicBezTo>
                      <a:pt x="45" y="127"/>
                      <a:pt x="45" y="126"/>
                      <a:pt x="46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2" y="126"/>
                      <a:pt x="52" y="127"/>
                      <a:pt x="52" y="127"/>
                    </a:cubicBezTo>
                    <a:close/>
                    <a:moveTo>
                      <a:pt x="48" y="77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3" y="77"/>
                      <a:pt x="42" y="77"/>
                      <a:pt x="42" y="76"/>
                    </a:cubicBezTo>
                    <a:cubicBezTo>
                      <a:pt x="42" y="75"/>
                      <a:pt x="43" y="75"/>
                      <a:pt x="44" y="75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9" y="75"/>
                      <a:pt x="50" y="75"/>
                      <a:pt x="50" y="76"/>
                    </a:cubicBezTo>
                    <a:cubicBezTo>
                      <a:pt x="50" y="77"/>
                      <a:pt x="49" y="77"/>
                      <a:pt x="48" y="77"/>
                    </a:cubicBezTo>
                    <a:close/>
                    <a:moveTo>
                      <a:pt x="43" y="127"/>
                    </a:moveTo>
                    <a:cubicBezTo>
                      <a:pt x="43" y="128"/>
                      <a:pt x="42" y="129"/>
                      <a:pt x="41" y="129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6" y="129"/>
                      <a:pt x="35" y="128"/>
                      <a:pt x="35" y="127"/>
                    </a:cubicBezTo>
                    <a:cubicBezTo>
                      <a:pt x="35" y="127"/>
                      <a:pt x="36" y="126"/>
                      <a:pt x="36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2" y="126"/>
                      <a:pt x="43" y="127"/>
                      <a:pt x="43" y="127"/>
                    </a:cubicBezTo>
                    <a:close/>
                    <a:moveTo>
                      <a:pt x="89" y="129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3" y="129"/>
                      <a:pt x="83" y="128"/>
                      <a:pt x="83" y="127"/>
                    </a:cubicBezTo>
                    <a:cubicBezTo>
                      <a:pt x="83" y="127"/>
                      <a:pt x="83" y="126"/>
                      <a:pt x="84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0" y="126"/>
                      <a:pt x="90" y="127"/>
                      <a:pt x="90" y="127"/>
                    </a:cubicBezTo>
                    <a:cubicBezTo>
                      <a:pt x="90" y="128"/>
                      <a:pt x="90" y="129"/>
                      <a:pt x="89" y="129"/>
                    </a:cubicBezTo>
                    <a:close/>
                    <a:moveTo>
                      <a:pt x="82" y="77"/>
                    </a:moveTo>
                    <a:cubicBezTo>
                      <a:pt x="81" y="77"/>
                      <a:pt x="80" y="77"/>
                      <a:pt x="80" y="76"/>
                    </a:cubicBezTo>
                    <a:cubicBezTo>
                      <a:pt x="80" y="75"/>
                      <a:pt x="81" y="75"/>
                      <a:pt x="82" y="75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5"/>
                      <a:pt x="88" y="75"/>
                      <a:pt x="88" y="76"/>
                    </a:cubicBezTo>
                    <a:cubicBezTo>
                      <a:pt x="88" y="77"/>
                      <a:pt x="87" y="77"/>
                      <a:pt x="86" y="77"/>
                    </a:cubicBezTo>
                    <a:lnTo>
                      <a:pt x="82" y="77"/>
                    </a:lnTo>
                    <a:close/>
                    <a:moveTo>
                      <a:pt x="59" y="61"/>
                    </a:moveTo>
                    <a:cubicBezTo>
                      <a:pt x="59" y="60"/>
                      <a:pt x="60" y="59"/>
                      <a:pt x="61" y="58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6" y="54"/>
                      <a:pt x="68" y="54"/>
                      <a:pt x="70" y="54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0" y="58"/>
                      <a:pt x="68" y="58"/>
                      <a:pt x="65" y="60"/>
                    </a:cubicBezTo>
                    <a:cubicBezTo>
                      <a:pt x="65" y="60"/>
                      <a:pt x="65" y="60"/>
                      <a:pt x="65" y="61"/>
                    </a:cubicBezTo>
                    <a:lnTo>
                      <a:pt x="59" y="61"/>
                    </a:lnTo>
                    <a:close/>
                    <a:moveTo>
                      <a:pt x="40" y="76"/>
                    </a:moveTo>
                    <a:cubicBezTo>
                      <a:pt x="40" y="77"/>
                      <a:pt x="40" y="77"/>
                      <a:pt x="39" y="77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3" y="77"/>
                      <a:pt x="33" y="77"/>
                      <a:pt x="33" y="76"/>
                    </a:cubicBezTo>
                    <a:cubicBezTo>
                      <a:pt x="33" y="75"/>
                      <a:pt x="33" y="75"/>
                      <a:pt x="34" y="75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0" y="76"/>
                    </a:cubicBezTo>
                    <a:close/>
                    <a:moveTo>
                      <a:pt x="33" y="127"/>
                    </a:moveTo>
                    <a:cubicBezTo>
                      <a:pt x="33" y="128"/>
                      <a:pt x="33" y="129"/>
                      <a:pt x="32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26" y="129"/>
                      <a:pt x="26" y="128"/>
                      <a:pt x="26" y="127"/>
                    </a:cubicBezTo>
                    <a:cubicBezTo>
                      <a:pt x="26" y="127"/>
                      <a:pt x="26" y="126"/>
                      <a:pt x="27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3" y="126"/>
                      <a:pt x="33" y="127"/>
                      <a:pt x="33" y="127"/>
                    </a:cubicBezTo>
                    <a:close/>
                    <a:moveTo>
                      <a:pt x="29" y="77"/>
                    </a:move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3" y="77"/>
                      <a:pt x="23" y="76"/>
                    </a:cubicBezTo>
                    <a:cubicBezTo>
                      <a:pt x="23" y="75"/>
                      <a:pt x="24" y="75"/>
                      <a:pt x="24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31" y="75"/>
                      <a:pt x="31" y="76"/>
                    </a:cubicBezTo>
                    <a:cubicBezTo>
                      <a:pt x="31" y="77"/>
                      <a:pt x="30" y="77"/>
                      <a:pt x="29" y="77"/>
                    </a:cubicBezTo>
                    <a:close/>
                    <a:moveTo>
                      <a:pt x="15" y="57"/>
                    </a:moveTo>
                    <a:cubicBezTo>
                      <a:pt x="17" y="61"/>
                      <a:pt x="17" y="61"/>
                      <a:pt x="17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0"/>
                      <a:pt x="12" y="60"/>
                      <a:pt x="12" y="59"/>
                    </a:cubicBezTo>
                    <a:cubicBezTo>
                      <a:pt x="13" y="58"/>
                      <a:pt x="14" y="58"/>
                      <a:pt x="15" y="57"/>
                    </a:cubicBezTo>
                    <a:close/>
                    <a:moveTo>
                      <a:pt x="117" y="118"/>
                    </a:moveTo>
                    <a:cubicBezTo>
                      <a:pt x="117" y="122"/>
                      <a:pt x="115" y="125"/>
                      <a:pt x="112" y="127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112"/>
                      <a:pt x="111" y="112"/>
                      <a:pt x="110" y="112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5" y="118"/>
                      <a:pt x="95" y="119"/>
                      <a:pt x="94" y="119"/>
                    </a:cubicBezTo>
                    <a:cubicBezTo>
                      <a:pt x="93" y="119"/>
                      <a:pt x="92" y="118"/>
                      <a:pt x="92" y="117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88" y="111"/>
                      <a:pt x="85" y="106"/>
                      <a:pt x="85" y="100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5" y="90"/>
                      <a:pt x="86" y="87"/>
                      <a:pt x="89" y="85"/>
                    </a:cubicBezTo>
                    <a:cubicBezTo>
                      <a:pt x="89" y="84"/>
                      <a:pt x="89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89" y="84"/>
                      <a:pt x="89" y="84"/>
                      <a:pt x="89" y="85"/>
                    </a:cubicBezTo>
                    <a:cubicBezTo>
                      <a:pt x="90" y="83"/>
                      <a:pt x="92" y="82"/>
                      <a:pt x="95" y="82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2" y="82"/>
                      <a:pt x="112" y="82"/>
                      <a:pt x="112" y="80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7"/>
                      <a:pt x="117" y="87"/>
                      <a:pt x="117" y="87"/>
                    </a:cubicBezTo>
                    <a:cubicBezTo>
                      <a:pt x="116" y="87"/>
                      <a:pt x="116" y="87"/>
                      <a:pt x="115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3" y="87"/>
                      <a:pt x="90" y="90"/>
                      <a:pt x="90" y="94"/>
                    </a:cubicBezTo>
                    <a:cubicBezTo>
                      <a:pt x="90" y="100"/>
                      <a:pt x="90" y="100"/>
                      <a:pt x="90" y="100"/>
                    </a:cubicBezTo>
                    <a:cubicBezTo>
                      <a:pt x="90" y="104"/>
                      <a:pt x="93" y="108"/>
                      <a:pt x="97" y="108"/>
                    </a:cubicBezTo>
                    <a:cubicBezTo>
                      <a:pt x="115" y="108"/>
                      <a:pt x="115" y="108"/>
                      <a:pt x="115" y="108"/>
                    </a:cubicBezTo>
                    <a:cubicBezTo>
                      <a:pt x="116" y="108"/>
                      <a:pt x="116" y="107"/>
                      <a:pt x="117" y="107"/>
                    </a:cubicBezTo>
                    <a:cubicBezTo>
                      <a:pt x="117" y="117"/>
                      <a:pt x="117" y="117"/>
                      <a:pt x="117" y="117"/>
                    </a:cubicBezTo>
                    <a:lnTo>
                      <a:pt x="117" y="118"/>
                    </a:lnTo>
                    <a:close/>
                    <a:moveTo>
                      <a:pt x="103" y="97"/>
                    </a:moveTo>
                    <a:cubicBezTo>
                      <a:pt x="103" y="99"/>
                      <a:pt x="102" y="101"/>
                      <a:pt x="100" y="101"/>
                    </a:cubicBezTo>
                    <a:cubicBezTo>
                      <a:pt x="98" y="101"/>
                      <a:pt x="96" y="99"/>
                      <a:pt x="96" y="97"/>
                    </a:cubicBezTo>
                    <a:cubicBezTo>
                      <a:pt x="96" y="95"/>
                      <a:pt x="98" y="94"/>
                      <a:pt x="100" y="94"/>
                    </a:cubicBezTo>
                    <a:cubicBezTo>
                      <a:pt x="102" y="94"/>
                      <a:pt x="103" y="95"/>
                      <a:pt x="103" y="97"/>
                    </a:cubicBezTo>
                    <a:close/>
                    <a:moveTo>
                      <a:pt x="112" y="78"/>
                    </a:moveTo>
                    <a:cubicBezTo>
                      <a:pt x="112" y="74"/>
                      <a:pt x="112" y="74"/>
                      <a:pt x="112" y="74"/>
                    </a:cubicBezTo>
                    <a:cubicBezTo>
                      <a:pt x="121" y="69"/>
                      <a:pt x="121" y="69"/>
                      <a:pt x="121" y="69"/>
                    </a:cubicBezTo>
                    <a:cubicBezTo>
                      <a:pt x="121" y="69"/>
                      <a:pt x="121" y="68"/>
                      <a:pt x="121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20" y="64"/>
                      <a:pt x="121" y="60"/>
                      <a:pt x="123" y="59"/>
                    </a:cubicBezTo>
                    <a:cubicBezTo>
                      <a:pt x="123" y="59"/>
                      <a:pt x="124" y="59"/>
                      <a:pt x="124" y="58"/>
                    </a:cubicBezTo>
                    <a:cubicBezTo>
                      <a:pt x="124" y="58"/>
                      <a:pt x="125" y="58"/>
                      <a:pt x="125" y="58"/>
                    </a:cubicBezTo>
                    <a:cubicBezTo>
                      <a:pt x="125" y="57"/>
                      <a:pt x="125" y="57"/>
                      <a:pt x="125" y="5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6" y="24"/>
                      <a:pt x="105" y="24"/>
                      <a:pt x="105" y="24"/>
                    </a:cubicBezTo>
                    <a:cubicBezTo>
                      <a:pt x="105" y="24"/>
                      <a:pt x="104" y="24"/>
                      <a:pt x="104" y="24"/>
                    </a:cubicBezTo>
                    <a:cubicBezTo>
                      <a:pt x="104" y="24"/>
                      <a:pt x="103" y="24"/>
                      <a:pt x="103" y="24"/>
                    </a:cubicBezTo>
                    <a:cubicBezTo>
                      <a:pt x="101" y="26"/>
                      <a:pt x="97" y="25"/>
                      <a:pt x="95" y="22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5" y="22"/>
                      <a:pt x="95" y="21"/>
                      <a:pt x="94" y="21"/>
                    </a:cubicBezTo>
                    <a:cubicBezTo>
                      <a:pt x="94" y="21"/>
                      <a:pt x="94" y="21"/>
                      <a:pt x="93" y="21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8" y="53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7"/>
                      <a:pt x="39" y="59"/>
                      <a:pt x="39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34" y="65"/>
                      <a:pt x="134" y="65"/>
                      <a:pt x="134" y="65"/>
                    </a:cubicBezTo>
                    <a:lnTo>
                      <a:pt x="112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1" name="矩形 140"/>
            <p:cNvSpPr/>
            <p:nvPr/>
          </p:nvSpPr>
          <p:spPr>
            <a:xfrm>
              <a:off x="7190048" y="4145615"/>
              <a:ext cx="11446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130646" y="1445972"/>
            <a:ext cx="4482113" cy="1068804"/>
            <a:chOff x="549348" y="3337587"/>
            <a:chExt cx="4482113" cy="1068804"/>
          </a:xfrm>
        </p:grpSpPr>
        <p:sp>
          <p:nvSpPr>
            <p:cNvPr id="147" name="矩形 146"/>
            <p:cNvSpPr/>
            <p:nvPr/>
          </p:nvSpPr>
          <p:spPr>
            <a:xfrm>
              <a:off x="551451" y="333758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8" name="矩形 147"/>
            <p:cNvSpPr>
              <a:spLocks noChangeArrowheads="1"/>
            </p:cNvSpPr>
            <p:nvPr/>
          </p:nvSpPr>
          <p:spPr bwMode="auto">
            <a:xfrm>
              <a:off x="549348" y="3586936"/>
              <a:ext cx="4482113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 case studies for the classical PPT, make sure you will be satisfied. ……RAPIDPPT differs from the traditional production model, and create a new PPT experience.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 bwMode="auto">
          <a:xfrm>
            <a:off x="2304608" y="1513714"/>
            <a:ext cx="1376362" cy="2238375"/>
            <a:chOff x="611763" y="1419622"/>
            <a:chExt cx="1375569" cy="223798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/>
          </p:nvSpPr>
          <p:spPr bwMode="auto">
            <a:xfrm>
              <a:off x="611763" y="1425768"/>
              <a:ext cx="1370447" cy="222569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811222" y="3479840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611312" y="3479840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411402" y="3479840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211492" y="3479840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011583" y="3479840"/>
              <a:ext cx="182457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811673" y="3479840"/>
              <a:ext cx="182457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611763" y="3479839"/>
              <a:ext cx="182457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1811222" y="3275088"/>
              <a:ext cx="176110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611312" y="3275088"/>
              <a:ext cx="176110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411402" y="3275088"/>
              <a:ext cx="176110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1211492" y="3275088"/>
              <a:ext cx="176110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1011583" y="3275088"/>
              <a:ext cx="182457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811673" y="3275088"/>
              <a:ext cx="182457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611763" y="3275088"/>
              <a:ext cx="182457" cy="17618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1811222" y="3070336"/>
              <a:ext cx="176110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1611312" y="3070336"/>
              <a:ext cx="176110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1411402" y="3070336"/>
              <a:ext cx="176110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211492" y="3070336"/>
              <a:ext cx="176110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011583" y="3070336"/>
              <a:ext cx="182457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811673" y="3070336"/>
              <a:ext cx="182457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611763" y="3070336"/>
              <a:ext cx="182457" cy="17618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1811222" y="2863997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1611312" y="2863997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1411402" y="2863997"/>
              <a:ext cx="176110" cy="17776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1210950" y="2863815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1011221" y="2863815"/>
              <a:ext cx="18334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811492" y="2863815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611763" y="2863815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1811222" y="2652896"/>
              <a:ext cx="176110" cy="182530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1611312" y="2652896"/>
              <a:ext cx="176110" cy="182530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1411402" y="2652896"/>
              <a:ext cx="176110" cy="182530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1210950" y="2652820"/>
              <a:ext cx="177196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1011221" y="2652820"/>
              <a:ext cx="183341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811492" y="2652820"/>
              <a:ext cx="182317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611763" y="2652820"/>
              <a:ext cx="182317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1811222" y="2446557"/>
              <a:ext cx="176110" cy="18411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1611312" y="2446557"/>
              <a:ext cx="176110" cy="18411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410679" y="2446945"/>
              <a:ext cx="177196" cy="183341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1210950" y="2446945"/>
              <a:ext cx="177196" cy="183341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1011221" y="2446945"/>
              <a:ext cx="183341" cy="183341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811492" y="2446945"/>
              <a:ext cx="182317" cy="183341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611763" y="2446945"/>
              <a:ext cx="182317" cy="183341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1811161" y="2242095"/>
              <a:ext cx="176171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1611312" y="2241804"/>
              <a:ext cx="176110" cy="18253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1410679" y="2242095"/>
              <a:ext cx="177196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0" name="Rectangle 51"/>
            <p:cNvSpPr>
              <a:spLocks noChangeArrowheads="1"/>
            </p:cNvSpPr>
            <p:nvPr/>
          </p:nvSpPr>
          <p:spPr bwMode="auto">
            <a:xfrm>
              <a:off x="1210950" y="2242095"/>
              <a:ext cx="177196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1011221" y="2242095"/>
              <a:ext cx="183341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2" name="Rectangle 53"/>
            <p:cNvSpPr>
              <a:spLocks noChangeArrowheads="1"/>
            </p:cNvSpPr>
            <p:nvPr/>
          </p:nvSpPr>
          <p:spPr bwMode="auto">
            <a:xfrm>
              <a:off x="811492" y="2242095"/>
              <a:ext cx="182317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3" name="Rectangle 54"/>
            <p:cNvSpPr>
              <a:spLocks noChangeArrowheads="1"/>
            </p:cNvSpPr>
            <p:nvPr/>
          </p:nvSpPr>
          <p:spPr bwMode="auto">
            <a:xfrm>
              <a:off x="611763" y="2242095"/>
              <a:ext cx="182317" cy="182317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4" name="Rectangle 55"/>
            <p:cNvSpPr>
              <a:spLocks noChangeArrowheads="1"/>
            </p:cNvSpPr>
            <p:nvPr/>
          </p:nvSpPr>
          <p:spPr bwMode="auto">
            <a:xfrm>
              <a:off x="1811161" y="2036221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5" name="Rectangle 56"/>
            <p:cNvSpPr>
              <a:spLocks noChangeArrowheads="1"/>
            </p:cNvSpPr>
            <p:nvPr/>
          </p:nvSpPr>
          <p:spPr bwMode="auto">
            <a:xfrm>
              <a:off x="1611432" y="2036221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410679" y="2036221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210950" y="2036221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8" name="Rectangle 59"/>
            <p:cNvSpPr>
              <a:spLocks noChangeArrowheads="1"/>
            </p:cNvSpPr>
            <p:nvPr/>
          </p:nvSpPr>
          <p:spPr bwMode="auto">
            <a:xfrm>
              <a:off x="1011221" y="2036221"/>
              <a:ext cx="18334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69" name="Rectangle 60"/>
            <p:cNvSpPr>
              <a:spLocks noChangeArrowheads="1"/>
            </p:cNvSpPr>
            <p:nvPr/>
          </p:nvSpPr>
          <p:spPr bwMode="auto">
            <a:xfrm>
              <a:off x="811492" y="2036221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>
              <a:off x="611763" y="2036221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1" name="Rectangle 62"/>
            <p:cNvSpPr>
              <a:spLocks noChangeArrowheads="1"/>
            </p:cNvSpPr>
            <p:nvPr/>
          </p:nvSpPr>
          <p:spPr bwMode="auto">
            <a:xfrm>
              <a:off x="1811161" y="1830346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1611432" y="1830346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3" name="Rectangle 64"/>
            <p:cNvSpPr>
              <a:spLocks noChangeArrowheads="1"/>
            </p:cNvSpPr>
            <p:nvPr/>
          </p:nvSpPr>
          <p:spPr bwMode="auto">
            <a:xfrm>
              <a:off x="1410679" y="1830346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4" name="Rectangle 65"/>
            <p:cNvSpPr>
              <a:spLocks noChangeArrowheads="1"/>
            </p:cNvSpPr>
            <p:nvPr/>
          </p:nvSpPr>
          <p:spPr bwMode="auto">
            <a:xfrm>
              <a:off x="1210950" y="1830346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5" name="Rectangle 66"/>
            <p:cNvSpPr>
              <a:spLocks noChangeArrowheads="1"/>
            </p:cNvSpPr>
            <p:nvPr/>
          </p:nvSpPr>
          <p:spPr bwMode="auto">
            <a:xfrm>
              <a:off x="1011221" y="1830346"/>
              <a:ext cx="18334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6" name="Rectangle 67"/>
            <p:cNvSpPr>
              <a:spLocks noChangeArrowheads="1"/>
            </p:cNvSpPr>
            <p:nvPr/>
          </p:nvSpPr>
          <p:spPr bwMode="auto">
            <a:xfrm>
              <a:off x="811492" y="1830346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7" name="Rectangle 68"/>
            <p:cNvSpPr>
              <a:spLocks noChangeArrowheads="1"/>
            </p:cNvSpPr>
            <p:nvPr/>
          </p:nvSpPr>
          <p:spPr bwMode="auto">
            <a:xfrm>
              <a:off x="611763" y="1830346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8" name="Rectangle 69"/>
            <p:cNvSpPr>
              <a:spLocks noChangeArrowheads="1"/>
            </p:cNvSpPr>
            <p:nvPr/>
          </p:nvSpPr>
          <p:spPr bwMode="auto">
            <a:xfrm>
              <a:off x="1811161" y="1625496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1611432" y="1625496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0" name="Rectangle 71"/>
            <p:cNvSpPr>
              <a:spLocks noChangeArrowheads="1"/>
            </p:cNvSpPr>
            <p:nvPr/>
          </p:nvSpPr>
          <p:spPr bwMode="auto">
            <a:xfrm>
              <a:off x="1410679" y="1625496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1" name="Rectangle 72"/>
            <p:cNvSpPr>
              <a:spLocks noChangeArrowheads="1"/>
            </p:cNvSpPr>
            <p:nvPr/>
          </p:nvSpPr>
          <p:spPr bwMode="auto">
            <a:xfrm>
              <a:off x="1210950" y="1625496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2" name="Rectangle 73"/>
            <p:cNvSpPr>
              <a:spLocks noChangeArrowheads="1"/>
            </p:cNvSpPr>
            <p:nvPr/>
          </p:nvSpPr>
          <p:spPr bwMode="auto">
            <a:xfrm>
              <a:off x="1011221" y="1625496"/>
              <a:ext cx="18334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811492" y="1625496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4" name="Rectangle 75"/>
            <p:cNvSpPr>
              <a:spLocks noChangeArrowheads="1"/>
            </p:cNvSpPr>
            <p:nvPr/>
          </p:nvSpPr>
          <p:spPr bwMode="auto">
            <a:xfrm>
              <a:off x="611763" y="1625496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" name="Rectangle 76"/>
            <p:cNvSpPr>
              <a:spLocks noChangeArrowheads="1"/>
            </p:cNvSpPr>
            <p:nvPr/>
          </p:nvSpPr>
          <p:spPr bwMode="auto">
            <a:xfrm>
              <a:off x="1811161" y="1419622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6" name="Rectangle 77"/>
            <p:cNvSpPr>
              <a:spLocks noChangeArrowheads="1"/>
            </p:cNvSpPr>
            <p:nvPr/>
          </p:nvSpPr>
          <p:spPr bwMode="auto">
            <a:xfrm>
              <a:off x="1611432" y="1419622"/>
              <a:ext cx="17617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7" name="Rectangle 78"/>
            <p:cNvSpPr>
              <a:spLocks noChangeArrowheads="1"/>
            </p:cNvSpPr>
            <p:nvPr/>
          </p:nvSpPr>
          <p:spPr bwMode="auto">
            <a:xfrm>
              <a:off x="1410679" y="1419622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8" name="Rectangle 79"/>
            <p:cNvSpPr>
              <a:spLocks noChangeArrowheads="1"/>
            </p:cNvSpPr>
            <p:nvPr/>
          </p:nvSpPr>
          <p:spPr bwMode="auto">
            <a:xfrm>
              <a:off x="1210950" y="1419622"/>
              <a:ext cx="177196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9" name="Rectangle 80"/>
            <p:cNvSpPr>
              <a:spLocks noChangeArrowheads="1"/>
            </p:cNvSpPr>
            <p:nvPr/>
          </p:nvSpPr>
          <p:spPr bwMode="auto">
            <a:xfrm>
              <a:off x="1011221" y="1419622"/>
              <a:ext cx="183341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0" name="Rectangle 81"/>
            <p:cNvSpPr>
              <a:spLocks noChangeArrowheads="1"/>
            </p:cNvSpPr>
            <p:nvPr/>
          </p:nvSpPr>
          <p:spPr bwMode="auto">
            <a:xfrm>
              <a:off x="811492" y="1419622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1" name="Rectangle 82"/>
            <p:cNvSpPr>
              <a:spLocks noChangeArrowheads="1"/>
            </p:cNvSpPr>
            <p:nvPr/>
          </p:nvSpPr>
          <p:spPr bwMode="auto">
            <a:xfrm>
              <a:off x="611763" y="1419622"/>
              <a:ext cx="182317" cy="1771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796483" y="1513714"/>
            <a:ext cx="1371600" cy="2230438"/>
            <a:chOff x="2159345" y="1427814"/>
            <a:chExt cx="1371624" cy="2229795"/>
          </a:xfrm>
        </p:grpSpPr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3354753" y="3481447"/>
              <a:ext cx="176216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154724" y="3481447"/>
              <a:ext cx="176216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954696" y="3481447"/>
              <a:ext cx="177803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2757842" y="3481447"/>
              <a:ext cx="174628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2557814" y="3481447"/>
              <a:ext cx="174628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2357785" y="3481447"/>
              <a:ext cx="177803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2159345" y="3481447"/>
              <a:ext cx="176215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3354997" y="32767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3154917" y="32767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954839" y="3276736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757842" y="3276719"/>
              <a:ext cx="174628" cy="17616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2557814" y="3276719"/>
              <a:ext cx="174628" cy="17616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2357785" y="3276719"/>
              <a:ext cx="177803" cy="17616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159345" y="3276719"/>
              <a:ext cx="176215" cy="176161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3354997" y="307183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3154917" y="307183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2954839" y="3071835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2757171" y="307183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auto">
            <a:xfrm>
              <a:off x="2557091" y="307183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>
              <a:off x="2357785" y="3071990"/>
              <a:ext cx="177803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auto">
            <a:xfrm>
              <a:off x="2159345" y="3071990"/>
              <a:ext cx="176215" cy="176162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auto">
            <a:xfrm>
              <a:off x="3354997" y="28669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3154917" y="28669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auto">
            <a:xfrm>
              <a:off x="2954839" y="2866936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2757171" y="28669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auto">
            <a:xfrm>
              <a:off x="2557091" y="28669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auto">
            <a:xfrm>
              <a:off x="2357013" y="2866936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2" name="Rectangle 114"/>
            <p:cNvSpPr>
              <a:spLocks noChangeArrowheads="1"/>
            </p:cNvSpPr>
            <p:nvPr/>
          </p:nvSpPr>
          <p:spPr bwMode="auto">
            <a:xfrm>
              <a:off x="2159345" y="2866936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3" name="Rectangle 115"/>
            <p:cNvSpPr>
              <a:spLocks noChangeArrowheads="1"/>
            </p:cNvSpPr>
            <p:nvPr/>
          </p:nvSpPr>
          <p:spPr bwMode="auto">
            <a:xfrm>
              <a:off x="3354997" y="26572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4" name="Rectangle 116"/>
            <p:cNvSpPr>
              <a:spLocks noChangeArrowheads="1"/>
            </p:cNvSpPr>
            <p:nvPr/>
          </p:nvSpPr>
          <p:spPr bwMode="auto">
            <a:xfrm>
              <a:off x="3154917" y="26572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5" name="Rectangle 117"/>
            <p:cNvSpPr>
              <a:spLocks noChangeArrowheads="1"/>
            </p:cNvSpPr>
            <p:nvPr/>
          </p:nvSpPr>
          <p:spPr bwMode="auto">
            <a:xfrm>
              <a:off x="2954839" y="2657214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6" name="Rectangle 118"/>
            <p:cNvSpPr>
              <a:spLocks noChangeArrowheads="1"/>
            </p:cNvSpPr>
            <p:nvPr/>
          </p:nvSpPr>
          <p:spPr bwMode="auto">
            <a:xfrm>
              <a:off x="2757171" y="26572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7" name="Rectangle 119"/>
            <p:cNvSpPr>
              <a:spLocks noChangeArrowheads="1"/>
            </p:cNvSpPr>
            <p:nvPr/>
          </p:nvSpPr>
          <p:spPr bwMode="auto">
            <a:xfrm>
              <a:off x="2557091" y="26572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357013" y="2657214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1"/>
            <p:cNvSpPr>
              <a:spLocks noChangeArrowheads="1"/>
            </p:cNvSpPr>
            <p:nvPr/>
          </p:nvSpPr>
          <p:spPr bwMode="auto">
            <a:xfrm>
              <a:off x="2159345" y="26572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2"/>
            <p:cNvSpPr>
              <a:spLocks noChangeArrowheads="1"/>
            </p:cNvSpPr>
            <p:nvPr/>
          </p:nvSpPr>
          <p:spPr bwMode="auto">
            <a:xfrm>
              <a:off x="3354997" y="2452315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1" name="Rectangle 123"/>
            <p:cNvSpPr>
              <a:spLocks noChangeArrowheads="1"/>
            </p:cNvSpPr>
            <p:nvPr/>
          </p:nvSpPr>
          <p:spPr bwMode="auto">
            <a:xfrm>
              <a:off x="3154917" y="2452315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2954839" y="2452315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2757171" y="2452315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2557091" y="2452315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2357013" y="2452315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2159345" y="2452315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3354997" y="22474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3154917" y="22474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2954839" y="2247414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2757171" y="22474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1" name="Rectangle 133"/>
            <p:cNvSpPr>
              <a:spLocks noChangeArrowheads="1"/>
            </p:cNvSpPr>
            <p:nvPr/>
          </p:nvSpPr>
          <p:spPr bwMode="auto">
            <a:xfrm>
              <a:off x="2557091" y="22474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2357013" y="2247414"/>
              <a:ext cx="178384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3" name="Rectangle 135"/>
            <p:cNvSpPr>
              <a:spLocks noChangeArrowheads="1"/>
            </p:cNvSpPr>
            <p:nvPr/>
          </p:nvSpPr>
          <p:spPr bwMode="auto">
            <a:xfrm>
              <a:off x="2159345" y="2247414"/>
              <a:ext cx="175972" cy="180795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>
              <a:off x="3354997" y="20425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5" name="Rectangle 137"/>
            <p:cNvSpPr>
              <a:spLocks noChangeArrowheads="1"/>
            </p:cNvSpPr>
            <p:nvPr/>
          </p:nvSpPr>
          <p:spPr bwMode="auto">
            <a:xfrm>
              <a:off x="3154917" y="20425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6" name="Rectangle 138"/>
            <p:cNvSpPr>
              <a:spLocks noChangeArrowheads="1"/>
            </p:cNvSpPr>
            <p:nvPr/>
          </p:nvSpPr>
          <p:spPr bwMode="auto">
            <a:xfrm>
              <a:off x="2954839" y="2042515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7" name="Rectangle 139"/>
            <p:cNvSpPr>
              <a:spLocks noChangeArrowheads="1"/>
            </p:cNvSpPr>
            <p:nvPr/>
          </p:nvSpPr>
          <p:spPr bwMode="auto">
            <a:xfrm>
              <a:off x="2757171" y="20425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2557091" y="20425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1"/>
            <p:cNvSpPr>
              <a:spLocks noChangeArrowheads="1"/>
            </p:cNvSpPr>
            <p:nvPr/>
          </p:nvSpPr>
          <p:spPr bwMode="auto">
            <a:xfrm>
              <a:off x="2357013" y="2042515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0" name="Rectangle 142"/>
            <p:cNvSpPr>
              <a:spLocks noChangeArrowheads="1"/>
            </p:cNvSpPr>
            <p:nvPr/>
          </p:nvSpPr>
          <p:spPr bwMode="auto">
            <a:xfrm>
              <a:off x="2159345" y="20425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3354997" y="18376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2" name="Rectangle 144"/>
            <p:cNvSpPr>
              <a:spLocks noChangeArrowheads="1"/>
            </p:cNvSpPr>
            <p:nvPr/>
          </p:nvSpPr>
          <p:spPr bwMode="auto">
            <a:xfrm>
              <a:off x="3154917" y="18376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3" name="Rectangle 145"/>
            <p:cNvSpPr>
              <a:spLocks noChangeArrowheads="1"/>
            </p:cNvSpPr>
            <p:nvPr/>
          </p:nvSpPr>
          <p:spPr bwMode="auto">
            <a:xfrm>
              <a:off x="2954839" y="1837614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4" name="Rectangle 146"/>
            <p:cNvSpPr>
              <a:spLocks noChangeArrowheads="1"/>
            </p:cNvSpPr>
            <p:nvPr/>
          </p:nvSpPr>
          <p:spPr bwMode="auto">
            <a:xfrm>
              <a:off x="2757171" y="18376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5" name="Rectangle 147"/>
            <p:cNvSpPr>
              <a:spLocks noChangeArrowheads="1"/>
            </p:cNvSpPr>
            <p:nvPr/>
          </p:nvSpPr>
          <p:spPr bwMode="auto">
            <a:xfrm>
              <a:off x="2557091" y="18376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6" name="Rectangle 148"/>
            <p:cNvSpPr>
              <a:spLocks noChangeArrowheads="1"/>
            </p:cNvSpPr>
            <p:nvPr/>
          </p:nvSpPr>
          <p:spPr bwMode="auto">
            <a:xfrm>
              <a:off x="2357013" y="1837614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7" name="Rectangle 149"/>
            <p:cNvSpPr>
              <a:spLocks noChangeArrowheads="1"/>
            </p:cNvSpPr>
            <p:nvPr/>
          </p:nvSpPr>
          <p:spPr bwMode="auto">
            <a:xfrm>
              <a:off x="2159345" y="18376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8" name="Rectangle 150"/>
            <p:cNvSpPr>
              <a:spLocks noChangeArrowheads="1"/>
            </p:cNvSpPr>
            <p:nvPr/>
          </p:nvSpPr>
          <p:spPr bwMode="auto">
            <a:xfrm>
              <a:off x="3354997" y="16327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9" name="Rectangle 151"/>
            <p:cNvSpPr>
              <a:spLocks noChangeArrowheads="1"/>
            </p:cNvSpPr>
            <p:nvPr/>
          </p:nvSpPr>
          <p:spPr bwMode="auto">
            <a:xfrm>
              <a:off x="3154917" y="16327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0" name="Rectangle 152"/>
            <p:cNvSpPr>
              <a:spLocks noChangeArrowheads="1"/>
            </p:cNvSpPr>
            <p:nvPr/>
          </p:nvSpPr>
          <p:spPr bwMode="auto">
            <a:xfrm>
              <a:off x="2954839" y="1632715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1" name="Rectangle 153"/>
            <p:cNvSpPr>
              <a:spLocks noChangeArrowheads="1"/>
            </p:cNvSpPr>
            <p:nvPr/>
          </p:nvSpPr>
          <p:spPr bwMode="auto">
            <a:xfrm>
              <a:off x="2757171" y="16327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2" name="Rectangle 154"/>
            <p:cNvSpPr>
              <a:spLocks noChangeArrowheads="1"/>
            </p:cNvSpPr>
            <p:nvPr/>
          </p:nvSpPr>
          <p:spPr bwMode="auto">
            <a:xfrm>
              <a:off x="2557091" y="16327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3" name="Rectangle 155"/>
            <p:cNvSpPr>
              <a:spLocks noChangeArrowheads="1"/>
            </p:cNvSpPr>
            <p:nvPr/>
          </p:nvSpPr>
          <p:spPr bwMode="auto">
            <a:xfrm>
              <a:off x="2357013" y="1632715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4" name="Rectangle 156"/>
            <p:cNvSpPr>
              <a:spLocks noChangeArrowheads="1"/>
            </p:cNvSpPr>
            <p:nvPr/>
          </p:nvSpPr>
          <p:spPr bwMode="auto">
            <a:xfrm>
              <a:off x="2159345" y="1632715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5" name="Rectangle 157"/>
            <p:cNvSpPr>
              <a:spLocks noChangeArrowheads="1"/>
            </p:cNvSpPr>
            <p:nvPr/>
          </p:nvSpPr>
          <p:spPr bwMode="auto">
            <a:xfrm>
              <a:off x="3354997" y="14278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6" name="Rectangle 158"/>
            <p:cNvSpPr>
              <a:spLocks noChangeArrowheads="1"/>
            </p:cNvSpPr>
            <p:nvPr/>
          </p:nvSpPr>
          <p:spPr bwMode="auto">
            <a:xfrm>
              <a:off x="3154917" y="14278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7" name="Rectangle 159"/>
            <p:cNvSpPr>
              <a:spLocks noChangeArrowheads="1"/>
            </p:cNvSpPr>
            <p:nvPr/>
          </p:nvSpPr>
          <p:spPr bwMode="auto">
            <a:xfrm>
              <a:off x="2954839" y="1427814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8" name="Rectangle 160"/>
            <p:cNvSpPr>
              <a:spLocks noChangeArrowheads="1"/>
            </p:cNvSpPr>
            <p:nvPr/>
          </p:nvSpPr>
          <p:spPr bwMode="auto">
            <a:xfrm>
              <a:off x="2757171" y="14278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9" name="Rectangle 161"/>
            <p:cNvSpPr>
              <a:spLocks noChangeArrowheads="1"/>
            </p:cNvSpPr>
            <p:nvPr/>
          </p:nvSpPr>
          <p:spPr bwMode="auto">
            <a:xfrm>
              <a:off x="2557091" y="14278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0" name="Rectangle 162"/>
            <p:cNvSpPr>
              <a:spLocks noChangeArrowheads="1"/>
            </p:cNvSpPr>
            <p:nvPr/>
          </p:nvSpPr>
          <p:spPr bwMode="auto">
            <a:xfrm>
              <a:off x="2357013" y="1427814"/>
              <a:ext cx="178384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1" name="Rectangle 163"/>
            <p:cNvSpPr>
              <a:spLocks noChangeArrowheads="1"/>
            </p:cNvSpPr>
            <p:nvPr/>
          </p:nvSpPr>
          <p:spPr bwMode="auto">
            <a:xfrm>
              <a:off x="2159345" y="1427814"/>
              <a:ext cx="175972" cy="175974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73" name="组合 172"/>
          <p:cNvGrpSpPr/>
          <p:nvPr/>
        </p:nvGrpSpPr>
        <p:grpSpPr bwMode="auto">
          <a:xfrm>
            <a:off x="3823844" y="1513714"/>
            <a:ext cx="1374774" cy="2233613"/>
            <a:chOff x="3707749" y="1425067"/>
            <a:chExt cx="1375851" cy="2232542"/>
          </a:xfrm>
        </p:grpSpPr>
        <p:sp>
          <p:nvSpPr>
            <p:cNvPr id="175" name="Rectangle 168"/>
            <p:cNvSpPr>
              <a:spLocks noChangeArrowheads="1"/>
            </p:cNvSpPr>
            <p:nvPr/>
          </p:nvSpPr>
          <p:spPr bwMode="auto">
            <a:xfrm>
              <a:off x="4900895" y="3481480"/>
              <a:ext cx="182705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6" name="Rectangle 169"/>
            <p:cNvSpPr>
              <a:spLocks noChangeArrowheads="1"/>
            </p:cNvSpPr>
            <p:nvPr/>
          </p:nvSpPr>
          <p:spPr bwMode="auto">
            <a:xfrm>
              <a:off x="4699124" y="3481480"/>
              <a:ext cx="184294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7" name="Rectangle 170"/>
            <p:cNvSpPr>
              <a:spLocks noChangeArrowheads="1"/>
            </p:cNvSpPr>
            <p:nvPr/>
          </p:nvSpPr>
          <p:spPr bwMode="auto">
            <a:xfrm>
              <a:off x="4502120" y="3481480"/>
              <a:ext cx="181117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8" name="Rectangle 171"/>
            <p:cNvSpPr>
              <a:spLocks noChangeArrowheads="1"/>
            </p:cNvSpPr>
            <p:nvPr/>
          </p:nvSpPr>
          <p:spPr bwMode="auto">
            <a:xfrm>
              <a:off x="4306705" y="3481480"/>
              <a:ext cx="177939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9" name="Rectangle 172"/>
            <p:cNvSpPr>
              <a:spLocks noChangeArrowheads="1"/>
            </p:cNvSpPr>
            <p:nvPr/>
          </p:nvSpPr>
          <p:spPr bwMode="auto">
            <a:xfrm>
              <a:off x="4108112" y="3481480"/>
              <a:ext cx="176351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0" name="Rectangle 173"/>
            <p:cNvSpPr>
              <a:spLocks noChangeArrowheads="1"/>
            </p:cNvSpPr>
            <p:nvPr/>
          </p:nvSpPr>
          <p:spPr bwMode="auto">
            <a:xfrm>
              <a:off x="3907930" y="3481480"/>
              <a:ext cx="176351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1" name="Rectangle 174"/>
            <p:cNvSpPr>
              <a:spLocks noChangeArrowheads="1"/>
            </p:cNvSpPr>
            <p:nvPr/>
          </p:nvSpPr>
          <p:spPr bwMode="auto">
            <a:xfrm>
              <a:off x="3707749" y="3481480"/>
              <a:ext cx="177939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2" name="Rectangle 175"/>
            <p:cNvSpPr>
              <a:spLocks noChangeArrowheads="1"/>
            </p:cNvSpPr>
            <p:nvPr/>
          </p:nvSpPr>
          <p:spPr bwMode="auto">
            <a:xfrm>
              <a:off x="4900895" y="3276792"/>
              <a:ext cx="182705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3" name="Rectangle 176"/>
            <p:cNvSpPr>
              <a:spLocks noChangeArrowheads="1"/>
            </p:cNvSpPr>
            <p:nvPr/>
          </p:nvSpPr>
          <p:spPr bwMode="auto">
            <a:xfrm>
              <a:off x="4699124" y="3276792"/>
              <a:ext cx="184294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4" name="Rectangle 177"/>
            <p:cNvSpPr>
              <a:spLocks noChangeArrowheads="1"/>
            </p:cNvSpPr>
            <p:nvPr/>
          </p:nvSpPr>
          <p:spPr bwMode="auto">
            <a:xfrm>
              <a:off x="4502120" y="3276792"/>
              <a:ext cx="181117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5" name="Rectangle 178"/>
            <p:cNvSpPr>
              <a:spLocks noChangeArrowheads="1"/>
            </p:cNvSpPr>
            <p:nvPr/>
          </p:nvSpPr>
          <p:spPr bwMode="auto">
            <a:xfrm>
              <a:off x="4306705" y="3276792"/>
              <a:ext cx="177939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6" name="Rectangle 179"/>
            <p:cNvSpPr>
              <a:spLocks noChangeArrowheads="1"/>
            </p:cNvSpPr>
            <p:nvPr/>
          </p:nvSpPr>
          <p:spPr bwMode="auto">
            <a:xfrm>
              <a:off x="4108112" y="3276792"/>
              <a:ext cx="176351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7" name="Rectangle 180"/>
            <p:cNvSpPr>
              <a:spLocks noChangeArrowheads="1"/>
            </p:cNvSpPr>
            <p:nvPr/>
          </p:nvSpPr>
          <p:spPr bwMode="auto">
            <a:xfrm>
              <a:off x="3907930" y="3276792"/>
              <a:ext cx="176351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8" name="Rectangle 181"/>
            <p:cNvSpPr>
              <a:spLocks noChangeArrowheads="1"/>
            </p:cNvSpPr>
            <p:nvPr/>
          </p:nvSpPr>
          <p:spPr bwMode="auto">
            <a:xfrm>
              <a:off x="3707749" y="3276792"/>
              <a:ext cx="177939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9" name="Rectangle 182"/>
            <p:cNvSpPr>
              <a:spLocks noChangeArrowheads="1"/>
            </p:cNvSpPr>
            <p:nvPr/>
          </p:nvSpPr>
          <p:spPr bwMode="auto">
            <a:xfrm>
              <a:off x="4900895" y="3070516"/>
              <a:ext cx="182705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0" name="Rectangle 183"/>
            <p:cNvSpPr>
              <a:spLocks noChangeArrowheads="1"/>
            </p:cNvSpPr>
            <p:nvPr/>
          </p:nvSpPr>
          <p:spPr bwMode="auto">
            <a:xfrm>
              <a:off x="4699124" y="3070516"/>
              <a:ext cx="184294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1" name="Rectangle 184"/>
            <p:cNvSpPr>
              <a:spLocks noChangeArrowheads="1"/>
            </p:cNvSpPr>
            <p:nvPr/>
          </p:nvSpPr>
          <p:spPr bwMode="auto">
            <a:xfrm>
              <a:off x="4502120" y="3070516"/>
              <a:ext cx="181117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2" name="Rectangle 185"/>
            <p:cNvSpPr>
              <a:spLocks noChangeArrowheads="1"/>
            </p:cNvSpPr>
            <p:nvPr/>
          </p:nvSpPr>
          <p:spPr bwMode="auto">
            <a:xfrm>
              <a:off x="4306705" y="3070516"/>
              <a:ext cx="177939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3" name="Rectangle 186"/>
            <p:cNvSpPr>
              <a:spLocks noChangeArrowheads="1"/>
            </p:cNvSpPr>
            <p:nvPr/>
          </p:nvSpPr>
          <p:spPr bwMode="auto">
            <a:xfrm>
              <a:off x="4108112" y="3070516"/>
              <a:ext cx="176351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4" name="Rectangle 187"/>
            <p:cNvSpPr>
              <a:spLocks noChangeArrowheads="1"/>
            </p:cNvSpPr>
            <p:nvPr/>
          </p:nvSpPr>
          <p:spPr bwMode="auto">
            <a:xfrm>
              <a:off x="3907930" y="3070516"/>
              <a:ext cx="176351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5" name="Rectangle 188"/>
            <p:cNvSpPr>
              <a:spLocks noChangeArrowheads="1"/>
            </p:cNvSpPr>
            <p:nvPr/>
          </p:nvSpPr>
          <p:spPr bwMode="auto">
            <a:xfrm>
              <a:off x="3707749" y="3070516"/>
              <a:ext cx="177939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6" name="Rectangle 189"/>
            <p:cNvSpPr>
              <a:spLocks noChangeArrowheads="1"/>
            </p:cNvSpPr>
            <p:nvPr/>
          </p:nvSpPr>
          <p:spPr bwMode="auto">
            <a:xfrm>
              <a:off x="4900895" y="2865826"/>
              <a:ext cx="182705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7" name="Rectangle 190"/>
            <p:cNvSpPr>
              <a:spLocks noChangeArrowheads="1"/>
            </p:cNvSpPr>
            <p:nvPr/>
          </p:nvSpPr>
          <p:spPr bwMode="auto">
            <a:xfrm>
              <a:off x="4699124" y="2865826"/>
              <a:ext cx="184294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8" name="Rectangle 191"/>
            <p:cNvSpPr>
              <a:spLocks noChangeArrowheads="1"/>
            </p:cNvSpPr>
            <p:nvPr/>
          </p:nvSpPr>
          <p:spPr bwMode="auto">
            <a:xfrm>
              <a:off x="4502120" y="2865826"/>
              <a:ext cx="181117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9" name="Rectangle 192"/>
            <p:cNvSpPr>
              <a:spLocks noChangeArrowheads="1"/>
            </p:cNvSpPr>
            <p:nvPr/>
          </p:nvSpPr>
          <p:spPr bwMode="auto">
            <a:xfrm>
              <a:off x="4306705" y="2865826"/>
              <a:ext cx="177939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0" name="Rectangle 193"/>
            <p:cNvSpPr>
              <a:spLocks noChangeArrowheads="1"/>
            </p:cNvSpPr>
            <p:nvPr/>
          </p:nvSpPr>
          <p:spPr bwMode="auto">
            <a:xfrm>
              <a:off x="4108461" y="2865961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1" name="Rectangle 194"/>
            <p:cNvSpPr>
              <a:spLocks noChangeArrowheads="1"/>
            </p:cNvSpPr>
            <p:nvPr/>
          </p:nvSpPr>
          <p:spPr bwMode="auto">
            <a:xfrm>
              <a:off x="3908136" y="2865961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2" name="Rectangle 195"/>
            <p:cNvSpPr>
              <a:spLocks noChangeArrowheads="1"/>
            </p:cNvSpPr>
            <p:nvPr/>
          </p:nvSpPr>
          <p:spPr bwMode="auto">
            <a:xfrm>
              <a:off x="3707810" y="2865961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3" name="Rectangle 196"/>
            <p:cNvSpPr>
              <a:spLocks noChangeArrowheads="1"/>
            </p:cNvSpPr>
            <p:nvPr/>
          </p:nvSpPr>
          <p:spPr bwMode="auto">
            <a:xfrm>
              <a:off x="4900109" y="2655982"/>
              <a:ext cx="18343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4" name="Rectangle 197"/>
            <p:cNvSpPr>
              <a:spLocks noChangeArrowheads="1"/>
            </p:cNvSpPr>
            <p:nvPr/>
          </p:nvSpPr>
          <p:spPr bwMode="auto">
            <a:xfrm>
              <a:off x="4699124" y="2656376"/>
              <a:ext cx="184294" cy="18088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Rectangle 198"/>
            <p:cNvSpPr>
              <a:spLocks noChangeArrowheads="1"/>
            </p:cNvSpPr>
            <p:nvPr/>
          </p:nvSpPr>
          <p:spPr bwMode="auto">
            <a:xfrm>
              <a:off x="4501872" y="2655982"/>
              <a:ext cx="181018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6" name="Rectangle 199"/>
            <p:cNvSpPr>
              <a:spLocks noChangeArrowheads="1"/>
            </p:cNvSpPr>
            <p:nvPr/>
          </p:nvSpPr>
          <p:spPr bwMode="auto">
            <a:xfrm>
              <a:off x="4306373" y="2655982"/>
              <a:ext cx="178604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7" name="Rectangle 200"/>
            <p:cNvSpPr>
              <a:spLocks noChangeArrowheads="1"/>
            </p:cNvSpPr>
            <p:nvPr/>
          </p:nvSpPr>
          <p:spPr bwMode="auto">
            <a:xfrm>
              <a:off x="4108461" y="2655982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1"/>
            <p:cNvSpPr>
              <a:spLocks noChangeArrowheads="1"/>
            </p:cNvSpPr>
            <p:nvPr/>
          </p:nvSpPr>
          <p:spPr bwMode="auto">
            <a:xfrm>
              <a:off x="3908136" y="2655982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2"/>
            <p:cNvSpPr>
              <a:spLocks noChangeArrowheads="1"/>
            </p:cNvSpPr>
            <p:nvPr/>
          </p:nvSpPr>
          <p:spPr bwMode="auto">
            <a:xfrm>
              <a:off x="3707810" y="2655982"/>
              <a:ext cx="178604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3"/>
            <p:cNvSpPr>
              <a:spLocks noChangeArrowheads="1"/>
            </p:cNvSpPr>
            <p:nvPr/>
          </p:nvSpPr>
          <p:spPr bwMode="auto">
            <a:xfrm>
              <a:off x="4900109" y="2450829"/>
              <a:ext cx="18343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1" name="Rectangle 204"/>
            <p:cNvSpPr>
              <a:spLocks noChangeArrowheads="1"/>
            </p:cNvSpPr>
            <p:nvPr/>
          </p:nvSpPr>
          <p:spPr bwMode="auto">
            <a:xfrm>
              <a:off x="4699124" y="2450100"/>
              <a:ext cx="184294" cy="182475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2" name="Rectangle 205"/>
            <p:cNvSpPr>
              <a:spLocks noChangeArrowheads="1"/>
            </p:cNvSpPr>
            <p:nvPr/>
          </p:nvSpPr>
          <p:spPr bwMode="auto">
            <a:xfrm>
              <a:off x="4501872" y="2450829"/>
              <a:ext cx="181018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3" name="Rectangle 206"/>
            <p:cNvSpPr>
              <a:spLocks noChangeArrowheads="1"/>
            </p:cNvSpPr>
            <p:nvPr/>
          </p:nvSpPr>
          <p:spPr bwMode="auto">
            <a:xfrm>
              <a:off x="4306373" y="2450829"/>
              <a:ext cx="178604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4" name="Rectangle 207"/>
            <p:cNvSpPr>
              <a:spLocks noChangeArrowheads="1"/>
            </p:cNvSpPr>
            <p:nvPr/>
          </p:nvSpPr>
          <p:spPr bwMode="auto">
            <a:xfrm>
              <a:off x="4108461" y="2450829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5" name="Rectangle 208"/>
            <p:cNvSpPr>
              <a:spLocks noChangeArrowheads="1"/>
            </p:cNvSpPr>
            <p:nvPr/>
          </p:nvSpPr>
          <p:spPr bwMode="auto">
            <a:xfrm>
              <a:off x="3908136" y="2450829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6" name="Rectangle 209"/>
            <p:cNvSpPr>
              <a:spLocks noChangeArrowheads="1"/>
            </p:cNvSpPr>
            <p:nvPr/>
          </p:nvSpPr>
          <p:spPr bwMode="auto">
            <a:xfrm>
              <a:off x="3707810" y="2450829"/>
              <a:ext cx="178604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0"/>
            <p:cNvSpPr>
              <a:spLocks noChangeArrowheads="1"/>
            </p:cNvSpPr>
            <p:nvPr/>
          </p:nvSpPr>
          <p:spPr bwMode="auto">
            <a:xfrm>
              <a:off x="4900109" y="2245677"/>
              <a:ext cx="18343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1"/>
            <p:cNvSpPr>
              <a:spLocks noChangeArrowheads="1"/>
            </p:cNvSpPr>
            <p:nvPr/>
          </p:nvSpPr>
          <p:spPr bwMode="auto">
            <a:xfrm>
              <a:off x="4699124" y="2245411"/>
              <a:ext cx="184294" cy="18088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9" name="Rectangle 212"/>
            <p:cNvSpPr>
              <a:spLocks noChangeArrowheads="1"/>
            </p:cNvSpPr>
            <p:nvPr/>
          </p:nvSpPr>
          <p:spPr bwMode="auto">
            <a:xfrm>
              <a:off x="4501872" y="2245677"/>
              <a:ext cx="181018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3"/>
            <p:cNvSpPr>
              <a:spLocks noChangeArrowheads="1"/>
            </p:cNvSpPr>
            <p:nvPr/>
          </p:nvSpPr>
          <p:spPr bwMode="auto">
            <a:xfrm>
              <a:off x="4306373" y="2245677"/>
              <a:ext cx="178604" cy="181016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1" name="Rectangle 214"/>
            <p:cNvSpPr>
              <a:spLocks noChangeArrowheads="1"/>
            </p:cNvSpPr>
            <p:nvPr/>
          </p:nvSpPr>
          <p:spPr bwMode="auto">
            <a:xfrm>
              <a:off x="4108461" y="2245677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2" name="Rectangle 215"/>
            <p:cNvSpPr>
              <a:spLocks noChangeArrowheads="1"/>
            </p:cNvSpPr>
            <p:nvPr/>
          </p:nvSpPr>
          <p:spPr bwMode="auto">
            <a:xfrm>
              <a:off x="3908136" y="2245677"/>
              <a:ext cx="176191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3" name="Rectangle 216"/>
            <p:cNvSpPr>
              <a:spLocks noChangeArrowheads="1"/>
            </p:cNvSpPr>
            <p:nvPr/>
          </p:nvSpPr>
          <p:spPr bwMode="auto">
            <a:xfrm>
              <a:off x="3707810" y="2245677"/>
              <a:ext cx="178604" cy="181016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4900109" y="2040524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5" name="Rectangle 218"/>
            <p:cNvSpPr>
              <a:spLocks noChangeArrowheads="1"/>
            </p:cNvSpPr>
            <p:nvPr/>
          </p:nvSpPr>
          <p:spPr bwMode="auto">
            <a:xfrm>
              <a:off x="4699124" y="2040722"/>
              <a:ext cx="184294" cy="176129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6" name="Rectangle 219"/>
            <p:cNvSpPr>
              <a:spLocks noChangeArrowheads="1"/>
            </p:cNvSpPr>
            <p:nvPr/>
          </p:nvSpPr>
          <p:spPr bwMode="auto">
            <a:xfrm>
              <a:off x="4501872" y="2040524"/>
              <a:ext cx="181018" cy="176189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0"/>
            <p:cNvSpPr>
              <a:spLocks noChangeArrowheads="1"/>
            </p:cNvSpPr>
            <p:nvPr/>
          </p:nvSpPr>
          <p:spPr bwMode="auto">
            <a:xfrm>
              <a:off x="4306373" y="2040524"/>
              <a:ext cx="178604" cy="176189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1"/>
            <p:cNvSpPr>
              <a:spLocks noChangeArrowheads="1"/>
            </p:cNvSpPr>
            <p:nvPr/>
          </p:nvSpPr>
          <p:spPr bwMode="auto">
            <a:xfrm>
              <a:off x="4108461" y="2040524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2"/>
            <p:cNvSpPr>
              <a:spLocks noChangeArrowheads="1"/>
            </p:cNvSpPr>
            <p:nvPr/>
          </p:nvSpPr>
          <p:spPr bwMode="auto">
            <a:xfrm>
              <a:off x="3908136" y="2040524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3"/>
            <p:cNvSpPr>
              <a:spLocks noChangeArrowheads="1"/>
            </p:cNvSpPr>
            <p:nvPr/>
          </p:nvSpPr>
          <p:spPr bwMode="auto">
            <a:xfrm>
              <a:off x="3707810" y="2040524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1" name="Rectangle 224"/>
            <p:cNvSpPr>
              <a:spLocks noChangeArrowheads="1"/>
            </p:cNvSpPr>
            <p:nvPr/>
          </p:nvSpPr>
          <p:spPr bwMode="auto">
            <a:xfrm>
              <a:off x="4900109" y="1835372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2" name="Rectangle 225"/>
            <p:cNvSpPr>
              <a:spLocks noChangeArrowheads="1"/>
            </p:cNvSpPr>
            <p:nvPr/>
          </p:nvSpPr>
          <p:spPr bwMode="auto">
            <a:xfrm>
              <a:off x="4699124" y="1836033"/>
              <a:ext cx="184294" cy="176128"/>
            </a:xfrm>
            <a:prstGeom prst="rect">
              <a:avLst/>
            </a:prstGeom>
            <a:solidFill>
              <a:srgbClr val="EE7C00"/>
            </a:solidFill>
            <a:ln>
              <a:solidFill>
                <a:srgbClr val="EE7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3" name="Rectangle 226"/>
            <p:cNvSpPr>
              <a:spLocks noChangeArrowheads="1"/>
            </p:cNvSpPr>
            <p:nvPr/>
          </p:nvSpPr>
          <p:spPr bwMode="auto">
            <a:xfrm>
              <a:off x="4501872" y="1835372"/>
              <a:ext cx="181018" cy="176189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4" name="Rectangle 227"/>
            <p:cNvSpPr>
              <a:spLocks noChangeArrowheads="1"/>
            </p:cNvSpPr>
            <p:nvPr/>
          </p:nvSpPr>
          <p:spPr bwMode="auto">
            <a:xfrm>
              <a:off x="4306373" y="1835372"/>
              <a:ext cx="178604" cy="176189"/>
            </a:xfrm>
            <a:prstGeom prst="rect">
              <a:avLst/>
            </a:prstGeom>
            <a:solidFill>
              <a:srgbClr val="EE7C00"/>
            </a:solidFill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5" name="Rectangle 228"/>
            <p:cNvSpPr>
              <a:spLocks noChangeArrowheads="1"/>
            </p:cNvSpPr>
            <p:nvPr/>
          </p:nvSpPr>
          <p:spPr bwMode="auto">
            <a:xfrm>
              <a:off x="4108461" y="1835372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6" name="Rectangle 229"/>
            <p:cNvSpPr>
              <a:spLocks noChangeArrowheads="1"/>
            </p:cNvSpPr>
            <p:nvPr/>
          </p:nvSpPr>
          <p:spPr bwMode="auto">
            <a:xfrm>
              <a:off x="3908136" y="1835372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0"/>
            <p:cNvSpPr>
              <a:spLocks noChangeArrowheads="1"/>
            </p:cNvSpPr>
            <p:nvPr/>
          </p:nvSpPr>
          <p:spPr bwMode="auto">
            <a:xfrm>
              <a:off x="3707810" y="1835372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1"/>
            <p:cNvSpPr>
              <a:spLocks noChangeArrowheads="1"/>
            </p:cNvSpPr>
            <p:nvPr/>
          </p:nvSpPr>
          <p:spPr bwMode="auto">
            <a:xfrm>
              <a:off x="4900109" y="1630219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2"/>
            <p:cNvSpPr>
              <a:spLocks noChangeArrowheads="1"/>
            </p:cNvSpPr>
            <p:nvPr/>
          </p:nvSpPr>
          <p:spPr bwMode="auto">
            <a:xfrm>
              <a:off x="4699784" y="1630219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3"/>
            <p:cNvSpPr>
              <a:spLocks noChangeArrowheads="1"/>
            </p:cNvSpPr>
            <p:nvPr/>
          </p:nvSpPr>
          <p:spPr bwMode="auto">
            <a:xfrm>
              <a:off x="4501872" y="1630219"/>
              <a:ext cx="181018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1" name="Rectangle 234"/>
            <p:cNvSpPr>
              <a:spLocks noChangeArrowheads="1"/>
            </p:cNvSpPr>
            <p:nvPr/>
          </p:nvSpPr>
          <p:spPr bwMode="auto">
            <a:xfrm>
              <a:off x="4306373" y="1630219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2" name="Rectangle 235"/>
            <p:cNvSpPr>
              <a:spLocks noChangeArrowheads="1"/>
            </p:cNvSpPr>
            <p:nvPr/>
          </p:nvSpPr>
          <p:spPr bwMode="auto">
            <a:xfrm>
              <a:off x="4108461" y="1630219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3" name="Rectangle 236"/>
            <p:cNvSpPr>
              <a:spLocks noChangeArrowheads="1"/>
            </p:cNvSpPr>
            <p:nvPr/>
          </p:nvSpPr>
          <p:spPr bwMode="auto">
            <a:xfrm>
              <a:off x="3908136" y="1630219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4" name="Rectangle 237"/>
            <p:cNvSpPr>
              <a:spLocks noChangeArrowheads="1"/>
            </p:cNvSpPr>
            <p:nvPr/>
          </p:nvSpPr>
          <p:spPr bwMode="auto">
            <a:xfrm>
              <a:off x="3707810" y="1630219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5" name="Rectangle 238"/>
            <p:cNvSpPr>
              <a:spLocks noChangeArrowheads="1"/>
            </p:cNvSpPr>
            <p:nvPr/>
          </p:nvSpPr>
          <p:spPr bwMode="auto">
            <a:xfrm>
              <a:off x="4900109" y="1425067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6" name="Rectangle 239"/>
            <p:cNvSpPr>
              <a:spLocks noChangeArrowheads="1"/>
            </p:cNvSpPr>
            <p:nvPr/>
          </p:nvSpPr>
          <p:spPr bwMode="auto">
            <a:xfrm>
              <a:off x="4699784" y="1425067"/>
              <a:ext cx="18343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7" name="Rectangle 240"/>
            <p:cNvSpPr>
              <a:spLocks noChangeArrowheads="1"/>
            </p:cNvSpPr>
            <p:nvPr/>
          </p:nvSpPr>
          <p:spPr bwMode="auto">
            <a:xfrm>
              <a:off x="4501872" y="1425067"/>
              <a:ext cx="181018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8" name="Rectangle 241"/>
            <p:cNvSpPr>
              <a:spLocks noChangeArrowheads="1"/>
            </p:cNvSpPr>
            <p:nvPr/>
          </p:nvSpPr>
          <p:spPr bwMode="auto">
            <a:xfrm>
              <a:off x="4306373" y="1425067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9" name="Rectangle 242"/>
            <p:cNvSpPr>
              <a:spLocks noChangeArrowheads="1"/>
            </p:cNvSpPr>
            <p:nvPr/>
          </p:nvSpPr>
          <p:spPr bwMode="auto">
            <a:xfrm>
              <a:off x="4108461" y="1425067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0" name="Rectangle 243"/>
            <p:cNvSpPr>
              <a:spLocks noChangeArrowheads="1"/>
            </p:cNvSpPr>
            <p:nvPr/>
          </p:nvSpPr>
          <p:spPr bwMode="auto">
            <a:xfrm>
              <a:off x="3908136" y="1425067"/>
              <a:ext cx="176191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1" name="Rectangle 244"/>
            <p:cNvSpPr>
              <a:spLocks noChangeArrowheads="1"/>
            </p:cNvSpPr>
            <p:nvPr/>
          </p:nvSpPr>
          <p:spPr bwMode="auto">
            <a:xfrm>
              <a:off x="3707810" y="1425067"/>
              <a:ext cx="178604" cy="176189"/>
            </a:xfrm>
            <a:prstGeom prst="rect">
              <a:avLst/>
            </a:prstGeom>
            <a:noFill/>
            <a:ln w="9525">
              <a:solidFill>
                <a:srgbClr val="EE7C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61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3" name="TextBox 9"/>
          <p:cNvSpPr txBox="1"/>
          <p:nvPr/>
        </p:nvSpPr>
        <p:spPr>
          <a:xfrm>
            <a:off x="1138662" y="3864555"/>
            <a:ext cx="6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1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TextBox 9"/>
          <p:cNvSpPr txBox="1"/>
          <p:nvPr/>
        </p:nvSpPr>
        <p:spPr>
          <a:xfrm>
            <a:off x="2697586" y="3864555"/>
            <a:ext cx="68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2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TextBox 9"/>
          <p:cNvSpPr txBox="1"/>
          <p:nvPr/>
        </p:nvSpPr>
        <p:spPr>
          <a:xfrm>
            <a:off x="4256511" y="3864555"/>
            <a:ext cx="68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3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0199" y="1513714"/>
            <a:ext cx="3115675" cy="2353231"/>
            <a:chOff x="9233189" y="1806686"/>
            <a:chExt cx="3115675" cy="2353231"/>
          </a:xfrm>
        </p:grpSpPr>
        <p:sp>
          <p:nvSpPr>
            <p:cNvPr id="256" name="矩形 18"/>
            <p:cNvSpPr>
              <a:spLocks noChangeArrowheads="1"/>
            </p:cNvSpPr>
            <p:nvPr/>
          </p:nvSpPr>
          <p:spPr bwMode="auto">
            <a:xfrm>
              <a:off x="9233189" y="2128592"/>
              <a:ext cx="3115675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 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9233189" y="1806686"/>
              <a:ext cx="155745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2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520180" y="2056944"/>
            <a:ext cx="3184631" cy="698485"/>
            <a:chOff x="1520180" y="2110791"/>
            <a:chExt cx="3184631" cy="698485"/>
          </a:xfrm>
        </p:grpSpPr>
        <p:grpSp>
          <p:nvGrpSpPr>
            <p:cNvPr id="2" name="组合 1"/>
            <p:cNvGrpSpPr/>
            <p:nvPr/>
          </p:nvGrpSpPr>
          <p:grpSpPr bwMode="auto">
            <a:xfrm>
              <a:off x="1520180" y="2118089"/>
              <a:ext cx="2840365" cy="615981"/>
              <a:chOff x="740426" y="1859117"/>
              <a:chExt cx="5276543" cy="1144681"/>
            </a:xfrm>
            <a:effectLst/>
          </p:grpSpPr>
          <p:sp>
            <p:nvSpPr>
              <p:cNvPr id="3" name="椭圆 2"/>
              <p:cNvSpPr/>
              <p:nvPr/>
            </p:nvSpPr>
            <p:spPr>
              <a:xfrm>
                <a:off x="740426" y="1859117"/>
                <a:ext cx="1144681" cy="1144681"/>
              </a:xfrm>
              <a:prstGeom prst="ellipse">
                <a:avLst/>
              </a:prstGeom>
              <a:noFill/>
              <a:ln w="12700">
                <a:solidFill>
                  <a:srgbClr val="EE7C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009490" y="2069602"/>
                <a:ext cx="606553" cy="599138"/>
                <a:chOff x="1714500" y="614363"/>
                <a:chExt cx="649288" cy="641351"/>
              </a:xfrm>
              <a:solidFill>
                <a:srgbClr val="70D0F3"/>
              </a:solidFill>
            </p:grpSpPr>
            <p:sp>
              <p:nvSpPr>
                <p:cNvPr id="8" name="Freeform 18"/>
                <p:cNvSpPr/>
                <p:nvPr/>
              </p:nvSpPr>
              <p:spPr bwMode="auto">
                <a:xfrm>
                  <a:off x="1951038" y="928688"/>
                  <a:ext cx="176213" cy="161925"/>
                </a:xfrm>
                <a:custGeom>
                  <a:avLst/>
                  <a:gdLst>
                    <a:gd name="T0" fmla="*/ 43 w 47"/>
                    <a:gd name="T1" fmla="*/ 43 h 43"/>
                    <a:gd name="T2" fmla="*/ 40 w 47"/>
                    <a:gd name="T3" fmla="*/ 43 h 43"/>
                    <a:gd name="T4" fmla="*/ 24 w 47"/>
                    <a:gd name="T5" fmla="*/ 31 h 43"/>
                    <a:gd name="T6" fmla="*/ 23 w 47"/>
                    <a:gd name="T7" fmla="*/ 31 h 43"/>
                    <a:gd name="T8" fmla="*/ 23 w 47"/>
                    <a:gd name="T9" fmla="*/ 31 h 43"/>
                    <a:gd name="T10" fmla="*/ 6 w 47"/>
                    <a:gd name="T11" fmla="*/ 43 h 43"/>
                    <a:gd name="T12" fmla="*/ 4 w 47"/>
                    <a:gd name="T13" fmla="*/ 43 h 43"/>
                    <a:gd name="T14" fmla="*/ 1 w 47"/>
                    <a:gd name="T15" fmla="*/ 41 h 43"/>
                    <a:gd name="T16" fmla="*/ 0 w 47"/>
                    <a:gd name="T17" fmla="*/ 38 h 43"/>
                    <a:gd name="T18" fmla="*/ 2 w 47"/>
                    <a:gd name="T19" fmla="*/ 36 h 43"/>
                    <a:gd name="T20" fmla="*/ 19 w 47"/>
                    <a:gd name="T21" fmla="*/ 24 h 43"/>
                    <a:gd name="T22" fmla="*/ 19 w 47"/>
                    <a:gd name="T23" fmla="*/ 23 h 43"/>
                    <a:gd name="T24" fmla="*/ 19 w 47"/>
                    <a:gd name="T25" fmla="*/ 4 h 43"/>
                    <a:gd name="T26" fmla="*/ 23 w 47"/>
                    <a:gd name="T27" fmla="*/ 0 h 43"/>
                    <a:gd name="T28" fmla="*/ 27 w 47"/>
                    <a:gd name="T29" fmla="*/ 4 h 43"/>
                    <a:gd name="T30" fmla="*/ 27 w 47"/>
                    <a:gd name="T31" fmla="*/ 23 h 43"/>
                    <a:gd name="T32" fmla="*/ 28 w 47"/>
                    <a:gd name="T33" fmla="*/ 24 h 43"/>
                    <a:gd name="T34" fmla="*/ 45 w 47"/>
                    <a:gd name="T35" fmla="*/ 36 h 43"/>
                    <a:gd name="T36" fmla="*/ 46 w 47"/>
                    <a:gd name="T37" fmla="*/ 38 h 43"/>
                    <a:gd name="T38" fmla="*/ 46 w 47"/>
                    <a:gd name="T39" fmla="*/ 41 h 43"/>
                    <a:gd name="T40" fmla="*/ 43 w 47"/>
                    <a:gd name="T4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43">
                      <a:moveTo>
                        <a:pt x="43" y="43"/>
                      </a:moveTo>
                      <a:cubicBezTo>
                        <a:pt x="42" y="43"/>
                        <a:pt x="41" y="43"/>
                        <a:pt x="40" y="43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1"/>
                        <a:pt x="24" y="31"/>
                        <a:pt x="23" y="31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6" y="43"/>
                        <a:pt x="5" y="43"/>
                        <a:pt x="4" y="43"/>
                      </a:cubicBezTo>
                      <a:cubicBezTo>
                        <a:pt x="3" y="43"/>
                        <a:pt x="2" y="42"/>
                        <a:pt x="1" y="41"/>
                      </a:cubicBezTo>
                      <a:cubicBezTo>
                        <a:pt x="0" y="40"/>
                        <a:pt x="0" y="39"/>
                        <a:pt x="0" y="38"/>
                      </a:cubicBezTo>
                      <a:cubicBezTo>
                        <a:pt x="1" y="37"/>
                        <a:pt x="1" y="36"/>
                        <a:pt x="2" y="36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1"/>
                        <a:pt x="21" y="0"/>
                        <a:pt x="23" y="0"/>
                      </a:cubicBezTo>
                      <a:cubicBezTo>
                        <a:pt x="25" y="0"/>
                        <a:pt x="27" y="1"/>
                        <a:pt x="27" y="4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24"/>
                        <a:pt x="27" y="24"/>
                        <a:pt x="28" y="24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6" y="36"/>
                        <a:pt x="46" y="37"/>
                        <a:pt x="46" y="38"/>
                      </a:cubicBezTo>
                      <a:cubicBezTo>
                        <a:pt x="47" y="39"/>
                        <a:pt x="46" y="40"/>
                        <a:pt x="46" y="41"/>
                      </a:cubicBezTo>
                      <a:cubicBezTo>
                        <a:pt x="45" y="42"/>
                        <a:pt x="44" y="43"/>
                        <a:pt x="43" y="43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19"/>
                <p:cNvSpPr/>
                <p:nvPr/>
              </p:nvSpPr>
              <p:spPr bwMode="auto">
                <a:xfrm>
                  <a:off x="1917700" y="757238"/>
                  <a:ext cx="239713" cy="138113"/>
                </a:xfrm>
                <a:custGeom>
                  <a:avLst/>
                  <a:gdLst>
                    <a:gd name="T0" fmla="*/ 51 w 64"/>
                    <a:gd name="T1" fmla="*/ 0 h 37"/>
                    <a:gd name="T2" fmla="*/ 46 w 64"/>
                    <a:gd name="T3" fmla="*/ 0 h 37"/>
                    <a:gd name="T4" fmla="*/ 36 w 64"/>
                    <a:gd name="T5" fmla="*/ 31 h 37"/>
                    <a:gd name="T6" fmla="*/ 35 w 64"/>
                    <a:gd name="T7" fmla="*/ 3 h 37"/>
                    <a:gd name="T8" fmla="*/ 29 w 64"/>
                    <a:gd name="T9" fmla="*/ 3 h 37"/>
                    <a:gd name="T10" fmla="*/ 28 w 64"/>
                    <a:gd name="T11" fmla="*/ 31 h 37"/>
                    <a:gd name="T12" fmla="*/ 19 w 64"/>
                    <a:gd name="T13" fmla="*/ 0 h 37"/>
                    <a:gd name="T14" fmla="*/ 14 w 64"/>
                    <a:gd name="T15" fmla="*/ 0 h 37"/>
                    <a:gd name="T16" fmla="*/ 2 w 64"/>
                    <a:gd name="T17" fmla="*/ 11 h 37"/>
                    <a:gd name="T18" fmla="*/ 0 w 64"/>
                    <a:gd name="T19" fmla="*/ 37 h 37"/>
                    <a:gd name="T20" fmla="*/ 14 w 64"/>
                    <a:gd name="T21" fmla="*/ 37 h 37"/>
                    <a:gd name="T22" fmla="*/ 20 w 64"/>
                    <a:gd name="T23" fmla="*/ 37 h 37"/>
                    <a:gd name="T24" fmla="*/ 28 w 64"/>
                    <a:gd name="T25" fmla="*/ 37 h 37"/>
                    <a:gd name="T26" fmla="*/ 29 w 64"/>
                    <a:gd name="T27" fmla="*/ 37 h 37"/>
                    <a:gd name="T28" fmla="*/ 35 w 64"/>
                    <a:gd name="T29" fmla="*/ 37 h 37"/>
                    <a:gd name="T30" fmla="*/ 37 w 64"/>
                    <a:gd name="T31" fmla="*/ 37 h 37"/>
                    <a:gd name="T32" fmla="*/ 45 w 64"/>
                    <a:gd name="T33" fmla="*/ 37 h 37"/>
                    <a:gd name="T34" fmla="*/ 51 w 64"/>
                    <a:gd name="T35" fmla="*/ 37 h 37"/>
                    <a:gd name="T36" fmla="*/ 64 w 64"/>
                    <a:gd name="T37" fmla="*/ 37 h 37"/>
                    <a:gd name="T38" fmla="*/ 63 w 64"/>
                    <a:gd name="T39" fmla="*/ 11 h 37"/>
                    <a:gd name="T40" fmla="*/ 51 w 64"/>
                    <a:gd name="T4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4" h="37">
                      <a:moveTo>
                        <a:pt x="51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2" y="5"/>
                        <a:pt x="2" y="1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3" y="11"/>
                        <a:pt x="63" y="11"/>
                        <a:pt x="63" y="11"/>
                      </a:cubicBezTo>
                      <a:cubicBezTo>
                        <a:pt x="63" y="5"/>
                        <a:pt x="5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Oval 20"/>
                <p:cNvSpPr>
                  <a:spLocks noChangeArrowheads="1"/>
                </p:cNvSpPr>
                <p:nvPr/>
              </p:nvSpPr>
              <p:spPr bwMode="auto">
                <a:xfrm>
                  <a:off x="1976438" y="614363"/>
                  <a:ext cx="123825" cy="123825"/>
                </a:xfrm>
                <a:prstGeom prst="ellipse">
                  <a:avLst/>
                </a:pr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21"/>
                <p:cNvSpPr/>
                <p:nvPr/>
              </p:nvSpPr>
              <p:spPr bwMode="auto">
                <a:xfrm>
                  <a:off x="1714500" y="1117601"/>
                  <a:ext cx="239713" cy="138113"/>
                </a:xfrm>
                <a:custGeom>
                  <a:avLst/>
                  <a:gdLst>
                    <a:gd name="T0" fmla="*/ 50 w 64"/>
                    <a:gd name="T1" fmla="*/ 0 h 37"/>
                    <a:gd name="T2" fmla="*/ 45 w 64"/>
                    <a:gd name="T3" fmla="*/ 0 h 37"/>
                    <a:gd name="T4" fmla="*/ 36 w 64"/>
                    <a:gd name="T5" fmla="*/ 31 h 37"/>
                    <a:gd name="T6" fmla="*/ 34 w 64"/>
                    <a:gd name="T7" fmla="*/ 3 h 37"/>
                    <a:gd name="T8" fmla="*/ 29 w 64"/>
                    <a:gd name="T9" fmla="*/ 3 h 37"/>
                    <a:gd name="T10" fmla="*/ 28 w 64"/>
                    <a:gd name="T11" fmla="*/ 31 h 37"/>
                    <a:gd name="T12" fmla="*/ 18 w 64"/>
                    <a:gd name="T13" fmla="*/ 0 h 37"/>
                    <a:gd name="T14" fmla="*/ 13 w 64"/>
                    <a:gd name="T15" fmla="*/ 0 h 37"/>
                    <a:gd name="T16" fmla="*/ 1 w 64"/>
                    <a:gd name="T17" fmla="*/ 11 h 37"/>
                    <a:gd name="T18" fmla="*/ 0 w 64"/>
                    <a:gd name="T19" fmla="*/ 37 h 37"/>
                    <a:gd name="T20" fmla="*/ 13 w 64"/>
                    <a:gd name="T21" fmla="*/ 37 h 37"/>
                    <a:gd name="T22" fmla="*/ 19 w 64"/>
                    <a:gd name="T23" fmla="*/ 37 h 37"/>
                    <a:gd name="T24" fmla="*/ 27 w 64"/>
                    <a:gd name="T25" fmla="*/ 37 h 37"/>
                    <a:gd name="T26" fmla="*/ 29 w 64"/>
                    <a:gd name="T27" fmla="*/ 37 h 37"/>
                    <a:gd name="T28" fmla="*/ 35 w 64"/>
                    <a:gd name="T29" fmla="*/ 37 h 37"/>
                    <a:gd name="T30" fmla="*/ 36 w 64"/>
                    <a:gd name="T31" fmla="*/ 37 h 37"/>
                    <a:gd name="T32" fmla="*/ 44 w 64"/>
                    <a:gd name="T33" fmla="*/ 37 h 37"/>
                    <a:gd name="T34" fmla="*/ 50 w 64"/>
                    <a:gd name="T35" fmla="*/ 37 h 37"/>
                    <a:gd name="T36" fmla="*/ 64 w 64"/>
                    <a:gd name="T37" fmla="*/ 37 h 37"/>
                    <a:gd name="T38" fmla="*/ 62 w 64"/>
                    <a:gd name="T39" fmla="*/ 11 h 37"/>
                    <a:gd name="T40" fmla="*/ 50 w 64"/>
                    <a:gd name="T4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4" h="37">
                      <a:moveTo>
                        <a:pt x="50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1" y="5"/>
                        <a:pt x="1" y="1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2" y="11"/>
                        <a:pt x="62" y="11"/>
                        <a:pt x="62" y="11"/>
                      </a:cubicBezTo>
                      <a:cubicBezTo>
                        <a:pt x="62" y="5"/>
                        <a:pt x="57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Oval 22"/>
                <p:cNvSpPr>
                  <a:spLocks noChangeArrowheads="1"/>
                </p:cNvSpPr>
                <p:nvPr/>
              </p:nvSpPr>
              <p:spPr bwMode="auto">
                <a:xfrm>
                  <a:off x="1770063" y="969963"/>
                  <a:ext cx="123825" cy="128588"/>
                </a:xfrm>
                <a:prstGeom prst="ellipse">
                  <a:avLst/>
                </a:pr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23"/>
                <p:cNvSpPr/>
                <p:nvPr/>
              </p:nvSpPr>
              <p:spPr bwMode="auto">
                <a:xfrm>
                  <a:off x="2122488" y="1117601"/>
                  <a:ext cx="241300" cy="138113"/>
                </a:xfrm>
                <a:custGeom>
                  <a:avLst/>
                  <a:gdLst>
                    <a:gd name="T0" fmla="*/ 51 w 64"/>
                    <a:gd name="T1" fmla="*/ 0 h 37"/>
                    <a:gd name="T2" fmla="*/ 46 w 64"/>
                    <a:gd name="T3" fmla="*/ 0 h 37"/>
                    <a:gd name="T4" fmla="*/ 36 w 64"/>
                    <a:gd name="T5" fmla="*/ 31 h 37"/>
                    <a:gd name="T6" fmla="*/ 35 w 64"/>
                    <a:gd name="T7" fmla="*/ 3 h 37"/>
                    <a:gd name="T8" fmla="*/ 29 w 64"/>
                    <a:gd name="T9" fmla="*/ 3 h 37"/>
                    <a:gd name="T10" fmla="*/ 28 w 64"/>
                    <a:gd name="T11" fmla="*/ 31 h 37"/>
                    <a:gd name="T12" fmla="*/ 18 w 64"/>
                    <a:gd name="T13" fmla="*/ 0 h 37"/>
                    <a:gd name="T14" fmla="*/ 14 w 64"/>
                    <a:gd name="T15" fmla="*/ 0 h 37"/>
                    <a:gd name="T16" fmla="*/ 1 w 64"/>
                    <a:gd name="T17" fmla="*/ 11 h 37"/>
                    <a:gd name="T18" fmla="*/ 0 w 64"/>
                    <a:gd name="T19" fmla="*/ 37 h 37"/>
                    <a:gd name="T20" fmla="*/ 14 w 64"/>
                    <a:gd name="T21" fmla="*/ 37 h 37"/>
                    <a:gd name="T22" fmla="*/ 20 w 64"/>
                    <a:gd name="T23" fmla="*/ 37 h 37"/>
                    <a:gd name="T24" fmla="*/ 27 w 64"/>
                    <a:gd name="T25" fmla="*/ 37 h 37"/>
                    <a:gd name="T26" fmla="*/ 29 w 64"/>
                    <a:gd name="T27" fmla="*/ 37 h 37"/>
                    <a:gd name="T28" fmla="*/ 35 w 64"/>
                    <a:gd name="T29" fmla="*/ 37 h 37"/>
                    <a:gd name="T30" fmla="*/ 37 w 64"/>
                    <a:gd name="T31" fmla="*/ 37 h 37"/>
                    <a:gd name="T32" fmla="*/ 44 w 64"/>
                    <a:gd name="T33" fmla="*/ 37 h 37"/>
                    <a:gd name="T34" fmla="*/ 51 w 64"/>
                    <a:gd name="T35" fmla="*/ 37 h 37"/>
                    <a:gd name="T36" fmla="*/ 64 w 64"/>
                    <a:gd name="T37" fmla="*/ 37 h 37"/>
                    <a:gd name="T38" fmla="*/ 63 w 64"/>
                    <a:gd name="T39" fmla="*/ 11 h 37"/>
                    <a:gd name="T40" fmla="*/ 51 w 64"/>
                    <a:gd name="T4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4" h="37">
                      <a:moveTo>
                        <a:pt x="51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1" y="1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3" y="11"/>
                        <a:pt x="63" y="11"/>
                        <a:pt x="63" y="11"/>
                      </a:cubicBezTo>
                      <a:cubicBezTo>
                        <a:pt x="63" y="5"/>
                        <a:pt x="57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Oval 24"/>
                <p:cNvSpPr>
                  <a:spLocks noChangeArrowheads="1"/>
                </p:cNvSpPr>
                <p:nvPr/>
              </p:nvSpPr>
              <p:spPr bwMode="auto">
                <a:xfrm>
                  <a:off x="2179638" y="969963"/>
                  <a:ext cx="127000" cy="128588"/>
                </a:xfrm>
                <a:prstGeom prst="ellipse">
                  <a:avLst/>
                </a:pr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>
                <a:off x="2099931" y="2387843"/>
                <a:ext cx="3917038" cy="0"/>
              </a:xfrm>
              <a:prstGeom prst="line">
                <a:avLst/>
              </a:prstGeom>
              <a:ln>
                <a:solidFill>
                  <a:srgbClr val="EE7C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91"/>
            <p:cNvSpPr>
              <a:spLocks noChangeArrowheads="1"/>
            </p:cNvSpPr>
            <p:nvPr/>
          </p:nvSpPr>
          <p:spPr bwMode="auto">
            <a:xfrm>
              <a:off x="2161058" y="2409166"/>
              <a:ext cx="25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PPT.</a:t>
              </a:r>
              <a:endPara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172157" y="211079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60304" y="2056944"/>
            <a:ext cx="3156372" cy="698485"/>
            <a:chOff x="5060304" y="2110791"/>
            <a:chExt cx="3156372" cy="698485"/>
          </a:xfrm>
        </p:grpSpPr>
        <p:grpSp>
          <p:nvGrpSpPr>
            <p:cNvPr id="15" name="组合 14"/>
            <p:cNvGrpSpPr/>
            <p:nvPr/>
          </p:nvGrpSpPr>
          <p:grpSpPr bwMode="auto">
            <a:xfrm>
              <a:off x="5060304" y="2118089"/>
              <a:ext cx="2451100" cy="615980"/>
              <a:chOff x="4914852" y="1859117"/>
              <a:chExt cx="4553744" cy="114468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914852" y="1859117"/>
                <a:ext cx="1144681" cy="1144681"/>
              </a:xfrm>
              <a:prstGeom prst="ellipse">
                <a:avLst/>
              </a:prstGeom>
              <a:noFill/>
              <a:ln w="12700">
                <a:solidFill>
                  <a:srgbClr val="EE7C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120888" y="2237183"/>
                <a:ext cx="732610" cy="388550"/>
                <a:chOff x="6645275" y="4116388"/>
                <a:chExt cx="784226" cy="415925"/>
              </a:xfrm>
              <a:solidFill>
                <a:srgbClr val="70D0F3"/>
              </a:solidFill>
            </p:grpSpPr>
            <p:sp>
              <p:nvSpPr>
                <p:cNvPr id="21" name="Freeform 25"/>
                <p:cNvSpPr/>
                <p:nvPr/>
              </p:nvSpPr>
              <p:spPr bwMode="auto">
                <a:xfrm>
                  <a:off x="6645275" y="4168776"/>
                  <a:ext cx="109538" cy="247650"/>
                </a:xfrm>
                <a:custGeom>
                  <a:avLst/>
                  <a:gdLst>
                    <a:gd name="T0" fmla="*/ 0 w 29"/>
                    <a:gd name="T1" fmla="*/ 58 h 66"/>
                    <a:gd name="T2" fmla="*/ 7 w 29"/>
                    <a:gd name="T3" fmla="*/ 66 h 66"/>
                    <a:gd name="T4" fmla="*/ 22 w 29"/>
                    <a:gd name="T5" fmla="*/ 66 h 66"/>
                    <a:gd name="T6" fmla="*/ 29 w 29"/>
                    <a:gd name="T7" fmla="*/ 58 h 66"/>
                    <a:gd name="T8" fmla="*/ 29 w 29"/>
                    <a:gd name="T9" fmla="*/ 8 h 66"/>
                    <a:gd name="T10" fmla="*/ 22 w 29"/>
                    <a:gd name="T11" fmla="*/ 0 h 66"/>
                    <a:gd name="T12" fmla="*/ 7 w 29"/>
                    <a:gd name="T13" fmla="*/ 0 h 66"/>
                    <a:gd name="T14" fmla="*/ 0 w 29"/>
                    <a:gd name="T15" fmla="*/ 8 h 66"/>
                    <a:gd name="T16" fmla="*/ 0 w 29"/>
                    <a:gd name="T17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0" y="58"/>
                      </a:move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6"/>
                <p:cNvSpPr/>
                <p:nvPr/>
              </p:nvSpPr>
              <p:spPr bwMode="auto">
                <a:xfrm>
                  <a:off x="7319963" y="4168776"/>
                  <a:ext cx="109538" cy="247650"/>
                </a:xfrm>
                <a:custGeom>
                  <a:avLst/>
                  <a:gdLst>
                    <a:gd name="T0" fmla="*/ 29 w 29"/>
                    <a:gd name="T1" fmla="*/ 8 h 66"/>
                    <a:gd name="T2" fmla="*/ 22 w 29"/>
                    <a:gd name="T3" fmla="*/ 0 h 66"/>
                    <a:gd name="T4" fmla="*/ 7 w 29"/>
                    <a:gd name="T5" fmla="*/ 0 h 66"/>
                    <a:gd name="T6" fmla="*/ 0 w 29"/>
                    <a:gd name="T7" fmla="*/ 8 h 66"/>
                    <a:gd name="T8" fmla="*/ 0 w 29"/>
                    <a:gd name="T9" fmla="*/ 58 h 66"/>
                    <a:gd name="T10" fmla="*/ 7 w 29"/>
                    <a:gd name="T11" fmla="*/ 66 h 66"/>
                    <a:gd name="T12" fmla="*/ 22 w 29"/>
                    <a:gd name="T13" fmla="*/ 66 h 66"/>
                    <a:gd name="T14" fmla="*/ 29 w 29"/>
                    <a:gd name="T15" fmla="*/ 58 h 66"/>
                    <a:gd name="T16" fmla="*/ 29 w 29"/>
                    <a:gd name="T17" fmla="*/ 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29" y="8"/>
                      </a:move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lnTo>
                        <a:pt x="29" y="8"/>
                      </a:ln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27"/>
                <p:cNvSpPr>
                  <a:spLocks noEditPoints="1"/>
                </p:cNvSpPr>
                <p:nvPr/>
              </p:nvSpPr>
              <p:spPr bwMode="auto">
                <a:xfrm>
                  <a:off x="6784975" y="4116388"/>
                  <a:ext cx="506413" cy="415925"/>
                </a:xfrm>
                <a:custGeom>
                  <a:avLst/>
                  <a:gdLst>
                    <a:gd name="T0" fmla="*/ 135 w 135"/>
                    <a:gd name="T1" fmla="*/ 21 h 111"/>
                    <a:gd name="T2" fmla="*/ 87 w 135"/>
                    <a:gd name="T3" fmla="*/ 3 h 111"/>
                    <a:gd name="T4" fmla="*/ 44 w 135"/>
                    <a:gd name="T5" fmla="*/ 0 h 111"/>
                    <a:gd name="T6" fmla="*/ 0 w 135"/>
                    <a:gd name="T7" fmla="*/ 18 h 111"/>
                    <a:gd name="T8" fmla="*/ 9 w 135"/>
                    <a:gd name="T9" fmla="*/ 76 h 111"/>
                    <a:gd name="T10" fmla="*/ 15 w 135"/>
                    <a:gd name="T11" fmla="*/ 90 h 111"/>
                    <a:gd name="T12" fmla="*/ 24 w 135"/>
                    <a:gd name="T13" fmla="*/ 94 h 111"/>
                    <a:gd name="T14" fmla="*/ 35 w 135"/>
                    <a:gd name="T15" fmla="*/ 99 h 111"/>
                    <a:gd name="T16" fmla="*/ 46 w 135"/>
                    <a:gd name="T17" fmla="*/ 108 h 111"/>
                    <a:gd name="T18" fmla="*/ 59 w 135"/>
                    <a:gd name="T19" fmla="*/ 108 h 111"/>
                    <a:gd name="T20" fmla="*/ 68 w 135"/>
                    <a:gd name="T21" fmla="*/ 111 h 111"/>
                    <a:gd name="T22" fmla="*/ 74 w 135"/>
                    <a:gd name="T23" fmla="*/ 105 h 111"/>
                    <a:gd name="T24" fmla="*/ 87 w 135"/>
                    <a:gd name="T25" fmla="*/ 106 h 111"/>
                    <a:gd name="T26" fmla="*/ 91 w 135"/>
                    <a:gd name="T27" fmla="*/ 101 h 111"/>
                    <a:gd name="T28" fmla="*/ 106 w 135"/>
                    <a:gd name="T29" fmla="*/ 97 h 111"/>
                    <a:gd name="T30" fmla="*/ 108 w 135"/>
                    <a:gd name="T31" fmla="*/ 96 h 111"/>
                    <a:gd name="T32" fmla="*/ 116 w 135"/>
                    <a:gd name="T33" fmla="*/ 97 h 111"/>
                    <a:gd name="T34" fmla="*/ 122 w 135"/>
                    <a:gd name="T35" fmla="*/ 83 h 111"/>
                    <a:gd name="T36" fmla="*/ 116 w 135"/>
                    <a:gd name="T37" fmla="*/ 89 h 111"/>
                    <a:gd name="T38" fmla="*/ 114 w 135"/>
                    <a:gd name="T39" fmla="*/ 90 h 111"/>
                    <a:gd name="T40" fmla="*/ 108 w 135"/>
                    <a:gd name="T41" fmla="*/ 88 h 111"/>
                    <a:gd name="T42" fmla="*/ 85 w 135"/>
                    <a:gd name="T43" fmla="*/ 66 h 111"/>
                    <a:gd name="T44" fmla="*/ 101 w 135"/>
                    <a:gd name="T45" fmla="*/ 94 h 111"/>
                    <a:gd name="T46" fmla="*/ 97 w 135"/>
                    <a:gd name="T47" fmla="*/ 96 h 111"/>
                    <a:gd name="T48" fmla="*/ 77 w 135"/>
                    <a:gd name="T49" fmla="*/ 67 h 111"/>
                    <a:gd name="T50" fmla="*/ 85 w 135"/>
                    <a:gd name="T51" fmla="*/ 98 h 111"/>
                    <a:gd name="T52" fmla="*/ 86 w 135"/>
                    <a:gd name="T53" fmla="*/ 99 h 111"/>
                    <a:gd name="T54" fmla="*/ 84 w 135"/>
                    <a:gd name="T55" fmla="*/ 100 h 111"/>
                    <a:gd name="T56" fmla="*/ 82 w 135"/>
                    <a:gd name="T57" fmla="*/ 101 h 111"/>
                    <a:gd name="T58" fmla="*/ 74 w 135"/>
                    <a:gd name="T59" fmla="*/ 96 h 111"/>
                    <a:gd name="T60" fmla="*/ 53 w 135"/>
                    <a:gd name="T61" fmla="*/ 78 h 111"/>
                    <a:gd name="T62" fmla="*/ 68 w 135"/>
                    <a:gd name="T63" fmla="*/ 104 h 111"/>
                    <a:gd name="T64" fmla="*/ 23 w 135"/>
                    <a:gd name="T65" fmla="*/ 71 h 111"/>
                    <a:gd name="T66" fmla="*/ 7 w 135"/>
                    <a:gd name="T67" fmla="*/ 69 h 111"/>
                    <a:gd name="T68" fmla="*/ 18 w 135"/>
                    <a:gd name="T69" fmla="*/ 25 h 111"/>
                    <a:gd name="T70" fmla="*/ 51 w 135"/>
                    <a:gd name="T71" fmla="*/ 8 h 111"/>
                    <a:gd name="T72" fmla="*/ 30 w 135"/>
                    <a:gd name="T73" fmla="*/ 29 h 111"/>
                    <a:gd name="T74" fmla="*/ 49 w 135"/>
                    <a:gd name="T75" fmla="*/ 32 h 111"/>
                    <a:gd name="T76" fmla="*/ 76 w 135"/>
                    <a:gd name="T77" fmla="*/ 29 h 111"/>
                    <a:gd name="T78" fmla="*/ 115 w 135"/>
                    <a:gd name="T79" fmla="*/ 79 h 111"/>
                    <a:gd name="T80" fmla="*/ 116 w 135"/>
                    <a:gd name="T81" fmla="*/ 89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5" h="111">
                      <a:moveTo>
                        <a:pt x="135" y="75"/>
                      </a:moveTo>
                      <a:cubicBezTo>
                        <a:pt x="135" y="21"/>
                        <a:pt x="135" y="21"/>
                        <a:pt x="135" y="21"/>
                      </a:cubicBezTo>
                      <a:cubicBezTo>
                        <a:pt x="119" y="21"/>
                        <a:pt x="119" y="21"/>
                        <a:pt x="119" y="21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9" y="76"/>
                        <a:pt x="9" y="76"/>
                        <a:pt x="9" y="76"/>
                      </a:cubicBezTo>
                      <a:cubicBezTo>
                        <a:pt x="9" y="78"/>
                        <a:pt x="8" y="83"/>
                        <a:pt x="9" y="85"/>
                      </a:cubicBezTo>
                      <a:cubicBezTo>
                        <a:pt x="9" y="87"/>
                        <a:pt x="13" y="90"/>
                        <a:pt x="15" y="90"/>
                      </a:cubicBezTo>
                      <a:cubicBezTo>
                        <a:pt x="17" y="90"/>
                        <a:pt x="23" y="86"/>
                        <a:pt x="23" y="86"/>
                      </a:cubicBezTo>
                      <a:cubicBezTo>
                        <a:pt x="23" y="86"/>
                        <a:pt x="24" y="92"/>
                        <a:pt x="24" y="94"/>
                      </a:cubicBezTo>
                      <a:cubicBezTo>
                        <a:pt x="23" y="96"/>
                        <a:pt x="26" y="100"/>
                        <a:pt x="28" y="100"/>
                      </a:cubicBezTo>
                      <a:cubicBezTo>
                        <a:pt x="31" y="100"/>
                        <a:pt x="35" y="99"/>
                        <a:pt x="35" y="99"/>
                      </a:cubicBezTo>
                      <a:cubicBezTo>
                        <a:pt x="35" y="99"/>
                        <a:pt x="37" y="104"/>
                        <a:pt x="39" y="106"/>
                      </a:cubicBezTo>
                      <a:cubicBezTo>
                        <a:pt x="40" y="107"/>
                        <a:pt x="45" y="108"/>
                        <a:pt x="46" y="108"/>
                      </a:cubicBezTo>
                      <a:cubicBezTo>
                        <a:pt x="47" y="107"/>
                        <a:pt x="51" y="105"/>
                        <a:pt x="54" y="104"/>
                      </a:cubicBezTo>
                      <a:cubicBezTo>
                        <a:pt x="57" y="106"/>
                        <a:pt x="59" y="108"/>
                        <a:pt x="59" y="108"/>
                      </a:cubicBezTo>
                      <a:cubicBezTo>
                        <a:pt x="60" y="109"/>
                        <a:pt x="64" y="111"/>
                        <a:pt x="68" y="111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0" y="111"/>
                        <a:pt x="72" y="110"/>
                        <a:pt x="73" y="108"/>
                      </a:cubicBezTo>
                      <a:cubicBezTo>
                        <a:pt x="74" y="107"/>
                        <a:pt x="74" y="106"/>
                        <a:pt x="74" y="105"/>
                      </a:cubicBezTo>
                      <a:cubicBezTo>
                        <a:pt x="76" y="107"/>
                        <a:pt x="79" y="108"/>
                        <a:pt x="82" y="108"/>
                      </a:cubicBezTo>
                      <a:cubicBezTo>
                        <a:pt x="84" y="108"/>
                        <a:pt x="85" y="107"/>
                        <a:pt x="87" y="106"/>
                      </a:cubicBezTo>
                      <a:cubicBezTo>
                        <a:pt x="88" y="106"/>
                        <a:pt x="90" y="104"/>
                        <a:pt x="91" y="102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94" y="103"/>
                        <a:pt x="97" y="103"/>
                        <a:pt x="101" y="102"/>
                      </a:cubicBezTo>
                      <a:cubicBezTo>
                        <a:pt x="102" y="101"/>
                        <a:pt x="105" y="99"/>
                        <a:pt x="106" y="97"/>
                      </a:cubicBezTo>
                      <a:cubicBezTo>
                        <a:pt x="107" y="97"/>
                        <a:pt x="107" y="96"/>
                        <a:pt x="107" y="95"/>
                      </a:cubicBezTo>
                      <a:cubicBezTo>
                        <a:pt x="108" y="96"/>
                        <a:pt x="108" y="96"/>
                        <a:pt x="108" y="96"/>
                      </a:cubicBezTo>
                      <a:cubicBezTo>
                        <a:pt x="109" y="96"/>
                        <a:pt x="109" y="96"/>
                        <a:pt x="109" y="96"/>
                      </a:cubicBezTo>
                      <a:cubicBezTo>
                        <a:pt x="109" y="96"/>
                        <a:pt x="114" y="97"/>
                        <a:pt x="116" y="97"/>
                      </a:cubicBezTo>
                      <a:cubicBezTo>
                        <a:pt x="119" y="96"/>
                        <a:pt x="121" y="93"/>
                        <a:pt x="122" y="92"/>
                      </a:cubicBezTo>
                      <a:cubicBezTo>
                        <a:pt x="122" y="91"/>
                        <a:pt x="122" y="88"/>
                        <a:pt x="122" y="83"/>
                      </a:cubicBezTo>
                      <a:lnTo>
                        <a:pt x="135" y="75"/>
                      </a:lnTo>
                      <a:close/>
                      <a:moveTo>
                        <a:pt x="116" y="89"/>
                      </a:moveTo>
                      <a:cubicBezTo>
                        <a:pt x="116" y="89"/>
                        <a:pt x="115" y="90"/>
                        <a:pt x="115" y="90"/>
                      </a:cubicBezTo>
                      <a:cubicBezTo>
                        <a:pt x="115" y="90"/>
                        <a:pt x="114" y="90"/>
                        <a:pt x="114" y="90"/>
                      </a:cubicBezTo>
                      <a:cubicBezTo>
                        <a:pt x="113" y="90"/>
                        <a:pt x="112" y="90"/>
                        <a:pt x="111" y="90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01" y="93"/>
                        <a:pt x="101" y="94"/>
                        <a:pt x="101" y="94"/>
                      </a:cubicBezTo>
                      <a:cubicBezTo>
                        <a:pt x="101" y="95"/>
                        <a:pt x="100" y="95"/>
                        <a:pt x="99" y="96"/>
                      </a:cubicBezTo>
                      <a:cubicBezTo>
                        <a:pt x="98" y="96"/>
                        <a:pt x="97" y="96"/>
                        <a:pt x="97" y="96"/>
                      </a:cubicBezTo>
                      <a:cubicBezTo>
                        <a:pt x="95" y="96"/>
                        <a:pt x="93" y="95"/>
                        <a:pt x="93" y="94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70" y="72"/>
                        <a:pt x="70" y="72"/>
                        <a:pt x="70" y="7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99"/>
                        <a:pt x="85" y="99"/>
                        <a:pt x="85" y="99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5" y="99"/>
                        <a:pt x="85" y="100"/>
                        <a:pt x="85" y="100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84" y="101"/>
                        <a:pt x="84" y="101"/>
                        <a:pt x="84" y="101"/>
                      </a:cubicBezTo>
                      <a:cubicBezTo>
                        <a:pt x="83" y="101"/>
                        <a:pt x="82" y="101"/>
                        <a:pt x="82" y="101"/>
                      </a:cubicBezTo>
                      <a:cubicBezTo>
                        <a:pt x="79" y="101"/>
                        <a:pt x="76" y="99"/>
                        <a:pt x="75" y="98"/>
                      </a:cubicBezTo>
                      <a:cubicBezTo>
                        <a:pt x="74" y="96"/>
                        <a:pt x="74" y="96"/>
                        <a:pt x="74" y="96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78"/>
                        <a:pt x="69" y="104"/>
                        <a:pt x="69" y="104"/>
                      </a:cubicBezTo>
                      <a:cubicBezTo>
                        <a:pt x="68" y="104"/>
                        <a:pt x="68" y="104"/>
                        <a:pt x="68" y="104"/>
                      </a:cubicBezTo>
                      <a:cubicBezTo>
                        <a:pt x="66" y="104"/>
                        <a:pt x="62" y="103"/>
                        <a:pt x="62" y="102"/>
                      </a:cubicBezTo>
                      <a:cubicBezTo>
                        <a:pt x="61" y="102"/>
                        <a:pt x="46" y="89"/>
                        <a:pt x="23" y="71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1" y="32"/>
                        <a:pt x="34" y="33"/>
                        <a:pt x="42" y="33"/>
                      </a:cubicBezTo>
                      <a:cubicBezTo>
                        <a:pt x="44" y="33"/>
                        <a:pt x="46" y="33"/>
                        <a:pt x="49" y="32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6" y="83"/>
                        <a:pt x="116" y="83"/>
                        <a:pt x="116" y="83"/>
                      </a:cubicBezTo>
                      <a:cubicBezTo>
                        <a:pt x="116" y="86"/>
                        <a:pt x="116" y="88"/>
                        <a:pt x="116" y="89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>
                <a:off x="6220718" y="2373682"/>
                <a:ext cx="3247878" cy="0"/>
              </a:xfrm>
              <a:prstGeom prst="line">
                <a:avLst/>
              </a:prstGeom>
              <a:ln>
                <a:solidFill>
                  <a:srgbClr val="EE7C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91"/>
            <p:cNvSpPr>
              <a:spLocks noChangeArrowheads="1"/>
            </p:cNvSpPr>
            <p:nvPr/>
          </p:nvSpPr>
          <p:spPr bwMode="auto">
            <a:xfrm>
              <a:off x="5672923" y="2409166"/>
              <a:ext cx="25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PPT.</a:t>
              </a:r>
              <a:endPara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84022" y="211079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60305" y="3487259"/>
            <a:ext cx="3162661" cy="698485"/>
            <a:chOff x="5060305" y="3487259"/>
            <a:chExt cx="3162661" cy="698485"/>
          </a:xfrm>
        </p:grpSpPr>
        <p:grpSp>
          <p:nvGrpSpPr>
            <p:cNvPr id="34" name="组合 33"/>
            <p:cNvGrpSpPr/>
            <p:nvPr/>
          </p:nvGrpSpPr>
          <p:grpSpPr bwMode="auto">
            <a:xfrm>
              <a:off x="5060305" y="3503847"/>
              <a:ext cx="2451099" cy="615981"/>
              <a:chOff x="4914852" y="3371284"/>
              <a:chExt cx="4555029" cy="114468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914852" y="3371284"/>
                <a:ext cx="1144681" cy="1144681"/>
              </a:xfrm>
              <a:prstGeom prst="ellipse">
                <a:avLst/>
              </a:prstGeom>
              <a:noFill/>
              <a:ln w="12700">
                <a:solidFill>
                  <a:srgbClr val="EE7C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Group 11"/>
              <p:cNvGrpSpPr>
                <a:grpSpLocks noChangeAspect="1"/>
              </p:cNvGrpSpPr>
              <p:nvPr/>
            </p:nvGrpSpPr>
            <p:grpSpPr bwMode="auto">
              <a:xfrm>
                <a:off x="5182433" y="3661852"/>
                <a:ext cx="609518" cy="563545"/>
                <a:chOff x="833" y="1045"/>
                <a:chExt cx="411" cy="380"/>
              </a:xfrm>
              <a:solidFill>
                <a:srgbClr val="70D0F3"/>
              </a:solidFill>
            </p:grpSpPr>
            <p:sp>
              <p:nvSpPr>
                <p:cNvPr id="40" name="Freeform 12"/>
                <p:cNvSpPr/>
                <p:nvPr/>
              </p:nvSpPr>
              <p:spPr bwMode="auto">
                <a:xfrm>
                  <a:off x="937" y="1352"/>
                  <a:ext cx="201" cy="73"/>
                </a:xfrm>
                <a:custGeom>
                  <a:avLst/>
                  <a:gdLst>
                    <a:gd name="T0" fmla="*/ 85 w 85"/>
                    <a:gd name="T1" fmla="*/ 26 h 31"/>
                    <a:gd name="T2" fmla="*/ 80 w 85"/>
                    <a:gd name="T3" fmla="*/ 31 h 31"/>
                    <a:gd name="T4" fmla="*/ 6 w 85"/>
                    <a:gd name="T5" fmla="*/ 31 h 31"/>
                    <a:gd name="T6" fmla="*/ 0 w 85"/>
                    <a:gd name="T7" fmla="*/ 26 h 31"/>
                    <a:gd name="T8" fmla="*/ 0 w 85"/>
                    <a:gd name="T9" fmla="*/ 5 h 31"/>
                    <a:gd name="T10" fmla="*/ 6 w 85"/>
                    <a:gd name="T11" fmla="*/ 0 h 31"/>
                    <a:gd name="T12" fmla="*/ 80 w 85"/>
                    <a:gd name="T13" fmla="*/ 0 h 31"/>
                    <a:gd name="T14" fmla="*/ 85 w 85"/>
                    <a:gd name="T15" fmla="*/ 5 h 31"/>
                    <a:gd name="T16" fmla="*/ 85 w 85"/>
                    <a:gd name="T17" fmla="*/ 2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31">
                      <a:moveTo>
                        <a:pt x="85" y="26"/>
                      </a:moveTo>
                      <a:cubicBezTo>
                        <a:pt x="85" y="29"/>
                        <a:pt x="83" y="31"/>
                        <a:pt x="80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" y="31"/>
                        <a:pt x="0" y="29"/>
                        <a:pt x="0" y="26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3" y="0"/>
                        <a:pt x="85" y="2"/>
                        <a:pt x="85" y="5"/>
                      </a:cubicBezTo>
                      <a:lnTo>
                        <a:pt x="85" y="26"/>
                      </a:lnTo>
                      <a:close/>
                    </a:path>
                  </a:pathLst>
                </a:custGeom>
                <a:solidFill>
                  <a:srgbClr val="EE7C00"/>
                </a:solidFill>
                <a:ln w="9525">
                  <a:solidFill>
                    <a:srgbClr val="EE7C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3"/>
                <p:cNvSpPr>
                  <a:spLocks noEditPoints="1"/>
                </p:cNvSpPr>
                <p:nvPr/>
              </p:nvSpPr>
              <p:spPr bwMode="auto">
                <a:xfrm>
                  <a:off x="833" y="1045"/>
                  <a:ext cx="411" cy="276"/>
                </a:xfrm>
                <a:custGeom>
                  <a:avLst/>
                  <a:gdLst>
                    <a:gd name="T0" fmla="*/ 172 w 174"/>
                    <a:gd name="T1" fmla="*/ 13 h 117"/>
                    <a:gd name="T2" fmla="*/ 168 w 174"/>
                    <a:gd name="T3" fmla="*/ 10 h 117"/>
                    <a:gd name="T4" fmla="*/ 135 w 174"/>
                    <a:gd name="T5" fmla="*/ 10 h 117"/>
                    <a:gd name="T6" fmla="*/ 135 w 174"/>
                    <a:gd name="T7" fmla="*/ 0 h 117"/>
                    <a:gd name="T8" fmla="*/ 38 w 174"/>
                    <a:gd name="T9" fmla="*/ 0 h 117"/>
                    <a:gd name="T10" fmla="*/ 39 w 174"/>
                    <a:gd name="T11" fmla="*/ 10 h 117"/>
                    <a:gd name="T12" fmla="*/ 6 w 174"/>
                    <a:gd name="T13" fmla="*/ 10 h 117"/>
                    <a:gd name="T14" fmla="*/ 1 w 174"/>
                    <a:gd name="T15" fmla="*/ 13 h 117"/>
                    <a:gd name="T16" fmla="*/ 0 w 174"/>
                    <a:gd name="T17" fmla="*/ 18 h 117"/>
                    <a:gd name="T18" fmla="*/ 75 w 174"/>
                    <a:gd name="T19" fmla="*/ 88 h 117"/>
                    <a:gd name="T20" fmla="*/ 65 w 174"/>
                    <a:gd name="T21" fmla="*/ 117 h 117"/>
                    <a:gd name="T22" fmla="*/ 108 w 174"/>
                    <a:gd name="T23" fmla="*/ 117 h 117"/>
                    <a:gd name="T24" fmla="*/ 99 w 174"/>
                    <a:gd name="T25" fmla="*/ 88 h 117"/>
                    <a:gd name="T26" fmla="*/ 100 w 174"/>
                    <a:gd name="T27" fmla="*/ 87 h 117"/>
                    <a:gd name="T28" fmla="*/ 173 w 174"/>
                    <a:gd name="T29" fmla="*/ 18 h 117"/>
                    <a:gd name="T30" fmla="*/ 172 w 174"/>
                    <a:gd name="T31" fmla="*/ 13 h 117"/>
                    <a:gd name="T32" fmla="*/ 13 w 174"/>
                    <a:gd name="T33" fmla="*/ 22 h 117"/>
                    <a:gd name="T34" fmla="*/ 39 w 174"/>
                    <a:gd name="T35" fmla="*/ 22 h 117"/>
                    <a:gd name="T36" fmla="*/ 54 w 174"/>
                    <a:gd name="T37" fmla="*/ 69 h 117"/>
                    <a:gd name="T38" fmla="*/ 13 w 174"/>
                    <a:gd name="T39" fmla="*/ 22 h 117"/>
                    <a:gd name="T40" fmla="*/ 54 w 174"/>
                    <a:gd name="T41" fmla="*/ 12 h 117"/>
                    <a:gd name="T42" fmla="*/ 69 w 174"/>
                    <a:gd name="T43" fmla="*/ 11 h 117"/>
                    <a:gd name="T44" fmla="*/ 81 w 174"/>
                    <a:gd name="T45" fmla="*/ 76 h 117"/>
                    <a:gd name="T46" fmla="*/ 54 w 174"/>
                    <a:gd name="T47" fmla="*/ 12 h 117"/>
                    <a:gd name="T48" fmla="*/ 123 w 174"/>
                    <a:gd name="T49" fmla="*/ 66 h 117"/>
                    <a:gd name="T50" fmla="*/ 134 w 174"/>
                    <a:gd name="T51" fmla="*/ 22 h 117"/>
                    <a:gd name="T52" fmla="*/ 159 w 174"/>
                    <a:gd name="T53" fmla="*/ 22 h 117"/>
                    <a:gd name="T54" fmla="*/ 123 w 174"/>
                    <a:gd name="T55" fmla="*/ 6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4" h="117">
                      <a:moveTo>
                        <a:pt x="172" y="13"/>
                      </a:moveTo>
                      <a:cubicBezTo>
                        <a:pt x="171" y="11"/>
                        <a:pt x="170" y="10"/>
                        <a:pt x="168" y="10"/>
                      </a:cubicBezTo>
                      <a:cubicBezTo>
                        <a:pt x="135" y="10"/>
                        <a:pt x="135" y="10"/>
                        <a:pt x="135" y="10"/>
                      </a:cubicBezTo>
                      <a:cubicBezTo>
                        <a:pt x="135" y="4"/>
                        <a:pt x="135" y="0"/>
                        <a:pt x="13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4"/>
                        <a:pt x="39" y="7"/>
                        <a:pt x="39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4" y="10"/>
                        <a:pt x="2" y="11"/>
                        <a:pt x="1" y="13"/>
                      </a:cubicBezTo>
                      <a:cubicBezTo>
                        <a:pt x="0" y="14"/>
                        <a:pt x="0" y="16"/>
                        <a:pt x="0" y="18"/>
                      </a:cubicBezTo>
                      <a:cubicBezTo>
                        <a:pt x="0" y="18"/>
                        <a:pt x="17" y="78"/>
                        <a:pt x="75" y="88"/>
                      </a:cubicBezTo>
                      <a:cubicBezTo>
                        <a:pt x="75" y="92"/>
                        <a:pt x="75" y="115"/>
                        <a:pt x="65" y="117"/>
                      </a:cubicBezTo>
                      <a:cubicBezTo>
                        <a:pt x="108" y="117"/>
                        <a:pt x="108" y="117"/>
                        <a:pt x="108" y="117"/>
                      </a:cubicBezTo>
                      <a:cubicBezTo>
                        <a:pt x="98" y="114"/>
                        <a:pt x="98" y="92"/>
                        <a:pt x="99" y="88"/>
                      </a:cubicBezTo>
                      <a:cubicBezTo>
                        <a:pt x="99" y="88"/>
                        <a:pt x="100" y="87"/>
                        <a:pt x="100" y="87"/>
                      </a:cubicBezTo>
                      <a:cubicBezTo>
                        <a:pt x="156" y="77"/>
                        <a:pt x="173" y="18"/>
                        <a:pt x="173" y="18"/>
                      </a:cubicBezTo>
                      <a:cubicBezTo>
                        <a:pt x="174" y="16"/>
                        <a:pt x="173" y="14"/>
                        <a:pt x="172" y="13"/>
                      </a:cubicBezTo>
                      <a:close/>
                      <a:moveTo>
                        <a:pt x="13" y="22"/>
                      </a:move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1" y="44"/>
                        <a:pt x="47" y="59"/>
                        <a:pt x="54" y="69"/>
                      </a:cubicBezTo>
                      <a:cubicBezTo>
                        <a:pt x="30" y="57"/>
                        <a:pt x="18" y="34"/>
                        <a:pt x="13" y="22"/>
                      </a:cubicBezTo>
                      <a:close/>
                      <a:moveTo>
                        <a:pt x="54" y="12"/>
                      </a:move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5" y="38"/>
                        <a:pt x="81" y="76"/>
                        <a:pt x="81" y="76"/>
                      </a:cubicBezTo>
                      <a:cubicBezTo>
                        <a:pt x="53" y="57"/>
                        <a:pt x="54" y="12"/>
                        <a:pt x="54" y="12"/>
                      </a:cubicBezTo>
                      <a:close/>
                      <a:moveTo>
                        <a:pt x="123" y="66"/>
                      </a:moveTo>
                      <a:cubicBezTo>
                        <a:pt x="130" y="53"/>
                        <a:pt x="133" y="36"/>
                        <a:pt x="134" y="22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5" y="33"/>
                        <a:pt x="144" y="54"/>
                        <a:pt x="123" y="66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 w="9525">
                  <a:solidFill>
                    <a:srgbClr val="EE7C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6222561" y="3896829"/>
                <a:ext cx="3247320" cy="0"/>
              </a:xfrm>
              <a:prstGeom prst="line">
                <a:avLst/>
              </a:prstGeom>
              <a:ln>
                <a:solidFill>
                  <a:srgbClr val="EE7C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91"/>
            <p:cNvSpPr>
              <a:spLocks noChangeArrowheads="1"/>
            </p:cNvSpPr>
            <p:nvPr/>
          </p:nvSpPr>
          <p:spPr bwMode="auto">
            <a:xfrm>
              <a:off x="5679213" y="3785634"/>
              <a:ext cx="25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PPT.</a:t>
              </a:r>
              <a:endPara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90312" y="3487259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20180" y="3487259"/>
            <a:ext cx="3184631" cy="698485"/>
            <a:chOff x="1520180" y="3487259"/>
            <a:chExt cx="3184631" cy="698485"/>
          </a:xfrm>
        </p:grpSpPr>
        <p:grpSp>
          <p:nvGrpSpPr>
            <p:cNvPr id="24" name="组合 23"/>
            <p:cNvGrpSpPr/>
            <p:nvPr/>
          </p:nvGrpSpPr>
          <p:grpSpPr bwMode="auto">
            <a:xfrm>
              <a:off x="1520180" y="3503850"/>
              <a:ext cx="2840365" cy="615982"/>
              <a:chOff x="740426" y="3371284"/>
              <a:chExt cx="5276543" cy="114468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0426" y="3371284"/>
                <a:ext cx="1144681" cy="1144681"/>
              </a:xfrm>
              <a:prstGeom prst="ellipse">
                <a:avLst/>
              </a:prstGeom>
              <a:noFill/>
              <a:ln w="12700">
                <a:solidFill>
                  <a:srgbClr val="EE7C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962034" y="3647022"/>
                <a:ext cx="701466" cy="593206"/>
                <a:chOff x="3341688" y="2316163"/>
                <a:chExt cx="750888" cy="635001"/>
              </a:xfrm>
              <a:solidFill>
                <a:srgbClr val="70D0F3"/>
              </a:solidFill>
            </p:grpSpPr>
            <p:sp>
              <p:nvSpPr>
                <p:cNvPr id="30" name="Freeform 28"/>
                <p:cNvSpPr>
                  <a:spLocks noEditPoints="1"/>
                </p:cNvSpPr>
                <p:nvPr/>
              </p:nvSpPr>
              <p:spPr bwMode="auto">
                <a:xfrm>
                  <a:off x="3341688" y="2316163"/>
                  <a:ext cx="566738" cy="577850"/>
                </a:xfrm>
                <a:custGeom>
                  <a:avLst/>
                  <a:gdLst>
                    <a:gd name="T0" fmla="*/ 82 w 151"/>
                    <a:gd name="T1" fmla="*/ 112 h 154"/>
                    <a:gd name="T2" fmla="*/ 88 w 151"/>
                    <a:gd name="T3" fmla="*/ 108 h 154"/>
                    <a:gd name="T4" fmla="*/ 82 w 151"/>
                    <a:gd name="T5" fmla="*/ 80 h 154"/>
                    <a:gd name="T6" fmla="*/ 105 w 151"/>
                    <a:gd name="T7" fmla="*/ 75 h 154"/>
                    <a:gd name="T8" fmla="*/ 82 w 151"/>
                    <a:gd name="T9" fmla="*/ 48 h 154"/>
                    <a:gd name="T10" fmla="*/ 108 w 151"/>
                    <a:gd name="T11" fmla="*/ 72 h 154"/>
                    <a:gd name="T12" fmla="*/ 115 w 151"/>
                    <a:gd name="T13" fmla="*/ 48 h 154"/>
                    <a:gd name="T14" fmla="*/ 138 w 151"/>
                    <a:gd name="T15" fmla="*/ 57 h 154"/>
                    <a:gd name="T16" fmla="*/ 151 w 151"/>
                    <a:gd name="T17" fmla="*/ 56 h 154"/>
                    <a:gd name="T18" fmla="*/ 0 w 151"/>
                    <a:gd name="T19" fmla="*/ 77 h 154"/>
                    <a:gd name="T20" fmla="*/ 97 w 151"/>
                    <a:gd name="T21" fmla="*/ 151 h 154"/>
                    <a:gd name="T22" fmla="*/ 82 w 151"/>
                    <a:gd name="T23" fmla="*/ 139 h 154"/>
                    <a:gd name="T24" fmla="*/ 114 w 151"/>
                    <a:gd name="T25" fmla="*/ 43 h 154"/>
                    <a:gd name="T26" fmla="*/ 131 w 151"/>
                    <a:gd name="T27" fmla="*/ 43 h 154"/>
                    <a:gd name="T28" fmla="*/ 83 w 151"/>
                    <a:gd name="T29" fmla="*/ 13 h 154"/>
                    <a:gd name="T30" fmla="*/ 82 w 151"/>
                    <a:gd name="T31" fmla="*/ 43 h 154"/>
                    <a:gd name="T32" fmla="*/ 54 w 151"/>
                    <a:gd name="T33" fmla="*/ 18 h 154"/>
                    <a:gd name="T34" fmla="*/ 23 w 151"/>
                    <a:gd name="T35" fmla="*/ 43 h 154"/>
                    <a:gd name="T36" fmla="*/ 20 w 151"/>
                    <a:gd name="T37" fmla="*/ 48 h 154"/>
                    <a:gd name="T38" fmla="*/ 36 w 151"/>
                    <a:gd name="T39" fmla="*/ 75 h 154"/>
                    <a:gd name="T40" fmla="*/ 20 w 151"/>
                    <a:gd name="T41" fmla="*/ 48 h 154"/>
                    <a:gd name="T42" fmla="*/ 14 w 151"/>
                    <a:gd name="T43" fmla="*/ 80 h 154"/>
                    <a:gd name="T44" fmla="*/ 40 w 151"/>
                    <a:gd name="T45" fmla="*/ 108 h 154"/>
                    <a:gd name="T46" fmla="*/ 25 w 151"/>
                    <a:gd name="T47" fmla="*/ 112 h 154"/>
                    <a:gd name="T48" fmla="*/ 55 w 151"/>
                    <a:gd name="T49" fmla="*/ 136 h 154"/>
                    <a:gd name="T50" fmla="*/ 72 w 151"/>
                    <a:gd name="T51" fmla="*/ 140 h 154"/>
                    <a:gd name="T52" fmla="*/ 72 w 151"/>
                    <a:gd name="T53" fmla="*/ 112 h 154"/>
                    <a:gd name="T54" fmla="*/ 72 w 151"/>
                    <a:gd name="T55" fmla="*/ 108 h 154"/>
                    <a:gd name="T56" fmla="*/ 46 w 151"/>
                    <a:gd name="T57" fmla="*/ 80 h 154"/>
                    <a:gd name="T58" fmla="*/ 72 w 151"/>
                    <a:gd name="T59" fmla="*/ 108 h 154"/>
                    <a:gd name="T60" fmla="*/ 46 w 151"/>
                    <a:gd name="T61" fmla="*/ 75 h 154"/>
                    <a:gd name="T62" fmla="*/ 72 w 151"/>
                    <a:gd name="T63" fmla="*/ 48 h 154"/>
                    <a:gd name="T64" fmla="*/ 72 w 151"/>
                    <a:gd name="T65" fmla="*/ 43 h 154"/>
                    <a:gd name="T66" fmla="*/ 72 w 151"/>
                    <a:gd name="T67" fmla="*/ 13 h 154"/>
                    <a:gd name="T68" fmla="*/ 72 w 151"/>
                    <a:gd name="T69" fmla="*/ 4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1" h="154">
                      <a:moveTo>
                        <a:pt x="82" y="139"/>
                      </a:moveTo>
                      <a:cubicBezTo>
                        <a:pt x="82" y="112"/>
                        <a:pt x="82" y="112"/>
                        <a:pt x="82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88" y="109"/>
                        <a:pt x="88" y="10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82" y="80"/>
                        <a:pt x="82" y="80"/>
                        <a:pt x="82" y="80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102" y="78"/>
                        <a:pt x="103" y="77"/>
                        <a:pt x="105" y="75"/>
                      </a:cubicBezTo>
                      <a:cubicBezTo>
                        <a:pt x="82" y="75"/>
                        <a:pt x="82" y="75"/>
                        <a:pt x="82" y="75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105" y="48"/>
                        <a:pt x="105" y="48"/>
                        <a:pt x="105" y="48"/>
                      </a:cubicBezTo>
                      <a:cubicBezTo>
                        <a:pt x="107" y="55"/>
                        <a:pt x="108" y="63"/>
                        <a:pt x="108" y="72"/>
                      </a:cubicBezTo>
                      <a:cubicBezTo>
                        <a:pt x="111" y="69"/>
                        <a:pt x="114" y="67"/>
                        <a:pt x="118" y="65"/>
                      </a:cubicBezTo>
                      <a:cubicBezTo>
                        <a:pt x="117" y="59"/>
                        <a:pt x="116" y="53"/>
                        <a:pt x="115" y="48"/>
                      </a:cubicBez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36" y="51"/>
                        <a:pt x="137" y="54"/>
                        <a:pt x="138" y="57"/>
                      </a:cubicBezTo>
                      <a:cubicBezTo>
                        <a:pt x="142" y="57"/>
                        <a:pt x="145" y="56"/>
                        <a:pt x="149" y="56"/>
                      </a:cubicBezTo>
                      <a:cubicBezTo>
                        <a:pt x="150" y="56"/>
                        <a:pt x="151" y="56"/>
                        <a:pt x="151" y="56"/>
                      </a:cubicBezTo>
                      <a:cubicBezTo>
                        <a:pt x="142" y="24"/>
                        <a:pt x="113" y="0"/>
                        <a:pt x="77" y="0"/>
                      </a:cubicBezTo>
                      <a:cubicBezTo>
                        <a:pt x="35" y="0"/>
                        <a:pt x="0" y="34"/>
                        <a:pt x="0" y="77"/>
                      </a:cubicBezTo>
                      <a:cubicBezTo>
                        <a:pt x="0" y="119"/>
                        <a:pt x="35" y="154"/>
                        <a:pt x="77" y="154"/>
                      </a:cubicBezTo>
                      <a:cubicBezTo>
                        <a:pt x="84" y="154"/>
                        <a:pt x="90" y="153"/>
                        <a:pt x="97" y="151"/>
                      </a:cubicBezTo>
                      <a:cubicBezTo>
                        <a:pt x="93" y="146"/>
                        <a:pt x="91" y="140"/>
                        <a:pt x="89" y="133"/>
                      </a:cubicBezTo>
                      <a:cubicBezTo>
                        <a:pt x="87" y="136"/>
                        <a:pt x="84" y="138"/>
                        <a:pt x="82" y="139"/>
                      </a:cubicBezTo>
                      <a:close/>
                      <a:moveTo>
                        <a:pt x="131" y="43"/>
                      </a:moveTo>
                      <a:cubicBezTo>
                        <a:pt x="114" y="43"/>
                        <a:pt x="114" y="43"/>
                        <a:pt x="114" y="43"/>
                      </a:cubicBezTo>
                      <a:cubicBezTo>
                        <a:pt x="110" y="32"/>
                        <a:pt x="106" y="24"/>
                        <a:pt x="101" y="17"/>
                      </a:cubicBezTo>
                      <a:cubicBezTo>
                        <a:pt x="113" y="22"/>
                        <a:pt x="124" y="32"/>
                        <a:pt x="131" y="43"/>
                      </a:cubicBezTo>
                      <a:close/>
                      <a:moveTo>
                        <a:pt x="82" y="13"/>
                      </a:moveTo>
                      <a:cubicBezTo>
                        <a:pt x="82" y="13"/>
                        <a:pt x="82" y="13"/>
                        <a:pt x="83" y="13"/>
                      </a:cubicBezTo>
                      <a:cubicBezTo>
                        <a:pt x="89" y="18"/>
                        <a:pt x="98" y="27"/>
                        <a:pt x="103" y="43"/>
                      </a:cubicBezTo>
                      <a:cubicBezTo>
                        <a:pt x="82" y="43"/>
                        <a:pt x="82" y="43"/>
                        <a:pt x="82" y="43"/>
                      </a:cubicBezTo>
                      <a:lnTo>
                        <a:pt x="82" y="13"/>
                      </a:lnTo>
                      <a:close/>
                      <a:moveTo>
                        <a:pt x="54" y="18"/>
                      </a:moveTo>
                      <a:cubicBezTo>
                        <a:pt x="49" y="24"/>
                        <a:pt x="44" y="32"/>
                        <a:pt x="41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30" y="32"/>
                        <a:pt x="41" y="23"/>
                        <a:pt x="54" y="18"/>
                      </a:cubicBezTo>
                      <a:close/>
                      <a:moveTo>
                        <a:pt x="20" y="48"/>
                      </a:moveTo>
                      <a:cubicBezTo>
                        <a:pt x="39" y="48"/>
                        <a:pt x="39" y="48"/>
                        <a:pt x="39" y="48"/>
                      </a:cubicBezTo>
                      <a:cubicBezTo>
                        <a:pt x="37" y="56"/>
                        <a:pt x="36" y="65"/>
                        <a:pt x="36" y="75"/>
                      </a:cubicBezTo>
                      <a:cubicBezTo>
                        <a:pt x="14" y="75"/>
                        <a:pt x="14" y="75"/>
                        <a:pt x="14" y="75"/>
                      </a:cubicBezTo>
                      <a:cubicBezTo>
                        <a:pt x="14" y="65"/>
                        <a:pt x="16" y="56"/>
                        <a:pt x="20" y="48"/>
                      </a:cubicBezTo>
                      <a:close/>
                      <a:moveTo>
                        <a:pt x="22" y="108"/>
                      </a:moveTo>
                      <a:cubicBezTo>
                        <a:pt x="17" y="99"/>
                        <a:pt x="14" y="90"/>
                        <a:pt x="14" y="80"/>
                      </a:cubicBezTo>
                      <a:cubicBezTo>
                        <a:pt x="36" y="80"/>
                        <a:pt x="36" y="80"/>
                        <a:pt x="36" y="80"/>
                      </a:cubicBezTo>
                      <a:cubicBezTo>
                        <a:pt x="37" y="91"/>
                        <a:pt x="38" y="100"/>
                        <a:pt x="40" y="108"/>
                      </a:cubicBezTo>
                      <a:lnTo>
                        <a:pt x="22" y="108"/>
                      </a:lnTo>
                      <a:close/>
                      <a:moveTo>
                        <a:pt x="25" y="112"/>
                      </a:moveTo>
                      <a:cubicBezTo>
                        <a:pt x="42" y="112"/>
                        <a:pt x="42" y="112"/>
                        <a:pt x="42" y="112"/>
                      </a:cubicBezTo>
                      <a:cubicBezTo>
                        <a:pt x="45" y="123"/>
                        <a:pt x="50" y="131"/>
                        <a:pt x="55" y="136"/>
                      </a:cubicBezTo>
                      <a:cubicBezTo>
                        <a:pt x="43" y="132"/>
                        <a:pt x="32" y="123"/>
                        <a:pt x="25" y="112"/>
                      </a:cubicBezTo>
                      <a:close/>
                      <a:moveTo>
                        <a:pt x="72" y="140"/>
                      </a:moveTo>
                      <a:cubicBezTo>
                        <a:pt x="67" y="136"/>
                        <a:pt x="58" y="127"/>
                        <a:pt x="52" y="112"/>
                      </a:cubicBezTo>
                      <a:cubicBezTo>
                        <a:pt x="72" y="112"/>
                        <a:pt x="72" y="112"/>
                        <a:pt x="72" y="112"/>
                      </a:cubicBezTo>
                      <a:lnTo>
                        <a:pt x="72" y="140"/>
                      </a:lnTo>
                      <a:close/>
                      <a:moveTo>
                        <a:pt x="72" y="108"/>
                      </a:move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48" y="100"/>
                        <a:pt x="46" y="91"/>
                        <a:pt x="46" y="80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lnTo>
                        <a:pt x="72" y="108"/>
                      </a:lnTo>
                      <a:close/>
                      <a:moveTo>
                        <a:pt x="72" y="75"/>
                      </a:move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6" y="65"/>
                        <a:pt x="47" y="56"/>
                        <a:pt x="49" y="48"/>
                      </a:cubicBezTo>
                      <a:cubicBezTo>
                        <a:pt x="72" y="48"/>
                        <a:pt x="72" y="48"/>
                        <a:pt x="72" y="48"/>
                      </a:cubicBezTo>
                      <a:lnTo>
                        <a:pt x="72" y="75"/>
                      </a:lnTo>
                      <a:close/>
                      <a:moveTo>
                        <a:pt x="72" y="43"/>
                      </a:move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7" y="27"/>
                        <a:pt x="66" y="18"/>
                        <a:pt x="72" y="1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lnTo>
                        <a:pt x="72" y="43"/>
                      </a:ln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9"/>
                <p:cNvSpPr/>
                <p:nvPr/>
              </p:nvSpPr>
              <p:spPr bwMode="auto">
                <a:xfrm>
                  <a:off x="3870325" y="2673351"/>
                  <a:ext cx="22225" cy="52388"/>
                </a:xfrm>
                <a:custGeom>
                  <a:avLst/>
                  <a:gdLst>
                    <a:gd name="T0" fmla="*/ 2 w 6"/>
                    <a:gd name="T1" fmla="*/ 3 h 14"/>
                    <a:gd name="T2" fmla="*/ 0 w 6"/>
                    <a:gd name="T3" fmla="*/ 7 h 14"/>
                    <a:gd name="T4" fmla="*/ 2 w 6"/>
                    <a:gd name="T5" fmla="*/ 11 h 14"/>
                    <a:gd name="T6" fmla="*/ 6 w 6"/>
                    <a:gd name="T7" fmla="*/ 14 h 14"/>
                    <a:gd name="T8" fmla="*/ 6 w 6"/>
                    <a:gd name="T9" fmla="*/ 0 h 14"/>
                    <a:gd name="T10" fmla="*/ 2 w 6"/>
                    <a:gd name="T1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3"/>
                      </a:moveTo>
                      <a:cubicBezTo>
                        <a:pt x="1" y="4"/>
                        <a:pt x="0" y="5"/>
                        <a:pt x="0" y="7"/>
                      </a:cubicBezTo>
                      <a:cubicBezTo>
                        <a:pt x="0" y="8"/>
                        <a:pt x="1" y="10"/>
                        <a:pt x="2" y="11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3" y="1"/>
                        <a:pt x="2" y="3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30"/>
                <p:cNvSpPr/>
                <p:nvPr/>
              </p:nvSpPr>
              <p:spPr bwMode="auto">
                <a:xfrm>
                  <a:off x="3911600" y="2774951"/>
                  <a:ext cx="26988" cy="58738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16 h 16"/>
                    <a:gd name="T4" fmla="*/ 5 w 7"/>
                    <a:gd name="T5" fmla="*/ 14 h 16"/>
                    <a:gd name="T6" fmla="*/ 7 w 7"/>
                    <a:gd name="T7" fmla="*/ 8 h 16"/>
                    <a:gd name="T8" fmla="*/ 6 w 7"/>
                    <a:gd name="T9" fmla="*/ 4 h 16"/>
                    <a:gd name="T10" fmla="*/ 0 w 7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4" y="15"/>
                        <a:pt x="5" y="14"/>
                      </a:cubicBezTo>
                      <a:cubicBezTo>
                        <a:pt x="7" y="12"/>
                        <a:pt x="7" y="10"/>
                        <a:pt x="7" y="8"/>
                      </a:cubicBezTo>
                      <a:cubicBezTo>
                        <a:pt x="7" y="6"/>
                        <a:pt x="7" y="5"/>
                        <a:pt x="6" y="4"/>
                      </a:cubicBezTo>
                      <a:cubicBezTo>
                        <a:pt x="5" y="2"/>
                        <a:pt x="3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1"/>
                <p:cNvSpPr>
                  <a:spLocks noEditPoints="1"/>
                </p:cNvSpPr>
                <p:nvPr/>
              </p:nvSpPr>
              <p:spPr bwMode="auto">
                <a:xfrm>
                  <a:off x="3709988" y="2568576"/>
                  <a:ext cx="382588" cy="382588"/>
                </a:xfrm>
                <a:custGeom>
                  <a:avLst/>
                  <a:gdLst>
                    <a:gd name="T0" fmla="*/ 51 w 102"/>
                    <a:gd name="T1" fmla="*/ 0 h 102"/>
                    <a:gd name="T2" fmla="*/ 0 w 102"/>
                    <a:gd name="T3" fmla="*/ 51 h 102"/>
                    <a:gd name="T4" fmla="*/ 51 w 102"/>
                    <a:gd name="T5" fmla="*/ 102 h 102"/>
                    <a:gd name="T6" fmla="*/ 102 w 102"/>
                    <a:gd name="T7" fmla="*/ 51 h 102"/>
                    <a:gd name="T8" fmla="*/ 51 w 102"/>
                    <a:gd name="T9" fmla="*/ 0 h 102"/>
                    <a:gd name="T10" fmla="*/ 67 w 102"/>
                    <a:gd name="T11" fmla="*/ 74 h 102"/>
                    <a:gd name="T12" fmla="*/ 54 w 102"/>
                    <a:gd name="T13" fmla="*/ 80 h 102"/>
                    <a:gd name="T14" fmla="*/ 54 w 102"/>
                    <a:gd name="T15" fmla="*/ 88 h 102"/>
                    <a:gd name="T16" fmla="*/ 49 w 102"/>
                    <a:gd name="T17" fmla="*/ 88 h 102"/>
                    <a:gd name="T18" fmla="*/ 49 w 102"/>
                    <a:gd name="T19" fmla="*/ 81 h 102"/>
                    <a:gd name="T20" fmla="*/ 37 w 102"/>
                    <a:gd name="T21" fmla="*/ 75 h 102"/>
                    <a:gd name="T22" fmla="*/ 31 w 102"/>
                    <a:gd name="T23" fmla="*/ 63 h 102"/>
                    <a:gd name="T24" fmla="*/ 42 w 102"/>
                    <a:gd name="T25" fmla="*/ 62 h 102"/>
                    <a:gd name="T26" fmla="*/ 45 w 102"/>
                    <a:gd name="T27" fmla="*/ 67 h 102"/>
                    <a:gd name="T28" fmla="*/ 49 w 102"/>
                    <a:gd name="T29" fmla="*/ 71 h 102"/>
                    <a:gd name="T30" fmla="*/ 49 w 102"/>
                    <a:gd name="T31" fmla="*/ 54 h 102"/>
                    <a:gd name="T32" fmla="*/ 37 w 102"/>
                    <a:gd name="T33" fmla="*/ 47 h 102"/>
                    <a:gd name="T34" fmla="*/ 33 w 102"/>
                    <a:gd name="T35" fmla="*/ 36 h 102"/>
                    <a:gd name="T36" fmla="*/ 37 w 102"/>
                    <a:gd name="T37" fmla="*/ 24 h 102"/>
                    <a:gd name="T38" fmla="*/ 49 w 102"/>
                    <a:gd name="T39" fmla="*/ 19 h 102"/>
                    <a:gd name="T40" fmla="*/ 49 w 102"/>
                    <a:gd name="T41" fmla="*/ 15 h 102"/>
                    <a:gd name="T42" fmla="*/ 54 w 102"/>
                    <a:gd name="T43" fmla="*/ 15 h 102"/>
                    <a:gd name="T44" fmla="*/ 54 w 102"/>
                    <a:gd name="T45" fmla="*/ 19 h 102"/>
                    <a:gd name="T46" fmla="*/ 65 w 102"/>
                    <a:gd name="T47" fmla="*/ 23 h 102"/>
                    <a:gd name="T48" fmla="*/ 70 w 102"/>
                    <a:gd name="T49" fmla="*/ 33 h 102"/>
                    <a:gd name="T50" fmla="*/ 59 w 102"/>
                    <a:gd name="T51" fmla="*/ 35 h 102"/>
                    <a:gd name="T52" fmla="*/ 54 w 102"/>
                    <a:gd name="T53" fmla="*/ 28 h 102"/>
                    <a:gd name="T54" fmla="*/ 54 w 102"/>
                    <a:gd name="T55" fmla="*/ 44 h 102"/>
                    <a:gd name="T56" fmla="*/ 68 w 102"/>
                    <a:gd name="T57" fmla="*/ 51 h 102"/>
                    <a:gd name="T58" fmla="*/ 71 w 102"/>
                    <a:gd name="T59" fmla="*/ 62 h 102"/>
                    <a:gd name="T60" fmla="*/ 67 w 102"/>
                    <a:gd name="T61" fmla="*/ 7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2" h="102">
                      <a:moveTo>
                        <a:pt x="51" y="0"/>
                      </a:move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79"/>
                        <a:pt x="23" y="102"/>
                        <a:pt x="51" y="102"/>
                      </a:cubicBezTo>
                      <a:cubicBezTo>
                        <a:pt x="79" y="102"/>
                        <a:pt x="102" y="79"/>
                        <a:pt x="102" y="51"/>
                      </a:cubicBezTo>
                      <a:cubicBezTo>
                        <a:pt x="102" y="23"/>
                        <a:pt x="79" y="0"/>
                        <a:pt x="51" y="0"/>
                      </a:cubicBezTo>
                      <a:close/>
                      <a:moveTo>
                        <a:pt x="67" y="74"/>
                      </a:moveTo>
                      <a:cubicBezTo>
                        <a:pt x="64" y="78"/>
                        <a:pt x="60" y="80"/>
                        <a:pt x="54" y="80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49" y="88"/>
                        <a:pt x="49" y="88"/>
                        <a:pt x="49" y="88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4" y="80"/>
                        <a:pt x="40" y="78"/>
                        <a:pt x="37" y="75"/>
                      </a:cubicBezTo>
                      <a:cubicBezTo>
                        <a:pt x="34" y="72"/>
                        <a:pt x="32" y="68"/>
                        <a:pt x="31" y="63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2" y="64"/>
                        <a:pt x="43" y="66"/>
                        <a:pt x="45" y="67"/>
                      </a:cubicBezTo>
                      <a:cubicBezTo>
                        <a:pt x="46" y="69"/>
                        <a:pt x="47" y="70"/>
                        <a:pt x="49" y="71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3" y="52"/>
                        <a:pt x="39" y="50"/>
                        <a:pt x="37" y="47"/>
                      </a:cubicBezTo>
                      <a:cubicBezTo>
                        <a:pt x="34" y="44"/>
                        <a:pt x="33" y="40"/>
                        <a:pt x="33" y="36"/>
                      </a:cubicBezTo>
                      <a:cubicBezTo>
                        <a:pt x="33" y="31"/>
                        <a:pt x="34" y="27"/>
                        <a:pt x="37" y="24"/>
                      </a:cubicBezTo>
                      <a:cubicBezTo>
                        <a:pt x="40" y="21"/>
                        <a:pt x="44" y="19"/>
                        <a:pt x="49" y="19"/>
                      </a:cubicBezTo>
                      <a:cubicBezTo>
                        <a:pt x="49" y="15"/>
                        <a:pt x="49" y="15"/>
                        <a:pt x="49" y="15"/>
                      </a:cubicBezTo>
                      <a:cubicBezTo>
                        <a:pt x="54" y="15"/>
                        <a:pt x="54" y="15"/>
                        <a:pt x="54" y="15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0"/>
                        <a:pt x="62" y="21"/>
                        <a:pt x="65" y="23"/>
                      </a:cubicBezTo>
                      <a:cubicBezTo>
                        <a:pt x="67" y="26"/>
                        <a:pt x="69" y="29"/>
                        <a:pt x="70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59" y="31"/>
                        <a:pt x="57" y="29"/>
                        <a:pt x="54" y="28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1" y="46"/>
                        <a:pt x="65" y="48"/>
                        <a:pt x="68" y="51"/>
                      </a:cubicBezTo>
                      <a:cubicBezTo>
                        <a:pt x="70" y="54"/>
                        <a:pt x="71" y="57"/>
                        <a:pt x="71" y="62"/>
                      </a:cubicBezTo>
                      <a:cubicBezTo>
                        <a:pt x="71" y="67"/>
                        <a:pt x="70" y="71"/>
                        <a:pt x="67" y="74"/>
                      </a:cubicBezTo>
                      <a:close/>
                    </a:path>
                  </a:pathLst>
                </a:custGeom>
                <a:solidFill>
                  <a:srgbClr val="EE7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2107282" y="3896829"/>
                <a:ext cx="3909687" cy="0"/>
              </a:xfrm>
              <a:prstGeom prst="line">
                <a:avLst/>
              </a:prstGeom>
              <a:ln>
                <a:solidFill>
                  <a:srgbClr val="EE7C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91"/>
            <p:cNvSpPr>
              <a:spLocks noChangeArrowheads="1"/>
            </p:cNvSpPr>
            <p:nvPr/>
          </p:nvSpPr>
          <p:spPr bwMode="auto">
            <a:xfrm>
              <a:off x="2161058" y="3785634"/>
              <a:ext cx="25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PPT.</a:t>
              </a:r>
              <a:endPara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72157" y="3487259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520180" y="1304081"/>
            <a:ext cx="651539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63688" y="843558"/>
            <a:ext cx="4768555" cy="4011050"/>
            <a:chOff x="-1609626" y="-1044510"/>
            <a:chExt cx="11235241" cy="9450475"/>
          </a:xfrm>
          <a:solidFill>
            <a:schemeClr val="bg1">
              <a:lumMod val="50000"/>
            </a:schemeClr>
          </a:solidFill>
        </p:grpSpPr>
        <p:sp>
          <p:nvSpPr>
            <p:cNvPr id="10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>
                <a:defRPr/>
              </a:pPr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13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8"/>
              <p:cNvSpPr/>
              <p:nvPr/>
            </p:nvSpPr>
            <p:spPr bwMode="gray">
              <a:xfrm>
                <a:off x="-1609626" y="327711"/>
                <a:ext cx="4491171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70"/>
              <p:cNvSpPr/>
              <p:nvPr/>
            </p:nvSpPr>
            <p:spPr bwMode="gray">
              <a:xfrm>
                <a:off x="-1069808" y="3563694"/>
                <a:ext cx="4350730" cy="2346526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72"/>
              <p:cNvSpPr/>
              <p:nvPr/>
            </p:nvSpPr>
            <p:spPr bwMode="gray">
              <a:xfrm>
                <a:off x="2881545" y="5603006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74"/>
              <p:cNvSpPr/>
              <p:nvPr/>
            </p:nvSpPr>
            <p:spPr bwMode="gray">
              <a:xfrm>
                <a:off x="4503925" y="6255470"/>
                <a:ext cx="1789154" cy="1297612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76"/>
              <p:cNvSpPr/>
              <p:nvPr/>
            </p:nvSpPr>
            <p:spPr bwMode="gray">
              <a:xfrm>
                <a:off x="5624524" y="7889553"/>
                <a:ext cx="585169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78"/>
              <p:cNvSpPr/>
              <p:nvPr/>
            </p:nvSpPr>
            <p:spPr bwMode="gray">
              <a:xfrm>
                <a:off x="5804463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80"/>
              <p:cNvSpPr/>
              <p:nvPr/>
            </p:nvSpPr>
            <p:spPr bwMode="gray">
              <a:xfrm>
                <a:off x="7150351" y="5534249"/>
                <a:ext cx="939196" cy="1240557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82"/>
              <p:cNvSpPr/>
              <p:nvPr/>
            </p:nvSpPr>
            <p:spPr bwMode="gray">
              <a:xfrm>
                <a:off x="7480971" y="4767679"/>
                <a:ext cx="849957" cy="955289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84"/>
              <p:cNvSpPr/>
              <p:nvPr/>
            </p:nvSpPr>
            <p:spPr bwMode="gray">
              <a:xfrm>
                <a:off x="7107926" y="3809465"/>
                <a:ext cx="1149856" cy="1021120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6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7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88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89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90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91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92"/>
              <p:cNvSpPr/>
              <p:nvPr/>
            </p:nvSpPr>
            <p:spPr bwMode="gray">
              <a:xfrm>
                <a:off x="6594441" y="3064837"/>
                <a:ext cx="1480477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96"/>
              <p:cNvSpPr/>
              <p:nvPr/>
            </p:nvSpPr>
            <p:spPr bwMode="gray">
              <a:xfrm>
                <a:off x="6560794" y="2397745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98"/>
              <p:cNvSpPr/>
              <p:nvPr/>
            </p:nvSpPr>
            <p:spPr bwMode="gray">
              <a:xfrm>
                <a:off x="6822656" y="2652294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00"/>
              <p:cNvSpPr/>
              <p:nvPr/>
            </p:nvSpPr>
            <p:spPr bwMode="gray">
              <a:xfrm>
                <a:off x="7170832" y="1539010"/>
                <a:ext cx="1291760" cy="1288834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02"/>
              <p:cNvSpPr/>
              <p:nvPr/>
            </p:nvSpPr>
            <p:spPr bwMode="gray">
              <a:xfrm>
                <a:off x="7456102" y="814864"/>
                <a:ext cx="1893020" cy="1294686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06"/>
              <p:cNvSpPr/>
              <p:nvPr/>
            </p:nvSpPr>
            <p:spPr bwMode="gray">
              <a:xfrm>
                <a:off x="3027837" y="-909922"/>
                <a:ext cx="4930047" cy="4425339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8"/>
              <p:cNvSpPr/>
              <p:nvPr/>
            </p:nvSpPr>
            <p:spPr bwMode="gray">
              <a:xfrm>
                <a:off x="2283209" y="2138808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10"/>
              <p:cNvSpPr/>
              <p:nvPr/>
            </p:nvSpPr>
            <p:spPr bwMode="gray">
              <a:xfrm>
                <a:off x="1316219" y="2974136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12"/>
              <p:cNvSpPr/>
              <p:nvPr/>
            </p:nvSpPr>
            <p:spPr bwMode="gray">
              <a:xfrm>
                <a:off x="2959079" y="4350745"/>
                <a:ext cx="2737127" cy="2081737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14"/>
              <p:cNvSpPr/>
              <p:nvPr/>
            </p:nvSpPr>
            <p:spPr bwMode="gray">
              <a:xfrm>
                <a:off x="4293264" y="5582526"/>
                <a:ext cx="1360518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18"/>
              <p:cNvSpPr/>
              <p:nvPr/>
            </p:nvSpPr>
            <p:spPr bwMode="gray">
              <a:xfrm>
                <a:off x="6549090" y="5158279"/>
                <a:ext cx="1069396" cy="1474625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20"/>
              <p:cNvSpPr/>
              <p:nvPr/>
            </p:nvSpPr>
            <p:spPr bwMode="gray">
              <a:xfrm>
                <a:off x="6671975" y="3935276"/>
                <a:ext cx="1085488" cy="1342962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22"/>
              <p:cNvSpPr/>
              <p:nvPr/>
            </p:nvSpPr>
            <p:spPr bwMode="gray">
              <a:xfrm>
                <a:off x="5342180" y="4502890"/>
                <a:ext cx="1705767" cy="1070858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24"/>
              <p:cNvSpPr/>
              <p:nvPr/>
            </p:nvSpPr>
            <p:spPr bwMode="gray">
              <a:xfrm>
                <a:off x="5659633" y="3661710"/>
                <a:ext cx="1345888" cy="11966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26"/>
              <p:cNvSpPr/>
              <p:nvPr/>
            </p:nvSpPr>
            <p:spPr bwMode="gray">
              <a:xfrm>
                <a:off x="5624524" y="2592314"/>
                <a:ext cx="753405" cy="1581418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29"/>
              <p:cNvSpPr/>
              <p:nvPr/>
            </p:nvSpPr>
            <p:spPr bwMode="gray">
              <a:xfrm>
                <a:off x="8205117" y="6161843"/>
                <a:ext cx="362805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>
                  <a:defRPr/>
                </a:pPr>
                <a:endParaRPr lang="zh-CN" altLang="en-US" sz="2000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128"/>
            <p:cNvSpPr/>
            <p:nvPr/>
          </p:nvSpPr>
          <p:spPr bwMode="gray">
            <a:xfrm>
              <a:off x="4442460" y="2909704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>
                <a:defRPr/>
              </a:pPr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5222549" y="2348835"/>
            <a:ext cx="1998662" cy="261937"/>
            <a:chOff x="4652638" y="1937949"/>
            <a:chExt cx="1998319" cy="261610"/>
          </a:xfrm>
        </p:grpSpPr>
        <p:sp>
          <p:nvSpPr>
            <p:cNvPr id="48" name="椭圆 47"/>
            <p:cNvSpPr/>
            <p:nvPr/>
          </p:nvSpPr>
          <p:spPr>
            <a:xfrm>
              <a:off x="4652638" y="2025156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4754221" y="2058448"/>
              <a:ext cx="1352318" cy="174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80"/>
            <p:cNvSpPr>
              <a:spLocks noChangeArrowheads="1"/>
            </p:cNvSpPr>
            <p:nvPr/>
          </p:nvSpPr>
          <p:spPr bwMode="auto">
            <a:xfrm>
              <a:off x="6184163" y="1937949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25%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5882951" y="1412210"/>
            <a:ext cx="965755" cy="658812"/>
            <a:chOff x="5313149" y="1002313"/>
            <a:chExt cx="966707" cy="657915"/>
          </a:xfrm>
          <a:effectLst/>
        </p:grpSpPr>
        <p:sp>
          <p:nvSpPr>
            <p:cNvPr id="52" name="椭圆 51"/>
            <p:cNvSpPr/>
            <p:nvPr/>
          </p:nvSpPr>
          <p:spPr>
            <a:xfrm>
              <a:off x="5313149" y="1558139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3" name="组合 75"/>
            <p:cNvGrpSpPr/>
            <p:nvPr/>
          </p:nvGrpSpPr>
          <p:grpSpPr bwMode="auto">
            <a:xfrm>
              <a:off x="5400288" y="1240936"/>
              <a:ext cx="853996" cy="332152"/>
              <a:chOff x="6489561" y="980261"/>
              <a:chExt cx="926399" cy="360313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6489842" y="981089"/>
                <a:ext cx="334415" cy="35942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6824257" y="981089"/>
                <a:ext cx="59126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81"/>
            <p:cNvSpPr>
              <a:spLocks noChangeArrowheads="1"/>
            </p:cNvSpPr>
            <p:nvPr/>
          </p:nvSpPr>
          <p:spPr bwMode="auto">
            <a:xfrm>
              <a:off x="5812602" y="1002313"/>
              <a:ext cx="467254" cy="26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11%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1158549" y="3285460"/>
            <a:ext cx="2719387" cy="454025"/>
            <a:chOff x="588719" y="2874258"/>
            <a:chExt cx="2719174" cy="454919"/>
          </a:xfrm>
        </p:grpSpPr>
        <p:sp>
          <p:nvSpPr>
            <p:cNvPr id="58" name="椭圆 57"/>
            <p:cNvSpPr/>
            <p:nvPr/>
          </p:nvSpPr>
          <p:spPr>
            <a:xfrm>
              <a:off x="3205804" y="3227088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 flipV="1">
              <a:off x="2952321" y="2987192"/>
              <a:ext cx="268267" cy="254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064932" y="2988783"/>
              <a:ext cx="188738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87"/>
            <p:cNvSpPr>
              <a:spLocks noChangeArrowheads="1"/>
            </p:cNvSpPr>
            <p:nvPr/>
          </p:nvSpPr>
          <p:spPr bwMode="auto">
            <a:xfrm>
              <a:off x="588719" y="2874258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7%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2871461" y="4066510"/>
            <a:ext cx="1323975" cy="261937"/>
            <a:chOff x="2302059" y="3655902"/>
            <a:chExt cx="1324154" cy="261610"/>
          </a:xfrm>
        </p:grpSpPr>
        <p:sp>
          <p:nvSpPr>
            <p:cNvPr id="63" name="椭圆 62"/>
            <p:cNvSpPr/>
            <p:nvPr/>
          </p:nvSpPr>
          <p:spPr>
            <a:xfrm>
              <a:off x="3524124" y="3741275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2775198" y="3792257"/>
              <a:ext cx="749401" cy="15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88"/>
            <p:cNvSpPr>
              <a:spLocks noChangeArrowheads="1"/>
            </p:cNvSpPr>
            <p:nvPr/>
          </p:nvSpPr>
          <p:spPr bwMode="auto">
            <a:xfrm>
              <a:off x="2302059" y="3655902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10%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733474" y="1813847"/>
            <a:ext cx="1187450" cy="455613"/>
            <a:chOff x="3163624" y="1403954"/>
            <a:chExt cx="1188316" cy="454919"/>
          </a:xfrm>
        </p:grpSpPr>
        <p:sp>
          <p:nvSpPr>
            <p:cNvPr id="67" name="椭圆 66"/>
            <p:cNvSpPr/>
            <p:nvPr/>
          </p:nvSpPr>
          <p:spPr>
            <a:xfrm>
              <a:off x="4249851" y="1756784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 flipV="1">
              <a:off x="3996081" y="1516495"/>
              <a:ext cx="268483" cy="2551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640221" y="1518080"/>
              <a:ext cx="357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03"/>
            <p:cNvSpPr>
              <a:spLocks noChangeArrowheads="1"/>
            </p:cNvSpPr>
            <p:nvPr/>
          </p:nvSpPr>
          <p:spPr bwMode="auto">
            <a:xfrm>
              <a:off x="3163624" y="1403954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8%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1080761" y="2223422"/>
            <a:ext cx="1323975" cy="261938"/>
            <a:chOff x="511542" y="1812588"/>
            <a:chExt cx="1324154" cy="261610"/>
          </a:xfrm>
        </p:grpSpPr>
        <p:sp>
          <p:nvSpPr>
            <p:cNvPr id="72" name="椭圆 71"/>
            <p:cNvSpPr/>
            <p:nvPr/>
          </p:nvSpPr>
          <p:spPr>
            <a:xfrm>
              <a:off x="1733607" y="1897961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 flipH="1">
              <a:off x="984681" y="1948942"/>
              <a:ext cx="749401" cy="15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93"/>
            <p:cNvSpPr>
              <a:spLocks noChangeArrowheads="1"/>
            </p:cNvSpPr>
            <p:nvPr/>
          </p:nvSpPr>
          <p:spPr bwMode="auto">
            <a:xfrm>
              <a:off x="511542" y="1812588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5%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 bwMode="auto">
          <a:xfrm>
            <a:off x="5770236" y="2699672"/>
            <a:ext cx="1458913" cy="558800"/>
            <a:chOff x="5200864" y="2288822"/>
            <a:chExt cx="1459172" cy="558540"/>
          </a:xfrm>
        </p:grpSpPr>
        <p:sp>
          <p:nvSpPr>
            <p:cNvPr id="76" name="椭圆 75"/>
            <p:cNvSpPr/>
            <p:nvPr/>
          </p:nvSpPr>
          <p:spPr>
            <a:xfrm>
              <a:off x="5200864" y="2745273"/>
              <a:ext cx="102089" cy="102089"/>
            </a:xfrm>
            <a:prstGeom prst="ellipse">
              <a:avLst/>
            </a:prstGeom>
            <a:solidFill>
              <a:srgbClr val="EE7C00"/>
            </a:solidFill>
            <a:ln w="20066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7" name="组合 95"/>
            <p:cNvGrpSpPr/>
            <p:nvPr/>
          </p:nvGrpSpPr>
          <p:grpSpPr bwMode="auto">
            <a:xfrm>
              <a:off x="5288003" y="2428070"/>
              <a:ext cx="853996" cy="332152"/>
              <a:chOff x="6489561" y="980261"/>
              <a:chExt cx="926399" cy="360313"/>
            </a:xfrm>
          </p:grpSpPr>
          <p:cxnSp>
            <p:nvCxnSpPr>
              <p:cNvPr id="79" name="直接连接符 78"/>
              <p:cNvCxnSpPr/>
              <p:nvPr/>
            </p:nvCxnSpPr>
            <p:spPr>
              <a:xfrm flipV="1">
                <a:off x="6489766" y="980681"/>
                <a:ext cx="334145" cy="3597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823911" y="980681"/>
                <a:ext cx="59250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矩形 98"/>
            <p:cNvSpPr>
              <a:spLocks noChangeArrowheads="1"/>
            </p:cNvSpPr>
            <p:nvPr/>
          </p:nvSpPr>
          <p:spPr bwMode="auto">
            <a:xfrm>
              <a:off x="6193242" y="2288822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21%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燕尾形 12"/>
          <p:cNvSpPr/>
          <p:nvPr/>
        </p:nvSpPr>
        <p:spPr>
          <a:xfrm>
            <a:off x="4477905" y="2624753"/>
            <a:ext cx="133159" cy="222327"/>
          </a:xfrm>
          <a:prstGeom prst="chevron">
            <a:avLst>
              <a:gd name="adj" fmla="val 80441"/>
            </a:avLst>
          </a:prstGeom>
          <a:solidFill>
            <a:srgbClr val="EE7C00"/>
          </a:solidFill>
          <a:ln>
            <a:solidFill>
              <a:srgbClr val="EE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1188" y="950113"/>
            <a:ext cx="4913241" cy="4203996"/>
            <a:chOff x="1153663" y="1045068"/>
            <a:chExt cx="4031339" cy="3449400"/>
          </a:xfrm>
        </p:grpSpPr>
        <p:sp>
          <p:nvSpPr>
            <p:cNvPr id="15" name="矩形 14"/>
            <p:cNvSpPr/>
            <p:nvPr/>
          </p:nvSpPr>
          <p:spPr>
            <a:xfrm>
              <a:off x="1945197" y="1761153"/>
              <a:ext cx="2448272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663" y="1045068"/>
              <a:ext cx="4031339" cy="3449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5"/>
          <a:stretch>
            <a:fillRect/>
          </a:stretch>
        </p:blipFill>
        <p:spPr>
          <a:xfrm>
            <a:off x="1228157" y="1848495"/>
            <a:ext cx="2913433" cy="1848324"/>
          </a:xfrm>
          <a:prstGeom prst="rect">
            <a:avLst/>
          </a:prstGeom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2385" y="2120207"/>
            <a:ext cx="3588059" cy="1340823"/>
            <a:chOff x="4942385" y="2120207"/>
            <a:chExt cx="3588059" cy="134082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4942385" y="2427734"/>
              <a:ext cx="3588059" cy="103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4488" y="212020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 bwMode="auto">
          <a:xfrm>
            <a:off x="1043608" y="3003798"/>
            <a:ext cx="1028700" cy="568325"/>
            <a:chOff x="467544" y="801103"/>
            <a:chExt cx="936104" cy="51695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28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29" name="组合 28"/>
          <p:cNvGrpSpPr/>
          <p:nvPr/>
        </p:nvGrpSpPr>
        <p:grpSpPr bwMode="auto">
          <a:xfrm>
            <a:off x="3518560" y="2109905"/>
            <a:ext cx="1028700" cy="568325"/>
            <a:chOff x="4149301" y="801103"/>
            <a:chExt cx="936104" cy="51695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29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圆角矩形 30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33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4756036" y="2127368"/>
            <a:ext cx="1028700" cy="568325"/>
            <a:chOff x="7612818" y="801103"/>
            <a:chExt cx="936104" cy="51695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圆角矩形 36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400"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38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39" name="组合 38"/>
          <p:cNvGrpSpPr/>
          <p:nvPr/>
        </p:nvGrpSpPr>
        <p:grpSpPr bwMode="auto">
          <a:xfrm>
            <a:off x="2276452" y="1195505"/>
            <a:ext cx="1028700" cy="568325"/>
            <a:chOff x="2750118" y="1215533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" name="组合 39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圆角矩形 48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图片 42" descr="yua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 bwMode="auto">
          <a:xfrm>
            <a:off x="3515472" y="1195505"/>
            <a:ext cx="1028700" cy="568325"/>
            <a:chOff x="4057520" y="1215533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" name="组合 50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圆角矩形 53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2" name="图片 51" descr="标志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组合 54"/>
          <p:cNvGrpSpPr/>
          <p:nvPr/>
        </p:nvGrpSpPr>
        <p:grpSpPr bwMode="auto">
          <a:xfrm>
            <a:off x="4754492" y="1195505"/>
            <a:ext cx="1028700" cy="568325"/>
            <a:chOff x="5364921" y="1215533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6" name="组合 55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圆角矩形 58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组合 59"/>
          <p:cNvGrpSpPr/>
          <p:nvPr/>
        </p:nvGrpSpPr>
        <p:grpSpPr bwMode="auto">
          <a:xfrm>
            <a:off x="5993512" y="2127368"/>
            <a:ext cx="1028700" cy="568325"/>
            <a:chOff x="5364921" y="2148001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1" name="组合 60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圆角矩形 68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 bwMode="auto">
            <a:xfrm>
              <a:off x="5562453" y="2195057"/>
              <a:ext cx="633897" cy="474126"/>
              <a:chOff x="2625403" y="476672"/>
              <a:chExt cx="6642853" cy="4968552"/>
            </a:xfrm>
          </p:grpSpPr>
          <p:grpSp>
            <p:nvGrpSpPr>
              <p:cNvPr id="63" name="组合 62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65" name="图片 64" descr="5-2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图片 65" descr="5-3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图片 66" descr="5-4.png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4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 bwMode="auto">
          <a:xfrm>
            <a:off x="7230987" y="2094030"/>
            <a:ext cx="1028700" cy="568325"/>
            <a:chOff x="6672323" y="2115148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1" name="组合 70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圆角矩形 73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72" name="图片 71" descr="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组合 74"/>
          <p:cNvGrpSpPr/>
          <p:nvPr/>
        </p:nvGrpSpPr>
        <p:grpSpPr bwMode="auto">
          <a:xfrm>
            <a:off x="2277007" y="2994143"/>
            <a:ext cx="1028700" cy="568325"/>
            <a:chOff x="1442717" y="3014763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组合 75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圆角矩形 78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组合 79"/>
          <p:cNvGrpSpPr/>
          <p:nvPr/>
        </p:nvGrpSpPr>
        <p:grpSpPr bwMode="auto">
          <a:xfrm>
            <a:off x="4743805" y="3010018"/>
            <a:ext cx="1028700" cy="568325"/>
            <a:chOff x="4057520" y="3031189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1" name="组合 80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圆角矩形 83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组合 84"/>
          <p:cNvGrpSpPr/>
          <p:nvPr/>
        </p:nvGrpSpPr>
        <p:grpSpPr bwMode="auto">
          <a:xfrm>
            <a:off x="3515997" y="3894255"/>
            <a:ext cx="1028700" cy="568325"/>
            <a:chOff x="2750118" y="3914377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6" name="组合 85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圆角矩形 88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组合 89"/>
          <p:cNvGrpSpPr/>
          <p:nvPr/>
        </p:nvGrpSpPr>
        <p:grpSpPr bwMode="auto">
          <a:xfrm>
            <a:off x="2280401" y="3894255"/>
            <a:ext cx="1028700" cy="568325"/>
            <a:chOff x="1442717" y="3914377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1" name="组合 90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93" name="圆角矩形 92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圆角矩形 93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组合 94"/>
          <p:cNvGrpSpPr/>
          <p:nvPr/>
        </p:nvGrpSpPr>
        <p:grpSpPr bwMode="auto">
          <a:xfrm>
            <a:off x="7210603" y="2994143"/>
            <a:ext cx="1028700" cy="568325"/>
            <a:chOff x="6672323" y="3014763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6" name="组合 95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圆角矩形 98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组合 99"/>
          <p:cNvGrpSpPr/>
          <p:nvPr/>
        </p:nvGrpSpPr>
        <p:grpSpPr bwMode="auto">
          <a:xfrm>
            <a:off x="3510406" y="3002080"/>
            <a:ext cx="1028700" cy="568325"/>
            <a:chOff x="2750118" y="3022334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1" name="组合 100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圆角矩形 103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组合 104"/>
          <p:cNvGrpSpPr/>
          <p:nvPr/>
        </p:nvGrpSpPr>
        <p:grpSpPr bwMode="auto">
          <a:xfrm>
            <a:off x="5977204" y="3010018"/>
            <a:ext cx="1028700" cy="568325"/>
            <a:chOff x="5364921" y="3031189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6" name="组合 105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08" name="圆角矩形 107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圆角矩形 108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组合 109"/>
          <p:cNvGrpSpPr/>
          <p:nvPr/>
        </p:nvGrpSpPr>
        <p:grpSpPr bwMode="auto">
          <a:xfrm>
            <a:off x="4751593" y="3894255"/>
            <a:ext cx="1028700" cy="568325"/>
            <a:chOff x="4057520" y="3914377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1" name="组合 110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13" name="圆角矩形 112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圆角矩形 113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2" name="Picture 1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组合 114"/>
          <p:cNvGrpSpPr/>
          <p:nvPr/>
        </p:nvGrpSpPr>
        <p:grpSpPr bwMode="auto">
          <a:xfrm>
            <a:off x="5993512" y="1195505"/>
            <a:ext cx="1028700" cy="568325"/>
            <a:chOff x="6672323" y="3914377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6" name="组合 115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圆角矩形 118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7" name="图片 116" descr="交银租赁logo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组合 119"/>
          <p:cNvGrpSpPr/>
          <p:nvPr/>
        </p:nvGrpSpPr>
        <p:grpSpPr bwMode="auto">
          <a:xfrm>
            <a:off x="5987190" y="3894255"/>
            <a:ext cx="1028700" cy="568325"/>
            <a:chOff x="5341172" y="3914377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1" name="组合 120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圆角矩形 123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2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组合 124"/>
          <p:cNvGrpSpPr/>
          <p:nvPr/>
        </p:nvGrpSpPr>
        <p:grpSpPr bwMode="auto">
          <a:xfrm>
            <a:off x="1043608" y="2095275"/>
            <a:ext cx="1028700" cy="568325"/>
            <a:chOff x="5364921" y="3031189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6" name="组合 125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圆角矩形 128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" name="组合 129"/>
          <p:cNvGrpSpPr/>
          <p:nvPr/>
        </p:nvGrpSpPr>
        <p:grpSpPr bwMode="auto">
          <a:xfrm>
            <a:off x="2281084" y="2101907"/>
            <a:ext cx="1028700" cy="568325"/>
            <a:chOff x="6672323" y="2115148"/>
            <a:chExt cx="1028963" cy="568239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1" name="组合 130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3" name="圆角矩形 132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圆角矩形 133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914400"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2" name="图片 131" descr="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5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18" name="直角三角形 17"/>
          <p:cNvSpPr/>
          <p:nvPr/>
        </p:nvSpPr>
        <p:spPr>
          <a:xfrm flipH="1" flipV="1">
            <a:off x="7028741" y="-1"/>
            <a:ext cx="2115259" cy="211525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5597293" y="4625492"/>
            <a:ext cx="3169954" cy="207328"/>
            <a:chOff x="5597293" y="4625492"/>
            <a:chExt cx="3169954" cy="20732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597293" y="4662003"/>
              <a:ext cx="726904" cy="166198"/>
              <a:chOff x="3745850" y="4662003"/>
              <a:chExt cx="726904" cy="16619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3745850" y="4688771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5"/>
              <p:cNvSpPr>
                <a:spLocks noChangeArrowheads="1"/>
              </p:cNvSpPr>
              <p:nvPr/>
            </p:nvSpPr>
            <p:spPr bwMode="auto">
              <a:xfrm>
                <a:off x="3800774" y="4662003"/>
                <a:ext cx="671980" cy="16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 Unicode MS" panose="020B0604020202020204" pitchFamily="34" charset="-122"/>
                  </a:rPr>
                  <a:t>POWERFUL</a:t>
                </a:r>
                <a:endParaRPr lang="zh-CN" altLang="en-US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485761" y="4625492"/>
              <a:ext cx="721303" cy="202710"/>
              <a:chOff x="5251466" y="4625492"/>
              <a:chExt cx="721303" cy="202710"/>
            </a:xfrm>
          </p:grpSpPr>
          <p:grpSp>
            <p:nvGrpSpPr>
              <p:cNvPr id="111" name="组合 93"/>
              <p:cNvGrpSpPr/>
              <p:nvPr/>
            </p:nvGrpSpPr>
            <p:grpSpPr bwMode="auto">
              <a:xfrm>
                <a:off x="5297994" y="4625492"/>
                <a:ext cx="674775" cy="202710"/>
                <a:chOff x="694821" y="923307"/>
                <a:chExt cx="674443" cy="2024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28057" y="959781"/>
                  <a:ext cx="641207" cy="166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CREATIVE 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95"/>
                <p:cNvSpPr txBox="1"/>
                <p:nvPr/>
              </p:nvSpPr>
              <p:spPr>
                <a:xfrm>
                  <a:off x="694821" y="923307"/>
                  <a:ext cx="184640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5251466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368629" y="4625492"/>
              <a:ext cx="598328" cy="207328"/>
              <a:chOff x="6751482" y="4625492"/>
              <a:chExt cx="598328" cy="207328"/>
            </a:xfrm>
          </p:grpSpPr>
          <p:grpSp>
            <p:nvGrpSpPr>
              <p:cNvPr id="105" name="组合 99"/>
              <p:cNvGrpSpPr/>
              <p:nvPr/>
            </p:nvGrpSpPr>
            <p:grpSpPr bwMode="auto">
              <a:xfrm>
                <a:off x="6775927" y="4625492"/>
                <a:ext cx="573883" cy="207328"/>
                <a:chOff x="725084" y="923307"/>
                <a:chExt cx="573833" cy="20711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66445" y="959781"/>
                  <a:ext cx="532472" cy="170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PRETTY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1"/>
                <p:cNvSpPr txBox="1"/>
                <p:nvPr/>
              </p:nvSpPr>
              <p:spPr>
                <a:xfrm>
                  <a:off x="725084" y="923307"/>
                  <a:ext cx="184715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675148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8128522" y="4662004"/>
              <a:ext cx="638725" cy="166198"/>
              <a:chOff x="8128522" y="4662004"/>
              <a:chExt cx="638725" cy="166198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8210685" y="4662004"/>
                <a:ext cx="556562" cy="16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LOGICAL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12852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 bwMode="auto">
          <a:xfrm>
            <a:off x="662093" y="931541"/>
            <a:ext cx="2339752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ONTENTS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3" name="直角三角形 92"/>
          <p:cNvSpPr/>
          <p:nvPr/>
        </p:nvSpPr>
        <p:spPr>
          <a:xfrm rot="5400000" flipH="1">
            <a:off x="0" y="931540"/>
            <a:ext cx="4211960" cy="4211960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5400000" flipH="1">
            <a:off x="1" y="1219571"/>
            <a:ext cx="3923927" cy="3923927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 flipV="1">
            <a:off x="809576" y="1326712"/>
            <a:ext cx="2104911" cy="151450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4487" y="2338562"/>
            <a:ext cx="3372787" cy="408121"/>
            <a:chOff x="798934" y="1718880"/>
            <a:chExt cx="3372787" cy="408121"/>
          </a:xfrm>
        </p:grpSpPr>
        <p:sp>
          <p:nvSpPr>
            <p:cNvPr id="92" name="Text Box 5"/>
            <p:cNvSpPr txBox="1">
              <a:spLocks noChangeArrowheads="1"/>
            </p:cNvSpPr>
            <p:nvPr/>
          </p:nvSpPr>
          <p:spPr bwMode="auto">
            <a:xfrm>
              <a:off x="1353563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983286" y="1726891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786045" y="1831795"/>
              <a:ext cx="186883" cy="161106"/>
            </a:xfrm>
            <a:prstGeom prst="triangl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6270501" y="4689981"/>
            <a:ext cx="2614607" cy="21544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800" dirty="0">
                <a:solidFill>
                  <a:srgbClr val="EE9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800" dirty="0">
              <a:solidFill>
                <a:srgbClr val="EE9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85276" y="142043"/>
            <a:ext cx="3341617" cy="592124"/>
            <a:chOff x="402261" y="1526866"/>
            <a:chExt cx="3341617" cy="592124"/>
          </a:xfrm>
        </p:grpSpPr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925720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Text Box 5"/>
            <p:cNvSpPr txBox="1">
              <a:spLocks noChangeArrowheads="1"/>
            </p:cNvSpPr>
            <p:nvPr/>
          </p:nvSpPr>
          <p:spPr bwMode="auto">
            <a:xfrm>
              <a:off x="402261" y="1526866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03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60"/>
          <p:cNvSpPr>
            <a:spLocks noChangeArrowheads="1"/>
          </p:cNvSpPr>
          <p:nvPr/>
        </p:nvSpPr>
        <p:spPr bwMode="auto">
          <a:xfrm>
            <a:off x="0" y="2715766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1680296" y="2655123"/>
            <a:ext cx="182562" cy="190500"/>
            <a:chOff x="2239963" y="2622550"/>
            <a:chExt cx="182562" cy="190500"/>
          </a:xfrm>
        </p:grpSpPr>
        <p:sp>
          <p:nvSpPr>
            <p:cNvPr id="23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797386" y="2648773"/>
            <a:ext cx="190500" cy="182562"/>
            <a:chOff x="2725738" y="2616200"/>
            <a:chExt cx="190500" cy="182563"/>
          </a:xfrm>
        </p:grpSpPr>
        <p:sp>
          <p:nvSpPr>
            <p:cNvPr id="26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928048" y="2648773"/>
            <a:ext cx="188912" cy="182562"/>
            <a:chOff x="3738563" y="2616200"/>
            <a:chExt cx="188912" cy="182563"/>
          </a:xfrm>
        </p:grpSpPr>
        <p:sp>
          <p:nvSpPr>
            <p:cNvPr id="29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0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83882" y="2648773"/>
            <a:ext cx="190500" cy="182562"/>
            <a:chOff x="4695825" y="2616200"/>
            <a:chExt cx="190500" cy="182563"/>
          </a:xfrm>
        </p:grpSpPr>
        <p:sp>
          <p:nvSpPr>
            <p:cNvPr id="32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3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6073628" y="2655123"/>
            <a:ext cx="188913" cy="190500"/>
            <a:chOff x="5921375" y="2622550"/>
            <a:chExt cx="188912" cy="190500"/>
          </a:xfrm>
        </p:grpSpPr>
        <p:sp>
          <p:nvSpPr>
            <p:cNvPr id="35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EE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6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7069064" y="2648773"/>
            <a:ext cx="190500" cy="182562"/>
            <a:chOff x="6673850" y="2616200"/>
            <a:chExt cx="190500" cy="182563"/>
          </a:xfrm>
        </p:grpSpPr>
        <p:sp>
          <p:nvSpPr>
            <p:cNvPr id="38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40" name="Freeform 279"/>
          <p:cNvSpPr/>
          <p:nvPr/>
        </p:nvSpPr>
        <p:spPr bwMode="auto">
          <a:xfrm>
            <a:off x="1770783" y="2009010"/>
            <a:ext cx="334963" cy="654050"/>
          </a:xfrm>
          <a:custGeom>
            <a:avLst/>
            <a:gdLst>
              <a:gd name="T0" fmla="*/ 2147483647 w 44"/>
              <a:gd name="T1" fmla="*/ 2147483647 h 86"/>
              <a:gd name="T2" fmla="*/ 0 w 44"/>
              <a:gd name="T3" fmla="*/ 2147483647 h 86"/>
              <a:gd name="T4" fmla="*/ 0 w 44"/>
              <a:gd name="T5" fmla="*/ 2147483647 h 86"/>
              <a:gd name="T6" fmla="*/ 2147483647 w 44"/>
              <a:gd name="T7" fmla="*/ 2147483647 h 86"/>
              <a:gd name="T8" fmla="*/ 2147483647 w 44"/>
              <a:gd name="T9" fmla="*/ 2147483647 h 86"/>
              <a:gd name="T10" fmla="*/ 2147483647 w 44"/>
              <a:gd name="T11" fmla="*/ 2147483647 h 86"/>
              <a:gd name="T12" fmla="*/ 2147483647 w 44"/>
              <a:gd name="T13" fmla="*/ 0 h 86"/>
              <a:gd name="T14" fmla="*/ 2147483647 w 44"/>
              <a:gd name="T15" fmla="*/ 0 h 86"/>
              <a:gd name="T16" fmla="*/ 2147483647 w 44"/>
              <a:gd name="T17" fmla="*/ 2147483647 h 86"/>
              <a:gd name="T18" fmla="*/ 2147483647 w 44"/>
              <a:gd name="T19" fmla="*/ 2147483647 h 86"/>
              <a:gd name="T20" fmla="*/ 2147483647 w 44"/>
              <a:gd name="T21" fmla="*/ 2147483647 h 86"/>
              <a:gd name="T22" fmla="*/ 2147483647 w 44"/>
              <a:gd name="T23" fmla="*/ 2147483647 h 86"/>
              <a:gd name="T24" fmla="*/ 2147483647 w 44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1" name="Freeform 280"/>
          <p:cNvSpPr/>
          <p:nvPr/>
        </p:nvSpPr>
        <p:spPr bwMode="auto">
          <a:xfrm>
            <a:off x="2881523" y="2823398"/>
            <a:ext cx="365125" cy="654050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2" name="Freeform 281"/>
          <p:cNvSpPr/>
          <p:nvPr/>
        </p:nvSpPr>
        <p:spPr bwMode="auto">
          <a:xfrm>
            <a:off x="5068020" y="2823398"/>
            <a:ext cx="212725" cy="654050"/>
          </a:xfrm>
          <a:custGeom>
            <a:avLst/>
            <a:gdLst>
              <a:gd name="T0" fmla="*/ 2147483647 w 28"/>
              <a:gd name="T1" fmla="*/ 2147483647 h 86"/>
              <a:gd name="T2" fmla="*/ 2147483647 w 28"/>
              <a:gd name="T3" fmla="*/ 2147483647 h 86"/>
              <a:gd name="T4" fmla="*/ 2147483647 w 28"/>
              <a:gd name="T5" fmla="*/ 2147483647 h 86"/>
              <a:gd name="T6" fmla="*/ 2147483647 w 28"/>
              <a:gd name="T7" fmla="*/ 2147483647 h 86"/>
              <a:gd name="T8" fmla="*/ 0 w 28"/>
              <a:gd name="T9" fmla="*/ 2147483647 h 86"/>
              <a:gd name="T10" fmla="*/ 0 w 28"/>
              <a:gd name="T11" fmla="*/ 0 h 86"/>
              <a:gd name="T12" fmla="*/ 2147483647 w 28"/>
              <a:gd name="T13" fmla="*/ 0 h 86"/>
              <a:gd name="T14" fmla="*/ 2147483647 w 28"/>
              <a:gd name="T15" fmla="*/ 2147483647 h 86"/>
              <a:gd name="T16" fmla="*/ 2147483647 w 28"/>
              <a:gd name="T17" fmla="*/ 2147483647 h 86"/>
              <a:gd name="T18" fmla="*/ 2147483647 w 28"/>
              <a:gd name="T19" fmla="*/ 2147483647 h 86"/>
              <a:gd name="T20" fmla="*/ 2147483647 w 28"/>
              <a:gd name="T21" fmla="*/ 2147483647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3" name="Freeform 282"/>
          <p:cNvSpPr/>
          <p:nvPr/>
        </p:nvSpPr>
        <p:spPr bwMode="auto">
          <a:xfrm>
            <a:off x="7167489" y="282339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 283"/>
          <p:cNvSpPr/>
          <p:nvPr/>
        </p:nvSpPr>
        <p:spPr bwMode="auto">
          <a:xfrm>
            <a:off x="6156178" y="200901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EE7C00"/>
          </a:solidFill>
          <a:ln w="9525">
            <a:noFill/>
            <a:round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5" name="Freeform 284"/>
          <p:cNvSpPr/>
          <p:nvPr/>
        </p:nvSpPr>
        <p:spPr bwMode="auto">
          <a:xfrm>
            <a:off x="4026473" y="200901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4963" y="1443499"/>
            <a:ext cx="1210234" cy="481373"/>
            <a:chOff x="684963" y="1443499"/>
            <a:chExt cx="1210234" cy="481373"/>
          </a:xfrm>
        </p:grpSpPr>
        <p:sp>
          <p:nvSpPr>
            <p:cNvPr id="47" name="椭圆 4"/>
            <p:cNvSpPr/>
            <p:nvPr/>
          </p:nvSpPr>
          <p:spPr>
            <a:xfrm>
              <a:off x="684963" y="1638640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9"/>
            <p:cNvSpPr txBox="1"/>
            <p:nvPr/>
          </p:nvSpPr>
          <p:spPr>
            <a:xfrm>
              <a:off x="999111" y="1443499"/>
              <a:ext cx="68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1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5299" y="3624965"/>
            <a:ext cx="1210234" cy="481373"/>
            <a:chOff x="1845299" y="3624965"/>
            <a:chExt cx="1210234" cy="481373"/>
          </a:xfrm>
        </p:grpSpPr>
        <p:sp>
          <p:nvSpPr>
            <p:cNvPr id="50" name="椭圆 4"/>
            <p:cNvSpPr/>
            <p:nvPr/>
          </p:nvSpPr>
          <p:spPr>
            <a:xfrm>
              <a:off x="1845299" y="3820106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9"/>
            <p:cNvSpPr txBox="1"/>
            <p:nvPr/>
          </p:nvSpPr>
          <p:spPr>
            <a:xfrm>
              <a:off x="2159447" y="3624965"/>
              <a:ext cx="687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2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41848" y="1443499"/>
            <a:ext cx="1210234" cy="481373"/>
            <a:chOff x="2941848" y="1443499"/>
            <a:chExt cx="1210234" cy="481373"/>
          </a:xfrm>
        </p:grpSpPr>
        <p:sp>
          <p:nvSpPr>
            <p:cNvPr id="53" name="椭圆 4"/>
            <p:cNvSpPr/>
            <p:nvPr/>
          </p:nvSpPr>
          <p:spPr>
            <a:xfrm>
              <a:off x="2941848" y="1638640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9"/>
            <p:cNvSpPr txBox="1"/>
            <p:nvPr/>
          </p:nvSpPr>
          <p:spPr>
            <a:xfrm>
              <a:off x="3255996" y="1443499"/>
              <a:ext cx="687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3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92119" y="3621178"/>
            <a:ext cx="1210234" cy="481373"/>
            <a:chOff x="3892119" y="3621178"/>
            <a:chExt cx="1210234" cy="481373"/>
          </a:xfrm>
        </p:grpSpPr>
        <p:sp>
          <p:nvSpPr>
            <p:cNvPr id="58" name="椭圆 4"/>
            <p:cNvSpPr/>
            <p:nvPr/>
          </p:nvSpPr>
          <p:spPr>
            <a:xfrm>
              <a:off x="3892119" y="3816319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4206267" y="3621178"/>
              <a:ext cx="687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4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957255" y="3621178"/>
            <a:ext cx="1210234" cy="481373"/>
            <a:chOff x="5957255" y="3621178"/>
            <a:chExt cx="1210234" cy="481373"/>
          </a:xfrm>
        </p:grpSpPr>
        <p:sp>
          <p:nvSpPr>
            <p:cNvPr id="70" name="椭圆 4"/>
            <p:cNvSpPr/>
            <p:nvPr/>
          </p:nvSpPr>
          <p:spPr>
            <a:xfrm>
              <a:off x="5957255" y="3816319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9"/>
            <p:cNvSpPr txBox="1"/>
            <p:nvPr/>
          </p:nvSpPr>
          <p:spPr>
            <a:xfrm>
              <a:off x="6271403" y="3621178"/>
              <a:ext cx="687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5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030874" y="1443499"/>
            <a:ext cx="1210234" cy="481373"/>
            <a:chOff x="5030874" y="1443499"/>
            <a:chExt cx="1210234" cy="481373"/>
          </a:xfrm>
        </p:grpSpPr>
        <p:sp>
          <p:nvSpPr>
            <p:cNvPr id="73" name="椭圆 4"/>
            <p:cNvSpPr/>
            <p:nvPr/>
          </p:nvSpPr>
          <p:spPr>
            <a:xfrm>
              <a:off x="5030874" y="1638640"/>
              <a:ext cx="1210234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buClr>
                  <a:srgbClr val="0070C0"/>
                </a:buClr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content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9"/>
            <p:cNvSpPr txBox="1"/>
            <p:nvPr/>
          </p:nvSpPr>
          <p:spPr>
            <a:xfrm>
              <a:off x="5345022" y="1443499"/>
              <a:ext cx="687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6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 bwMode="auto">
          <a:xfrm>
            <a:off x="6141891" y="1354960"/>
            <a:ext cx="668337" cy="669925"/>
            <a:chOff x="5989638" y="1322387"/>
            <a:chExt cx="668337" cy="669925"/>
          </a:xfrm>
        </p:grpSpPr>
        <p:sp>
          <p:nvSpPr>
            <p:cNvPr id="76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Freeform 285"/>
            <p:cNvSpPr/>
            <p:nvPr/>
          </p:nvSpPr>
          <p:spPr bwMode="auto">
            <a:xfrm>
              <a:off x="6164263" y="1503997"/>
              <a:ext cx="357187" cy="273050"/>
            </a:xfrm>
            <a:custGeom>
              <a:avLst/>
              <a:gdLst>
                <a:gd name="T0" fmla="*/ 2147483647 w 47"/>
                <a:gd name="T1" fmla="*/ 0 h 36"/>
                <a:gd name="T2" fmla="*/ 0 w 47"/>
                <a:gd name="T3" fmla="*/ 2147483647 h 36"/>
                <a:gd name="T4" fmla="*/ 2147483647 w 47"/>
                <a:gd name="T5" fmla="*/ 2147483647 h 36"/>
                <a:gd name="T6" fmla="*/ 2147483647 w 47"/>
                <a:gd name="T7" fmla="*/ 2147483647 h 36"/>
                <a:gd name="T8" fmla="*/ 2147483647 w 47"/>
                <a:gd name="T9" fmla="*/ 2147483647 h 36"/>
                <a:gd name="T10" fmla="*/ 2147483647 w 47"/>
                <a:gd name="T11" fmla="*/ 2147483647 h 36"/>
                <a:gd name="T12" fmla="*/ 2147483647 w 47"/>
                <a:gd name="T13" fmla="*/ 2147483647 h 36"/>
                <a:gd name="T14" fmla="*/ 2147483647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1762846" y="1354960"/>
            <a:ext cx="661987" cy="669925"/>
            <a:chOff x="2322513" y="1322387"/>
            <a:chExt cx="661987" cy="669925"/>
          </a:xfrm>
        </p:grpSpPr>
        <p:sp>
          <p:nvSpPr>
            <p:cNvPr id="79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0" name="Freeform 286"/>
            <p:cNvSpPr/>
            <p:nvPr/>
          </p:nvSpPr>
          <p:spPr bwMode="auto">
            <a:xfrm>
              <a:off x="2524919" y="1548447"/>
              <a:ext cx="244475" cy="228600"/>
            </a:xfrm>
            <a:custGeom>
              <a:avLst/>
              <a:gdLst>
                <a:gd name="T0" fmla="*/ 2147483647 w 154"/>
                <a:gd name="T1" fmla="*/ 0 h 144"/>
                <a:gd name="T2" fmla="*/ 2147483647 w 154"/>
                <a:gd name="T3" fmla="*/ 2147483647 h 144"/>
                <a:gd name="T4" fmla="*/ 0 w 154"/>
                <a:gd name="T5" fmla="*/ 2147483647 h 144"/>
                <a:gd name="T6" fmla="*/ 0 w 154"/>
                <a:gd name="T7" fmla="*/ 2147483647 h 144"/>
                <a:gd name="T8" fmla="*/ 2147483647 w 154"/>
                <a:gd name="T9" fmla="*/ 2147483647 h 144"/>
                <a:gd name="T10" fmla="*/ 2147483647 w 154"/>
                <a:gd name="T11" fmla="*/ 2147483647 h 144"/>
                <a:gd name="T12" fmla="*/ 2147483647 w 154"/>
                <a:gd name="T13" fmla="*/ 2147483647 h 144"/>
                <a:gd name="T14" fmla="*/ 2147483647 w 154"/>
                <a:gd name="T15" fmla="*/ 2147483647 h 144"/>
                <a:gd name="T16" fmla="*/ 2147483647 w 154"/>
                <a:gd name="T17" fmla="*/ 2147483647 h 144"/>
                <a:gd name="T18" fmla="*/ 2147483647 w 154"/>
                <a:gd name="T19" fmla="*/ 2147483647 h 144"/>
                <a:gd name="T20" fmla="*/ 2147483647 w 154"/>
                <a:gd name="T21" fmla="*/ 2147483647 h 144"/>
                <a:gd name="T22" fmla="*/ 2147483647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287"/>
            <p:cNvSpPr/>
            <p:nvPr/>
          </p:nvSpPr>
          <p:spPr bwMode="auto">
            <a:xfrm>
              <a:off x="2486819" y="1496060"/>
              <a:ext cx="327025" cy="150813"/>
            </a:xfrm>
            <a:custGeom>
              <a:avLst/>
              <a:gdLst>
                <a:gd name="T0" fmla="*/ 2147483647 w 206"/>
                <a:gd name="T1" fmla="*/ 2147483647 h 95"/>
                <a:gd name="T2" fmla="*/ 2147483647 w 206"/>
                <a:gd name="T3" fmla="*/ 2147483647 h 95"/>
                <a:gd name="T4" fmla="*/ 2147483647 w 206"/>
                <a:gd name="T5" fmla="*/ 2147483647 h 95"/>
                <a:gd name="T6" fmla="*/ 2147483647 w 206"/>
                <a:gd name="T7" fmla="*/ 2147483647 h 95"/>
                <a:gd name="T8" fmla="*/ 2147483647 w 206"/>
                <a:gd name="T9" fmla="*/ 2147483647 h 95"/>
                <a:gd name="T10" fmla="*/ 2147483647 w 206"/>
                <a:gd name="T11" fmla="*/ 0 h 95"/>
                <a:gd name="T12" fmla="*/ 2147483647 w 206"/>
                <a:gd name="T13" fmla="*/ 2147483647 h 95"/>
                <a:gd name="T14" fmla="*/ 0 w 206"/>
                <a:gd name="T15" fmla="*/ 2147483647 h 95"/>
                <a:gd name="T16" fmla="*/ 2147483647 w 206"/>
                <a:gd name="T17" fmla="*/ 2147483647 h 95"/>
                <a:gd name="T18" fmla="*/ 2147483647 w 206"/>
                <a:gd name="T19" fmla="*/ 2147483647 h 95"/>
                <a:gd name="T20" fmla="*/ 2147483647 w 206"/>
                <a:gd name="T21" fmla="*/ 2147483647 h 95"/>
                <a:gd name="T22" fmla="*/ 2147483647 w 206"/>
                <a:gd name="T23" fmla="*/ 2147483647 h 95"/>
                <a:gd name="T24" fmla="*/ 2147483647 w 206"/>
                <a:gd name="T25" fmla="*/ 2147483647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4034410" y="1354960"/>
            <a:ext cx="660400" cy="669925"/>
            <a:chOff x="3844925" y="1322387"/>
            <a:chExt cx="660400" cy="669925"/>
          </a:xfrm>
        </p:grpSpPr>
        <p:sp>
          <p:nvSpPr>
            <p:cNvPr id="84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Freeform 288"/>
            <p:cNvSpPr/>
            <p:nvPr/>
          </p:nvSpPr>
          <p:spPr bwMode="auto">
            <a:xfrm>
              <a:off x="4095750" y="1519078"/>
              <a:ext cx="158750" cy="342900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0 w 21"/>
                <a:gd name="T5" fmla="*/ 2147483647 h 45"/>
                <a:gd name="T6" fmla="*/ 0 w 21"/>
                <a:gd name="T7" fmla="*/ 2147483647 h 45"/>
                <a:gd name="T8" fmla="*/ 0 w 21"/>
                <a:gd name="T9" fmla="*/ 2147483647 h 45"/>
                <a:gd name="T10" fmla="*/ 0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2147483647 w 21"/>
                <a:gd name="T53" fmla="*/ 2147483647 h 45"/>
                <a:gd name="T54" fmla="*/ 2147483647 w 21"/>
                <a:gd name="T55" fmla="*/ 2147483647 h 45"/>
                <a:gd name="T56" fmla="*/ 2147483647 w 21"/>
                <a:gd name="T57" fmla="*/ 2147483647 h 45"/>
                <a:gd name="T58" fmla="*/ 2147483647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Oval 289"/>
            <p:cNvSpPr>
              <a:spLocks noChangeArrowheads="1"/>
            </p:cNvSpPr>
            <p:nvPr/>
          </p:nvSpPr>
          <p:spPr bwMode="auto">
            <a:xfrm>
              <a:off x="4140200" y="1444465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4953720" y="3483798"/>
            <a:ext cx="661987" cy="661987"/>
            <a:chOff x="4665663" y="3451225"/>
            <a:chExt cx="661987" cy="661988"/>
          </a:xfrm>
        </p:grpSpPr>
        <p:sp>
          <p:nvSpPr>
            <p:cNvPr id="89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7 h 41"/>
                <a:gd name="T2" fmla="*/ 2147483647 w 45"/>
                <a:gd name="T3" fmla="*/ 2147483647 h 41"/>
                <a:gd name="T4" fmla="*/ 2147483647 w 45"/>
                <a:gd name="T5" fmla="*/ 2147483647 h 41"/>
                <a:gd name="T6" fmla="*/ 2147483647 w 45"/>
                <a:gd name="T7" fmla="*/ 2147483647 h 41"/>
                <a:gd name="T8" fmla="*/ 2147483647 w 45"/>
                <a:gd name="T9" fmla="*/ 0 h 41"/>
                <a:gd name="T10" fmla="*/ 2147483647 w 45"/>
                <a:gd name="T11" fmla="*/ 2147483647 h 41"/>
                <a:gd name="T12" fmla="*/ 2147483647 w 45"/>
                <a:gd name="T13" fmla="*/ 2147483647 h 41"/>
                <a:gd name="T14" fmla="*/ 0 w 45"/>
                <a:gd name="T15" fmla="*/ 2147483647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2897398" y="3483798"/>
            <a:ext cx="668338" cy="661987"/>
            <a:chOff x="2825750" y="3451225"/>
            <a:chExt cx="668337" cy="661988"/>
          </a:xfrm>
        </p:grpSpPr>
        <p:sp>
          <p:nvSpPr>
            <p:cNvPr id="94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7 w 29"/>
                <a:gd name="T1" fmla="*/ 2147483647 h 35"/>
                <a:gd name="T2" fmla="*/ 2147483647 w 29"/>
                <a:gd name="T3" fmla="*/ 0 h 35"/>
                <a:gd name="T4" fmla="*/ 0 w 29"/>
                <a:gd name="T5" fmla="*/ 2147483647 h 35"/>
                <a:gd name="T6" fmla="*/ 2147483647 w 29"/>
                <a:gd name="T7" fmla="*/ 2147483647 h 35"/>
                <a:gd name="T8" fmla="*/ 2147483647 w 29"/>
                <a:gd name="T9" fmla="*/ 2147483647 h 35"/>
                <a:gd name="T10" fmla="*/ 2147483647 w 29"/>
                <a:gd name="T11" fmla="*/ 2147483647 h 35"/>
                <a:gd name="T12" fmla="*/ 2147483647 w 29"/>
                <a:gd name="T13" fmla="*/ 2147483647 h 35"/>
                <a:gd name="T14" fmla="*/ 2147483647 w 29"/>
                <a:gd name="T15" fmla="*/ 2147483647 h 35"/>
                <a:gd name="T16" fmla="*/ 2147483647 w 29"/>
                <a:gd name="T17" fmla="*/ 2147483647 h 35"/>
                <a:gd name="T18" fmla="*/ 2147483647 w 29"/>
                <a:gd name="T19" fmla="*/ 2147483647 h 35"/>
                <a:gd name="T20" fmla="*/ 2147483647 w 29"/>
                <a:gd name="T21" fmla="*/ 2147483647 h 35"/>
                <a:gd name="T22" fmla="*/ 2147483647 w 29"/>
                <a:gd name="T23" fmla="*/ 2147483647 h 35"/>
                <a:gd name="T24" fmla="*/ 2147483647 w 29"/>
                <a:gd name="T25" fmla="*/ 2147483647 h 35"/>
                <a:gd name="T26" fmla="*/ 2147483647 w 29"/>
                <a:gd name="T27" fmla="*/ 2147483647 h 35"/>
                <a:gd name="T28" fmla="*/ 2147483647 w 29"/>
                <a:gd name="T29" fmla="*/ 2147483647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7 w 14"/>
                <a:gd name="T1" fmla="*/ 2147483647 h 3"/>
                <a:gd name="T2" fmla="*/ 2147483647 w 14"/>
                <a:gd name="T3" fmla="*/ 0 h 3"/>
                <a:gd name="T4" fmla="*/ 2147483647 w 14"/>
                <a:gd name="T5" fmla="*/ 0 h 3"/>
                <a:gd name="T6" fmla="*/ 0 w 14"/>
                <a:gd name="T7" fmla="*/ 2147483647 h 3"/>
                <a:gd name="T8" fmla="*/ 0 w 14"/>
                <a:gd name="T9" fmla="*/ 2147483647 h 3"/>
                <a:gd name="T10" fmla="*/ 2147483647 w 14"/>
                <a:gd name="T11" fmla="*/ 2147483647 h 3"/>
                <a:gd name="T12" fmla="*/ 2147483647 w 14"/>
                <a:gd name="T13" fmla="*/ 2147483647 h 3"/>
                <a:gd name="T14" fmla="*/ 2147483647 w 14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7 w 14"/>
                <a:gd name="T1" fmla="*/ 2147483647 h 2"/>
                <a:gd name="T2" fmla="*/ 2147483647 w 14"/>
                <a:gd name="T3" fmla="*/ 0 h 2"/>
                <a:gd name="T4" fmla="*/ 2147483647 w 14"/>
                <a:gd name="T5" fmla="*/ 0 h 2"/>
                <a:gd name="T6" fmla="*/ 0 w 14"/>
                <a:gd name="T7" fmla="*/ 2147483647 h 2"/>
                <a:gd name="T8" fmla="*/ 0 w 14"/>
                <a:gd name="T9" fmla="*/ 2147483647 h 2"/>
                <a:gd name="T10" fmla="*/ 2147483647 w 14"/>
                <a:gd name="T11" fmla="*/ 2147483647 h 2"/>
                <a:gd name="T12" fmla="*/ 2147483647 w 14"/>
                <a:gd name="T13" fmla="*/ 2147483647 h 2"/>
                <a:gd name="T14" fmla="*/ 2147483647 w 14"/>
                <a:gd name="T15" fmla="*/ 2147483647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7 w 8"/>
                <a:gd name="T1" fmla="*/ 2147483647 h 3"/>
                <a:gd name="T2" fmla="*/ 2147483647 w 8"/>
                <a:gd name="T3" fmla="*/ 2147483647 h 3"/>
                <a:gd name="T4" fmla="*/ 2147483647 w 8"/>
                <a:gd name="T5" fmla="*/ 2147483647 h 3"/>
                <a:gd name="T6" fmla="*/ 0 w 8"/>
                <a:gd name="T7" fmla="*/ 2147483647 h 3"/>
                <a:gd name="T8" fmla="*/ 0 w 8"/>
                <a:gd name="T9" fmla="*/ 2147483647 h 3"/>
                <a:gd name="T10" fmla="*/ 2147483647 w 8"/>
                <a:gd name="T11" fmla="*/ 0 h 3"/>
                <a:gd name="T12" fmla="*/ 2147483647 w 8"/>
                <a:gd name="T13" fmla="*/ 0 h 3"/>
                <a:gd name="T14" fmla="*/ 2147483647 w 8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 bwMode="auto">
          <a:xfrm>
            <a:off x="7045252" y="3483798"/>
            <a:ext cx="669925" cy="661987"/>
            <a:chOff x="6650038" y="3451225"/>
            <a:chExt cx="669925" cy="661988"/>
          </a:xfrm>
        </p:grpSpPr>
        <p:sp>
          <p:nvSpPr>
            <p:cNvPr id="100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Freeform 295"/>
            <p:cNvSpPr/>
            <p:nvPr/>
          </p:nvSpPr>
          <p:spPr bwMode="auto">
            <a:xfrm>
              <a:off x="6832527" y="3648074"/>
              <a:ext cx="327025" cy="288925"/>
            </a:xfrm>
            <a:custGeom>
              <a:avLst/>
              <a:gdLst>
                <a:gd name="T0" fmla="*/ 2147483647 w 43"/>
                <a:gd name="T1" fmla="*/ 2147483647 h 38"/>
                <a:gd name="T2" fmla="*/ 2147483647 w 43"/>
                <a:gd name="T3" fmla="*/ 0 h 38"/>
                <a:gd name="T4" fmla="*/ 2147483647 w 43"/>
                <a:gd name="T5" fmla="*/ 2147483647 h 38"/>
                <a:gd name="T6" fmla="*/ 2147483647 w 43"/>
                <a:gd name="T7" fmla="*/ 2147483647 h 38"/>
                <a:gd name="T8" fmla="*/ 2147483647 w 43"/>
                <a:gd name="T9" fmla="*/ 2147483647 h 38"/>
                <a:gd name="T10" fmla="*/ 2147483647 w 43"/>
                <a:gd name="T11" fmla="*/ 0 h 38"/>
                <a:gd name="T12" fmla="*/ 2147483647 w 43"/>
                <a:gd name="T13" fmla="*/ 2147483647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843609" y="1491333"/>
            <a:ext cx="6752840" cy="2961347"/>
            <a:chOff x="922339" y="1541884"/>
            <a:chExt cx="6170611" cy="2706020"/>
          </a:xfrm>
        </p:grpSpPr>
        <p:grpSp>
          <p:nvGrpSpPr>
            <p:cNvPr id="9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117" name="直接连接符 116"/>
              <p:cNvCxnSpPr/>
              <p:nvPr/>
            </p:nvCxnSpPr>
            <p:spPr>
              <a:xfrm>
                <a:off x="3011498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3974157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93830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5900965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6863624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任意多边形 10"/>
            <p:cNvSpPr/>
            <p:nvPr/>
          </p:nvSpPr>
          <p:spPr>
            <a:xfrm>
              <a:off x="1458913" y="1799060"/>
              <a:ext cx="5121274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70026" y="3142084"/>
              <a:ext cx="5073649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 bwMode="auto">
            <a:xfrm>
              <a:off x="2390774" y="2211812"/>
              <a:ext cx="169862" cy="169863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 bwMode="auto">
            <a:xfrm>
              <a:off x="2390774" y="3040486"/>
              <a:ext cx="169862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2898776" y="3127797"/>
              <a:ext cx="168275" cy="1698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 bwMode="auto">
            <a:xfrm>
              <a:off x="2898776" y="2437237"/>
              <a:ext cx="168275" cy="169863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 bwMode="auto">
            <a:xfrm>
              <a:off x="3427415" y="2292771"/>
              <a:ext cx="169863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 bwMode="auto">
            <a:xfrm>
              <a:off x="3427415" y="3262736"/>
              <a:ext cx="169863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 bwMode="auto">
            <a:xfrm>
              <a:off x="3922715" y="3253211"/>
              <a:ext cx="169863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 bwMode="auto">
            <a:xfrm>
              <a:off x="3922715" y="2670581"/>
              <a:ext cx="169863" cy="169861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4452939" y="2794421"/>
              <a:ext cx="169863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4452939" y="3134145"/>
              <a:ext cx="169863" cy="1698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4940298" y="3210345"/>
              <a:ext cx="169862" cy="1698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4940298" y="2500735"/>
              <a:ext cx="169862" cy="168275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5478464" y="1972096"/>
              <a:ext cx="169863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5980114" y="3164311"/>
              <a:ext cx="169863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5980114" y="2353096"/>
              <a:ext cx="169863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6492873" y="3286545"/>
              <a:ext cx="169862" cy="1698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6513514" y="1718096"/>
              <a:ext cx="169863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5478464" y="3332586"/>
              <a:ext cx="169863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1" name="组合 64"/>
            <p:cNvGrpSpPr/>
            <p:nvPr/>
          </p:nvGrpSpPr>
          <p:grpSpPr bwMode="auto">
            <a:xfrm>
              <a:off x="1485901" y="3934253"/>
              <a:ext cx="5607049" cy="313651"/>
              <a:chOff x="1485266" y="3124224"/>
              <a:chExt cx="5607014" cy="314412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485266" y="3124224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139"/>
              <p:cNvSpPr txBox="1">
                <a:spLocks noChangeArrowheads="1"/>
              </p:cNvSpPr>
              <p:nvPr/>
            </p:nvSpPr>
            <p:spPr bwMode="auto">
              <a:xfrm>
                <a:off x="6292034" y="3156713"/>
                <a:ext cx="532010" cy="281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141"/>
              <p:cNvSpPr txBox="1">
                <a:spLocks noChangeArrowheads="1"/>
              </p:cNvSpPr>
              <p:nvPr/>
            </p:nvSpPr>
            <p:spPr bwMode="auto">
              <a:xfrm>
                <a:off x="5276321" y="3156713"/>
                <a:ext cx="532010" cy="281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142"/>
              <p:cNvSpPr txBox="1">
                <a:spLocks noChangeArrowheads="1"/>
              </p:cNvSpPr>
              <p:nvPr/>
            </p:nvSpPr>
            <p:spPr bwMode="auto">
              <a:xfrm>
                <a:off x="4260610" y="3156713"/>
                <a:ext cx="519823" cy="281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143"/>
              <p:cNvSpPr txBox="1">
                <a:spLocks noChangeArrowheads="1"/>
              </p:cNvSpPr>
              <p:nvPr/>
            </p:nvSpPr>
            <p:spPr bwMode="auto">
              <a:xfrm>
                <a:off x="3244898" y="3156713"/>
                <a:ext cx="532010" cy="281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144"/>
              <p:cNvSpPr txBox="1">
                <a:spLocks noChangeArrowheads="1"/>
              </p:cNvSpPr>
              <p:nvPr/>
            </p:nvSpPr>
            <p:spPr bwMode="auto">
              <a:xfrm>
                <a:off x="2229185" y="3156713"/>
                <a:ext cx="532010" cy="281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71"/>
            <p:cNvGrpSpPr/>
            <p:nvPr/>
          </p:nvGrpSpPr>
          <p:grpSpPr bwMode="auto">
            <a:xfrm>
              <a:off x="922339" y="1551463"/>
              <a:ext cx="566736" cy="2424455"/>
              <a:chOff x="922186" y="730647"/>
              <a:chExt cx="567328" cy="2424968"/>
            </a:xfrm>
          </p:grpSpPr>
          <p:grpSp>
            <p:nvGrpSpPr>
              <p:cNvPr id="46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7" y="3735036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2343717" y="357042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2343717" y="340581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>
                  <a:off x="2343717" y="324977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2343717" y="308516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2343717" y="292055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2343717" y="2755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343717" y="258961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343717" y="2424999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>
                  <a:off x="2343717" y="226038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2343717" y="2095775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2343717" y="193116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343717" y="176655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H="1">
                  <a:off x="2343717" y="1601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2343717" y="1437326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flipH="1">
                  <a:off x="2343717" y="127271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>
              <a:xfrm>
                <a:off x="1487925" y="981472"/>
                <a:ext cx="0" cy="21419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148"/>
              <p:cNvGrpSpPr/>
              <p:nvPr/>
            </p:nvGrpSpPr>
            <p:grpSpPr bwMode="auto">
              <a:xfrm>
                <a:off x="922186" y="730647"/>
                <a:ext cx="485647" cy="2424968"/>
                <a:chOff x="1208709" y="1832974"/>
                <a:chExt cx="455779" cy="2275828"/>
              </a:xfrm>
            </p:grpSpPr>
            <p:sp>
              <p:nvSpPr>
                <p:cNvPr id="50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26421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1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391100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2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99855"/>
                  <a:ext cx="391100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40%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3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41709"/>
                  <a:ext cx="391100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60%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4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83563"/>
                  <a:ext cx="391100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80%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5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25417"/>
                  <a:ext cx="455779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100%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6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67272"/>
                  <a:ext cx="455779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120%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7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109125"/>
                  <a:ext cx="455779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140%</a:t>
                  </a:r>
                  <a:endParaRPr lang="zh-CN" altLang="en-US" sz="105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58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32974"/>
                  <a:ext cx="455779" cy="21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/>
                  <a:r>
                    <a:rPr lang="en-US" altLang="zh-CN" sz="105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150%</a:t>
                  </a:r>
                  <a:endParaRPr lang="zh-CN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49" name="直接连接符 48"/>
              <p:cNvCxnSpPr/>
              <p:nvPr/>
            </p:nvCxnSpPr>
            <p:spPr>
              <a:xfrm>
                <a:off x="1487925" y="773466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104"/>
            <p:cNvGrpSpPr/>
            <p:nvPr/>
          </p:nvGrpSpPr>
          <p:grpSpPr bwMode="auto">
            <a:xfrm>
              <a:off x="1673225" y="1591099"/>
              <a:ext cx="139700" cy="168275"/>
              <a:chOff x="1673855" y="1107989"/>
              <a:chExt cx="139647" cy="168201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1673855" y="1107989"/>
                <a:ext cx="139647" cy="0"/>
              </a:xfrm>
              <a:prstGeom prst="line">
                <a:avLst/>
              </a:prstGeom>
              <a:noFill/>
              <a:ln w="19050">
                <a:solidFill>
                  <a:srgbClr val="EE7C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1673855" y="1276190"/>
                <a:ext cx="139647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椭圆 37"/>
            <p:cNvSpPr/>
            <p:nvPr/>
          </p:nvSpPr>
          <p:spPr bwMode="auto">
            <a:xfrm>
              <a:off x="1385890" y="3126211"/>
              <a:ext cx="169863" cy="1698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1401763" y="2800771"/>
              <a:ext cx="168275" cy="169862"/>
            </a:xfrm>
            <a:prstGeom prst="ellipse">
              <a:avLst/>
            </a:prstGeom>
            <a:solidFill>
              <a:srgbClr val="EE7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64131" y="442719"/>
            <a:ext cx="3040242" cy="2920542"/>
            <a:chOff x="5364131" y="442719"/>
            <a:chExt cx="3040242" cy="2920542"/>
          </a:xfrm>
        </p:grpSpPr>
        <p:grpSp>
          <p:nvGrpSpPr>
            <p:cNvPr id="3" name="组合 2"/>
            <p:cNvGrpSpPr/>
            <p:nvPr/>
          </p:nvGrpSpPr>
          <p:grpSpPr>
            <a:xfrm>
              <a:off x="5364131" y="442719"/>
              <a:ext cx="3040242" cy="2920542"/>
              <a:chOff x="5364131" y="653048"/>
              <a:chExt cx="3040242" cy="2920542"/>
            </a:xfrm>
          </p:grpSpPr>
          <p:sp>
            <p:nvSpPr>
              <p:cNvPr id="6" name="椭圆形标注 129"/>
              <p:cNvSpPr/>
              <p:nvPr/>
            </p:nvSpPr>
            <p:spPr bwMode="auto">
              <a:xfrm rot="1462463">
                <a:off x="7028111" y="653048"/>
                <a:ext cx="1376262" cy="1441450"/>
              </a:xfrm>
              <a:custGeom>
                <a:avLst/>
                <a:gdLst/>
                <a:ahLst/>
                <a:cxnLst/>
                <a:rect l="l" t="t" r="r" b="b"/>
                <a:pathLst>
                  <a:path w="2114522" h="2214240">
                    <a:moveTo>
                      <a:pt x="621039" y="94471"/>
                    </a:moveTo>
                    <a:cubicBezTo>
                      <a:pt x="1152773" y="-146447"/>
                      <a:pt x="1779132" y="89305"/>
                      <a:pt x="2020050" y="621039"/>
                    </a:cubicBezTo>
                    <a:cubicBezTo>
                      <a:pt x="2260969" y="1152773"/>
                      <a:pt x="2025217" y="1779132"/>
                      <a:pt x="1493483" y="2020050"/>
                    </a:cubicBezTo>
                    <a:cubicBezTo>
                      <a:pt x="1267876" y="2122269"/>
                      <a:pt x="1025235" y="2138677"/>
                      <a:pt x="802423" y="2082291"/>
                    </a:cubicBezTo>
                    <a:cubicBezTo>
                      <a:pt x="769936" y="2164446"/>
                      <a:pt x="708871" y="2199548"/>
                      <a:pt x="629663" y="2214240"/>
                    </a:cubicBezTo>
                    <a:cubicBezTo>
                      <a:pt x="649277" y="2160744"/>
                      <a:pt x="661865" y="2096713"/>
                      <a:pt x="636644" y="2025661"/>
                    </a:cubicBezTo>
                    <a:cubicBezTo>
                      <a:pt x="404045" y="1926036"/>
                      <a:pt x="207122" y="1742116"/>
                      <a:pt x="94471" y="1493483"/>
                    </a:cubicBezTo>
                    <a:cubicBezTo>
                      <a:pt x="-146447" y="961749"/>
                      <a:pt x="89305" y="335390"/>
                      <a:pt x="621039" y="94471"/>
                    </a:cubicBezTo>
                    <a:close/>
                  </a:path>
                </a:pathLst>
              </a:custGeom>
              <a:solidFill>
                <a:srgbClr val="EE7C00"/>
              </a:solidFill>
              <a:ln>
                <a:noFill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5364131" y="1956649"/>
                <a:ext cx="1736704" cy="16169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17"/>
            <p:cNvSpPr txBox="1">
              <a:spLocks noChangeArrowheads="1"/>
            </p:cNvSpPr>
            <p:nvPr/>
          </p:nvSpPr>
          <p:spPr bwMode="auto">
            <a:xfrm>
              <a:off x="7315960" y="764318"/>
              <a:ext cx="80056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prstClr val="white"/>
                  </a:solidFill>
                </a:rPr>
                <a:t>Click  to add title</a:t>
              </a:r>
              <a:endParaRPr lang="en-US" altLang="zh-CN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4" name="TextBox 17"/>
          <p:cNvSpPr txBox="1">
            <a:spLocks noChangeArrowheads="1"/>
          </p:cNvSpPr>
          <p:nvPr/>
        </p:nvSpPr>
        <p:spPr bwMode="auto">
          <a:xfrm>
            <a:off x="1791862" y="1432999"/>
            <a:ext cx="12747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 to add title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TextBox 17"/>
          <p:cNvSpPr txBox="1">
            <a:spLocks noChangeArrowheads="1"/>
          </p:cNvSpPr>
          <p:nvPr/>
        </p:nvSpPr>
        <p:spPr bwMode="auto">
          <a:xfrm>
            <a:off x="1791862" y="1623367"/>
            <a:ext cx="12747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 to add title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18" name="直角三角形 17"/>
          <p:cNvSpPr/>
          <p:nvPr/>
        </p:nvSpPr>
        <p:spPr>
          <a:xfrm flipH="1" flipV="1">
            <a:off x="7028741" y="-1"/>
            <a:ext cx="2115259" cy="211525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5597293" y="4625492"/>
            <a:ext cx="3169954" cy="207328"/>
            <a:chOff x="5597293" y="4625492"/>
            <a:chExt cx="3169954" cy="20732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597293" y="4662003"/>
              <a:ext cx="726904" cy="166198"/>
              <a:chOff x="3745850" y="4662003"/>
              <a:chExt cx="726904" cy="16619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3745850" y="4688771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5"/>
              <p:cNvSpPr>
                <a:spLocks noChangeArrowheads="1"/>
              </p:cNvSpPr>
              <p:nvPr/>
            </p:nvSpPr>
            <p:spPr bwMode="auto">
              <a:xfrm>
                <a:off x="3800774" y="4662003"/>
                <a:ext cx="671980" cy="16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 Unicode MS" panose="020B0604020202020204" pitchFamily="34" charset="-122"/>
                  </a:rPr>
                  <a:t>POWERFUL</a:t>
                </a:r>
                <a:endParaRPr lang="zh-CN" altLang="en-US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485761" y="4625492"/>
              <a:ext cx="721303" cy="202710"/>
              <a:chOff x="5251466" y="4625492"/>
              <a:chExt cx="721303" cy="202710"/>
            </a:xfrm>
          </p:grpSpPr>
          <p:grpSp>
            <p:nvGrpSpPr>
              <p:cNvPr id="111" name="组合 93"/>
              <p:cNvGrpSpPr/>
              <p:nvPr/>
            </p:nvGrpSpPr>
            <p:grpSpPr bwMode="auto">
              <a:xfrm>
                <a:off x="5297994" y="4625492"/>
                <a:ext cx="674775" cy="202710"/>
                <a:chOff x="694821" y="923307"/>
                <a:chExt cx="674443" cy="2024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28057" y="959781"/>
                  <a:ext cx="641207" cy="166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CREATIVE 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95"/>
                <p:cNvSpPr txBox="1"/>
                <p:nvPr/>
              </p:nvSpPr>
              <p:spPr>
                <a:xfrm>
                  <a:off x="694821" y="923307"/>
                  <a:ext cx="184640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5251466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368629" y="4625492"/>
              <a:ext cx="598328" cy="207328"/>
              <a:chOff x="6751482" y="4625492"/>
              <a:chExt cx="598328" cy="207328"/>
            </a:xfrm>
          </p:grpSpPr>
          <p:grpSp>
            <p:nvGrpSpPr>
              <p:cNvPr id="105" name="组合 99"/>
              <p:cNvGrpSpPr/>
              <p:nvPr/>
            </p:nvGrpSpPr>
            <p:grpSpPr bwMode="auto">
              <a:xfrm>
                <a:off x="6775927" y="4625492"/>
                <a:ext cx="573883" cy="207328"/>
                <a:chOff x="725084" y="923307"/>
                <a:chExt cx="573833" cy="20711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66445" y="959781"/>
                  <a:ext cx="532472" cy="170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PRETTY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1"/>
                <p:cNvSpPr txBox="1"/>
                <p:nvPr/>
              </p:nvSpPr>
              <p:spPr>
                <a:xfrm>
                  <a:off x="725084" y="923307"/>
                  <a:ext cx="184715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675148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8128522" y="4662004"/>
              <a:ext cx="638725" cy="166198"/>
              <a:chOff x="8128522" y="4662004"/>
              <a:chExt cx="638725" cy="166198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8210685" y="4662004"/>
                <a:ext cx="556562" cy="16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LOGICAL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12852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 bwMode="auto">
          <a:xfrm>
            <a:off x="662093" y="931541"/>
            <a:ext cx="2339752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ONTENTS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 flipV="1">
            <a:off x="809576" y="1326712"/>
            <a:ext cx="2104911" cy="151450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Text Box 5"/>
          <p:cNvSpPr txBox="1">
            <a:spLocks noChangeArrowheads="1"/>
          </p:cNvSpPr>
          <p:nvPr/>
        </p:nvSpPr>
        <p:spPr bwMode="auto">
          <a:xfrm>
            <a:off x="1353563" y="1718880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5" name="Text Box 5"/>
          <p:cNvSpPr txBox="1">
            <a:spLocks noChangeArrowheads="1"/>
          </p:cNvSpPr>
          <p:nvPr/>
        </p:nvSpPr>
        <p:spPr bwMode="auto">
          <a:xfrm>
            <a:off x="983286" y="1726891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786045" y="1831795"/>
            <a:ext cx="186883" cy="161106"/>
          </a:xfrm>
          <a:prstGeom prst="triangle">
            <a:avLst/>
          </a:prstGeom>
          <a:solidFill>
            <a:srgbClr val="E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Text Box 5"/>
          <p:cNvSpPr txBox="1">
            <a:spLocks noChangeArrowheads="1"/>
          </p:cNvSpPr>
          <p:nvPr/>
        </p:nvSpPr>
        <p:spPr bwMode="auto">
          <a:xfrm>
            <a:off x="1353563" y="232244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983286" y="2330458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等腰三角形 101"/>
          <p:cNvSpPr/>
          <p:nvPr/>
        </p:nvSpPr>
        <p:spPr>
          <a:xfrm rot="5400000">
            <a:off x="786045" y="2435362"/>
            <a:ext cx="186883" cy="161106"/>
          </a:xfrm>
          <a:prstGeom prst="triangle">
            <a:avLst/>
          </a:prstGeom>
          <a:solidFill>
            <a:srgbClr val="E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1353563" y="2926014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983286" y="2934025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5" name="等腰三角形 114"/>
          <p:cNvSpPr/>
          <p:nvPr/>
        </p:nvSpPr>
        <p:spPr>
          <a:xfrm rot="5400000">
            <a:off x="786045" y="3038929"/>
            <a:ext cx="186883" cy="161106"/>
          </a:xfrm>
          <a:prstGeom prst="triangle">
            <a:avLst/>
          </a:prstGeom>
          <a:solidFill>
            <a:srgbClr val="E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353563" y="3529582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983286" y="353759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5" name="等腰三角形 124"/>
          <p:cNvSpPr/>
          <p:nvPr/>
        </p:nvSpPr>
        <p:spPr>
          <a:xfrm rot="5400000">
            <a:off x="786045" y="3642497"/>
            <a:ext cx="186883" cy="161106"/>
          </a:xfrm>
          <a:prstGeom prst="triangle">
            <a:avLst/>
          </a:prstGeom>
          <a:solidFill>
            <a:srgbClr val="E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270501" y="4689981"/>
            <a:ext cx="2614607" cy="21544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800" dirty="0">
                <a:solidFill>
                  <a:srgbClr val="EE9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800" dirty="0">
              <a:solidFill>
                <a:srgbClr val="EE9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直角三角形 155"/>
          <p:cNvSpPr/>
          <p:nvPr/>
        </p:nvSpPr>
        <p:spPr>
          <a:xfrm flipH="1" flipV="1">
            <a:off x="6684231" y="0"/>
            <a:ext cx="2459769" cy="245976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直角三角形 92"/>
          <p:cNvSpPr/>
          <p:nvPr/>
        </p:nvSpPr>
        <p:spPr>
          <a:xfrm flipH="1">
            <a:off x="4932040" y="931541"/>
            <a:ext cx="4211960" cy="4211960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5220071" y="1219573"/>
            <a:ext cx="3923927" cy="3923927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 bwMode="auto">
          <a:xfrm>
            <a:off x="1416489" y="3608825"/>
            <a:ext cx="6450252" cy="0"/>
          </a:xfrm>
          <a:prstGeom prst="line">
            <a:avLst/>
          </a:prstGeom>
          <a:ln w="9525">
            <a:solidFill>
              <a:srgbClr val="EE7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8545" y="1203598"/>
            <a:ext cx="7423823" cy="2295773"/>
            <a:chOff x="568545" y="1109066"/>
            <a:chExt cx="7423823" cy="2295773"/>
          </a:xfrm>
        </p:grpSpPr>
        <p:grpSp>
          <p:nvGrpSpPr>
            <p:cNvPr id="11" name="组合 10"/>
            <p:cNvGrpSpPr/>
            <p:nvPr/>
          </p:nvGrpSpPr>
          <p:grpSpPr bwMode="auto">
            <a:xfrm>
              <a:off x="1243083" y="1427494"/>
              <a:ext cx="6749285" cy="1977345"/>
              <a:chOff x="877948" y="2408062"/>
              <a:chExt cx="7656690" cy="2242783"/>
            </a:xfrm>
          </p:grpSpPr>
          <p:sp>
            <p:nvSpPr>
              <p:cNvPr id="12" name="左大括号 11"/>
              <p:cNvSpPr/>
              <p:nvPr/>
            </p:nvSpPr>
            <p:spPr>
              <a:xfrm>
                <a:off x="877948" y="2419172"/>
                <a:ext cx="455623" cy="2231673"/>
              </a:xfrm>
              <a:prstGeom prst="leftBrace">
                <a:avLst/>
              </a:prstGeom>
              <a:ln w="9525">
                <a:solidFill>
                  <a:srgbClr val="EE7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332866" y="2582823"/>
                <a:ext cx="0" cy="190311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2323861" y="4483237"/>
                <a:ext cx="617075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2340069" y="2574722"/>
                <a:ext cx="6183457" cy="307926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40069" y="2974709"/>
                <a:ext cx="3427493" cy="3079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40069" y="3381045"/>
                <a:ext cx="2743264" cy="3079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340069" y="3771508"/>
                <a:ext cx="4799124" cy="3079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40069" y="4169909"/>
                <a:ext cx="1371632" cy="3079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右中括号 25"/>
              <p:cNvSpPr/>
              <p:nvPr/>
            </p:nvSpPr>
            <p:spPr>
              <a:xfrm rot="16200000">
                <a:off x="5416720" y="-663826"/>
                <a:ext cx="46030" cy="6189806"/>
              </a:xfrm>
              <a:prstGeom prst="rightBracket">
                <a:avLst/>
              </a:prstGeom>
              <a:ln w="9525">
                <a:solidFill>
                  <a:srgbClr val="EE7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3025885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083333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767562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7825010" y="2574722"/>
                <a:ext cx="0" cy="189041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8510825" y="2728686"/>
                <a:ext cx="0" cy="174914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453378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7139194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711701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397517" y="2574722"/>
                <a:ext cx="0" cy="19031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17"/>
            <p:cNvSpPr txBox="1">
              <a:spLocks noChangeArrowheads="1"/>
            </p:cNvSpPr>
            <p:nvPr/>
          </p:nvSpPr>
          <p:spPr bwMode="auto">
            <a:xfrm>
              <a:off x="4377008" y="1109066"/>
              <a:ext cx="1430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 to add title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TextBox 17"/>
            <p:cNvSpPr txBox="1">
              <a:spLocks noChangeArrowheads="1"/>
            </p:cNvSpPr>
            <p:nvPr/>
          </p:nvSpPr>
          <p:spPr bwMode="auto">
            <a:xfrm>
              <a:off x="568545" y="2113319"/>
              <a:ext cx="7195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 to add title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67429" y="1568912"/>
              <a:ext cx="10807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67429" y="1922523"/>
              <a:ext cx="10807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67429" y="2276134"/>
              <a:ext cx="10807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67429" y="2629745"/>
              <a:ext cx="10807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7429" y="2983355"/>
              <a:ext cx="10807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2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310893" y="3641844"/>
            <a:ext cx="66814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leader of professional PPT designer in China. 5years of making professional PPT, 500 case studies for the classical PPT, make sure you will be satisfied. ……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3" r="5192" b="258"/>
          <a:stretch>
            <a:fillRect/>
          </a:stretch>
        </p:blipFill>
        <p:spPr>
          <a:xfrm>
            <a:off x="0" y="1563638"/>
            <a:ext cx="3860374" cy="1943683"/>
          </a:xfrm>
          <a:prstGeom prst="rect">
            <a:avLst/>
          </a:prstGeom>
        </p:spPr>
      </p:pic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15234" y="1563638"/>
            <a:ext cx="5328766" cy="1943683"/>
            <a:chOff x="3815234" y="1563638"/>
            <a:chExt cx="5328766" cy="1943683"/>
          </a:xfrm>
        </p:grpSpPr>
        <p:sp>
          <p:nvSpPr>
            <p:cNvPr id="17" name="矩形 16"/>
            <p:cNvSpPr/>
            <p:nvPr/>
          </p:nvSpPr>
          <p:spPr>
            <a:xfrm>
              <a:off x="3815234" y="1563638"/>
              <a:ext cx="5328766" cy="19436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135309" y="2087926"/>
              <a:ext cx="144016" cy="866618"/>
              <a:chOff x="3902592" y="2027928"/>
              <a:chExt cx="144016" cy="866618"/>
            </a:xfrm>
          </p:grpSpPr>
          <p:sp>
            <p:nvSpPr>
              <p:cNvPr id="35" name="等腰三角形 41"/>
              <p:cNvSpPr/>
              <p:nvPr/>
            </p:nvSpPr>
            <p:spPr>
              <a:xfrm flipV="1">
                <a:off x="3902592" y="2826049"/>
                <a:ext cx="144016" cy="68497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等腰三角形 41"/>
              <p:cNvSpPr/>
              <p:nvPr/>
            </p:nvSpPr>
            <p:spPr>
              <a:xfrm flipV="1">
                <a:off x="3902592" y="2560008"/>
                <a:ext cx="144016" cy="68497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等腰三角形 41"/>
              <p:cNvSpPr/>
              <p:nvPr/>
            </p:nvSpPr>
            <p:spPr>
              <a:xfrm flipV="1">
                <a:off x="3902592" y="2293968"/>
                <a:ext cx="144016" cy="68497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等腰三角形 41"/>
              <p:cNvSpPr/>
              <p:nvPr/>
            </p:nvSpPr>
            <p:spPr>
              <a:xfrm flipV="1">
                <a:off x="3902592" y="2027928"/>
                <a:ext cx="144016" cy="68497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TextBox 17"/>
            <p:cNvSpPr txBox="1">
              <a:spLocks noChangeArrowheads="1"/>
            </p:cNvSpPr>
            <p:nvPr/>
          </p:nvSpPr>
          <p:spPr bwMode="auto">
            <a:xfrm>
              <a:off x="4258737" y="1978195"/>
              <a:ext cx="1430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Click  to add title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17"/>
            <p:cNvSpPr txBox="1">
              <a:spLocks noChangeArrowheads="1"/>
            </p:cNvSpPr>
            <p:nvPr/>
          </p:nvSpPr>
          <p:spPr bwMode="auto">
            <a:xfrm>
              <a:off x="4258737" y="2244327"/>
              <a:ext cx="1430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Click  to add title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17"/>
            <p:cNvSpPr txBox="1">
              <a:spLocks noChangeArrowheads="1"/>
            </p:cNvSpPr>
            <p:nvPr/>
          </p:nvSpPr>
          <p:spPr bwMode="auto">
            <a:xfrm>
              <a:off x="4258737" y="2510459"/>
              <a:ext cx="1430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Click  to add title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17"/>
            <p:cNvSpPr txBox="1">
              <a:spLocks noChangeArrowheads="1"/>
            </p:cNvSpPr>
            <p:nvPr/>
          </p:nvSpPr>
          <p:spPr bwMode="auto">
            <a:xfrm>
              <a:off x="4258737" y="2776592"/>
              <a:ext cx="1430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buFontTx/>
                <a:buNone/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Click  to add title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5702949" y="2283145"/>
              <a:ext cx="301019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705052" y="1975618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33455" y="3495169"/>
            <a:ext cx="66814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leader of professional PPT designer in China. 5years of making professional PPT, 500 case studies for the classical PPT, make sure you will be satisfied. ……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" b="9747"/>
          <a:stretch>
            <a:fillRect/>
          </a:stretch>
        </p:blipFill>
        <p:spPr>
          <a:xfrm>
            <a:off x="348225" y="1266174"/>
            <a:ext cx="2685942" cy="15471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>
            <a:fillRect/>
          </a:stretch>
        </p:blipFill>
        <p:spPr>
          <a:xfrm>
            <a:off x="6021130" y="1275606"/>
            <a:ext cx="2734375" cy="1558070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4416" r="1229" b="13467"/>
          <a:stretch>
            <a:fillRect/>
          </a:stretch>
        </p:blipFill>
        <p:spPr>
          <a:xfrm>
            <a:off x="3206900" y="1276880"/>
            <a:ext cx="2733253" cy="1536481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4086" y="3110807"/>
            <a:ext cx="2748978" cy="1369356"/>
            <a:chOff x="484364" y="3110807"/>
            <a:chExt cx="2748978" cy="1369356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590092" y="3428822"/>
              <a:ext cx="1893676" cy="0"/>
            </a:xfrm>
            <a:prstGeom prst="line">
              <a:avLst/>
            </a:prstGeom>
            <a:ln w="9525">
              <a:solidFill>
                <a:srgbClr val="EE7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484364" y="3418334"/>
              <a:ext cx="2748978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6466" y="311080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8970" y="3110807"/>
            <a:ext cx="2748978" cy="1369356"/>
            <a:chOff x="3385485" y="3110807"/>
            <a:chExt cx="2748978" cy="1369356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3496962" y="3428822"/>
              <a:ext cx="1867126" cy="0"/>
            </a:xfrm>
            <a:prstGeom prst="line">
              <a:avLst/>
            </a:prstGeom>
            <a:ln w="9525">
              <a:solidFill>
                <a:srgbClr val="EE7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3385485" y="3418334"/>
              <a:ext cx="2748978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87587" y="311080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3854" y="3110807"/>
            <a:ext cx="2748978" cy="1369356"/>
            <a:chOff x="6300192" y="3110807"/>
            <a:chExt cx="2748978" cy="1369356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6372200" y="3428822"/>
              <a:ext cx="1890160" cy="0"/>
            </a:xfrm>
            <a:prstGeom prst="line">
              <a:avLst/>
            </a:prstGeom>
            <a:ln w="9525">
              <a:solidFill>
                <a:srgbClr val="EE7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6300192" y="3418334"/>
              <a:ext cx="2748978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02294" y="3110807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07690" y="2313912"/>
            <a:ext cx="7269162" cy="1024912"/>
            <a:chOff x="900113" y="2198836"/>
            <a:chExt cx="7269162" cy="1024912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900113" y="2198836"/>
              <a:ext cx="7269162" cy="1024912"/>
              <a:chOff x="899592" y="2480579"/>
              <a:chExt cx="7268967" cy="1025054"/>
            </a:xfrm>
          </p:grpSpPr>
          <p:sp>
            <p:nvSpPr>
              <p:cNvPr id="14" name="矩形 13"/>
              <p:cNvSpPr/>
              <p:nvPr/>
            </p:nvSpPr>
            <p:spPr>
              <a:xfrm flipH="1">
                <a:off x="899592" y="2480579"/>
                <a:ext cx="7268967" cy="10250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2"/>
              <a:stretch>
                <a:fillRect/>
              </a:stretch>
            </p:blipFill>
            <p:spPr bwMode="auto">
              <a:xfrm>
                <a:off x="6587550" y="2480579"/>
                <a:ext cx="1581009" cy="102505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组合 6"/>
              <p:cNvGrpSpPr/>
              <p:nvPr/>
            </p:nvGrpSpPr>
            <p:grpSpPr bwMode="auto">
              <a:xfrm>
                <a:off x="1251481" y="2656425"/>
                <a:ext cx="634983" cy="635088"/>
                <a:chOff x="1251481" y="2669125"/>
                <a:chExt cx="634983" cy="635088"/>
              </a:xfrm>
            </p:grpSpPr>
            <p:sp>
              <p:nvSpPr>
                <p:cNvPr id="17" name="TextBox 14"/>
                <p:cNvSpPr txBox="1"/>
                <p:nvPr/>
              </p:nvSpPr>
              <p:spPr>
                <a:xfrm>
                  <a:off x="1251481" y="2692588"/>
                  <a:ext cx="601646" cy="5842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altLang="zh-CN" sz="3200" spc="-1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endParaRPr lang="zh-CN" altLang="en-US" sz="3200" spc="-1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251481" y="2669125"/>
                  <a:ext cx="634983" cy="63508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矩形 71"/>
            <p:cNvSpPr>
              <a:spLocks noChangeArrowheads="1"/>
            </p:cNvSpPr>
            <p:nvPr/>
          </p:nvSpPr>
          <p:spPr bwMode="auto">
            <a:xfrm>
              <a:off x="1940351" y="2452979"/>
              <a:ext cx="4483309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</a:pPr>
              <a:r>
                <a:rPr lang="en-US" altLang="zh-CN" sz="1050" dirty="0">
                  <a:solidFill>
                    <a:prstClr val="white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zh-CN" altLang="zh-CN" sz="1050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7689" y="1131590"/>
            <a:ext cx="7269163" cy="1036555"/>
            <a:chOff x="1007689" y="1131590"/>
            <a:chExt cx="7269163" cy="1036555"/>
          </a:xfrm>
        </p:grpSpPr>
        <p:grpSp>
          <p:nvGrpSpPr>
            <p:cNvPr id="4" name="组合 3"/>
            <p:cNvGrpSpPr/>
            <p:nvPr/>
          </p:nvGrpSpPr>
          <p:grpSpPr bwMode="auto">
            <a:xfrm>
              <a:off x="1007689" y="1131590"/>
              <a:ext cx="7269163" cy="1036555"/>
              <a:chOff x="899591" y="1214884"/>
              <a:chExt cx="7268968" cy="103669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99592" y="1214885"/>
                <a:ext cx="7268967" cy="1036697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99591" y="1214884"/>
                <a:ext cx="1583613" cy="103669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组合 4"/>
              <p:cNvGrpSpPr/>
              <p:nvPr/>
            </p:nvGrpSpPr>
            <p:grpSpPr bwMode="auto">
              <a:xfrm>
                <a:off x="7161431" y="1391914"/>
                <a:ext cx="634983" cy="635088"/>
                <a:chOff x="7161431" y="1404614"/>
                <a:chExt cx="634983" cy="635088"/>
              </a:xfrm>
            </p:grpSpPr>
            <p:sp>
              <p:nvSpPr>
                <p:cNvPr id="9" name="TextBox 6"/>
                <p:cNvSpPr txBox="1"/>
                <p:nvPr/>
              </p:nvSpPr>
              <p:spPr>
                <a:xfrm>
                  <a:off x="7183654" y="1408497"/>
                  <a:ext cx="601431" cy="5848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altLang="zh-CN" sz="3200" spc="-1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  <a:endParaRPr lang="zh-CN" altLang="en-US" sz="3200" i="1" spc="-1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7161431" y="1404614"/>
                  <a:ext cx="634983" cy="63508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2847535" y="1245961"/>
              <a:ext cx="4392488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7689" y="3484592"/>
            <a:ext cx="7269163" cy="1018705"/>
            <a:chOff x="1007689" y="3484592"/>
            <a:chExt cx="7269163" cy="1018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1007689" y="3484592"/>
              <a:ext cx="7269163" cy="1018705"/>
              <a:chOff x="900112" y="3458195"/>
              <a:chExt cx="7269163" cy="1018705"/>
            </a:xfrm>
          </p:grpSpPr>
          <p:grpSp>
            <p:nvGrpSpPr>
              <p:cNvPr id="20" name="组合 19"/>
              <p:cNvGrpSpPr/>
              <p:nvPr/>
            </p:nvGrpSpPr>
            <p:grpSpPr bwMode="auto">
              <a:xfrm>
                <a:off x="900112" y="3458195"/>
                <a:ext cx="7269163" cy="1018705"/>
                <a:chOff x="899592" y="3739864"/>
                <a:chExt cx="7268967" cy="1019819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899592" y="3739864"/>
                  <a:ext cx="7268967" cy="10198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3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899593" y="3739864"/>
                  <a:ext cx="1511607" cy="1019819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TextBox 22"/>
                <p:cNvSpPr txBox="1"/>
                <p:nvPr/>
              </p:nvSpPr>
              <p:spPr bwMode="auto">
                <a:xfrm>
                  <a:off x="7243915" y="3928092"/>
                  <a:ext cx="601431" cy="5854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altLang="zh-CN" sz="3200" spc="-1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  <a:endParaRPr lang="zh-CN" altLang="en-US" sz="3200" spc="-1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椭圆 20"/>
              <p:cNvSpPr/>
              <p:nvPr/>
            </p:nvSpPr>
            <p:spPr bwMode="auto">
              <a:xfrm>
                <a:off x="7225758" y="3630950"/>
                <a:ext cx="635000" cy="63500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847535" y="3565119"/>
              <a:ext cx="4392488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500 case studies for the classical PPT, make sure you will be satisfied. ……</a:t>
              </a:r>
              <a:endPara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18" name="直角三角形 17"/>
          <p:cNvSpPr/>
          <p:nvPr/>
        </p:nvSpPr>
        <p:spPr>
          <a:xfrm flipH="1" flipV="1">
            <a:off x="7028741" y="-1"/>
            <a:ext cx="2115259" cy="211525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5597293" y="4625492"/>
            <a:ext cx="3169954" cy="207328"/>
            <a:chOff x="5597293" y="4625492"/>
            <a:chExt cx="3169954" cy="20732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597293" y="4662003"/>
              <a:ext cx="726904" cy="166198"/>
              <a:chOff x="3745850" y="4662003"/>
              <a:chExt cx="726904" cy="16619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3745850" y="4688771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5"/>
              <p:cNvSpPr>
                <a:spLocks noChangeArrowheads="1"/>
              </p:cNvSpPr>
              <p:nvPr/>
            </p:nvSpPr>
            <p:spPr bwMode="auto">
              <a:xfrm>
                <a:off x="3800774" y="4662003"/>
                <a:ext cx="671980" cy="16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 Unicode MS" panose="020B0604020202020204" pitchFamily="34" charset="-122"/>
                  </a:rPr>
                  <a:t>POWERFUL</a:t>
                </a:r>
                <a:endParaRPr lang="zh-CN" altLang="en-US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485761" y="4625492"/>
              <a:ext cx="721303" cy="202710"/>
              <a:chOff x="5251466" y="4625492"/>
              <a:chExt cx="721303" cy="202710"/>
            </a:xfrm>
          </p:grpSpPr>
          <p:grpSp>
            <p:nvGrpSpPr>
              <p:cNvPr id="111" name="组合 93"/>
              <p:cNvGrpSpPr/>
              <p:nvPr/>
            </p:nvGrpSpPr>
            <p:grpSpPr bwMode="auto">
              <a:xfrm>
                <a:off x="5297994" y="4625492"/>
                <a:ext cx="674775" cy="202710"/>
                <a:chOff x="694821" y="923307"/>
                <a:chExt cx="674443" cy="2024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28057" y="959781"/>
                  <a:ext cx="641207" cy="166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CREATIVE 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95"/>
                <p:cNvSpPr txBox="1"/>
                <p:nvPr/>
              </p:nvSpPr>
              <p:spPr>
                <a:xfrm>
                  <a:off x="694821" y="923307"/>
                  <a:ext cx="184640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5251466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368629" y="4625492"/>
              <a:ext cx="598328" cy="207328"/>
              <a:chOff x="6751482" y="4625492"/>
              <a:chExt cx="598328" cy="207328"/>
            </a:xfrm>
          </p:grpSpPr>
          <p:grpSp>
            <p:nvGrpSpPr>
              <p:cNvPr id="105" name="组合 99"/>
              <p:cNvGrpSpPr/>
              <p:nvPr/>
            </p:nvGrpSpPr>
            <p:grpSpPr bwMode="auto">
              <a:xfrm>
                <a:off x="6775927" y="4625492"/>
                <a:ext cx="573883" cy="207328"/>
                <a:chOff x="725084" y="923307"/>
                <a:chExt cx="573833" cy="20711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66445" y="959781"/>
                  <a:ext cx="532472" cy="170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PRETTY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1"/>
                <p:cNvSpPr txBox="1"/>
                <p:nvPr/>
              </p:nvSpPr>
              <p:spPr>
                <a:xfrm>
                  <a:off x="725084" y="923307"/>
                  <a:ext cx="184715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675148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8128522" y="4662004"/>
              <a:ext cx="638725" cy="166198"/>
              <a:chOff x="8128522" y="4662004"/>
              <a:chExt cx="638725" cy="166198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8210685" y="4662004"/>
                <a:ext cx="556562" cy="16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LOGICAL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12852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 bwMode="auto">
          <a:xfrm>
            <a:off x="662093" y="931541"/>
            <a:ext cx="2339752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ONTENTS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3" name="直角三角形 92"/>
          <p:cNvSpPr/>
          <p:nvPr/>
        </p:nvSpPr>
        <p:spPr>
          <a:xfrm rot="5400000" flipH="1">
            <a:off x="0" y="931540"/>
            <a:ext cx="4211960" cy="4211960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5400000" flipH="1">
            <a:off x="1" y="1219571"/>
            <a:ext cx="3923927" cy="3923927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 flipV="1">
            <a:off x="809576" y="1326712"/>
            <a:ext cx="2104911" cy="151450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4487" y="2338562"/>
            <a:ext cx="3372787" cy="408121"/>
            <a:chOff x="798934" y="1718880"/>
            <a:chExt cx="3372787" cy="408121"/>
          </a:xfrm>
        </p:grpSpPr>
        <p:sp>
          <p:nvSpPr>
            <p:cNvPr id="92" name="Text Box 5"/>
            <p:cNvSpPr txBox="1">
              <a:spLocks noChangeArrowheads="1"/>
            </p:cNvSpPr>
            <p:nvPr/>
          </p:nvSpPr>
          <p:spPr bwMode="auto">
            <a:xfrm>
              <a:off x="1353563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983286" y="1726891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786045" y="1831795"/>
              <a:ext cx="186883" cy="161106"/>
            </a:xfrm>
            <a:prstGeom prst="triangl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6270501" y="4689981"/>
            <a:ext cx="2614607" cy="21544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800" dirty="0">
                <a:solidFill>
                  <a:srgbClr val="EE9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800" dirty="0">
              <a:solidFill>
                <a:srgbClr val="EE9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85276" y="142043"/>
            <a:ext cx="3341617" cy="592124"/>
            <a:chOff x="402261" y="1526866"/>
            <a:chExt cx="3341617" cy="592124"/>
          </a:xfrm>
        </p:grpSpPr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925720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Text Box 5"/>
            <p:cNvSpPr txBox="1">
              <a:spLocks noChangeArrowheads="1"/>
            </p:cNvSpPr>
            <p:nvPr/>
          </p:nvSpPr>
          <p:spPr bwMode="auto">
            <a:xfrm>
              <a:off x="402261" y="1526866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04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196841" y="1446312"/>
            <a:ext cx="1243533" cy="1243532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2" name="TextBox 338"/>
          <p:cNvSpPr txBox="1">
            <a:spLocks noChangeArrowheads="1"/>
          </p:cNvSpPr>
          <p:nvPr/>
        </p:nvSpPr>
        <p:spPr bwMode="auto">
          <a:xfrm>
            <a:off x="1175852" y="1864915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空心弧 22"/>
          <p:cNvSpPr/>
          <p:nvPr/>
        </p:nvSpPr>
        <p:spPr>
          <a:xfrm rot="19800000">
            <a:off x="1146974" y="1407736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EE7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340"/>
          <p:cNvSpPr txBox="1">
            <a:spLocks noChangeArrowheads="1"/>
          </p:cNvSpPr>
          <p:nvPr/>
        </p:nvSpPr>
        <p:spPr bwMode="auto">
          <a:xfrm>
            <a:off x="3264949" y="1864915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13879" y="1407736"/>
            <a:ext cx="1243533" cy="1243532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9800000">
            <a:off x="3069488" y="1381516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EE7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80225" y="1443131"/>
            <a:ext cx="1184838" cy="118483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8" name="TextBox 341"/>
          <p:cNvSpPr txBox="1">
            <a:spLocks noChangeArrowheads="1"/>
          </p:cNvSpPr>
          <p:nvPr/>
        </p:nvSpPr>
        <p:spPr bwMode="auto">
          <a:xfrm>
            <a:off x="5165767" y="1864915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空心弧 28"/>
          <p:cNvSpPr/>
          <p:nvPr/>
        </p:nvSpPr>
        <p:spPr>
          <a:xfrm rot="19800000">
            <a:off x="4891476" y="1406781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EE7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872" y="1449836"/>
            <a:ext cx="1184840" cy="118483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1" name="TextBox 342"/>
          <p:cNvSpPr txBox="1">
            <a:spLocks noChangeArrowheads="1"/>
          </p:cNvSpPr>
          <p:nvPr/>
        </p:nvSpPr>
        <p:spPr bwMode="auto">
          <a:xfrm>
            <a:off x="6903318" y="1864915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空心弧 31"/>
          <p:cNvSpPr/>
          <p:nvPr/>
        </p:nvSpPr>
        <p:spPr>
          <a:xfrm rot="19800000">
            <a:off x="6701558" y="1411543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EE7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03073" y="2945199"/>
            <a:ext cx="7069327" cy="1141361"/>
            <a:chOff x="9233189" y="1806686"/>
            <a:chExt cx="7069327" cy="1141361"/>
          </a:xfrm>
        </p:grpSpPr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9233189" y="2128592"/>
              <a:ext cx="7069327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 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33189" y="1806686"/>
              <a:ext cx="155745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1679757" y="2448768"/>
            <a:ext cx="361615" cy="238923"/>
          </a:xfrm>
          <a:prstGeom prst="triangle">
            <a:avLst/>
          </a:prstGeom>
          <a:solidFill>
            <a:srgbClr val="EE7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等腰三角形 3"/>
          <p:cNvSpPr/>
          <p:nvPr/>
        </p:nvSpPr>
        <p:spPr bwMode="auto">
          <a:xfrm flipV="1">
            <a:off x="3567845" y="2465437"/>
            <a:ext cx="361615" cy="238923"/>
          </a:xfrm>
          <a:prstGeom prst="triangle">
            <a:avLst/>
          </a:prstGeom>
          <a:solidFill>
            <a:srgbClr val="EE7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等腰三角形 4"/>
          <p:cNvSpPr/>
          <p:nvPr/>
        </p:nvSpPr>
        <p:spPr bwMode="auto">
          <a:xfrm flipV="1">
            <a:off x="5426001" y="2455118"/>
            <a:ext cx="361615" cy="238923"/>
          </a:xfrm>
          <a:prstGeom prst="triangle">
            <a:avLst/>
          </a:prstGeom>
          <a:solidFill>
            <a:srgbClr val="EE7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等腰三角形 5"/>
          <p:cNvSpPr/>
          <p:nvPr/>
        </p:nvSpPr>
        <p:spPr bwMode="auto">
          <a:xfrm flipV="1">
            <a:off x="7251154" y="2448768"/>
            <a:ext cx="362944" cy="238923"/>
          </a:xfrm>
          <a:prstGeom prst="triangle">
            <a:avLst/>
          </a:prstGeom>
          <a:solidFill>
            <a:srgbClr val="EE7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39636" y="1291052"/>
            <a:ext cx="6806798" cy="1220368"/>
            <a:chOff x="1239636" y="1403662"/>
            <a:chExt cx="6806798" cy="1220368"/>
          </a:xfrm>
        </p:grpSpPr>
        <p:sp>
          <p:nvSpPr>
            <p:cNvPr id="9" name="椭圆 8"/>
            <p:cNvSpPr/>
            <p:nvPr/>
          </p:nvSpPr>
          <p:spPr bwMode="auto">
            <a:xfrm>
              <a:off x="3097356" y="1418374"/>
              <a:ext cx="1258620" cy="1205656"/>
            </a:xfrm>
            <a:prstGeom prst="ellipse">
              <a:avLst/>
            </a:prstGeom>
            <a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38100">
              <a:solidFill>
                <a:srgbClr val="EE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239636" y="1403662"/>
              <a:ext cx="1227758" cy="117433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38100">
              <a:solidFill>
                <a:srgbClr val="EE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985938" y="1403662"/>
              <a:ext cx="1227756" cy="1172498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38100">
              <a:solidFill>
                <a:srgbClr val="EE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828298" y="1403662"/>
              <a:ext cx="1218136" cy="1165136"/>
            </a:xfrm>
            <a:prstGeom prst="ellipse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38100">
              <a:solidFill>
                <a:srgbClr val="EE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04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85917" y="2849921"/>
            <a:ext cx="2011439" cy="1561494"/>
            <a:chOff x="1239635" y="2962531"/>
            <a:chExt cx="2011439" cy="1561494"/>
          </a:xfrm>
        </p:grpSpPr>
        <p:sp>
          <p:nvSpPr>
            <p:cNvPr id="33" name="矩形 32"/>
            <p:cNvSpPr/>
            <p:nvPr/>
          </p:nvSpPr>
          <p:spPr>
            <a:xfrm>
              <a:off x="1239635" y="296253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71"/>
            <p:cNvSpPr>
              <a:spLocks noChangeArrowheads="1"/>
            </p:cNvSpPr>
            <p:nvPr/>
          </p:nvSpPr>
          <p:spPr bwMode="auto">
            <a:xfrm>
              <a:off x="1239636" y="3219822"/>
              <a:ext cx="201143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</a:t>
              </a:r>
              <a:endParaRPr lang="zh-CN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38531" y="2849921"/>
            <a:ext cx="2011439" cy="1561494"/>
            <a:chOff x="3203847" y="2962531"/>
            <a:chExt cx="2011439" cy="1561494"/>
          </a:xfrm>
        </p:grpSpPr>
        <p:sp>
          <p:nvSpPr>
            <p:cNvPr id="35" name="矩形 34"/>
            <p:cNvSpPr/>
            <p:nvPr/>
          </p:nvSpPr>
          <p:spPr>
            <a:xfrm>
              <a:off x="3203847" y="296253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71"/>
            <p:cNvSpPr>
              <a:spLocks noChangeArrowheads="1"/>
            </p:cNvSpPr>
            <p:nvPr/>
          </p:nvSpPr>
          <p:spPr bwMode="auto">
            <a:xfrm>
              <a:off x="3203848" y="3219822"/>
              <a:ext cx="201143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</a:t>
              </a:r>
              <a:endParaRPr lang="zh-CN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91145" y="2849921"/>
            <a:ext cx="2011439" cy="1561494"/>
            <a:chOff x="5168058" y="2962531"/>
            <a:chExt cx="2011439" cy="1561494"/>
          </a:xfrm>
        </p:grpSpPr>
        <p:sp>
          <p:nvSpPr>
            <p:cNvPr id="37" name="矩形 36"/>
            <p:cNvSpPr/>
            <p:nvPr/>
          </p:nvSpPr>
          <p:spPr>
            <a:xfrm>
              <a:off x="5168058" y="296253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71"/>
            <p:cNvSpPr>
              <a:spLocks noChangeArrowheads="1"/>
            </p:cNvSpPr>
            <p:nvPr/>
          </p:nvSpPr>
          <p:spPr bwMode="auto">
            <a:xfrm>
              <a:off x="5168059" y="3219822"/>
              <a:ext cx="201143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</a:t>
              </a:r>
              <a:endParaRPr lang="zh-CN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43759" y="2849921"/>
            <a:ext cx="2011439" cy="1561494"/>
            <a:chOff x="7097477" y="2962531"/>
            <a:chExt cx="2011439" cy="1561494"/>
          </a:xfrm>
        </p:grpSpPr>
        <p:sp>
          <p:nvSpPr>
            <p:cNvPr id="39" name="矩形 38"/>
            <p:cNvSpPr/>
            <p:nvPr/>
          </p:nvSpPr>
          <p:spPr>
            <a:xfrm>
              <a:off x="7097477" y="2962531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71"/>
            <p:cNvSpPr>
              <a:spLocks noChangeArrowheads="1"/>
            </p:cNvSpPr>
            <p:nvPr/>
          </p:nvSpPr>
          <p:spPr bwMode="auto">
            <a:xfrm>
              <a:off x="7097478" y="3219822"/>
              <a:ext cx="201143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</a:t>
              </a:r>
              <a:endParaRPr lang="zh-CN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1930" y="1019271"/>
            <a:ext cx="556563" cy="748712"/>
            <a:chOff x="4195889" y="896685"/>
            <a:chExt cx="556563" cy="748712"/>
          </a:xfrm>
        </p:grpSpPr>
        <p:grpSp>
          <p:nvGrpSpPr>
            <p:cNvPr id="4" name="组合 3"/>
            <p:cNvGrpSpPr/>
            <p:nvPr/>
          </p:nvGrpSpPr>
          <p:grpSpPr>
            <a:xfrm>
              <a:off x="4381805" y="1191649"/>
              <a:ext cx="124358" cy="453748"/>
              <a:chOff x="4381805" y="1191649"/>
              <a:chExt cx="124358" cy="45374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9" name="直接连接符 8"/>
                <p:cNvCxnSpPr>
                  <a:endCxn id="8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椭圆 6"/>
              <p:cNvSpPr/>
              <p:nvPr/>
            </p:nvSpPr>
            <p:spPr>
              <a:xfrm>
                <a:off x="4417790" y="1191649"/>
                <a:ext cx="54000" cy="5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485559" y="1521840"/>
            <a:ext cx="5390697" cy="24871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19672" y="1630299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12" name="直接连接符 11"/>
          <p:cNvCxnSpPr>
            <a:stCxn id="11" idx="1"/>
          </p:cNvCxnSpPr>
          <p:nvPr/>
        </p:nvCxnSpPr>
        <p:spPr>
          <a:xfrm flipV="1">
            <a:off x="1637884" y="1630299"/>
            <a:ext cx="2934116" cy="18212"/>
          </a:xfrm>
          <a:prstGeom prst="line">
            <a:avLst/>
          </a:prstGeom>
          <a:ln w="1587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973886" y="1814711"/>
            <a:ext cx="556563" cy="748712"/>
            <a:chOff x="4195889" y="896685"/>
            <a:chExt cx="556563" cy="748712"/>
          </a:xfrm>
        </p:grpSpPr>
        <p:grpSp>
          <p:nvGrpSpPr>
            <p:cNvPr id="14" name="组合 13"/>
            <p:cNvGrpSpPr/>
            <p:nvPr/>
          </p:nvGrpSpPr>
          <p:grpSpPr>
            <a:xfrm>
              <a:off x="4381805" y="1191649"/>
              <a:ext cx="124358" cy="453748"/>
              <a:chOff x="4381805" y="1191649"/>
              <a:chExt cx="124358" cy="45374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9" name="直接连接符 18"/>
                <p:cNvCxnSpPr>
                  <a:endCxn id="18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椭圆 16"/>
              <p:cNvSpPr/>
              <p:nvPr/>
            </p:nvSpPr>
            <p:spPr>
              <a:xfrm>
                <a:off x="4415408" y="1191649"/>
                <a:ext cx="54000" cy="5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471779" y="2330606"/>
            <a:ext cx="5404477" cy="24871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05892" y="2439065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>
            <a:stCxn id="22" idx="1"/>
          </p:cNvCxnSpPr>
          <p:nvPr/>
        </p:nvCxnSpPr>
        <p:spPr>
          <a:xfrm>
            <a:off x="1624104" y="2457277"/>
            <a:ext cx="1651752" cy="0"/>
          </a:xfrm>
          <a:prstGeom prst="line">
            <a:avLst/>
          </a:prstGeom>
          <a:ln w="1587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868144" y="2636009"/>
            <a:ext cx="556563" cy="748712"/>
            <a:chOff x="4195889" y="896685"/>
            <a:chExt cx="556563" cy="748712"/>
          </a:xfrm>
        </p:grpSpPr>
        <p:grpSp>
          <p:nvGrpSpPr>
            <p:cNvPr id="25" name="组合 24"/>
            <p:cNvGrpSpPr/>
            <p:nvPr/>
          </p:nvGrpSpPr>
          <p:grpSpPr>
            <a:xfrm>
              <a:off x="4381805" y="1189268"/>
              <a:ext cx="124358" cy="456129"/>
              <a:chOff x="4381805" y="1189268"/>
              <a:chExt cx="124358" cy="45612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0" name="直接连接符 29"/>
                <p:cNvCxnSpPr>
                  <a:endCxn id="29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rgbClr val="EE7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椭圆 27"/>
              <p:cNvSpPr/>
              <p:nvPr/>
            </p:nvSpPr>
            <p:spPr>
              <a:xfrm>
                <a:off x="4421438" y="1189268"/>
                <a:ext cx="54000" cy="54000"/>
              </a:xfrm>
              <a:prstGeom prst="ellipse">
                <a:avLst/>
              </a:prstGeom>
              <a:solidFill>
                <a:srgbClr val="79BC00"/>
              </a:solidFill>
              <a:ln>
                <a:solidFill>
                  <a:srgbClr val="83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89%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467347" y="3159219"/>
            <a:ext cx="5408909" cy="24871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E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01460" y="3260363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>
            <a:stCxn id="32" idx="1"/>
            <a:endCxn id="29" idx="7"/>
          </p:cNvCxnSpPr>
          <p:nvPr/>
        </p:nvCxnSpPr>
        <p:spPr>
          <a:xfrm>
            <a:off x="1619672" y="3278575"/>
            <a:ext cx="4540534" cy="0"/>
          </a:xfrm>
          <a:prstGeom prst="line">
            <a:avLst/>
          </a:prstGeom>
          <a:ln w="158750" cap="rnd">
            <a:solidFill>
              <a:srgbClr val="EE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1040619" y="1247865"/>
            <a:ext cx="320234" cy="513239"/>
            <a:chOff x="4638" y="-33"/>
            <a:chExt cx="667" cy="1069"/>
          </a:xfrm>
          <a:solidFill>
            <a:schemeClr val="bg1">
              <a:lumMod val="50000"/>
            </a:schemeClr>
          </a:solidFill>
        </p:grpSpPr>
        <p:sp>
          <p:nvSpPr>
            <p:cNvPr id="35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035567" y="2044623"/>
            <a:ext cx="320234" cy="513239"/>
            <a:chOff x="4638" y="-33"/>
            <a:chExt cx="667" cy="1069"/>
          </a:xfrm>
          <a:solidFill>
            <a:schemeClr val="bg1">
              <a:lumMod val="50000"/>
            </a:schemeClr>
          </a:solidFill>
        </p:grpSpPr>
        <p:sp>
          <p:nvSpPr>
            <p:cNvPr id="38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4"/>
          <p:cNvGrpSpPr>
            <a:grpSpLocks noChangeAspect="1"/>
          </p:cNvGrpSpPr>
          <p:nvPr/>
        </p:nvGrpSpPr>
        <p:grpSpPr bwMode="auto">
          <a:xfrm>
            <a:off x="1035567" y="2877929"/>
            <a:ext cx="320234" cy="513239"/>
            <a:chOff x="4638" y="-33"/>
            <a:chExt cx="667" cy="1069"/>
          </a:xfrm>
          <a:solidFill>
            <a:srgbClr val="EE7C00"/>
          </a:solidFill>
        </p:grpSpPr>
        <p:sp>
          <p:nvSpPr>
            <p:cNvPr id="41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29072" y="1418811"/>
            <a:ext cx="1557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title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29072" y="2253426"/>
            <a:ext cx="1557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title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29072" y="3088041"/>
            <a:ext cx="1557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title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18"/>
          <p:cNvSpPr>
            <a:spLocks noChangeArrowheads="1"/>
          </p:cNvSpPr>
          <p:nvPr/>
        </p:nvSpPr>
        <p:spPr bwMode="auto">
          <a:xfrm>
            <a:off x="963182" y="3750028"/>
            <a:ext cx="7069327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RAPIDPPT, the leader of professional PPT designer in China. 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PPT, make sure you will be satisfied. 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3182" y="3428122"/>
            <a:ext cx="1557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title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04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267748"/>
            <a:ext cx="2164483" cy="1127232"/>
            <a:chOff x="1115616" y="1555780"/>
            <a:chExt cx="2164483" cy="1127232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115616" y="1863557"/>
              <a:ext cx="2164483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36000" y="1555780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05320" y="1267748"/>
            <a:ext cx="2164483" cy="1127232"/>
            <a:chOff x="5605320" y="1555780"/>
            <a:chExt cx="2164483" cy="1127232"/>
          </a:xfrm>
        </p:grpSpPr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5605320" y="1863557"/>
              <a:ext cx="2164483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25704" y="1555780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45150" y="2840037"/>
            <a:ext cx="2164483" cy="1127232"/>
            <a:chOff x="3445150" y="3128069"/>
            <a:chExt cx="2164483" cy="112723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3445150" y="3435846"/>
              <a:ext cx="2164483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leader of professional PPT designer in China. 5years of making professional PPT, </a:t>
              </a:r>
              <a:endPara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65534" y="3128069"/>
              <a:ext cx="1356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spc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80" y="2715766"/>
            <a:ext cx="2131369" cy="142162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 b="5740"/>
          <a:stretch>
            <a:fillRect/>
          </a:stretch>
        </p:blipFill>
        <p:spPr>
          <a:xfrm>
            <a:off x="3445150" y="1291362"/>
            <a:ext cx="2131369" cy="14221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9"/>
          <a:stretch>
            <a:fillRect/>
          </a:stretch>
        </p:blipFill>
        <p:spPr>
          <a:xfrm>
            <a:off x="5590186" y="2707157"/>
            <a:ext cx="2126642" cy="14294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3" name="直角三角形 2"/>
          <p:cNvSpPr/>
          <p:nvPr/>
        </p:nvSpPr>
        <p:spPr>
          <a:xfrm flipH="1" flipV="1">
            <a:off x="6684231" y="0"/>
            <a:ext cx="2459769" cy="245976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6484148" y="0"/>
            <a:ext cx="2287735" cy="2075096"/>
          </a:xfrm>
          <a:custGeom>
            <a:avLst/>
            <a:gdLst>
              <a:gd name="connsiteX0" fmla="*/ 2719070 w 2719070"/>
              <a:gd name="connsiteY0" fmla="*/ 2466340 h 2466340"/>
              <a:gd name="connsiteX1" fmla="*/ 2466340 w 2719070"/>
              <a:gd name="connsiteY1" fmla="*/ 2466340 h 2466340"/>
              <a:gd name="connsiteX2" fmla="*/ 0 w 2719070"/>
              <a:gd name="connsiteY2" fmla="*/ 0 h 2466340"/>
              <a:gd name="connsiteX3" fmla="*/ 252730 w 2719070"/>
              <a:gd name="connsiteY3" fmla="*/ 0 h 246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070" h="2466340">
                <a:moveTo>
                  <a:pt x="2719070" y="2466340"/>
                </a:moveTo>
                <a:lnTo>
                  <a:pt x="2466340" y="2466340"/>
                </a:lnTo>
                <a:lnTo>
                  <a:pt x="0" y="0"/>
                </a:lnTo>
                <a:lnTo>
                  <a:pt x="252730" y="0"/>
                </a:lnTo>
                <a:close/>
              </a:path>
            </a:pathLst>
          </a:custGeom>
          <a:solidFill>
            <a:srgbClr val="F39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6081485" y="430464"/>
            <a:ext cx="3062511" cy="3062511"/>
          </a:xfrm>
          <a:custGeom>
            <a:avLst/>
            <a:gdLst>
              <a:gd name="connsiteX0" fmla="*/ 4279375 w 4279375"/>
              <a:gd name="connsiteY0" fmla="*/ 4279375 h 4279375"/>
              <a:gd name="connsiteX1" fmla="*/ 3341689 w 4279375"/>
              <a:gd name="connsiteY1" fmla="*/ 4279375 h 4279375"/>
              <a:gd name="connsiteX2" fmla="*/ 0 w 4279375"/>
              <a:gd name="connsiteY2" fmla="*/ 937686 h 4279375"/>
              <a:gd name="connsiteX3" fmla="*/ 0 w 4279375"/>
              <a:gd name="connsiteY3" fmla="*/ 0 h 42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375" h="4279375">
                <a:moveTo>
                  <a:pt x="4279375" y="4279375"/>
                </a:moveTo>
                <a:lnTo>
                  <a:pt x="3341689" y="4279375"/>
                </a:lnTo>
                <a:lnTo>
                  <a:pt x="0" y="937686"/>
                </a:lnTo>
                <a:lnTo>
                  <a:pt x="0" y="0"/>
                </a:lnTo>
                <a:close/>
              </a:path>
            </a:pathLst>
          </a:custGeom>
          <a:solidFill>
            <a:srgbClr val="EE9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6787701" y="1573932"/>
            <a:ext cx="2356299" cy="2356299"/>
          </a:xfrm>
          <a:custGeom>
            <a:avLst/>
            <a:gdLst>
              <a:gd name="connsiteX0" fmla="*/ 3016168 w 3016168"/>
              <a:gd name="connsiteY0" fmla="*/ 3016168 h 3016168"/>
              <a:gd name="connsiteX1" fmla="*/ 2134041 w 3016168"/>
              <a:gd name="connsiteY1" fmla="*/ 3016168 h 3016168"/>
              <a:gd name="connsiteX2" fmla="*/ 0 w 3016168"/>
              <a:gd name="connsiteY2" fmla="*/ 882127 h 3016168"/>
              <a:gd name="connsiteX3" fmla="*/ 0 w 3016168"/>
              <a:gd name="connsiteY3" fmla="*/ 0 h 30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168" h="3016168">
                <a:moveTo>
                  <a:pt x="3016168" y="3016168"/>
                </a:moveTo>
                <a:lnTo>
                  <a:pt x="2134041" y="3016168"/>
                </a:lnTo>
                <a:lnTo>
                  <a:pt x="0" y="882127"/>
                </a:lnTo>
                <a:lnTo>
                  <a:pt x="0" y="0"/>
                </a:lnTo>
                <a:close/>
              </a:path>
            </a:pathLst>
          </a:custGeom>
          <a:solidFill>
            <a:srgbClr val="E15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" y="3467100"/>
            <a:ext cx="1676400" cy="1676400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0" y="4029074"/>
            <a:ext cx="1114425" cy="1114425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838201" y="4029074"/>
            <a:ext cx="1327065" cy="1114426"/>
          </a:xfrm>
          <a:custGeom>
            <a:avLst/>
            <a:gdLst>
              <a:gd name="connsiteX0" fmla="*/ 1327065 w 1327065"/>
              <a:gd name="connsiteY0" fmla="*/ 1114426 h 1114426"/>
              <a:gd name="connsiteX1" fmla="*/ 1114426 w 1327065"/>
              <a:gd name="connsiteY1" fmla="*/ 1114426 h 1114426"/>
              <a:gd name="connsiteX2" fmla="*/ 0 w 1327065"/>
              <a:gd name="connsiteY2" fmla="*/ 0 h 1114426"/>
              <a:gd name="connsiteX3" fmla="*/ 212639 w 1327065"/>
              <a:gd name="connsiteY3" fmla="*/ 0 h 111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065" h="1114426">
                <a:moveTo>
                  <a:pt x="1327065" y="1114426"/>
                </a:moveTo>
                <a:lnTo>
                  <a:pt x="1114426" y="1114426"/>
                </a:lnTo>
                <a:lnTo>
                  <a:pt x="0" y="0"/>
                </a:lnTo>
                <a:lnTo>
                  <a:pt x="212639" y="0"/>
                </a:lnTo>
                <a:close/>
              </a:path>
            </a:pathLst>
          </a:custGeom>
          <a:solidFill>
            <a:srgbClr val="F39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65459" y="2053234"/>
            <a:ext cx="4390681" cy="3077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084768" y="2359331"/>
            <a:ext cx="57062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5597293" y="4662003"/>
            <a:ext cx="726904" cy="166198"/>
            <a:chOff x="3745850" y="4662003"/>
            <a:chExt cx="726904" cy="166198"/>
          </a:xfrm>
        </p:grpSpPr>
        <p:sp>
          <p:nvSpPr>
            <p:cNvPr id="114" name="椭圆 113"/>
            <p:cNvSpPr/>
            <p:nvPr/>
          </p:nvSpPr>
          <p:spPr>
            <a:xfrm>
              <a:off x="3745850" y="4688771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8" name="矩形 5"/>
            <p:cNvSpPr>
              <a:spLocks noChangeArrowheads="1"/>
            </p:cNvSpPr>
            <p:nvPr/>
          </p:nvSpPr>
          <p:spPr bwMode="auto">
            <a:xfrm>
              <a:off x="3800774" y="4662003"/>
              <a:ext cx="671980" cy="166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rPr>
                <a:t>POWERFUL</a:t>
              </a:r>
              <a:endParaRPr lang="zh-CN" altLang="en-US" sz="600" dirty="0">
                <a:solidFill>
                  <a:srgbClr val="595959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485761" y="4625492"/>
            <a:ext cx="721303" cy="202710"/>
            <a:chOff x="5251466" y="4625492"/>
            <a:chExt cx="721303" cy="202710"/>
          </a:xfrm>
        </p:grpSpPr>
        <p:grpSp>
          <p:nvGrpSpPr>
            <p:cNvPr id="111" name="组合 93"/>
            <p:cNvGrpSpPr/>
            <p:nvPr/>
          </p:nvGrpSpPr>
          <p:grpSpPr bwMode="auto">
            <a:xfrm>
              <a:off x="5297994" y="4625492"/>
              <a:ext cx="674775" cy="202710"/>
              <a:chOff x="694821" y="923307"/>
              <a:chExt cx="674443" cy="20249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728057" y="959781"/>
                <a:ext cx="641207" cy="16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CREATIVE 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95"/>
              <p:cNvSpPr txBox="1"/>
              <p:nvPr/>
            </p:nvSpPr>
            <p:spPr>
              <a:xfrm>
                <a:off x="694821" y="923307"/>
                <a:ext cx="184640" cy="1998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109" name="椭圆 108"/>
            <p:cNvSpPr/>
            <p:nvPr/>
          </p:nvSpPr>
          <p:spPr>
            <a:xfrm>
              <a:off x="5251466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368629" y="4625492"/>
            <a:ext cx="598328" cy="207328"/>
            <a:chOff x="6751482" y="4625492"/>
            <a:chExt cx="598328" cy="207328"/>
          </a:xfrm>
        </p:grpSpPr>
        <p:grpSp>
          <p:nvGrpSpPr>
            <p:cNvPr id="105" name="组合 99"/>
            <p:cNvGrpSpPr/>
            <p:nvPr/>
          </p:nvGrpSpPr>
          <p:grpSpPr bwMode="auto">
            <a:xfrm>
              <a:off x="6775927" y="4625492"/>
              <a:ext cx="573883" cy="207328"/>
              <a:chOff x="725084" y="923307"/>
              <a:chExt cx="573833" cy="207112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766445" y="959781"/>
                <a:ext cx="532472" cy="170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PRETTY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101"/>
              <p:cNvSpPr txBox="1"/>
              <p:nvPr/>
            </p:nvSpPr>
            <p:spPr>
              <a:xfrm>
                <a:off x="725084" y="923307"/>
                <a:ext cx="184715" cy="1998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6751482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128522" y="4662004"/>
            <a:ext cx="638725" cy="166198"/>
            <a:chOff x="8128522" y="4662004"/>
            <a:chExt cx="638725" cy="166198"/>
          </a:xfrm>
        </p:grpSpPr>
        <p:sp>
          <p:nvSpPr>
            <p:cNvPr id="100" name="矩形 99"/>
            <p:cNvSpPr/>
            <p:nvPr/>
          </p:nvSpPr>
          <p:spPr bwMode="auto">
            <a:xfrm>
              <a:off x="8210685" y="4662004"/>
              <a:ext cx="556562" cy="166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LOGICAL</a:t>
              </a:r>
              <a:endParaRPr lang="en-US" altLang="zh-CN" sz="600" dirty="0">
                <a:solidFill>
                  <a:prstClr val="black">
                    <a:lumMod val="65000"/>
                    <a:lumOff val="35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128522" y="4688772"/>
              <a:ext cx="82163" cy="82163"/>
            </a:xfrm>
            <a:prstGeom prst="ellipse">
              <a:avLst/>
            </a:prstGeom>
            <a:solidFill>
              <a:srgbClr val="E15F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4" name="任意多边形 123"/>
          <p:cNvSpPr/>
          <p:nvPr/>
        </p:nvSpPr>
        <p:spPr>
          <a:xfrm flipV="1">
            <a:off x="1159911" y="2275660"/>
            <a:ext cx="4193139" cy="45719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TextBox 164"/>
          <p:cNvSpPr txBox="1">
            <a:spLocks noChangeArrowheads="1"/>
          </p:cNvSpPr>
          <p:nvPr/>
        </p:nvSpPr>
        <p:spPr bwMode="auto">
          <a:xfrm>
            <a:off x="387023" y="1333354"/>
            <a:ext cx="5284515" cy="9233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800" b="0">
                <a:solidFill>
                  <a:srgbClr val="FD3131"/>
                </a:solidFill>
                <a:effectLst/>
                <a:latin typeface="Nexa Bold" panose="02000000000000000000" pitchFamily="50" charset="0"/>
                <a:ea typeface="汉仪大宋简" panose="02010609000101010101" pitchFamily="49" charset="-122"/>
              </a:defRPr>
            </a:lvl1pPr>
          </a:lstStyle>
          <a:p>
            <a:r>
              <a:rPr lang="en-US" altLang="zh-CN" sz="54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T</a:t>
            </a:r>
            <a:r>
              <a:rPr lang="en-US" altLang="zh-CN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HANK YOU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18" name="直角三角形 17"/>
          <p:cNvSpPr/>
          <p:nvPr/>
        </p:nvSpPr>
        <p:spPr>
          <a:xfrm flipH="1" flipV="1">
            <a:off x="7028741" y="-1"/>
            <a:ext cx="2115259" cy="2115259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5597293" y="4625492"/>
            <a:ext cx="3169954" cy="207328"/>
            <a:chOff x="5597293" y="4625492"/>
            <a:chExt cx="3169954" cy="20732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597293" y="4662003"/>
              <a:ext cx="726904" cy="166198"/>
              <a:chOff x="3745850" y="4662003"/>
              <a:chExt cx="726904" cy="16619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3745850" y="4688771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5"/>
              <p:cNvSpPr>
                <a:spLocks noChangeArrowheads="1"/>
              </p:cNvSpPr>
              <p:nvPr/>
            </p:nvSpPr>
            <p:spPr bwMode="auto">
              <a:xfrm>
                <a:off x="3800774" y="4662003"/>
                <a:ext cx="671980" cy="166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 Unicode MS" panose="020B0604020202020204" pitchFamily="34" charset="-122"/>
                  </a:rPr>
                  <a:t>POWERFUL</a:t>
                </a:r>
                <a:endParaRPr lang="zh-CN" altLang="en-US" sz="600" dirty="0">
                  <a:solidFill>
                    <a:srgbClr val="595959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485761" y="4625492"/>
              <a:ext cx="721303" cy="202710"/>
              <a:chOff x="5251466" y="4625492"/>
              <a:chExt cx="721303" cy="202710"/>
            </a:xfrm>
          </p:grpSpPr>
          <p:grpSp>
            <p:nvGrpSpPr>
              <p:cNvPr id="111" name="组合 93"/>
              <p:cNvGrpSpPr/>
              <p:nvPr/>
            </p:nvGrpSpPr>
            <p:grpSpPr bwMode="auto">
              <a:xfrm>
                <a:off x="5297994" y="4625492"/>
                <a:ext cx="674775" cy="202710"/>
                <a:chOff x="694821" y="923307"/>
                <a:chExt cx="674443" cy="2024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28057" y="959781"/>
                  <a:ext cx="641207" cy="166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CREATIVE 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95"/>
                <p:cNvSpPr txBox="1"/>
                <p:nvPr/>
              </p:nvSpPr>
              <p:spPr>
                <a:xfrm>
                  <a:off x="694821" y="923307"/>
                  <a:ext cx="184640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5251466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7368629" y="4625492"/>
              <a:ext cx="598328" cy="207328"/>
              <a:chOff x="6751482" y="4625492"/>
              <a:chExt cx="598328" cy="207328"/>
            </a:xfrm>
          </p:grpSpPr>
          <p:grpSp>
            <p:nvGrpSpPr>
              <p:cNvPr id="105" name="组合 99"/>
              <p:cNvGrpSpPr/>
              <p:nvPr/>
            </p:nvGrpSpPr>
            <p:grpSpPr bwMode="auto">
              <a:xfrm>
                <a:off x="6775927" y="4625492"/>
                <a:ext cx="573883" cy="207328"/>
                <a:chOff x="725084" y="923307"/>
                <a:chExt cx="573833" cy="20711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766445" y="959781"/>
                  <a:ext cx="532472" cy="170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  <a:cs typeface="Arial" panose="020B0604020202020204" pitchFamily="34" charset="0"/>
                    </a:rPr>
                    <a:t>PRETTY</a:t>
                  </a:r>
                  <a:endPara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1"/>
                <p:cNvSpPr txBox="1"/>
                <p:nvPr/>
              </p:nvSpPr>
              <p:spPr>
                <a:xfrm>
                  <a:off x="725084" y="923307"/>
                  <a:ext cx="184715" cy="1998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 sz="7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675148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8128522" y="4662004"/>
              <a:ext cx="638725" cy="166198"/>
              <a:chOff x="8128522" y="4662004"/>
              <a:chExt cx="638725" cy="166198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8210685" y="4662004"/>
                <a:ext cx="556562" cy="16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  <a:cs typeface="Arial" panose="020B0604020202020204" pitchFamily="34" charset="0"/>
                  </a:rPr>
                  <a:t>LOGICAL</a:t>
                </a:r>
                <a:endParaRPr lang="en-US" altLang="zh-CN" sz="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128522" y="4688772"/>
                <a:ext cx="82163" cy="82163"/>
              </a:xfrm>
              <a:prstGeom prst="ellipse">
                <a:avLst/>
              </a:prstGeom>
              <a:solidFill>
                <a:srgbClr val="E15F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 bwMode="auto">
          <a:xfrm>
            <a:off x="662093" y="931541"/>
            <a:ext cx="2339752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ONTENTS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93" name="直角三角形 92"/>
          <p:cNvSpPr/>
          <p:nvPr/>
        </p:nvSpPr>
        <p:spPr>
          <a:xfrm rot="5400000" flipH="1">
            <a:off x="0" y="931540"/>
            <a:ext cx="4211960" cy="4211960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5400000" flipH="1">
            <a:off x="1" y="1219571"/>
            <a:ext cx="3923927" cy="3923927"/>
          </a:xfrm>
          <a:prstGeom prst="rtTriangle">
            <a:avLst/>
          </a:prstGeom>
          <a:solidFill>
            <a:srgbClr val="D84C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 flipV="1">
            <a:off x="809576" y="1326712"/>
            <a:ext cx="2104911" cy="151450"/>
          </a:xfrm>
          <a:custGeom>
            <a:avLst/>
            <a:gdLst>
              <a:gd name="connsiteX0" fmla="*/ 0 w 4296229"/>
              <a:gd name="connsiteY0" fmla="*/ 0 h 0"/>
              <a:gd name="connsiteX1" fmla="*/ 4296229 w 429622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229">
                <a:moveTo>
                  <a:pt x="0" y="0"/>
                </a:moveTo>
                <a:lnTo>
                  <a:pt x="4296229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4487" y="2338562"/>
            <a:ext cx="3372787" cy="408121"/>
            <a:chOff x="798934" y="1718880"/>
            <a:chExt cx="3372787" cy="408121"/>
          </a:xfrm>
        </p:grpSpPr>
        <p:sp>
          <p:nvSpPr>
            <p:cNvPr id="92" name="Text Box 5"/>
            <p:cNvSpPr txBox="1">
              <a:spLocks noChangeArrowheads="1"/>
            </p:cNvSpPr>
            <p:nvPr/>
          </p:nvSpPr>
          <p:spPr bwMode="auto">
            <a:xfrm>
              <a:off x="1353563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983286" y="1726891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786045" y="1831795"/>
              <a:ext cx="186883" cy="161106"/>
            </a:xfrm>
            <a:prstGeom prst="triangl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6270501" y="4689981"/>
            <a:ext cx="2614607" cy="21544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dist"/>
            <a:r>
              <a:rPr lang="en-US" altLang="zh-CN" sz="800" dirty="0">
                <a:solidFill>
                  <a:srgbClr val="EE9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800" dirty="0">
              <a:solidFill>
                <a:srgbClr val="EE9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62800" y="1207727"/>
            <a:ext cx="871174" cy="874617"/>
            <a:chOff x="5268255" y="836733"/>
            <a:chExt cx="871174" cy="874617"/>
          </a:xfrm>
        </p:grpSpPr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268255" y="836733"/>
              <a:ext cx="871174" cy="874617"/>
            </a:xfrm>
            <a:prstGeom prst="ellipse">
              <a:avLst/>
            </a:prstGeom>
            <a:solidFill>
              <a:srgbClr val="EE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9" name="Freeform 13"/>
            <p:cNvSpPr>
              <a:spLocks noEditPoints="1"/>
            </p:cNvSpPr>
            <p:nvPr/>
          </p:nvSpPr>
          <p:spPr bwMode="auto">
            <a:xfrm>
              <a:off x="5512548" y="1034141"/>
              <a:ext cx="382587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51 h 131"/>
                <a:gd name="T4" fmla="*/ 51 w 102"/>
                <a:gd name="T5" fmla="*/ 131 h 131"/>
                <a:gd name="T6" fmla="*/ 102 w 102"/>
                <a:gd name="T7" fmla="*/ 51 h 131"/>
                <a:gd name="T8" fmla="*/ 51 w 102"/>
                <a:gd name="T9" fmla="*/ 0 h 131"/>
                <a:gd name="T10" fmla="*/ 51 w 102"/>
                <a:gd name="T11" fmla="*/ 86 h 131"/>
                <a:gd name="T12" fmla="*/ 14 w 102"/>
                <a:gd name="T13" fmla="*/ 50 h 131"/>
                <a:gd name="T14" fmla="*/ 51 w 102"/>
                <a:gd name="T15" fmla="*/ 14 h 131"/>
                <a:gd name="T16" fmla="*/ 88 w 102"/>
                <a:gd name="T17" fmla="*/ 50 h 131"/>
                <a:gd name="T18" fmla="*/ 51 w 102"/>
                <a:gd name="T19" fmla="*/ 8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39" y="131"/>
                    <a:pt x="51" y="131"/>
                  </a:cubicBezTo>
                  <a:cubicBezTo>
                    <a:pt x="65" y="13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  <a:moveTo>
                    <a:pt x="51" y="86"/>
                  </a:moveTo>
                  <a:cubicBezTo>
                    <a:pt x="30" y="86"/>
                    <a:pt x="14" y="70"/>
                    <a:pt x="14" y="50"/>
                  </a:cubicBezTo>
                  <a:cubicBezTo>
                    <a:pt x="14" y="30"/>
                    <a:pt x="30" y="14"/>
                    <a:pt x="51" y="14"/>
                  </a:cubicBezTo>
                  <a:cubicBezTo>
                    <a:pt x="72" y="14"/>
                    <a:pt x="88" y="30"/>
                    <a:pt x="88" y="50"/>
                  </a:cubicBezTo>
                  <a:cubicBezTo>
                    <a:pt x="88" y="70"/>
                    <a:pt x="72" y="86"/>
                    <a:pt x="5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198701" y="1207727"/>
            <a:ext cx="871174" cy="874617"/>
            <a:chOff x="6470831" y="836733"/>
            <a:chExt cx="871174" cy="874617"/>
          </a:xfrm>
        </p:grpSpPr>
        <p:grpSp>
          <p:nvGrpSpPr>
            <p:cNvPr id="70" name="组合 69"/>
            <p:cNvGrpSpPr/>
            <p:nvPr/>
          </p:nvGrpSpPr>
          <p:grpSpPr>
            <a:xfrm>
              <a:off x="6681787" y="1067480"/>
              <a:ext cx="528637" cy="398463"/>
              <a:chOff x="2236788" y="1865312"/>
              <a:chExt cx="528637" cy="398463"/>
            </a:xfrm>
          </p:grpSpPr>
          <p:sp>
            <p:nvSpPr>
              <p:cNvPr id="72" name="Freeform 10"/>
              <p:cNvSpPr/>
              <p:nvPr/>
            </p:nvSpPr>
            <p:spPr bwMode="auto">
              <a:xfrm>
                <a:off x="2251075" y="2005012"/>
                <a:ext cx="514350" cy="258763"/>
              </a:xfrm>
              <a:custGeom>
                <a:avLst/>
                <a:gdLst>
                  <a:gd name="T0" fmla="*/ 324 w 324"/>
                  <a:gd name="T1" fmla="*/ 0 h 163"/>
                  <a:gd name="T2" fmla="*/ 270 w 324"/>
                  <a:gd name="T3" fmla="*/ 163 h 163"/>
                  <a:gd name="T4" fmla="*/ 0 w 324"/>
                  <a:gd name="T5" fmla="*/ 163 h 163"/>
                  <a:gd name="T6" fmla="*/ 54 w 324"/>
                  <a:gd name="T7" fmla="*/ 0 h 163"/>
                  <a:gd name="T8" fmla="*/ 324 w 324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163">
                    <a:moveTo>
                      <a:pt x="324" y="0"/>
                    </a:moveTo>
                    <a:lnTo>
                      <a:pt x="270" y="163"/>
                    </a:lnTo>
                    <a:lnTo>
                      <a:pt x="0" y="163"/>
                    </a:lnTo>
                    <a:lnTo>
                      <a:pt x="54" y="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2236788" y="1865312"/>
                <a:ext cx="449262" cy="338138"/>
              </a:xfrm>
              <a:custGeom>
                <a:avLst/>
                <a:gdLst>
                  <a:gd name="T0" fmla="*/ 44 w 283"/>
                  <a:gd name="T1" fmla="*/ 81 h 213"/>
                  <a:gd name="T2" fmla="*/ 49 w 283"/>
                  <a:gd name="T3" fmla="*/ 71 h 213"/>
                  <a:gd name="T4" fmla="*/ 59 w 283"/>
                  <a:gd name="T5" fmla="*/ 71 h 213"/>
                  <a:gd name="T6" fmla="*/ 283 w 283"/>
                  <a:gd name="T7" fmla="*/ 71 h 213"/>
                  <a:gd name="T8" fmla="*/ 283 w 283"/>
                  <a:gd name="T9" fmla="*/ 43 h 213"/>
                  <a:gd name="T10" fmla="*/ 184 w 283"/>
                  <a:gd name="T11" fmla="*/ 43 h 213"/>
                  <a:gd name="T12" fmla="*/ 149 w 283"/>
                  <a:gd name="T13" fmla="*/ 0 h 213"/>
                  <a:gd name="T14" fmla="*/ 18 w 283"/>
                  <a:gd name="T15" fmla="*/ 0 h 213"/>
                  <a:gd name="T16" fmla="*/ 0 w 283"/>
                  <a:gd name="T17" fmla="*/ 43 h 213"/>
                  <a:gd name="T18" fmla="*/ 0 w 283"/>
                  <a:gd name="T19" fmla="*/ 213 h 213"/>
                  <a:gd name="T20" fmla="*/ 44 w 283"/>
                  <a:gd name="T21" fmla="*/ 8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213">
                    <a:moveTo>
                      <a:pt x="44" y="81"/>
                    </a:moveTo>
                    <a:lnTo>
                      <a:pt x="49" y="71"/>
                    </a:lnTo>
                    <a:lnTo>
                      <a:pt x="59" y="71"/>
                    </a:lnTo>
                    <a:lnTo>
                      <a:pt x="283" y="71"/>
                    </a:lnTo>
                    <a:lnTo>
                      <a:pt x="283" y="43"/>
                    </a:lnTo>
                    <a:lnTo>
                      <a:pt x="184" y="43"/>
                    </a:lnTo>
                    <a:lnTo>
                      <a:pt x="149" y="0"/>
                    </a:lnTo>
                    <a:lnTo>
                      <a:pt x="18" y="0"/>
                    </a:lnTo>
                    <a:lnTo>
                      <a:pt x="0" y="43"/>
                    </a:lnTo>
                    <a:lnTo>
                      <a:pt x="0" y="213"/>
                    </a:lnTo>
                    <a:lnTo>
                      <a:pt x="44" y="8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6470831" y="836733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61793" y="1207727"/>
            <a:ext cx="871174" cy="874617"/>
            <a:chOff x="7567248" y="836733"/>
            <a:chExt cx="871174" cy="874617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7748583" y="1034141"/>
              <a:ext cx="498475" cy="519113"/>
            </a:xfrm>
            <a:custGeom>
              <a:avLst/>
              <a:gdLst>
                <a:gd name="T0" fmla="*/ 129 w 133"/>
                <a:gd name="T1" fmla="*/ 119 h 138"/>
                <a:gd name="T2" fmla="*/ 104 w 133"/>
                <a:gd name="T3" fmla="*/ 93 h 138"/>
                <a:gd name="T4" fmla="*/ 93 w 133"/>
                <a:gd name="T5" fmla="*/ 90 h 138"/>
                <a:gd name="T6" fmla="*/ 90 w 133"/>
                <a:gd name="T7" fmla="*/ 86 h 138"/>
                <a:gd name="T8" fmla="*/ 103 w 133"/>
                <a:gd name="T9" fmla="*/ 52 h 138"/>
                <a:gd name="T10" fmla="*/ 51 w 133"/>
                <a:gd name="T11" fmla="*/ 0 h 138"/>
                <a:gd name="T12" fmla="*/ 0 w 133"/>
                <a:gd name="T13" fmla="*/ 52 h 138"/>
                <a:gd name="T14" fmla="*/ 51 w 133"/>
                <a:gd name="T15" fmla="*/ 103 h 138"/>
                <a:gd name="T16" fmla="*/ 82 w 133"/>
                <a:gd name="T17" fmla="*/ 93 h 138"/>
                <a:gd name="T18" fmla="*/ 86 w 133"/>
                <a:gd name="T19" fmla="*/ 97 h 138"/>
                <a:gd name="T20" fmla="*/ 88 w 133"/>
                <a:gd name="T21" fmla="*/ 109 h 138"/>
                <a:gd name="T22" fmla="*/ 113 w 133"/>
                <a:gd name="T23" fmla="*/ 135 h 138"/>
                <a:gd name="T24" fmla="*/ 121 w 133"/>
                <a:gd name="T25" fmla="*/ 138 h 138"/>
                <a:gd name="T26" fmla="*/ 129 w 133"/>
                <a:gd name="T27" fmla="*/ 135 h 138"/>
                <a:gd name="T28" fmla="*/ 129 w 133"/>
                <a:gd name="T29" fmla="*/ 119 h 138"/>
                <a:gd name="T30" fmla="*/ 51 w 133"/>
                <a:gd name="T31" fmla="*/ 84 h 138"/>
                <a:gd name="T32" fmla="*/ 19 w 133"/>
                <a:gd name="T33" fmla="*/ 52 h 138"/>
                <a:gd name="T34" fmla="*/ 51 w 133"/>
                <a:gd name="T35" fmla="*/ 19 h 138"/>
                <a:gd name="T36" fmla="*/ 84 w 133"/>
                <a:gd name="T37" fmla="*/ 52 h 138"/>
                <a:gd name="T38" fmla="*/ 51 w 133"/>
                <a:gd name="T39" fmla="*/ 8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8">
                  <a:moveTo>
                    <a:pt x="129" y="119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102" y="90"/>
                    <a:pt x="97" y="89"/>
                    <a:pt x="93" y="90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8" y="77"/>
                    <a:pt x="103" y="65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63" y="103"/>
                    <a:pt x="73" y="99"/>
                    <a:pt x="82" y="9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4" y="101"/>
                    <a:pt x="85" y="106"/>
                    <a:pt x="88" y="109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15" y="137"/>
                    <a:pt x="118" y="138"/>
                    <a:pt x="121" y="138"/>
                  </a:cubicBezTo>
                  <a:cubicBezTo>
                    <a:pt x="124" y="138"/>
                    <a:pt x="126" y="137"/>
                    <a:pt x="129" y="135"/>
                  </a:cubicBezTo>
                  <a:cubicBezTo>
                    <a:pt x="133" y="131"/>
                    <a:pt x="133" y="124"/>
                    <a:pt x="129" y="119"/>
                  </a:cubicBezTo>
                  <a:close/>
                  <a:moveTo>
                    <a:pt x="51" y="84"/>
                  </a:moveTo>
                  <a:cubicBezTo>
                    <a:pt x="33" y="84"/>
                    <a:pt x="19" y="70"/>
                    <a:pt x="19" y="52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70" y="19"/>
                    <a:pt x="84" y="33"/>
                    <a:pt x="84" y="52"/>
                  </a:cubicBezTo>
                  <a:cubicBezTo>
                    <a:pt x="84" y="70"/>
                    <a:pt x="70" y="84"/>
                    <a:pt x="51" y="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7567248" y="836733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062800" y="2318110"/>
            <a:ext cx="871174" cy="874617"/>
            <a:chOff x="5268255" y="1947116"/>
            <a:chExt cx="871174" cy="874617"/>
          </a:xfrm>
        </p:grpSpPr>
        <p:grpSp>
          <p:nvGrpSpPr>
            <p:cNvPr id="87" name="组合 86"/>
            <p:cNvGrpSpPr/>
            <p:nvPr/>
          </p:nvGrpSpPr>
          <p:grpSpPr>
            <a:xfrm>
              <a:off x="5436439" y="2172492"/>
              <a:ext cx="577850" cy="423863"/>
              <a:chOff x="6527800" y="3987800"/>
              <a:chExt cx="577850" cy="423863"/>
            </a:xfrm>
          </p:grpSpPr>
          <p:sp>
            <p:nvSpPr>
              <p:cNvPr id="93" name="Freeform 7"/>
              <p:cNvSpPr/>
              <p:nvPr/>
            </p:nvSpPr>
            <p:spPr bwMode="auto">
              <a:xfrm>
                <a:off x="6527800" y="3987800"/>
                <a:ext cx="401637" cy="382588"/>
              </a:xfrm>
              <a:custGeom>
                <a:avLst/>
                <a:gdLst>
                  <a:gd name="T0" fmla="*/ 39 w 107"/>
                  <a:gd name="T1" fmla="*/ 75 h 102"/>
                  <a:gd name="T2" fmla="*/ 39 w 107"/>
                  <a:gd name="T3" fmla="*/ 75 h 102"/>
                  <a:gd name="T4" fmla="*/ 38 w 107"/>
                  <a:gd name="T5" fmla="*/ 75 h 102"/>
                  <a:gd name="T6" fmla="*/ 24 w 107"/>
                  <a:gd name="T7" fmla="*/ 81 h 102"/>
                  <a:gd name="T8" fmla="*/ 28 w 107"/>
                  <a:gd name="T9" fmla="*/ 71 h 102"/>
                  <a:gd name="T10" fmla="*/ 25 w 107"/>
                  <a:gd name="T11" fmla="*/ 69 h 102"/>
                  <a:gd name="T12" fmla="*/ 10 w 107"/>
                  <a:gd name="T13" fmla="*/ 44 h 102"/>
                  <a:gd name="T14" fmla="*/ 58 w 107"/>
                  <a:gd name="T15" fmla="*/ 9 h 102"/>
                  <a:gd name="T16" fmla="*/ 94 w 107"/>
                  <a:gd name="T17" fmla="*/ 21 h 102"/>
                  <a:gd name="T18" fmla="*/ 101 w 107"/>
                  <a:gd name="T19" fmla="*/ 21 h 102"/>
                  <a:gd name="T20" fmla="*/ 107 w 107"/>
                  <a:gd name="T21" fmla="*/ 21 h 102"/>
                  <a:gd name="T22" fmla="*/ 58 w 107"/>
                  <a:gd name="T23" fmla="*/ 0 h 102"/>
                  <a:gd name="T24" fmla="*/ 0 w 107"/>
                  <a:gd name="T25" fmla="*/ 44 h 102"/>
                  <a:gd name="T26" fmla="*/ 16 w 107"/>
                  <a:gd name="T27" fmla="*/ 74 h 102"/>
                  <a:gd name="T28" fmla="*/ 6 w 107"/>
                  <a:gd name="T29" fmla="*/ 102 h 102"/>
                  <a:gd name="T30" fmla="*/ 18 w 107"/>
                  <a:gd name="T31" fmla="*/ 95 h 102"/>
                  <a:gd name="T32" fmla="*/ 38 w 107"/>
                  <a:gd name="T33" fmla="*/ 85 h 102"/>
                  <a:gd name="T34" fmla="*/ 51 w 107"/>
                  <a:gd name="T35" fmla="*/ 88 h 102"/>
                  <a:gd name="T36" fmla="*/ 45 w 107"/>
                  <a:gd name="T37" fmla="*/ 77 h 102"/>
                  <a:gd name="T38" fmla="*/ 39 w 107"/>
                  <a:gd name="T39" fmla="*/ 7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" h="102">
                    <a:moveTo>
                      <a:pt x="39" y="75"/>
                    </a:moveTo>
                    <a:cubicBezTo>
                      <a:pt x="39" y="75"/>
                      <a:pt x="39" y="75"/>
                      <a:pt x="39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7" y="75"/>
                      <a:pt x="35" y="75"/>
                      <a:pt x="24" y="8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15" y="62"/>
                      <a:pt x="10" y="53"/>
                      <a:pt x="10" y="44"/>
                    </a:cubicBezTo>
                    <a:cubicBezTo>
                      <a:pt x="10" y="25"/>
                      <a:pt x="31" y="9"/>
                      <a:pt x="58" y="9"/>
                    </a:cubicBezTo>
                    <a:cubicBezTo>
                      <a:pt x="72" y="9"/>
                      <a:pt x="85" y="14"/>
                      <a:pt x="94" y="21"/>
                    </a:cubicBezTo>
                    <a:cubicBezTo>
                      <a:pt x="96" y="21"/>
                      <a:pt x="98" y="21"/>
                      <a:pt x="101" y="21"/>
                    </a:cubicBezTo>
                    <a:cubicBezTo>
                      <a:pt x="103" y="21"/>
                      <a:pt x="105" y="21"/>
                      <a:pt x="107" y="21"/>
                    </a:cubicBezTo>
                    <a:cubicBezTo>
                      <a:pt x="97" y="8"/>
                      <a:pt x="79" y="0"/>
                      <a:pt x="58" y="0"/>
                    </a:cubicBezTo>
                    <a:cubicBezTo>
                      <a:pt x="26" y="0"/>
                      <a:pt x="0" y="19"/>
                      <a:pt x="0" y="44"/>
                    </a:cubicBezTo>
                    <a:cubicBezTo>
                      <a:pt x="0" y="55"/>
                      <a:pt x="6" y="66"/>
                      <a:pt x="16" y="74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25" y="91"/>
                      <a:pt x="35" y="86"/>
                      <a:pt x="38" y="85"/>
                    </a:cubicBezTo>
                    <a:cubicBezTo>
                      <a:pt x="42" y="86"/>
                      <a:pt x="47" y="87"/>
                      <a:pt x="51" y="88"/>
                    </a:cubicBezTo>
                    <a:cubicBezTo>
                      <a:pt x="48" y="84"/>
                      <a:pt x="46" y="81"/>
                      <a:pt x="45" y="77"/>
                    </a:cubicBezTo>
                    <a:cubicBezTo>
                      <a:pt x="43" y="76"/>
                      <a:pt x="41" y="76"/>
                      <a:pt x="39" y="7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4" name="Freeform 8"/>
              <p:cNvSpPr>
                <a:spLocks noEditPoints="1"/>
              </p:cNvSpPr>
              <p:nvPr/>
            </p:nvSpPr>
            <p:spPr bwMode="auto">
              <a:xfrm>
                <a:off x="6707188" y="4084638"/>
                <a:ext cx="398462" cy="327025"/>
              </a:xfrm>
              <a:custGeom>
                <a:avLst/>
                <a:gdLst>
                  <a:gd name="T0" fmla="*/ 106 w 106"/>
                  <a:gd name="T1" fmla="*/ 39 h 87"/>
                  <a:gd name="T2" fmla="*/ 53 w 106"/>
                  <a:gd name="T3" fmla="*/ 0 h 87"/>
                  <a:gd name="T4" fmla="*/ 0 w 106"/>
                  <a:gd name="T5" fmla="*/ 39 h 87"/>
                  <a:gd name="T6" fmla="*/ 53 w 106"/>
                  <a:gd name="T7" fmla="*/ 78 h 87"/>
                  <a:gd name="T8" fmla="*/ 73 w 106"/>
                  <a:gd name="T9" fmla="*/ 75 h 87"/>
                  <a:gd name="T10" fmla="*/ 95 w 106"/>
                  <a:gd name="T11" fmla="*/ 87 h 87"/>
                  <a:gd name="T12" fmla="*/ 88 w 106"/>
                  <a:gd name="T13" fmla="*/ 68 h 87"/>
                  <a:gd name="T14" fmla="*/ 106 w 106"/>
                  <a:gd name="T15" fmla="*/ 39 h 87"/>
                  <a:gd name="T16" fmla="*/ 81 w 106"/>
                  <a:gd name="T17" fmla="*/ 52 h 87"/>
                  <a:gd name="T18" fmla="*/ 26 w 106"/>
                  <a:gd name="T19" fmla="*/ 52 h 87"/>
                  <a:gd name="T20" fmla="*/ 26 w 106"/>
                  <a:gd name="T21" fmla="*/ 47 h 87"/>
                  <a:gd name="T22" fmla="*/ 81 w 106"/>
                  <a:gd name="T23" fmla="*/ 47 h 87"/>
                  <a:gd name="T24" fmla="*/ 81 w 106"/>
                  <a:gd name="T25" fmla="*/ 52 h 87"/>
                  <a:gd name="T26" fmla="*/ 81 w 106"/>
                  <a:gd name="T27" fmla="*/ 41 h 87"/>
                  <a:gd name="T28" fmla="*/ 26 w 106"/>
                  <a:gd name="T29" fmla="*/ 41 h 87"/>
                  <a:gd name="T30" fmla="*/ 26 w 106"/>
                  <a:gd name="T31" fmla="*/ 36 h 87"/>
                  <a:gd name="T32" fmla="*/ 81 w 106"/>
                  <a:gd name="T33" fmla="*/ 36 h 87"/>
                  <a:gd name="T34" fmla="*/ 81 w 106"/>
                  <a:gd name="T35" fmla="*/ 41 h 87"/>
                  <a:gd name="T36" fmla="*/ 81 w 106"/>
                  <a:gd name="T37" fmla="*/ 31 h 87"/>
                  <a:gd name="T38" fmla="*/ 26 w 106"/>
                  <a:gd name="T39" fmla="*/ 31 h 87"/>
                  <a:gd name="T40" fmla="*/ 26 w 106"/>
                  <a:gd name="T41" fmla="*/ 26 h 87"/>
                  <a:gd name="T42" fmla="*/ 81 w 106"/>
                  <a:gd name="T43" fmla="*/ 26 h 87"/>
                  <a:gd name="T44" fmla="*/ 81 w 106"/>
                  <a:gd name="T45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87">
                    <a:moveTo>
                      <a:pt x="106" y="39"/>
                    </a:moveTo>
                    <a:cubicBezTo>
                      <a:pt x="106" y="17"/>
                      <a:pt x="82" y="0"/>
                      <a:pt x="53" y="0"/>
                    </a:cubicBezTo>
                    <a:cubicBezTo>
                      <a:pt x="23" y="0"/>
                      <a:pt x="0" y="17"/>
                      <a:pt x="0" y="39"/>
                    </a:cubicBezTo>
                    <a:cubicBezTo>
                      <a:pt x="0" y="61"/>
                      <a:pt x="23" y="78"/>
                      <a:pt x="53" y="78"/>
                    </a:cubicBezTo>
                    <a:cubicBezTo>
                      <a:pt x="60" y="78"/>
                      <a:pt x="66" y="77"/>
                      <a:pt x="73" y="75"/>
                    </a:cubicBezTo>
                    <a:cubicBezTo>
                      <a:pt x="75" y="75"/>
                      <a:pt x="95" y="87"/>
                      <a:pt x="95" y="8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9" y="61"/>
                      <a:pt x="106" y="50"/>
                      <a:pt x="106" y="39"/>
                    </a:cubicBezTo>
                    <a:close/>
                    <a:moveTo>
                      <a:pt x="81" y="52"/>
                    </a:move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52"/>
                    </a:lnTo>
                    <a:close/>
                    <a:moveTo>
                      <a:pt x="81" y="41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81" y="36"/>
                      <a:pt x="81" y="36"/>
                      <a:pt x="81" y="36"/>
                    </a:cubicBezTo>
                    <a:lnTo>
                      <a:pt x="81" y="41"/>
                    </a:lnTo>
                    <a:close/>
                    <a:moveTo>
                      <a:pt x="81" y="31"/>
                    </a:move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81" y="26"/>
                      <a:pt x="81" y="26"/>
                      <a:pt x="81" y="26"/>
                    </a:cubicBezTo>
                    <a:lnTo>
                      <a:pt x="81" y="3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88" name="Oval 9"/>
            <p:cNvSpPr>
              <a:spLocks noChangeArrowheads="1"/>
            </p:cNvSpPr>
            <p:nvPr/>
          </p:nvSpPr>
          <p:spPr bwMode="auto">
            <a:xfrm>
              <a:off x="5268255" y="1947116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198701" y="2318110"/>
            <a:ext cx="871174" cy="874617"/>
            <a:chOff x="6470831" y="1947116"/>
            <a:chExt cx="871174" cy="874617"/>
          </a:xfrm>
        </p:grpSpPr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6696074" y="2232434"/>
              <a:ext cx="454025" cy="395288"/>
            </a:xfrm>
            <a:custGeom>
              <a:avLst/>
              <a:gdLst>
                <a:gd name="T0" fmla="*/ 104 w 121"/>
                <a:gd name="T1" fmla="*/ 0 h 105"/>
                <a:gd name="T2" fmla="*/ 17 w 121"/>
                <a:gd name="T3" fmla="*/ 0 h 105"/>
                <a:gd name="T4" fmla="*/ 0 w 121"/>
                <a:gd name="T5" fmla="*/ 17 h 105"/>
                <a:gd name="T6" fmla="*/ 0 w 121"/>
                <a:gd name="T7" fmla="*/ 63 h 105"/>
                <a:gd name="T8" fmla="*/ 17 w 121"/>
                <a:gd name="T9" fmla="*/ 80 h 105"/>
                <a:gd name="T10" fmla="*/ 31 w 121"/>
                <a:gd name="T11" fmla="*/ 80 h 105"/>
                <a:gd name="T12" fmla="*/ 13 w 121"/>
                <a:gd name="T13" fmla="*/ 105 h 105"/>
                <a:gd name="T14" fmla="*/ 64 w 121"/>
                <a:gd name="T15" fmla="*/ 80 h 105"/>
                <a:gd name="T16" fmla="*/ 104 w 121"/>
                <a:gd name="T17" fmla="*/ 80 h 105"/>
                <a:gd name="T18" fmla="*/ 121 w 121"/>
                <a:gd name="T19" fmla="*/ 63 h 105"/>
                <a:gd name="T20" fmla="*/ 121 w 121"/>
                <a:gd name="T21" fmla="*/ 17 h 105"/>
                <a:gd name="T22" fmla="*/ 104 w 121"/>
                <a:gd name="T23" fmla="*/ 0 h 105"/>
                <a:gd name="T24" fmla="*/ 35 w 121"/>
                <a:gd name="T25" fmla="*/ 48 h 105"/>
                <a:gd name="T26" fmla="*/ 28 w 121"/>
                <a:gd name="T27" fmla="*/ 40 h 105"/>
                <a:gd name="T28" fmla="*/ 35 w 121"/>
                <a:gd name="T29" fmla="*/ 33 h 105"/>
                <a:gd name="T30" fmla="*/ 42 w 121"/>
                <a:gd name="T31" fmla="*/ 40 h 105"/>
                <a:gd name="T32" fmla="*/ 35 w 121"/>
                <a:gd name="T33" fmla="*/ 48 h 105"/>
                <a:gd name="T34" fmla="*/ 61 w 121"/>
                <a:gd name="T35" fmla="*/ 48 h 105"/>
                <a:gd name="T36" fmla="*/ 53 w 121"/>
                <a:gd name="T37" fmla="*/ 40 h 105"/>
                <a:gd name="T38" fmla="*/ 61 w 121"/>
                <a:gd name="T39" fmla="*/ 33 h 105"/>
                <a:gd name="T40" fmla="*/ 68 w 121"/>
                <a:gd name="T41" fmla="*/ 40 h 105"/>
                <a:gd name="T42" fmla="*/ 61 w 121"/>
                <a:gd name="T43" fmla="*/ 48 h 105"/>
                <a:gd name="T44" fmla="*/ 86 w 121"/>
                <a:gd name="T45" fmla="*/ 48 h 105"/>
                <a:gd name="T46" fmla="*/ 79 w 121"/>
                <a:gd name="T47" fmla="*/ 40 h 105"/>
                <a:gd name="T48" fmla="*/ 86 w 121"/>
                <a:gd name="T49" fmla="*/ 33 h 105"/>
                <a:gd name="T50" fmla="*/ 94 w 121"/>
                <a:gd name="T51" fmla="*/ 40 h 105"/>
                <a:gd name="T52" fmla="*/ 86 w 121"/>
                <a:gd name="T53" fmla="*/ 4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" h="105">
                  <a:moveTo>
                    <a:pt x="10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2"/>
                    <a:pt x="8" y="80"/>
                    <a:pt x="1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3" y="80"/>
                    <a:pt x="121" y="72"/>
                    <a:pt x="121" y="63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8"/>
                    <a:pt x="113" y="0"/>
                    <a:pt x="104" y="0"/>
                  </a:cubicBezTo>
                  <a:close/>
                  <a:moveTo>
                    <a:pt x="35" y="48"/>
                  </a:moveTo>
                  <a:cubicBezTo>
                    <a:pt x="31" y="48"/>
                    <a:pt x="28" y="44"/>
                    <a:pt x="28" y="40"/>
                  </a:cubicBezTo>
                  <a:cubicBezTo>
                    <a:pt x="28" y="36"/>
                    <a:pt x="31" y="33"/>
                    <a:pt x="35" y="33"/>
                  </a:cubicBezTo>
                  <a:cubicBezTo>
                    <a:pt x="39" y="33"/>
                    <a:pt x="42" y="36"/>
                    <a:pt x="42" y="40"/>
                  </a:cubicBezTo>
                  <a:cubicBezTo>
                    <a:pt x="42" y="44"/>
                    <a:pt x="39" y="48"/>
                    <a:pt x="35" y="48"/>
                  </a:cubicBezTo>
                  <a:close/>
                  <a:moveTo>
                    <a:pt x="61" y="48"/>
                  </a:moveTo>
                  <a:cubicBezTo>
                    <a:pt x="57" y="48"/>
                    <a:pt x="53" y="44"/>
                    <a:pt x="53" y="40"/>
                  </a:cubicBezTo>
                  <a:cubicBezTo>
                    <a:pt x="53" y="36"/>
                    <a:pt x="57" y="33"/>
                    <a:pt x="61" y="33"/>
                  </a:cubicBezTo>
                  <a:cubicBezTo>
                    <a:pt x="65" y="33"/>
                    <a:pt x="68" y="36"/>
                    <a:pt x="68" y="40"/>
                  </a:cubicBezTo>
                  <a:cubicBezTo>
                    <a:pt x="68" y="44"/>
                    <a:pt x="65" y="48"/>
                    <a:pt x="61" y="48"/>
                  </a:cubicBezTo>
                  <a:close/>
                  <a:moveTo>
                    <a:pt x="86" y="48"/>
                  </a:moveTo>
                  <a:cubicBezTo>
                    <a:pt x="82" y="48"/>
                    <a:pt x="79" y="44"/>
                    <a:pt x="79" y="40"/>
                  </a:cubicBezTo>
                  <a:cubicBezTo>
                    <a:pt x="79" y="36"/>
                    <a:pt x="82" y="33"/>
                    <a:pt x="86" y="33"/>
                  </a:cubicBezTo>
                  <a:cubicBezTo>
                    <a:pt x="90" y="33"/>
                    <a:pt x="94" y="36"/>
                    <a:pt x="94" y="40"/>
                  </a:cubicBezTo>
                  <a:cubicBezTo>
                    <a:pt x="94" y="44"/>
                    <a:pt x="90" y="48"/>
                    <a:pt x="86" y="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6470831" y="1947116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74751" y="3519801"/>
            <a:ext cx="871174" cy="874617"/>
            <a:chOff x="5280206" y="3148807"/>
            <a:chExt cx="871174" cy="874617"/>
          </a:xfrm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5498895" y="3317033"/>
              <a:ext cx="503237" cy="538163"/>
            </a:xfrm>
            <a:custGeom>
              <a:avLst/>
              <a:gdLst>
                <a:gd name="T0" fmla="*/ 134 w 134"/>
                <a:gd name="T1" fmla="*/ 130 h 143"/>
                <a:gd name="T2" fmla="*/ 130 w 134"/>
                <a:gd name="T3" fmla="*/ 125 h 143"/>
                <a:gd name="T4" fmla="*/ 119 w 134"/>
                <a:gd name="T5" fmla="*/ 132 h 143"/>
                <a:gd name="T6" fmla="*/ 118 w 134"/>
                <a:gd name="T7" fmla="*/ 134 h 143"/>
                <a:gd name="T8" fmla="*/ 114 w 134"/>
                <a:gd name="T9" fmla="*/ 134 h 143"/>
                <a:gd name="T10" fmla="*/ 109 w 134"/>
                <a:gd name="T11" fmla="*/ 130 h 143"/>
                <a:gd name="T12" fmla="*/ 113 w 134"/>
                <a:gd name="T13" fmla="*/ 129 h 143"/>
                <a:gd name="T14" fmla="*/ 123 w 134"/>
                <a:gd name="T15" fmla="*/ 119 h 143"/>
                <a:gd name="T16" fmla="*/ 116 w 134"/>
                <a:gd name="T17" fmla="*/ 117 h 143"/>
                <a:gd name="T18" fmla="*/ 106 w 134"/>
                <a:gd name="T19" fmla="*/ 126 h 143"/>
                <a:gd name="T20" fmla="*/ 98 w 134"/>
                <a:gd name="T21" fmla="*/ 120 h 143"/>
                <a:gd name="T22" fmla="*/ 106 w 134"/>
                <a:gd name="T23" fmla="*/ 115 h 143"/>
                <a:gd name="T24" fmla="*/ 105 w 134"/>
                <a:gd name="T25" fmla="*/ 91 h 143"/>
                <a:gd name="T26" fmla="*/ 76 w 134"/>
                <a:gd name="T27" fmla="*/ 83 h 143"/>
                <a:gd name="T28" fmla="*/ 74 w 134"/>
                <a:gd name="T29" fmla="*/ 86 h 143"/>
                <a:gd name="T30" fmla="*/ 97 w 134"/>
                <a:gd name="T31" fmla="*/ 93 h 143"/>
                <a:gd name="T32" fmla="*/ 99 w 134"/>
                <a:gd name="T33" fmla="*/ 97 h 143"/>
                <a:gd name="T34" fmla="*/ 97 w 134"/>
                <a:gd name="T35" fmla="*/ 95 h 143"/>
                <a:gd name="T36" fmla="*/ 71 w 134"/>
                <a:gd name="T37" fmla="*/ 89 h 143"/>
                <a:gd name="T38" fmla="*/ 67 w 134"/>
                <a:gd name="T39" fmla="*/ 90 h 143"/>
                <a:gd name="T40" fmla="*/ 49 w 134"/>
                <a:gd name="T41" fmla="*/ 73 h 143"/>
                <a:gd name="T42" fmla="*/ 36 w 134"/>
                <a:gd name="T43" fmla="*/ 52 h 143"/>
                <a:gd name="T44" fmla="*/ 46 w 134"/>
                <a:gd name="T45" fmla="*/ 46 h 143"/>
                <a:gd name="T46" fmla="*/ 29 w 134"/>
                <a:gd name="T47" fmla="*/ 1 h 143"/>
                <a:gd name="T48" fmla="*/ 24 w 134"/>
                <a:gd name="T49" fmla="*/ 1 h 143"/>
                <a:gd name="T50" fmla="*/ 20 w 134"/>
                <a:gd name="T51" fmla="*/ 4 h 143"/>
                <a:gd name="T52" fmla="*/ 38 w 134"/>
                <a:gd name="T53" fmla="*/ 32 h 143"/>
                <a:gd name="T54" fmla="*/ 16 w 134"/>
                <a:gd name="T55" fmla="*/ 7 h 143"/>
                <a:gd name="T56" fmla="*/ 6 w 134"/>
                <a:gd name="T57" fmla="*/ 22 h 143"/>
                <a:gd name="T58" fmla="*/ 23 w 134"/>
                <a:gd name="T59" fmla="*/ 78 h 143"/>
                <a:gd name="T60" fmla="*/ 32 w 134"/>
                <a:gd name="T61" fmla="*/ 90 h 143"/>
                <a:gd name="T62" fmla="*/ 34 w 134"/>
                <a:gd name="T63" fmla="*/ 92 h 143"/>
                <a:gd name="T64" fmla="*/ 87 w 134"/>
                <a:gd name="T65" fmla="*/ 123 h 143"/>
                <a:gd name="T66" fmla="*/ 95 w 134"/>
                <a:gd name="T67" fmla="*/ 121 h 143"/>
                <a:gd name="T68" fmla="*/ 106 w 134"/>
                <a:gd name="T69" fmla="*/ 130 h 143"/>
                <a:gd name="T70" fmla="*/ 114 w 134"/>
                <a:gd name="T71" fmla="*/ 137 h 143"/>
                <a:gd name="T72" fmla="*/ 116 w 134"/>
                <a:gd name="T73" fmla="*/ 137 h 143"/>
                <a:gd name="T74" fmla="*/ 117 w 134"/>
                <a:gd name="T75" fmla="*/ 140 h 143"/>
                <a:gd name="T76" fmla="*/ 124 w 134"/>
                <a:gd name="T77" fmla="*/ 143 h 143"/>
                <a:gd name="T78" fmla="*/ 131 w 134"/>
                <a:gd name="T79" fmla="*/ 141 h 143"/>
                <a:gd name="T80" fmla="*/ 132 w 134"/>
                <a:gd name="T81" fmla="*/ 141 h 143"/>
                <a:gd name="T82" fmla="*/ 133 w 134"/>
                <a:gd name="T83" fmla="*/ 139 h 143"/>
                <a:gd name="T84" fmla="*/ 131 w 134"/>
                <a:gd name="T85" fmla="*/ 138 h 143"/>
                <a:gd name="T86" fmla="*/ 130 w 134"/>
                <a:gd name="T87" fmla="*/ 138 h 143"/>
                <a:gd name="T88" fmla="*/ 124 w 134"/>
                <a:gd name="T89" fmla="*/ 140 h 143"/>
                <a:gd name="T90" fmla="*/ 120 w 134"/>
                <a:gd name="T91" fmla="*/ 138 h 143"/>
                <a:gd name="T92" fmla="*/ 120 w 134"/>
                <a:gd name="T93" fmla="*/ 137 h 143"/>
                <a:gd name="T94" fmla="*/ 134 w 134"/>
                <a:gd name="T95" fmla="*/ 130 h 143"/>
                <a:gd name="T96" fmla="*/ 116 w 134"/>
                <a:gd name="T97" fmla="*/ 120 h 143"/>
                <a:gd name="T98" fmla="*/ 117 w 134"/>
                <a:gd name="T99" fmla="*/ 120 h 143"/>
                <a:gd name="T100" fmla="*/ 119 w 134"/>
                <a:gd name="T101" fmla="*/ 120 h 143"/>
                <a:gd name="T102" fmla="*/ 112 w 134"/>
                <a:gd name="T103" fmla="*/ 126 h 143"/>
                <a:gd name="T104" fmla="*/ 109 w 134"/>
                <a:gd name="T105" fmla="*/ 127 h 143"/>
                <a:gd name="T106" fmla="*/ 116 w 134"/>
                <a:gd name="T107" fmla="*/ 120 h 143"/>
                <a:gd name="T108" fmla="*/ 121 w 134"/>
                <a:gd name="T109" fmla="*/ 134 h 143"/>
                <a:gd name="T110" fmla="*/ 121 w 134"/>
                <a:gd name="T111" fmla="*/ 134 h 143"/>
                <a:gd name="T112" fmla="*/ 129 w 134"/>
                <a:gd name="T113" fmla="*/ 128 h 143"/>
                <a:gd name="T114" fmla="*/ 129 w 134"/>
                <a:gd name="T115" fmla="*/ 128 h 143"/>
                <a:gd name="T116" fmla="*/ 131 w 134"/>
                <a:gd name="T117" fmla="*/ 129 h 143"/>
                <a:gd name="T118" fmla="*/ 121 w 134"/>
                <a:gd name="T119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43">
                  <a:moveTo>
                    <a:pt x="134" y="130"/>
                  </a:moveTo>
                  <a:cubicBezTo>
                    <a:pt x="134" y="128"/>
                    <a:pt x="133" y="126"/>
                    <a:pt x="130" y="125"/>
                  </a:cubicBezTo>
                  <a:cubicBezTo>
                    <a:pt x="126" y="125"/>
                    <a:pt x="122" y="128"/>
                    <a:pt x="119" y="132"/>
                  </a:cubicBezTo>
                  <a:cubicBezTo>
                    <a:pt x="118" y="133"/>
                    <a:pt x="118" y="133"/>
                    <a:pt x="118" y="134"/>
                  </a:cubicBezTo>
                  <a:cubicBezTo>
                    <a:pt x="116" y="134"/>
                    <a:pt x="115" y="134"/>
                    <a:pt x="114" y="134"/>
                  </a:cubicBezTo>
                  <a:cubicBezTo>
                    <a:pt x="111" y="133"/>
                    <a:pt x="109" y="132"/>
                    <a:pt x="109" y="130"/>
                  </a:cubicBezTo>
                  <a:cubicBezTo>
                    <a:pt x="110" y="130"/>
                    <a:pt x="111" y="130"/>
                    <a:pt x="113" y="129"/>
                  </a:cubicBezTo>
                  <a:cubicBezTo>
                    <a:pt x="120" y="127"/>
                    <a:pt x="123" y="123"/>
                    <a:pt x="123" y="119"/>
                  </a:cubicBezTo>
                  <a:cubicBezTo>
                    <a:pt x="122" y="118"/>
                    <a:pt x="120" y="116"/>
                    <a:pt x="116" y="117"/>
                  </a:cubicBezTo>
                  <a:cubicBezTo>
                    <a:pt x="111" y="117"/>
                    <a:pt x="107" y="122"/>
                    <a:pt x="106" y="126"/>
                  </a:cubicBezTo>
                  <a:cubicBezTo>
                    <a:pt x="103" y="125"/>
                    <a:pt x="100" y="122"/>
                    <a:pt x="98" y="120"/>
                  </a:cubicBezTo>
                  <a:cubicBezTo>
                    <a:pt x="101" y="118"/>
                    <a:pt x="103" y="117"/>
                    <a:pt x="106" y="115"/>
                  </a:cubicBezTo>
                  <a:cubicBezTo>
                    <a:pt x="116" y="107"/>
                    <a:pt x="108" y="94"/>
                    <a:pt x="105" y="91"/>
                  </a:cubicBezTo>
                  <a:cubicBezTo>
                    <a:pt x="94" y="79"/>
                    <a:pt x="77" y="81"/>
                    <a:pt x="76" y="83"/>
                  </a:cubicBezTo>
                  <a:cubicBezTo>
                    <a:pt x="75" y="84"/>
                    <a:pt x="75" y="85"/>
                    <a:pt x="74" y="86"/>
                  </a:cubicBezTo>
                  <a:cubicBezTo>
                    <a:pt x="78" y="85"/>
                    <a:pt x="89" y="85"/>
                    <a:pt x="97" y="93"/>
                  </a:cubicBezTo>
                  <a:cubicBezTo>
                    <a:pt x="98" y="94"/>
                    <a:pt x="99" y="95"/>
                    <a:pt x="99" y="97"/>
                  </a:cubicBezTo>
                  <a:cubicBezTo>
                    <a:pt x="99" y="96"/>
                    <a:pt x="98" y="95"/>
                    <a:pt x="97" y="95"/>
                  </a:cubicBezTo>
                  <a:cubicBezTo>
                    <a:pt x="88" y="86"/>
                    <a:pt x="75" y="87"/>
                    <a:pt x="71" y="89"/>
                  </a:cubicBezTo>
                  <a:cubicBezTo>
                    <a:pt x="70" y="90"/>
                    <a:pt x="69" y="90"/>
                    <a:pt x="67" y="90"/>
                  </a:cubicBezTo>
                  <a:cubicBezTo>
                    <a:pt x="64" y="90"/>
                    <a:pt x="54" y="79"/>
                    <a:pt x="49" y="73"/>
                  </a:cubicBezTo>
                  <a:cubicBezTo>
                    <a:pt x="45" y="68"/>
                    <a:pt x="35" y="56"/>
                    <a:pt x="36" y="52"/>
                  </a:cubicBezTo>
                  <a:cubicBezTo>
                    <a:pt x="37" y="46"/>
                    <a:pt x="43" y="48"/>
                    <a:pt x="46" y="46"/>
                  </a:cubicBezTo>
                  <a:cubicBezTo>
                    <a:pt x="50" y="43"/>
                    <a:pt x="50" y="11"/>
                    <a:pt x="29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32" y="10"/>
                    <a:pt x="38" y="25"/>
                    <a:pt x="38" y="32"/>
                  </a:cubicBezTo>
                  <a:cubicBezTo>
                    <a:pt x="34" y="23"/>
                    <a:pt x="27" y="12"/>
                    <a:pt x="16" y="7"/>
                  </a:cubicBezTo>
                  <a:cubicBezTo>
                    <a:pt x="12" y="11"/>
                    <a:pt x="8" y="15"/>
                    <a:pt x="6" y="22"/>
                  </a:cubicBezTo>
                  <a:cubicBezTo>
                    <a:pt x="4" y="31"/>
                    <a:pt x="0" y="45"/>
                    <a:pt x="23" y="78"/>
                  </a:cubicBezTo>
                  <a:cubicBezTo>
                    <a:pt x="24" y="81"/>
                    <a:pt x="27" y="85"/>
                    <a:pt x="32" y="90"/>
                  </a:cubicBezTo>
                  <a:cubicBezTo>
                    <a:pt x="32" y="91"/>
                    <a:pt x="33" y="91"/>
                    <a:pt x="34" y="92"/>
                  </a:cubicBezTo>
                  <a:cubicBezTo>
                    <a:pt x="63" y="124"/>
                    <a:pt x="78" y="123"/>
                    <a:pt x="87" y="123"/>
                  </a:cubicBezTo>
                  <a:cubicBezTo>
                    <a:pt x="90" y="122"/>
                    <a:pt x="92" y="122"/>
                    <a:pt x="95" y="121"/>
                  </a:cubicBezTo>
                  <a:cubicBezTo>
                    <a:pt x="97" y="125"/>
                    <a:pt x="101" y="128"/>
                    <a:pt x="106" y="130"/>
                  </a:cubicBezTo>
                  <a:cubicBezTo>
                    <a:pt x="106" y="132"/>
                    <a:pt x="107" y="136"/>
                    <a:pt x="114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6" y="138"/>
                    <a:pt x="117" y="139"/>
                    <a:pt x="117" y="140"/>
                  </a:cubicBezTo>
                  <a:cubicBezTo>
                    <a:pt x="118" y="142"/>
                    <a:pt x="120" y="143"/>
                    <a:pt x="124" y="143"/>
                  </a:cubicBezTo>
                  <a:cubicBezTo>
                    <a:pt x="127" y="143"/>
                    <a:pt x="130" y="142"/>
                    <a:pt x="131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3" y="141"/>
                    <a:pt x="133" y="140"/>
                    <a:pt x="133" y="139"/>
                  </a:cubicBezTo>
                  <a:cubicBezTo>
                    <a:pt x="133" y="138"/>
                    <a:pt x="132" y="138"/>
                    <a:pt x="131" y="138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9" y="139"/>
                    <a:pt x="127" y="140"/>
                    <a:pt x="124" y="140"/>
                  </a:cubicBezTo>
                  <a:cubicBezTo>
                    <a:pt x="122" y="140"/>
                    <a:pt x="120" y="139"/>
                    <a:pt x="120" y="138"/>
                  </a:cubicBezTo>
                  <a:cubicBezTo>
                    <a:pt x="120" y="138"/>
                    <a:pt x="120" y="138"/>
                    <a:pt x="120" y="137"/>
                  </a:cubicBezTo>
                  <a:cubicBezTo>
                    <a:pt x="128" y="137"/>
                    <a:pt x="133" y="133"/>
                    <a:pt x="134" y="130"/>
                  </a:cubicBezTo>
                  <a:close/>
                  <a:moveTo>
                    <a:pt x="116" y="120"/>
                  </a:moveTo>
                  <a:cubicBezTo>
                    <a:pt x="117" y="120"/>
                    <a:pt x="117" y="120"/>
                    <a:pt x="117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20" y="121"/>
                    <a:pt x="118" y="124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10" y="124"/>
                    <a:pt x="113" y="120"/>
                    <a:pt x="116" y="120"/>
                  </a:cubicBezTo>
                  <a:close/>
                  <a:moveTo>
                    <a:pt x="121" y="134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24" y="131"/>
                    <a:pt x="127" y="128"/>
                    <a:pt x="129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1" y="129"/>
                    <a:pt x="131" y="129"/>
                  </a:cubicBezTo>
                  <a:cubicBezTo>
                    <a:pt x="130" y="131"/>
                    <a:pt x="127" y="133"/>
                    <a:pt x="121" y="1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2" name="Oval 9"/>
            <p:cNvSpPr>
              <a:spLocks noChangeArrowheads="1"/>
            </p:cNvSpPr>
            <p:nvPr/>
          </p:nvSpPr>
          <p:spPr bwMode="auto">
            <a:xfrm>
              <a:off x="5280206" y="3148807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356779" y="2318110"/>
            <a:ext cx="871174" cy="874617"/>
            <a:chOff x="7562234" y="1947116"/>
            <a:chExt cx="871174" cy="874617"/>
          </a:xfrm>
        </p:grpSpPr>
        <p:sp>
          <p:nvSpPr>
            <p:cNvPr id="124" name="Oval 9"/>
            <p:cNvSpPr>
              <a:spLocks noChangeArrowheads="1"/>
            </p:cNvSpPr>
            <p:nvPr/>
          </p:nvSpPr>
          <p:spPr bwMode="auto">
            <a:xfrm>
              <a:off x="7562234" y="1947116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7748583" y="2149884"/>
              <a:ext cx="500063" cy="465138"/>
            </a:xfrm>
            <a:custGeom>
              <a:avLst/>
              <a:gdLst>
                <a:gd name="T0" fmla="*/ 124 w 133"/>
                <a:gd name="T1" fmla="*/ 84 h 123"/>
                <a:gd name="T2" fmla="*/ 133 w 133"/>
                <a:gd name="T3" fmla="*/ 75 h 123"/>
                <a:gd name="T4" fmla="*/ 124 w 133"/>
                <a:gd name="T5" fmla="*/ 67 h 123"/>
                <a:gd name="T6" fmla="*/ 113 w 133"/>
                <a:gd name="T7" fmla="*/ 67 h 123"/>
                <a:gd name="T8" fmla="*/ 113 w 133"/>
                <a:gd name="T9" fmla="*/ 64 h 123"/>
                <a:gd name="T10" fmla="*/ 124 w 133"/>
                <a:gd name="T11" fmla="*/ 64 h 123"/>
                <a:gd name="T12" fmla="*/ 132 w 133"/>
                <a:gd name="T13" fmla="*/ 56 h 123"/>
                <a:gd name="T14" fmla="*/ 124 w 133"/>
                <a:gd name="T15" fmla="*/ 47 h 123"/>
                <a:gd name="T16" fmla="*/ 90 w 133"/>
                <a:gd name="T17" fmla="*/ 47 h 123"/>
                <a:gd name="T18" fmla="*/ 74 w 133"/>
                <a:gd name="T19" fmla="*/ 23 h 123"/>
                <a:gd name="T20" fmla="*/ 64 w 133"/>
                <a:gd name="T21" fmla="*/ 0 h 123"/>
                <a:gd name="T22" fmla="*/ 54 w 133"/>
                <a:gd name="T23" fmla="*/ 5 h 123"/>
                <a:gd name="T24" fmla="*/ 48 w 133"/>
                <a:gd name="T25" fmla="*/ 33 h 123"/>
                <a:gd name="T26" fmla="*/ 29 w 133"/>
                <a:gd name="T27" fmla="*/ 57 h 123"/>
                <a:gd name="T28" fmla="*/ 0 w 133"/>
                <a:gd name="T29" fmla="*/ 57 h 123"/>
                <a:gd name="T30" fmla="*/ 0 w 133"/>
                <a:gd name="T31" fmla="*/ 114 h 123"/>
                <a:gd name="T32" fmla="*/ 31 w 133"/>
                <a:gd name="T33" fmla="*/ 114 h 123"/>
                <a:gd name="T34" fmla="*/ 54 w 133"/>
                <a:gd name="T35" fmla="*/ 122 h 123"/>
                <a:gd name="T36" fmla="*/ 76 w 133"/>
                <a:gd name="T37" fmla="*/ 123 h 123"/>
                <a:gd name="T38" fmla="*/ 79 w 133"/>
                <a:gd name="T39" fmla="*/ 123 h 123"/>
                <a:gd name="T40" fmla="*/ 105 w 133"/>
                <a:gd name="T41" fmla="*/ 123 h 123"/>
                <a:gd name="T42" fmla="*/ 114 w 133"/>
                <a:gd name="T43" fmla="*/ 114 h 123"/>
                <a:gd name="T44" fmla="*/ 105 w 133"/>
                <a:gd name="T45" fmla="*/ 105 h 123"/>
                <a:gd name="T46" fmla="*/ 103 w 133"/>
                <a:gd name="T47" fmla="*/ 105 h 123"/>
                <a:gd name="T48" fmla="*/ 104 w 133"/>
                <a:gd name="T49" fmla="*/ 103 h 123"/>
                <a:gd name="T50" fmla="*/ 117 w 133"/>
                <a:gd name="T51" fmla="*/ 103 h 123"/>
                <a:gd name="T52" fmla="*/ 125 w 133"/>
                <a:gd name="T53" fmla="*/ 95 h 123"/>
                <a:gd name="T54" fmla="*/ 117 w 133"/>
                <a:gd name="T55" fmla="*/ 86 h 123"/>
                <a:gd name="T56" fmla="*/ 109 w 133"/>
                <a:gd name="T57" fmla="*/ 86 h 123"/>
                <a:gd name="T58" fmla="*/ 110 w 133"/>
                <a:gd name="T59" fmla="*/ 84 h 123"/>
                <a:gd name="T60" fmla="*/ 124 w 133"/>
                <a:gd name="T61" fmla="*/ 8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123">
                  <a:moveTo>
                    <a:pt x="124" y="84"/>
                  </a:moveTo>
                  <a:cubicBezTo>
                    <a:pt x="129" y="84"/>
                    <a:pt x="133" y="80"/>
                    <a:pt x="133" y="75"/>
                  </a:cubicBezTo>
                  <a:cubicBezTo>
                    <a:pt x="133" y="71"/>
                    <a:pt x="129" y="67"/>
                    <a:pt x="124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6"/>
                    <a:pt x="113" y="65"/>
                    <a:pt x="11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9" y="64"/>
                    <a:pt x="132" y="61"/>
                    <a:pt x="132" y="56"/>
                  </a:cubicBezTo>
                  <a:cubicBezTo>
                    <a:pt x="132" y="51"/>
                    <a:pt x="129" y="47"/>
                    <a:pt x="124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66" y="45"/>
                    <a:pt x="73" y="31"/>
                    <a:pt x="74" y="23"/>
                  </a:cubicBezTo>
                  <a:cubicBezTo>
                    <a:pt x="75" y="8"/>
                    <a:pt x="69" y="0"/>
                    <a:pt x="64" y="0"/>
                  </a:cubicBezTo>
                  <a:cubicBezTo>
                    <a:pt x="63" y="0"/>
                    <a:pt x="53" y="1"/>
                    <a:pt x="54" y="5"/>
                  </a:cubicBezTo>
                  <a:cubicBezTo>
                    <a:pt x="54" y="8"/>
                    <a:pt x="56" y="24"/>
                    <a:pt x="48" y="33"/>
                  </a:cubicBezTo>
                  <a:cubicBezTo>
                    <a:pt x="42" y="40"/>
                    <a:pt x="33" y="52"/>
                    <a:pt x="29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8" y="119"/>
                    <a:pt x="46" y="121"/>
                    <a:pt x="54" y="122"/>
                  </a:cubicBezTo>
                  <a:cubicBezTo>
                    <a:pt x="61" y="122"/>
                    <a:pt x="69" y="122"/>
                    <a:pt x="76" y="123"/>
                  </a:cubicBezTo>
                  <a:cubicBezTo>
                    <a:pt x="77" y="123"/>
                    <a:pt x="78" y="123"/>
                    <a:pt x="7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10" y="123"/>
                    <a:pt x="114" y="119"/>
                    <a:pt x="114" y="114"/>
                  </a:cubicBezTo>
                  <a:cubicBezTo>
                    <a:pt x="114" y="109"/>
                    <a:pt x="110" y="105"/>
                    <a:pt x="105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4"/>
                    <a:pt x="104" y="103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22" y="103"/>
                    <a:pt x="125" y="99"/>
                    <a:pt x="125" y="95"/>
                  </a:cubicBezTo>
                  <a:cubicBezTo>
                    <a:pt x="125" y="90"/>
                    <a:pt x="122" y="86"/>
                    <a:pt x="117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5"/>
                    <a:pt x="110" y="85"/>
                    <a:pt x="110" y="84"/>
                  </a:cubicBezTo>
                  <a:lnTo>
                    <a:pt x="124" y="8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245532" y="3519801"/>
            <a:ext cx="871174" cy="874617"/>
            <a:chOff x="6517662" y="3148807"/>
            <a:chExt cx="871174" cy="874617"/>
          </a:xfrm>
        </p:grpSpPr>
        <p:sp>
          <p:nvSpPr>
            <p:cNvPr id="135" name="Oval 9"/>
            <p:cNvSpPr>
              <a:spLocks noChangeArrowheads="1"/>
            </p:cNvSpPr>
            <p:nvPr/>
          </p:nvSpPr>
          <p:spPr bwMode="auto">
            <a:xfrm>
              <a:off x="6517662" y="3148807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6" name="Freeform 24"/>
            <p:cNvSpPr>
              <a:spLocks noEditPoints="1"/>
            </p:cNvSpPr>
            <p:nvPr/>
          </p:nvSpPr>
          <p:spPr bwMode="auto">
            <a:xfrm>
              <a:off x="6629217" y="3416252"/>
              <a:ext cx="687388" cy="414338"/>
            </a:xfrm>
            <a:custGeom>
              <a:avLst/>
              <a:gdLst>
                <a:gd name="T0" fmla="*/ 151 w 183"/>
                <a:gd name="T1" fmla="*/ 73 h 110"/>
                <a:gd name="T2" fmla="*/ 124 w 183"/>
                <a:gd name="T3" fmla="*/ 14 h 110"/>
                <a:gd name="T4" fmla="*/ 121 w 183"/>
                <a:gd name="T5" fmla="*/ 17 h 110"/>
                <a:gd name="T6" fmla="*/ 115 w 183"/>
                <a:gd name="T7" fmla="*/ 16 h 110"/>
                <a:gd name="T8" fmla="*/ 69 w 183"/>
                <a:gd name="T9" fmla="*/ 20 h 110"/>
                <a:gd name="T10" fmla="*/ 59 w 183"/>
                <a:gd name="T11" fmla="*/ 14 h 110"/>
                <a:gd name="T12" fmla="*/ 32 w 183"/>
                <a:gd name="T13" fmla="*/ 73 h 110"/>
                <a:gd name="T14" fmla="*/ 39 w 183"/>
                <a:gd name="T15" fmla="*/ 79 h 110"/>
                <a:gd name="T16" fmla="*/ 52 w 183"/>
                <a:gd name="T17" fmla="*/ 86 h 110"/>
                <a:gd name="T18" fmla="*/ 63 w 183"/>
                <a:gd name="T19" fmla="*/ 96 h 110"/>
                <a:gd name="T20" fmla="*/ 74 w 183"/>
                <a:gd name="T21" fmla="*/ 105 h 110"/>
                <a:gd name="T22" fmla="*/ 95 w 183"/>
                <a:gd name="T23" fmla="*/ 108 h 110"/>
                <a:gd name="T24" fmla="*/ 101 w 183"/>
                <a:gd name="T25" fmla="*/ 97 h 110"/>
                <a:gd name="T26" fmla="*/ 114 w 183"/>
                <a:gd name="T27" fmla="*/ 101 h 110"/>
                <a:gd name="T28" fmla="*/ 117 w 183"/>
                <a:gd name="T29" fmla="*/ 89 h 110"/>
                <a:gd name="T30" fmla="*/ 123 w 183"/>
                <a:gd name="T31" fmla="*/ 90 h 110"/>
                <a:gd name="T32" fmla="*/ 130 w 183"/>
                <a:gd name="T33" fmla="*/ 79 h 110"/>
                <a:gd name="T34" fmla="*/ 138 w 183"/>
                <a:gd name="T35" fmla="*/ 80 h 110"/>
                <a:gd name="T36" fmla="*/ 144 w 183"/>
                <a:gd name="T37" fmla="*/ 69 h 110"/>
                <a:gd name="T38" fmla="*/ 8 w 183"/>
                <a:gd name="T39" fmla="*/ 56 h 110"/>
                <a:gd name="T40" fmla="*/ 29 w 183"/>
                <a:gd name="T41" fmla="*/ 66 h 110"/>
                <a:gd name="T42" fmla="*/ 154 w 183"/>
                <a:gd name="T43" fmla="*/ 66 h 110"/>
                <a:gd name="T44" fmla="*/ 85 w 183"/>
                <a:gd name="T45" fmla="*/ 23 h 110"/>
                <a:gd name="T46" fmla="*/ 91 w 183"/>
                <a:gd name="T47" fmla="*/ 21 h 110"/>
                <a:gd name="T48" fmla="*/ 100 w 183"/>
                <a:gd name="T49" fmla="*/ 20 h 110"/>
                <a:gd name="T50" fmla="*/ 114 w 183"/>
                <a:gd name="T51" fmla="*/ 22 h 110"/>
                <a:gd name="T52" fmla="*/ 129 w 183"/>
                <a:gd name="T53" fmla="*/ 25 h 110"/>
                <a:gd name="T54" fmla="*/ 140 w 183"/>
                <a:gd name="T55" fmla="*/ 64 h 110"/>
                <a:gd name="T56" fmla="*/ 99 w 183"/>
                <a:gd name="T57" fmla="*/ 42 h 110"/>
                <a:gd name="T58" fmla="*/ 94 w 183"/>
                <a:gd name="T59" fmla="*/ 40 h 110"/>
                <a:gd name="T60" fmla="*/ 91 w 183"/>
                <a:gd name="T61" fmla="*/ 40 h 110"/>
                <a:gd name="T62" fmla="*/ 87 w 183"/>
                <a:gd name="T63" fmla="*/ 40 h 110"/>
                <a:gd name="T64" fmla="*/ 81 w 183"/>
                <a:gd name="T65" fmla="*/ 41 h 110"/>
                <a:gd name="T66" fmla="*/ 77 w 183"/>
                <a:gd name="T67" fmla="*/ 43 h 110"/>
                <a:gd name="T68" fmla="*/ 61 w 183"/>
                <a:gd name="T69" fmla="*/ 43 h 110"/>
                <a:gd name="T70" fmla="*/ 61 w 183"/>
                <a:gd name="T71" fmla="*/ 34 h 110"/>
                <a:gd name="T72" fmla="*/ 49 w 183"/>
                <a:gd name="T73" fmla="*/ 82 h 110"/>
                <a:gd name="T74" fmla="*/ 48 w 183"/>
                <a:gd name="T75" fmla="*/ 73 h 110"/>
                <a:gd name="T76" fmla="*/ 49 w 183"/>
                <a:gd name="T77" fmla="*/ 82 h 110"/>
                <a:gd name="T78" fmla="*/ 57 w 183"/>
                <a:gd name="T79" fmla="*/ 84 h 110"/>
                <a:gd name="T80" fmla="*/ 66 w 183"/>
                <a:gd name="T81" fmla="*/ 86 h 110"/>
                <a:gd name="T82" fmla="*/ 69 w 183"/>
                <a:gd name="T83" fmla="*/ 96 h 110"/>
                <a:gd name="T84" fmla="*/ 74 w 183"/>
                <a:gd name="T85" fmla="*/ 9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3" h="110">
                  <a:moveTo>
                    <a:pt x="145" y="68"/>
                  </a:moveTo>
                  <a:cubicBezTo>
                    <a:pt x="146" y="67"/>
                    <a:pt x="146" y="66"/>
                    <a:pt x="147" y="65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0" y="17"/>
                    <a:pt x="120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06" y="14"/>
                    <a:pt x="91" y="13"/>
                    <a:pt x="81" y="20"/>
                  </a:cubicBezTo>
                  <a:cubicBezTo>
                    <a:pt x="80" y="20"/>
                    <a:pt x="79" y="21"/>
                    <a:pt x="78" y="22"/>
                  </a:cubicBezTo>
                  <a:cubicBezTo>
                    <a:pt x="75" y="20"/>
                    <a:pt x="72" y="19"/>
                    <a:pt x="69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7" y="68"/>
                    <a:pt x="39" y="70"/>
                    <a:pt x="41" y="72"/>
                  </a:cubicBezTo>
                  <a:cubicBezTo>
                    <a:pt x="40" y="74"/>
                    <a:pt x="39" y="76"/>
                    <a:pt x="39" y="79"/>
                  </a:cubicBezTo>
                  <a:cubicBezTo>
                    <a:pt x="40" y="83"/>
                    <a:pt x="44" y="87"/>
                    <a:pt x="49" y="87"/>
                  </a:cubicBezTo>
                  <a:cubicBezTo>
                    <a:pt x="49" y="87"/>
                    <a:pt x="49" y="87"/>
                    <a:pt x="50" y="87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2" y="87"/>
                    <a:pt x="52" y="87"/>
                    <a:pt x="52" y="88"/>
                  </a:cubicBezTo>
                  <a:cubicBezTo>
                    <a:pt x="53" y="92"/>
                    <a:pt x="57" y="96"/>
                    <a:pt x="61" y="96"/>
                  </a:cubicBezTo>
                  <a:cubicBezTo>
                    <a:pt x="62" y="96"/>
                    <a:pt x="62" y="96"/>
                    <a:pt x="63" y="96"/>
                  </a:cubicBezTo>
                  <a:cubicBezTo>
                    <a:pt x="63" y="96"/>
                    <a:pt x="64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101"/>
                    <a:pt x="69" y="105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8" y="104"/>
                    <a:pt x="80" y="103"/>
                    <a:pt x="82" y="10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10"/>
                    <a:pt x="102" y="109"/>
                    <a:pt x="104" y="106"/>
                  </a:cubicBezTo>
                  <a:cubicBezTo>
                    <a:pt x="106" y="103"/>
                    <a:pt x="105" y="99"/>
                    <a:pt x="102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2" y="97"/>
                    <a:pt x="103" y="96"/>
                    <a:pt x="104" y="9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1" y="101"/>
                    <a:pt x="113" y="101"/>
                    <a:pt x="114" y="101"/>
                  </a:cubicBezTo>
                  <a:cubicBezTo>
                    <a:pt x="116" y="101"/>
                    <a:pt x="118" y="100"/>
                    <a:pt x="119" y="98"/>
                  </a:cubicBezTo>
                  <a:cubicBezTo>
                    <a:pt x="120" y="96"/>
                    <a:pt x="121" y="94"/>
                    <a:pt x="120" y="93"/>
                  </a:cubicBezTo>
                  <a:cubicBezTo>
                    <a:pt x="120" y="91"/>
                    <a:pt x="119" y="89"/>
                    <a:pt x="117" y="89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7"/>
                    <a:pt x="117" y="87"/>
                    <a:pt x="117" y="86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29" y="91"/>
                    <a:pt x="131" y="90"/>
                    <a:pt x="132" y="88"/>
                  </a:cubicBezTo>
                  <a:cubicBezTo>
                    <a:pt x="134" y="85"/>
                    <a:pt x="133" y="81"/>
                    <a:pt x="130" y="7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6" y="80"/>
                    <a:pt x="137" y="80"/>
                    <a:pt x="138" y="80"/>
                  </a:cubicBezTo>
                  <a:cubicBezTo>
                    <a:pt x="140" y="80"/>
                    <a:pt x="143" y="79"/>
                    <a:pt x="144" y="77"/>
                  </a:cubicBezTo>
                  <a:cubicBezTo>
                    <a:pt x="145" y="75"/>
                    <a:pt x="145" y="72"/>
                    <a:pt x="143" y="70"/>
                  </a:cubicBezTo>
                  <a:cubicBezTo>
                    <a:pt x="144" y="69"/>
                    <a:pt x="144" y="69"/>
                    <a:pt x="144" y="69"/>
                  </a:cubicBezTo>
                  <a:lnTo>
                    <a:pt x="145" y="68"/>
                  </a:lnTo>
                  <a:close/>
                  <a:moveTo>
                    <a:pt x="29" y="6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29" y="66"/>
                  </a:lnTo>
                  <a:close/>
                  <a:moveTo>
                    <a:pt x="153" y="7"/>
                  </a:moveTo>
                  <a:cubicBezTo>
                    <a:pt x="175" y="56"/>
                    <a:pt x="175" y="56"/>
                    <a:pt x="175" y="5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32" y="17"/>
                    <a:pt x="132" y="17"/>
                    <a:pt x="132" y="17"/>
                  </a:cubicBezTo>
                  <a:lnTo>
                    <a:pt x="153" y="7"/>
                  </a:lnTo>
                  <a:close/>
                  <a:moveTo>
                    <a:pt x="85" y="23"/>
                  </a:moveTo>
                  <a:cubicBezTo>
                    <a:pt x="86" y="23"/>
                    <a:pt x="87" y="23"/>
                    <a:pt x="87" y="23"/>
                  </a:cubicBezTo>
                  <a:cubicBezTo>
                    <a:pt x="88" y="22"/>
                    <a:pt x="89" y="22"/>
                    <a:pt x="89" y="22"/>
                  </a:cubicBezTo>
                  <a:cubicBezTo>
                    <a:pt x="90" y="22"/>
                    <a:pt x="91" y="21"/>
                    <a:pt x="91" y="21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7" y="21"/>
                    <a:pt x="98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5" y="20"/>
                    <a:pt x="110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6" y="22"/>
                    <a:pt x="118" y="22"/>
                    <a:pt x="119" y="23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61"/>
                    <a:pt x="142" y="63"/>
                    <a:pt x="140" y="64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5"/>
                    <a:pt x="139" y="66"/>
                    <a:pt x="138" y="6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1"/>
                    <a:pt x="97" y="41"/>
                  </a:cubicBezTo>
                  <a:cubicBezTo>
                    <a:pt x="96" y="41"/>
                    <a:pt x="95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8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6" y="40"/>
                    <a:pt x="84" y="40"/>
                    <a:pt x="83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1"/>
                    <a:pt x="82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2"/>
                    <a:pt x="80" y="42"/>
                    <a:pt x="79" y="42"/>
                  </a:cubicBezTo>
                  <a:cubicBezTo>
                    <a:pt x="79" y="42"/>
                    <a:pt x="78" y="43"/>
                    <a:pt x="77" y="43"/>
                  </a:cubicBezTo>
                  <a:cubicBezTo>
                    <a:pt x="71" y="46"/>
                    <a:pt x="66" y="46"/>
                    <a:pt x="63" y="45"/>
                  </a:cubicBezTo>
                  <a:cubicBezTo>
                    <a:pt x="62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58" y="35"/>
                    <a:pt x="61" y="34"/>
                  </a:cubicBezTo>
                  <a:cubicBezTo>
                    <a:pt x="63" y="34"/>
                    <a:pt x="73" y="31"/>
                    <a:pt x="82" y="25"/>
                  </a:cubicBezTo>
                  <a:cubicBezTo>
                    <a:pt x="83" y="24"/>
                    <a:pt x="84" y="24"/>
                    <a:pt x="85" y="23"/>
                  </a:cubicBezTo>
                  <a:close/>
                  <a:moveTo>
                    <a:pt x="49" y="82"/>
                  </a:moveTo>
                  <a:cubicBezTo>
                    <a:pt x="47" y="83"/>
                    <a:pt x="44" y="81"/>
                    <a:pt x="44" y="78"/>
                  </a:cubicBezTo>
                  <a:cubicBezTo>
                    <a:pt x="43" y="77"/>
                    <a:pt x="44" y="76"/>
                    <a:pt x="45" y="74"/>
                  </a:cubicBezTo>
                  <a:cubicBezTo>
                    <a:pt x="45" y="73"/>
                    <a:pt x="47" y="73"/>
                    <a:pt x="48" y="73"/>
                  </a:cubicBezTo>
                  <a:cubicBezTo>
                    <a:pt x="48" y="73"/>
                    <a:pt x="48" y="72"/>
                    <a:pt x="49" y="72"/>
                  </a:cubicBezTo>
                  <a:cubicBezTo>
                    <a:pt x="51" y="72"/>
                    <a:pt x="53" y="74"/>
                    <a:pt x="53" y="77"/>
                  </a:cubicBezTo>
                  <a:cubicBezTo>
                    <a:pt x="54" y="79"/>
                    <a:pt x="52" y="82"/>
                    <a:pt x="49" y="82"/>
                  </a:cubicBezTo>
                  <a:close/>
                  <a:moveTo>
                    <a:pt x="62" y="91"/>
                  </a:moveTo>
                  <a:cubicBezTo>
                    <a:pt x="59" y="92"/>
                    <a:pt x="57" y="90"/>
                    <a:pt x="56" y="87"/>
                  </a:cubicBezTo>
                  <a:cubicBezTo>
                    <a:pt x="56" y="86"/>
                    <a:pt x="57" y="85"/>
                    <a:pt x="57" y="84"/>
                  </a:cubicBezTo>
                  <a:cubicBezTo>
                    <a:pt x="58" y="82"/>
                    <a:pt x="59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4" y="82"/>
                    <a:pt x="66" y="83"/>
                    <a:pt x="66" y="86"/>
                  </a:cubicBezTo>
                  <a:cubicBezTo>
                    <a:pt x="67" y="89"/>
                    <a:pt x="65" y="91"/>
                    <a:pt x="62" y="91"/>
                  </a:cubicBezTo>
                  <a:close/>
                  <a:moveTo>
                    <a:pt x="75" y="100"/>
                  </a:moveTo>
                  <a:cubicBezTo>
                    <a:pt x="72" y="101"/>
                    <a:pt x="70" y="99"/>
                    <a:pt x="69" y="96"/>
                  </a:cubicBezTo>
                  <a:cubicBezTo>
                    <a:pt x="69" y="95"/>
                    <a:pt x="69" y="94"/>
                    <a:pt x="70" y="93"/>
                  </a:cubicBezTo>
                  <a:cubicBezTo>
                    <a:pt x="71" y="92"/>
                    <a:pt x="72" y="91"/>
                    <a:pt x="73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6" y="91"/>
                    <a:pt x="79" y="92"/>
                    <a:pt x="79" y="95"/>
                  </a:cubicBezTo>
                  <a:cubicBezTo>
                    <a:pt x="79" y="98"/>
                    <a:pt x="77" y="100"/>
                    <a:pt x="75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39" name="矩形 18"/>
          <p:cNvSpPr>
            <a:spLocks noChangeArrowheads="1"/>
          </p:cNvSpPr>
          <p:nvPr/>
        </p:nvSpPr>
        <p:spPr bwMode="auto">
          <a:xfrm>
            <a:off x="800272" y="1961491"/>
            <a:ext cx="4363346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RAPIDPPT, the leader of professional PPT designer in China. 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PPT, make sure you will be satisfied. 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00272" y="1546837"/>
            <a:ext cx="1557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title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5276" y="142043"/>
            <a:ext cx="3341617" cy="592124"/>
            <a:chOff x="402261" y="1526866"/>
            <a:chExt cx="3341617" cy="592124"/>
          </a:xfrm>
        </p:grpSpPr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925720" y="1718880"/>
              <a:ext cx="2818158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Click to add text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Text Box 5"/>
            <p:cNvSpPr txBox="1">
              <a:spLocks noChangeArrowheads="1"/>
            </p:cNvSpPr>
            <p:nvPr/>
          </p:nvSpPr>
          <p:spPr bwMode="auto">
            <a:xfrm>
              <a:off x="402261" y="1526866"/>
              <a:ext cx="555741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EE7C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en-US" altLang="zh-CN" dirty="0">
                  <a:solidFill>
                    <a:prstClr val="white"/>
                  </a:solidFill>
                </a:rPr>
                <a:t>01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356779" y="3519801"/>
            <a:ext cx="871174" cy="874617"/>
            <a:chOff x="7562234" y="3148807"/>
            <a:chExt cx="871174" cy="874617"/>
          </a:xfrm>
        </p:grpSpPr>
        <p:sp>
          <p:nvSpPr>
            <p:cNvPr id="127" name="Oval 9"/>
            <p:cNvSpPr>
              <a:spLocks noChangeArrowheads="1"/>
            </p:cNvSpPr>
            <p:nvPr/>
          </p:nvSpPr>
          <p:spPr bwMode="auto">
            <a:xfrm>
              <a:off x="7562234" y="3148807"/>
              <a:ext cx="871174" cy="87461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7758108" y="3332908"/>
              <a:ext cx="455613" cy="500063"/>
              <a:chOff x="1960563" y="-1427163"/>
              <a:chExt cx="455613" cy="500063"/>
            </a:xfrm>
          </p:grpSpPr>
          <p:sp>
            <p:nvSpPr>
              <p:cNvPr id="129" name="Freeform 19"/>
              <p:cNvSpPr/>
              <p:nvPr/>
            </p:nvSpPr>
            <p:spPr bwMode="auto">
              <a:xfrm>
                <a:off x="2284413" y="-1331913"/>
                <a:ext cx="131763" cy="320675"/>
              </a:xfrm>
              <a:custGeom>
                <a:avLst/>
                <a:gdLst>
                  <a:gd name="T0" fmla="*/ 71 w 83"/>
                  <a:gd name="T1" fmla="*/ 38 h 202"/>
                  <a:gd name="T2" fmla="*/ 42 w 83"/>
                  <a:gd name="T3" fmla="*/ 9 h 202"/>
                  <a:gd name="T4" fmla="*/ 0 w 83"/>
                  <a:gd name="T5" fmla="*/ 52 h 202"/>
                  <a:gd name="T6" fmla="*/ 0 w 83"/>
                  <a:gd name="T7" fmla="*/ 202 h 202"/>
                  <a:gd name="T8" fmla="*/ 83 w 83"/>
                  <a:gd name="T9" fmla="*/ 202 h 202"/>
                  <a:gd name="T10" fmla="*/ 83 w 83"/>
                  <a:gd name="T11" fmla="*/ 0 h 202"/>
                  <a:gd name="T12" fmla="*/ 71 w 83"/>
                  <a:gd name="T13" fmla="*/ 38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202">
                    <a:moveTo>
                      <a:pt x="71" y="38"/>
                    </a:moveTo>
                    <a:lnTo>
                      <a:pt x="42" y="9"/>
                    </a:lnTo>
                    <a:lnTo>
                      <a:pt x="0" y="52"/>
                    </a:lnTo>
                    <a:lnTo>
                      <a:pt x="0" y="202"/>
                    </a:lnTo>
                    <a:lnTo>
                      <a:pt x="83" y="202"/>
                    </a:lnTo>
                    <a:lnTo>
                      <a:pt x="83" y="0"/>
                    </a:lnTo>
                    <a:lnTo>
                      <a:pt x="71" y="3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0" name="Freeform 20"/>
              <p:cNvSpPr/>
              <p:nvPr/>
            </p:nvSpPr>
            <p:spPr bwMode="auto">
              <a:xfrm>
                <a:off x="2122488" y="-1222375"/>
                <a:ext cx="131763" cy="211138"/>
              </a:xfrm>
              <a:custGeom>
                <a:avLst/>
                <a:gdLst>
                  <a:gd name="T0" fmla="*/ 11 w 35"/>
                  <a:gd name="T1" fmla="*/ 9 h 56"/>
                  <a:gd name="T2" fmla="*/ 0 w 35"/>
                  <a:gd name="T3" fmla="*/ 2 h 56"/>
                  <a:gd name="T4" fmla="*/ 0 w 35"/>
                  <a:gd name="T5" fmla="*/ 56 h 56"/>
                  <a:gd name="T6" fmla="*/ 35 w 35"/>
                  <a:gd name="T7" fmla="*/ 56 h 56"/>
                  <a:gd name="T8" fmla="*/ 35 w 35"/>
                  <a:gd name="T9" fmla="*/ 0 h 56"/>
                  <a:gd name="T10" fmla="*/ 26 w 35"/>
                  <a:gd name="T11" fmla="*/ 8 h 56"/>
                  <a:gd name="T12" fmla="*/ 17 w 35"/>
                  <a:gd name="T13" fmla="*/ 11 h 56"/>
                  <a:gd name="T14" fmla="*/ 11 w 35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6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10"/>
                      <a:pt x="21" y="11"/>
                      <a:pt x="17" y="11"/>
                    </a:cubicBezTo>
                    <a:cubicBezTo>
                      <a:pt x="15" y="11"/>
                      <a:pt x="13" y="11"/>
                      <a:pt x="11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1" name="Freeform 21"/>
              <p:cNvSpPr/>
              <p:nvPr/>
            </p:nvSpPr>
            <p:spPr bwMode="auto">
              <a:xfrm>
                <a:off x="1960563" y="-1252538"/>
                <a:ext cx="131763" cy="241300"/>
              </a:xfrm>
              <a:custGeom>
                <a:avLst/>
                <a:gdLst>
                  <a:gd name="T0" fmla="*/ 83 w 83"/>
                  <a:gd name="T1" fmla="*/ 14 h 152"/>
                  <a:gd name="T2" fmla="*/ 64 w 83"/>
                  <a:gd name="T3" fmla="*/ 0 h 152"/>
                  <a:gd name="T4" fmla="*/ 0 w 83"/>
                  <a:gd name="T5" fmla="*/ 55 h 152"/>
                  <a:gd name="T6" fmla="*/ 0 w 83"/>
                  <a:gd name="T7" fmla="*/ 152 h 152"/>
                  <a:gd name="T8" fmla="*/ 83 w 83"/>
                  <a:gd name="T9" fmla="*/ 152 h 152"/>
                  <a:gd name="T10" fmla="*/ 83 w 83"/>
                  <a:gd name="T11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52">
                    <a:moveTo>
                      <a:pt x="83" y="14"/>
                    </a:moveTo>
                    <a:lnTo>
                      <a:pt x="64" y="0"/>
                    </a:lnTo>
                    <a:lnTo>
                      <a:pt x="0" y="55"/>
                    </a:lnTo>
                    <a:lnTo>
                      <a:pt x="0" y="152"/>
                    </a:lnTo>
                    <a:lnTo>
                      <a:pt x="83" y="152"/>
                    </a:lnTo>
                    <a:lnTo>
                      <a:pt x="83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1960563" y="-976313"/>
                <a:ext cx="455613" cy="492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3" name="Freeform 23"/>
              <p:cNvSpPr/>
              <p:nvPr/>
            </p:nvSpPr>
            <p:spPr bwMode="auto">
              <a:xfrm>
                <a:off x="1960563" y="-1427163"/>
                <a:ext cx="450850" cy="223838"/>
              </a:xfrm>
              <a:custGeom>
                <a:avLst/>
                <a:gdLst>
                  <a:gd name="T0" fmla="*/ 9 w 120"/>
                  <a:gd name="T1" fmla="*/ 53 h 59"/>
                  <a:gd name="T2" fmla="*/ 26 w 120"/>
                  <a:gd name="T3" fmla="*/ 38 h 59"/>
                  <a:gd name="T4" fmla="*/ 58 w 120"/>
                  <a:gd name="T5" fmla="*/ 58 h 59"/>
                  <a:gd name="T6" fmla="*/ 60 w 120"/>
                  <a:gd name="T7" fmla="*/ 59 h 59"/>
                  <a:gd name="T8" fmla="*/ 64 w 120"/>
                  <a:gd name="T9" fmla="*/ 58 h 59"/>
                  <a:gd name="T10" fmla="*/ 105 w 120"/>
                  <a:gd name="T11" fmla="*/ 20 h 59"/>
                  <a:gd name="T12" fmla="*/ 112 w 120"/>
                  <a:gd name="T13" fmla="*/ 28 h 59"/>
                  <a:gd name="T14" fmla="*/ 120 w 120"/>
                  <a:gd name="T15" fmla="*/ 0 h 59"/>
                  <a:gd name="T16" fmla="*/ 92 w 120"/>
                  <a:gd name="T17" fmla="*/ 7 h 59"/>
                  <a:gd name="T18" fmla="*/ 97 w 120"/>
                  <a:gd name="T19" fmla="*/ 13 h 59"/>
                  <a:gd name="T20" fmla="*/ 60 w 120"/>
                  <a:gd name="T21" fmla="*/ 48 h 59"/>
                  <a:gd name="T22" fmla="*/ 28 w 120"/>
                  <a:gd name="T23" fmla="*/ 27 h 59"/>
                  <a:gd name="T24" fmla="*/ 22 w 120"/>
                  <a:gd name="T25" fmla="*/ 28 h 59"/>
                  <a:gd name="T26" fmla="*/ 2 w 120"/>
                  <a:gd name="T27" fmla="*/ 45 h 59"/>
                  <a:gd name="T28" fmla="*/ 2 w 120"/>
                  <a:gd name="T29" fmla="*/ 52 h 59"/>
                  <a:gd name="T30" fmla="*/ 9 w 120"/>
                  <a:gd name="T31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59">
                    <a:moveTo>
                      <a:pt x="9" y="53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9"/>
                      <a:pt x="60" y="59"/>
                      <a:pt x="60" y="59"/>
                    </a:cubicBezTo>
                    <a:cubicBezTo>
                      <a:pt x="62" y="59"/>
                      <a:pt x="63" y="59"/>
                      <a:pt x="64" y="5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6"/>
                      <a:pt x="24" y="26"/>
                      <a:pt x="2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3" y="54"/>
                      <a:pt x="7" y="55"/>
                      <a:pt x="9" y="5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800272" y="3174960"/>
            <a:ext cx="448211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82155" y="1203598"/>
            <a:ext cx="5263644" cy="2484170"/>
            <a:chOff x="1573624" y="1098834"/>
            <a:chExt cx="5263644" cy="2484170"/>
          </a:xfrm>
        </p:grpSpPr>
        <p:sp>
          <p:nvSpPr>
            <p:cNvPr id="5" name="圆角矩形 4"/>
            <p:cNvSpPr/>
            <p:nvPr/>
          </p:nvSpPr>
          <p:spPr>
            <a:xfrm>
              <a:off x="1580684" y="3211140"/>
              <a:ext cx="5256584" cy="3718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73624" y="1098834"/>
              <a:ext cx="5256584" cy="3718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73624" y="1803358"/>
              <a:ext cx="5256584" cy="3718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73624" y="2507882"/>
              <a:ext cx="5256584" cy="3718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682156" y="1203598"/>
            <a:ext cx="2304256" cy="3718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9061" y="1092338"/>
            <a:ext cx="613181" cy="620358"/>
            <a:chOff x="1538266" y="1015921"/>
            <a:chExt cx="613181" cy="620358"/>
          </a:xfrm>
        </p:grpSpPr>
        <p:sp>
          <p:nvSpPr>
            <p:cNvPr id="11" name="椭圆 10"/>
            <p:cNvSpPr/>
            <p:nvPr/>
          </p:nvSpPr>
          <p:spPr>
            <a:xfrm>
              <a:off x="1547664" y="1015921"/>
              <a:ext cx="594385" cy="5943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538266" y="1174614"/>
              <a:ext cx="613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1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682156" y="1908122"/>
            <a:ext cx="3198278" cy="3718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69061" y="1796862"/>
            <a:ext cx="613181" cy="620358"/>
            <a:chOff x="1538266" y="1720445"/>
            <a:chExt cx="613181" cy="620358"/>
          </a:xfrm>
        </p:grpSpPr>
        <p:sp>
          <p:nvSpPr>
            <p:cNvPr id="15" name="椭圆 14"/>
            <p:cNvSpPr/>
            <p:nvPr/>
          </p:nvSpPr>
          <p:spPr>
            <a:xfrm>
              <a:off x="1547664" y="1720445"/>
              <a:ext cx="594385" cy="5943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538266" y="1879138"/>
              <a:ext cx="613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2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endPara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682155" y="2612646"/>
            <a:ext cx="4248472" cy="3718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69061" y="2501386"/>
            <a:ext cx="613181" cy="594385"/>
            <a:chOff x="1538266" y="2424969"/>
            <a:chExt cx="613181" cy="594385"/>
          </a:xfrm>
        </p:grpSpPr>
        <p:sp>
          <p:nvSpPr>
            <p:cNvPr id="19" name="椭圆 18"/>
            <p:cNvSpPr/>
            <p:nvPr/>
          </p:nvSpPr>
          <p:spPr>
            <a:xfrm>
              <a:off x="1547664" y="2424969"/>
              <a:ext cx="594385" cy="5943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1538266" y="2583662"/>
              <a:ext cx="613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3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691680" y="3318436"/>
            <a:ext cx="5256583" cy="371864"/>
          </a:xfrm>
          <a:prstGeom prst="roundRect">
            <a:avLst>
              <a:gd name="adj" fmla="val 50000"/>
            </a:avLst>
          </a:prstGeom>
          <a:solidFill>
            <a:srgbClr val="EE7C00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69061" y="3205910"/>
            <a:ext cx="613181" cy="594385"/>
            <a:chOff x="1538266" y="3129493"/>
            <a:chExt cx="613181" cy="594385"/>
          </a:xfrm>
        </p:grpSpPr>
        <p:sp>
          <p:nvSpPr>
            <p:cNvPr id="23" name="椭圆 22"/>
            <p:cNvSpPr/>
            <p:nvPr/>
          </p:nvSpPr>
          <p:spPr>
            <a:xfrm>
              <a:off x="1547664" y="3129493"/>
              <a:ext cx="594385" cy="59438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7C00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1538266" y="3288186"/>
              <a:ext cx="613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4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9445" y="1204864"/>
            <a:ext cx="786685" cy="2413654"/>
            <a:chOff x="6906168" y="1100100"/>
            <a:chExt cx="786685" cy="2413654"/>
          </a:xfrm>
        </p:grpSpPr>
        <p:grpSp>
          <p:nvGrpSpPr>
            <p:cNvPr id="26" name="组合 25"/>
            <p:cNvGrpSpPr/>
            <p:nvPr/>
          </p:nvGrpSpPr>
          <p:grpSpPr>
            <a:xfrm>
              <a:off x="6906168" y="1100100"/>
              <a:ext cx="685696" cy="300082"/>
              <a:chOff x="6819899" y="1379558"/>
              <a:chExt cx="685696" cy="300082"/>
            </a:xfrm>
          </p:grpSpPr>
          <p:sp>
            <p:nvSpPr>
              <p:cNvPr id="36" name="等腰三角形 35"/>
              <p:cNvSpPr/>
              <p:nvPr/>
            </p:nvSpPr>
            <p:spPr>
              <a:xfrm rot="5400000">
                <a:off x="6780620" y="1507075"/>
                <a:ext cx="192857" cy="11429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0"/>
                </a:lightRig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TextBox 34"/>
              <p:cNvSpPr txBox="1"/>
              <p:nvPr/>
            </p:nvSpPr>
            <p:spPr>
              <a:xfrm>
                <a:off x="6965062" y="1379558"/>
                <a:ext cx="54053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altLang="zh-CN" sz="13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35%</a:t>
                </a:r>
                <a:endParaRPr lang="zh-CN" altLang="en-US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906168" y="1804624"/>
              <a:ext cx="685696" cy="300082"/>
              <a:chOff x="6819899" y="1379558"/>
              <a:chExt cx="685696" cy="300082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780620" y="1507075"/>
                <a:ext cx="192857" cy="11429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0"/>
                </a:lightRig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2"/>
              <p:cNvSpPr txBox="1"/>
              <p:nvPr/>
            </p:nvSpPr>
            <p:spPr>
              <a:xfrm>
                <a:off x="6965062" y="1379558"/>
                <a:ext cx="54053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altLang="zh-CN" sz="13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60%</a:t>
                </a:r>
                <a:endParaRPr lang="zh-CN" altLang="en-US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906168" y="2509148"/>
              <a:ext cx="685696" cy="300082"/>
              <a:chOff x="6819899" y="1379558"/>
              <a:chExt cx="685696" cy="300082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6780620" y="1507075"/>
                <a:ext cx="192857" cy="11429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0"/>
                </a:lightRig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0"/>
              <p:cNvSpPr txBox="1"/>
              <p:nvPr/>
            </p:nvSpPr>
            <p:spPr>
              <a:xfrm>
                <a:off x="6965062" y="1379558"/>
                <a:ext cx="54053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altLang="zh-CN" sz="13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89%</a:t>
                </a:r>
                <a:endParaRPr lang="zh-CN" altLang="en-US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906168" y="3213672"/>
              <a:ext cx="786685" cy="300082"/>
              <a:chOff x="6819899" y="1379558"/>
              <a:chExt cx="786685" cy="300082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6780620" y="1507075"/>
                <a:ext cx="192857" cy="114299"/>
              </a:xfrm>
              <a:prstGeom prst="triangle">
                <a:avLst/>
              </a:prstGeom>
              <a:solidFill>
                <a:srgbClr val="EE7C00"/>
              </a:soli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0"/>
                </a:lightRig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TextBox 28"/>
              <p:cNvSpPr txBox="1"/>
              <p:nvPr/>
            </p:nvSpPr>
            <p:spPr>
              <a:xfrm>
                <a:off x="6965062" y="1379558"/>
                <a:ext cx="64152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altLang="zh-CN" sz="13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100%</a:t>
                </a:r>
                <a:endParaRPr lang="zh-CN" altLang="en-US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465511" y="4016758"/>
            <a:ext cx="636061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121" idx="2"/>
          </p:cNvCxnSpPr>
          <p:nvPr/>
        </p:nvCxnSpPr>
        <p:spPr>
          <a:xfrm flipH="1">
            <a:off x="3401110" y="3306968"/>
            <a:ext cx="3164033" cy="447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532495" y="2821590"/>
            <a:ext cx="4026694" cy="0"/>
          </a:xfrm>
          <a:prstGeom prst="line">
            <a:avLst/>
          </a:prstGeom>
          <a:ln w="3175">
            <a:solidFill>
              <a:srgbClr val="EE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919833" y="2329465"/>
            <a:ext cx="264411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599158" y="1831784"/>
            <a:ext cx="296598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 bwMode="auto">
          <a:xfrm>
            <a:off x="1772877" y="1760347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EE7C00"/>
            </a:solidFill>
            <a:ln w="3175">
              <a:noFill/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1473056" y="2414563"/>
              <a:ext cx="1092060" cy="61291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2782527" y="1375775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2824141" y="3422388"/>
              <a:ext cx="887865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3280206" y="2084196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56" name="矩形 55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57" name="Rectangle 2"/>
            <p:cNvSpPr>
              <a:spLocks noChangeArrowheads="1"/>
            </p:cNvSpPr>
            <p:nvPr/>
          </p:nvSpPr>
          <p:spPr bwMode="auto">
            <a:xfrm>
              <a:off x="3630256" y="2564229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11%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17"/>
          <p:cNvSpPr txBox="1">
            <a:spLocks noChangeArrowheads="1"/>
          </p:cNvSpPr>
          <p:nvPr/>
        </p:nvSpPr>
        <p:spPr bwMode="auto">
          <a:xfrm>
            <a:off x="5228717" y="1579372"/>
            <a:ext cx="1430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 to add title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TextBox 18"/>
          <p:cNvSpPr txBox="1">
            <a:spLocks noChangeArrowheads="1"/>
          </p:cNvSpPr>
          <p:nvPr/>
        </p:nvSpPr>
        <p:spPr bwMode="auto">
          <a:xfrm>
            <a:off x="5228717" y="2072290"/>
            <a:ext cx="1485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 to add title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"/>
          <p:cNvSpPr txBox="1">
            <a:spLocks noChangeArrowheads="1"/>
          </p:cNvSpPr>
          <p:nvPr/>
        </p:nvSpPr>
        <p:spPr bwMode="auto">
          <a:xfrm>
            <a:off x="5228717" y="2546159"/>
            <a:ext cx="1430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 to add title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5228717" y="3039078"/>
            <a:ext cx="1430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 to add title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6588002" y="1956561"/>
            <a:ext cx="445294" cy="426244"/>
            <a:chOff x="7679440" y="1933416"/>
            <a:chExt cx="593725" cy="568325"/>
          </a:xfrm>
        </p:grpSpPr>
        <p:sp>
          <p:nvSpPr>
            <p:cNvPr id="6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 bwMode="auto">
          <a:xfrm>
            <a:off x="6588002" y="1371965"/>
            <a:ext cx="445294" cy="513159"/>
            <a:chOff x="7679440" y="1188017"/>
            <a:chExt cx="593725" cy="683835"/>
          </a:xfrm>
        </p:grpSpPr>
        <p:grpSp>
          <p:nvGrpSpPr>
            <p:cNvPr id="68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70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1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6588002" y="2442336"/>
            <a:ext cx="445294" cy="426244"/>
            <a:chOff x="7671772" y="2601856"/>
            <a:chExt cx="593725" cy="568325"/>
          </a:xfrm>
        </p:grpSpPr>
        <p:grpSp>
          <p:nvGrpSpPr>
            <p:cNvPr id="75" name="组合 74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79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7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solidFill>
                <a:srgbClr val="EE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7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6588002" y="2934065"/>
            <a:ext cx="445294" cy="426244"/>
            <a:chOff x="7679439" y="3245303"/>
            <a:chExt cx="593725" cy="568325"/>
          </a:xfrm>
        </p:grpSpPr>
        <p:sp>
          <p:nvSpPr>
            <p:cNvPr id="111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16" name="直角三角形 115"/>
          <p:cNvSpPr/>
          <p:nvPr/>
        </p:nvSpPr>
        <p:spPr bwMode="auto">
          <a:xfrm rot="5400000">
            <a:off x="5132985" y="1656658"/>
            <a:ext cx="143841" cy="13330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7" name="直角三角形 116"/>
          <p:cNvSpPr/>
          <p:nvPr/>
        </p:nvSpPr>
        <p:spPr bwMode="auto">
          <a:xfrm rot="5400000">
            <a:off x="5132838" y="2148387"/>
            <a:ext cx="143841" cy="13330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8" name="直角三角形 117"/>
          <p:cNvSpPr/>
          <p:nvPr/>
        </p:nvSpPr>
        <p:spPr bwMode="auto">
          <a:xfrm rot="5400000">
            <a:off x="5132984" y="2621031"/>
            <a:ext cx="143841" cy="133301"/>
          </a:xfrm>
          <a:prstGeom prst="rtTriangle">
            <a:avLst/>
          </a:prstGeom>
          <a:solidFill>
            <a:srgbClr val="E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9" name="直角三角形 118"/>
          <p:cNvSpPr/>
          <p:nvPr/>
        </p:nvSpPr>
        <p:spPr bwMode="auto">
          <a:xfrm rot="5400000">
            <a:off x="5137563" y="3112715"/>
            <a:ext cx="143841" cy="13330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2715901" y="2597568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21" name="矩形 120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2" name="Rectangle 2"/>
            <p:cNvSpPr>
              <a:spLocks noChangeArrowheads="1"/>
            </p:cNvSpPr>
            <p:nvPr/>
          </p:nvSpPr>
          <p:spPr bwMode="auto">
            <a:xfrm>
              <a:off x="2867260" y="1462567"/>
              <a:ext cx="997201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4" name="矩形 18"/>
          <p:cNvSpPr>
            <a:spLocks noChangeArrowheads="1"/>
          </p:cNvSpPr>
          <p:nvPr/>
        </p:nvSpPr>
        <p:spPr bwMode="auto">
          <a:xfrm>
            <a:off x="1395643" y="3866332"/>
            <a:ext cx="634470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RAPIDPPT, the leader of professional PPT designer in China. 5years of making professional PPT, 500 case studies for the classical PPT, make sure you will be satisfied. 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773206" y="3186497"/>
            <a:ext cx="1356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 title</a:t>
            </a:r>
            <a:endParaRPr lang="zh-CN" altLang="en-US" sz="1400" spc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771103" y="3435846"/>
            <a:ext cx="448211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7" b="6162"/>
          <a:stretch>
            <a:fillRect/>
          </a:stretch>
        </p:blipFill>
        <p:spPr>
          <a:xfrm>
            <a:off x="1189375" y="1203598"/>
            <a:ext cx="2139474" cy="155463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r="9832" b="8449"/>
          <a:stretch>
            <a:fillRect/>
          </a:stretch>
        </p:blipFill>
        <p:spPr>
          <a:xfrm>
            <a:off x="1187624" y="2955463"/>
            <a:ext cx="2138929" cy="15605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3206" y="1458305"/>
            <a:ext cx="1356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 title</a:t>
            </a:r>
            <a:endParaRPr lang="zh-CN" altLang="en-US" sz="1400" spc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71103" y="1707654"/>
            <a:ext cx="448211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789291" y="1181532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矩形 91"/>
          <p:cNvSpPr>
            <a:spLocks noChangeArrowheads="1"/>
          </p:cNvSpPr>
          <p:nvPr/>
        </p:nvSpPr>
        <p:spPr bwMode="auto">
          <a:xfrm>
            <a:off x="5601462" y="1409825"/>
            <a:ext cx="25202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PPT.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1"/>
          <p:cNvSpPr>
            <a:spLocks noChangeArrowheads="1"/>
          </p:cNvSpPr>
          <p:nvPr/>
        </p:nvSpPr>
        <p:spPr bwMode="auto">
          <a:xfrm>
            <a:off x="660600" y="3896286"/>
            <a:ext cx="25922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PPT.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91"/>
          <p:cNvSpPr>
            <a:spLocks noChangeArrowheads="1"/>
          </p:cNvSpPr>
          <p:nvPr/>
        </p:nvSpPr>
        <p:spPr bwMode="auto">
          <a:xfrm>
            <a:off x="704918" y="1413496"/>
            <a:ext cx="25437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PPT.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91"/>
          <p:cNvSpPr>
            <a:spLocks noChangeArrowheads="1"/>
          </p:cNvSpPr>
          <p:nvPr/>
        </p:nvSpPr>
        <p:spPr bwMode="auto">
          <a:xfrm>
            <a:off x="5637230" y="3896286"/>
            <a:ext cx="256902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5years of making professional PPT, 500 case studies for the classical PPT.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图片 370"/>
          <p:cNvPicPr>
            <a:picLocks noChangeAspect="1"/>
          </p:cNvPicPr>
          <p:nvPr/>
        </p:nvPicPr>
        <p:blipFill rotWithShape="1">
          <a:blip r:embed="rId1"/>
          <a:srcRect l="46013" t="46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15F00"/>
          </a:solidFill>
        </p:spPr>
      </p:pic>
      <p:sp>
        <p:nvSpPr>
          <p:cNvPr id="372" name="直角三角形 371"/>
          <p:cNvSpPr/>
          <p:nvPr/>
        </p:nvSpPr>
        <p:spPr>
          <a:xfrm flipV="1">
            <a:off x="0" y="0"/>
            <a:ext cx="1114425" cy="1114425"/>
          </a:xfrm>
          <a:prstGeom prst="rtTriangle">
            <a:avLst/>
          </a:prstGeom>
          <a:solidFill>
            <a:srgbClr val="EE7C00"/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3" name="Text Box 5"/>
          <p:cNvSpPr txBox="1">
            <a:spLocks noChangeArrowheads="1"/>
          </p:cNvSpPr>
          <p:nvPr/>
        </p:nvSpPr>
        <p:spPr bwMode="auto">
          <a:xfrm>
            <a:off x="608735" y="334057"/>
            <a:ext cx="2818158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to add text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74" name="组合 373"/>
          <p:cNvGrpSpPr/>
          <p:nvPr/>
        </p:nvGrpSpPr>
        <p:grpSpPr>
          <a:xfrm flipH="1">
            <a:off x="7044475" y="3517998"/>
            <a:ext cx="2099524" cy="1625501"/>
            <a:chOff x="0" y="3467100"/>
            <a:chExt cx="2165266" cy="1676400"/>
          </a:xfrm>
        </p:grpSpPr>
        <p:sp>
          <p:nvSpPr>
            <p:cNvPr id="375" name="直角三角形 374"/>
            <p:cNvSpPr/>
            <p:nvPr/>
          </p:nvSpPr>
          <p:spPr>
            <a:xfrm>
              <a:off x="1" y="3467100"/>
              <a:ext cx="1676400" cy="1676400"/>
            </a:xfrm>
            <a:prstGeom prst="rtTriangle">
              <a:avLst/>
            </a:prstGeom>
            <a:solidFill>
              <a:srgbClr val="D84C0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直角三角形 375"/>
            <p:cNvSpPr/>
            <p:nvPr/>
          </p:nvSpPr>
          <p:spPr>
            <a:xfrm>
              <a:off x="0" y="4029074"/>
              <a:ext cx="1114425" cy="1114425"/>
            </a:xfrm>
            <a:prstGeom prst="rtTriangle">
              <a:avLst/>
            </a:prstGeom>
            <a:solidFill>
              <a:srgbClr val="EE7C00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任意多边形 376"/>
            <p:cNvSpPr/>
            <p:nvPr/>
          </p:nvSpPr>
          <p:spPr>
            <a:xfrm flipH="1" flipV="1">
              <a:off x="838201" y="4029074"/>
              <a:ext cx="1327065" cy="1114426"/>
            </a:xfrm>
            <a:custGeom>
              <a:avLst/>
              <a:gdLst>
                <a:gd name="connsiteX0" fmla="*/ 1327065 w 1327065"/>
                <a:gd name="connsiteY0" fmla="*/ 1114426 h 1114426"/>
                <a:gd name="connsiteX1" fmla="*/ 1114426 w 1327065"/>
                <a:gd name="connsiteY1" fmla="*/ 1114426 h 1114426"/>
                <a:gd name="connsiteX2" fmla="*/ 0 w 1327065"/>
                <a:gd name="connsiteY2" fmla="*/ 0 h 1114426"/>
                <a:gd name="connsiteX3" fmla="*/ 212639 w 1327065"/>
                <a:gd name="connsiteY3" fmla="*/ 0 h 111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065" h="1114426">
                  <a:moveTo>
                    <a:pt x="1327065" y="1114426"/>
                  </a:moveTo>
                  <a:lnTo>
                    <a:pt x="1114426" y="1114426"/>
                  </a:lnTo>
                  <a:lnTo>
                    <a:pt x="0" y="0"/>
                  </a:lnTo>
                  <a:lnTo>
                    <a:pt x="212639" y="0"/>
                  </a:lnTo>
                  <a:close/>
                </a:path>
              </a:pathLst>
            </a:custGeom>
            <a:solidFill>
              <a:srgbClr val="F39C0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02324" y="1406607"/>
            <a:ext cx="6240209" cy="3064662"/>
            <a:chOff x="1403350" y="2276475"/>
            <a:chExt cx="7416800" cy="3897371"/>
          </a:xfrm>
          <a:solidFill>
            <a:schemeClr val="bg1">
              <a:lumMod val="50000"/>
            </a:schemeClr>
          </a:solidFill>
        </p:grpSpPr>
        <p:sp>
          <p:nvSpPr>
            <p:cNvPr id="61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2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3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4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5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6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7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8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69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0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1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2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3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4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5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6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7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8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79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0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1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2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3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4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5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6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7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8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89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0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1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2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3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4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5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6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7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8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99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0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1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2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5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6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7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8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09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0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1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2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3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4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5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6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7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8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19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0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1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2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3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4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5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6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7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8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29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0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1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2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3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4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5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6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7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8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39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0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1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2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3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4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5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6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7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8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49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0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1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2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3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4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5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6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7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8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59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0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1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2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3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4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5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6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7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8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69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0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1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2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3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4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5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6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7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8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79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0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1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2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3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4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5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6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7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8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89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0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1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2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3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4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5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6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7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8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199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0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1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2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3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4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5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6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7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8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09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0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1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2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3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4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8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19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0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1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2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3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4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5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6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7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8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29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0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1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2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3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4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5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6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7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8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39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0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1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2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3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4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5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6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7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8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49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0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1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2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3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4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5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6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7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8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59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0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1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2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3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4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5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6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7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8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69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0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1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2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7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79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0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1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2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3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4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89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0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1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2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3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4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5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6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7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8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299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0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1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2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3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4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5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6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7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8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09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0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1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2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3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4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5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6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7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8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19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20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21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  <p:sp>
          <p:nvSpPr>
            <p:cNvPr id="323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95000"/>
                  <a:alpha val="30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1200" dirty="0">
                <a:solidFill>
                  <a:prstClr val="black"/>
                </a:solidFill>
                <a:latin typeface="BrowalliaUPC" panose="020B0604020202020204" pitchFamily="34" charset="-34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 bwMode="auto">
          <a:xfrm>
            <a:off x="5908578" y="2152518"/>
            <a:ext cx="1492925" cy="261937"/>
            <a:chOff x="6018079" y="1675235"/>
            <a:chExt cx="1492967" cy="261610"/>
          </a:xfrm>
        </p:grpSpPr>
        <p:sp>
          <p:nvSpPr>
            <p:cNvPr id="325" name="椭圆 324"/>
            <p:cNvSpPr/>
            <p:nvPr/>
          </p:nvSpPr>
          <p:spPr>
            <a:xfrm>
              <a:off x="6018079" y="1767198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326" name="直接连接符 325"/>
            <p:cNvCxnSpPr/>
            <p:nvPr/>
          </p:nvCxnSpPr>
          <p:spPr>
            <a:xfrm flipV="1">
              <a:off x="6118094" y="1808419"/>
              <a:ext cx="887438" cy="95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矩形 314"/>
            <p:cNvSpPr>
              <a:spLocks noChangeArrowheads="1"/>
            </p:cNvSpPr>
            <p:nvPr/>
          </p:nvSpPr>
          <p:spPr bwMode="auto">
            <a:xfrm>
              <a:off x="7044252" y="1675235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20%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 bwMode="auto">
          <a:xfrm>
            <a:off x="6019705" y="1336098"/>
            <a:ext cx="1286131" cy="548132"/>
            <a:chOff x="6130121" y="858311"/>
            <a:chExt cx="1285616" cy="548910"/>
          </a:xfrm>
        </p:grpSpPr>
        <p:sp>
          <p:nvSpPr>
            <p:cNvPr id="329" name="椭圆 328"/>
            <p:cNvSpPr/>
            <p:nvPr/>
          </p:nvSpPr>
          <p:spPr>
            <a:xfrm>
              <a:off x="6130121" y="1306517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30" name="组合 271"/>
            <p:cNvGrpSpPr/>
            <p:nvPr/>
          </p:nvGrpSpPr>
          <p:grpSpPr bwMode="auto">
            <a:xfrm>
              <a:off x="6224495" y="993618"/>
              <a:ext cx="723766" cy="327646"/>
              <a:chOff x="7077222" y="777560"/>
              <a:chExt cx="795928" cy="360313"/>
            </a:xfrm>
          </p:grpSpPr>
          <p:cxnSp>
            <p:nvCxnSpPr>
              <p:cNvPr id="332" name="直接连接符 331"/>
              <p:cNvCxnSpPr/>
              <p:nvPr/>
            </p:nvCxnSpPr>
            <p:spPr>
              <a:xfrm flipV="1">
                <a:off x="7076398" y="777854"/>
                <a:ext cx="335055" cy="3601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>
                <a:off x="7407963" y="779603"/>
                <a:ext cx="46593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矩形 315"/>
            <p:cNvSpPr>
              <a:spLocks noChangeArrowheads="1"/>
            </p:cNvSpPr>
            <p:nvPr/>
          </p:nvSpPr>
          <p:spPr bwMode="auto">
            <a:xfrm>
              <a:off x="6948943" y="858311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4" name="组合 333"/>
          <p:cNvGrpSpPr/>
          <p:nvPr/>
        </p:nvGrpSpPr>
        <p:grpSpPr bwMode="auto">
          <a:xfrm>
            <a:off x="2538128" y="1055988"/>
            <a:ext cx="1108263" cy="496456"/>
            <a:chOff x="2647421" y="577640"/>
            <a:chExt cx="1108956" cy="496601"/>
          </a:xfrm>
        </p:grpSpPr>
        <p:sp>
          <p:nvSpPr>
            <p:cNvPr id="335" name="椭圆 334"/>
            <p:cNvSpPr/>
            <p:nvPr/>
          </p:nvSpPr>
          <p:spPr>
            <a:xfrm>
              <a:off x="3655673" y="973537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336" name="直接连接符 335"/>
            <p:cNvCxnSpPr/>
            <p:nvPr/>
          </p:nvCxnSpPr>
          <p:spPr>
            <a:xfrm flipH="1" flipV="1">
              <a:off x="3405320" y="737592"/>
              <a:ext cx="265278" cy="250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flipH="1">
              <a:off x="3054263" y="737592"/>
              <a:ext cx="35264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16"/>
            <p:cNvSpPr>
              <a:spLocks noChangeArrowheads="1"/>
            </p:cNvSpPr>
            <p:nvPr/>
          </p:nvSpPr>
          <p:spPr bwMode="auto">
            <a:xfrm>
              <a:off x="2647421" y="577640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5%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9" name="组合 338"/>
          <p:cNvGrpSpPr/>
          <p:nvPr/>
        </p:nvGrpSpPr>
        <p:grpSpPr bwMode="auto">
          <a:xfrm>
            <a:off x="806353" y="2193793"/>
            <a:ext cx="1306512" cy="260350"/>
            <a:chOff x="915853" y="1715439"/>
            <a:chExt cx="1306189" cy="261610"/>
          </a:xfrm>
        </p:grpSpPr>
        <p:sp>
          <p:nvSpPr>
            <p:cNvPr id="340" name="椭圆 339"/>
            <p:cNvSpPr/>
            <p:nvPr/>
          </p:nvSpPr>
          <p:spPr>
            <a:xfrm>
              <a:off x="2121338" y="1799653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341" name="直接连接符 340"/>
            <p:cNvCxnSpPr/>
            <p:nvPr/>
          </p:nvCxnSpPr>
          <p:spPr>
            <a:xfrm flipH="1">
              <a:off x="1382463" y="1849434"/>
              <a:ext cx="739592" cy="159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矩形 317"/>
            <p:cNvSpPr>
              <a:spLocks noChangeArrowheads="1"/>
            </p:cNvSpPr>
            <p:nvPr/>
          </p:nvSpPr>
          <p:spPr bwMode="auto">
            <a:xfrm>
              <a:off x="915853" y="1715439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10%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 bwMode="auto">
          <a:xfrm>
            <a:off x="1394461" y="3493212"/>
            <a:ext cx="1408805" cy="342594"/>
            <a:chOff x="1504231" y="3015339"/>
            <a:chExt cx="1409451" cy="341791"/>
          </a:xfrm>
        </p:grpSpPr>
        <p:sp>
          <p:nvSpPr>
            <p:cNvPr id="344" name="椭圆 343"/>
            <p:cNvSpPr/>
            <p:nvPr/>
          </p:nvSpPr>
          <p:spPr>
            <a:xfrm>
              <a:off x="2812978" y="3015339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5" name="组合 293"/>
            <p:cNvGrpSpPr/>
            <p:nvPr/>
          </p:nvGrpSpPr>
          <p:grpSpPr bwMode="auto">
            <a:xfrm>
              <a:off x="1907703" y="3085438"/>
              <a:ext cx="923241" cy="152371"/>
              <a:chOff x="3334431" y="2532757"/>
              <a:chExt cx="1015290" cy="167563"/>
            </a:xfrm>
          </p:grpSpPr>
          <p:cxnSp>
            <p:nvCxnSpPr>
              <p:cNvPr id="347" name="直接连接符 346"/>
              <p:cNvCxnSpPr/>
              <p:nvPr/>
            </p:nvCxnSpPr>
            <p:spPr>
              <a:xfrm flipH="1">
                <a:off x="4182392" y="2533118"/>
                <a:ext cx="167671" cy="16720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 flipH="1">
                <a:off x="3335301" y="2700320"/>
                <a:ext cx="85058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6" name="矩形 318"/>
            <p:cNvSpPr>
              <a:spLocks noChangeArrowheads="1"/>
            </p:cNvSpPr>
            <p:nvPr/>
          </p:nvSpPr>
          <p:spPr bwMode="auto">
            <a:xfrm>
              <a:off x="1504231" y="3095520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8%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 bwMode="auto">
          <a:xfrm>
            <a:off x="3098706" y="3757482"/>
            <a:ext cx="476251" cy="736600"/>
            <a:chOff x="3207935" y="3279921"/>
            <a:chExt cx="476412" cy="736128"/>
          </a:xfrm>
        </p:grpSpPr>
        <p:sp>
          <p:nvSpPr>
            <p:cNvPr id="350" name="椭圆 349"/>
            <p:cNvSpPr/>
            <p:nvPr/>
          </p:nvSpPr>
          <p:spPr>
            <a:xfrm>
              <a:off x="3207935" y="3279921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3258752" y="3379870"/>
              <a:ext cx="6352" cy="5187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矩形 319"/>
            <p:cNvSpPr>
              <a:spLocks noChangeArrowheads="1"/>
            </p:cNvSpPr>
            <p:nvPr/>
          </p:nvSpPr>
          <p:spPr bwMode="auto">
            <a:xfrm>
              <a:off x="3296099" y="3754439"/>
              <a:ext cx="3882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4%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3" name="组合 352"/>
          <p:cNvGrpSpPr/>
          <p:nvPr/>
        </p:nvGrpSpPr>
        <p:grpSpPr bwMode="auto">
          <a:xfrm>
            <a:off x="3198666" y="2793866"/>
            <a:ext cx="1035099" cy="380973"/>
            <a:chOff x="3308590" y="2315810"/>
            <a:chExt cx="1034303" cy="381525"/>
          </a:xfrm>
        </p:grpSpPr>
        <p:sp>
          <p:nvSpPr>
            <p:cNvPr id="354" name="椭圆 353"/>
            <p:cNvSpPr/>
            <p:nvPr/>
          </p:nvSpPr>
          <p:spPr>
            <a:xfrm>
              <a:off x="4242189" y="2315810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55" name="组合 286"/>
            <p:cNvGrpSpPr/>
            <p:nvPr/>
          </p:nvGrpSpPr>
          <p:grpSpPr bwMode="auto">
            <a:xfrm>
              <a:off x="3776365" y="2405370"/>
              <a:ext cx="493873" cy="153408"/>
              <a:chOff x="3806608" y="2524633"/>
              <a:chExt cx="543113" cy="168703"/>
            </a:xfrm>
          </p:grpSpPr>
          <p:cxnSp>
            <p:nvCxnSpPr>
              <p:cNvPr id="357" name="直接连接符 356"/>
              <p:cNvCxnSpPr/>
              <p:nvPr/>
            </p:nvCxnSpPr>
            <p:spPr>
              <a:xfrm flipH="1">
                <a:off x="4180166" y="2524049"/>
                <a:ext cx="169210" cy="16783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 flipH="1">
                <a:off x="3806857" y="2693634"/>
                <a:ext cx="37854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矩形 320"/>
            <p:cNvSpPr>
              <a:spLocks noChangeArrowheads="1"/>
            </p:cNvSpPr>
            <p:nvPr/>
          </p:nvSpPr>
          <p:spPr bwMode="auto">
            <a:xfrm>
              <a:off x="3308590" y="2435346"/>
              <a:ext cx="466435" cy="26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11%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9" name="组合 358"/>
          <p:cNvGrpSpPr/>
          <p:nvPr/>
        </p:nvGrpSpPr>
        <p:grpSpPr bwMode="auto">
          <a:xfrm>
            <a:off x="4776693" y="3389182"/>
            <a:ext cx="1095375" cy="411271"/>
            <a:chOff x="4887094" y="2911268"/>
            <a:chExt cx="1093957" cy="412474"/>
          </a:xfrm>
        </p:grpSpPr>
        <p:sp>
          <p:nvSpPr>
            <p:cNvPr id="360" name="椭圆 359"/>
            <p:cNvSpPr/>
            <p:nvPr/>
          </p:nvSpPr>
          <p:spPr>
            <a:xfrm>
              <a:off x="4887094" y="2911268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61" name="组合 308"/>
            <p:cNvGrpSpPr/>
            <p:nvPr/>
          </p:nvGrpSpPr>
          <p:grpSpPr bwMode="auto">
            <a:xfrm flipH="1">
              <a:off x="4987798" y="3001933"/>
              <a:ext cx="521147" cy="208300"/>
              <a:chOff x="3806608" y="2532757"/>
              <a:chExt cx="543113" cy="167563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4180392" y="2532827"/>
                <a:ext cx="168532" cy="16778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 flipH="1">
                <a:off x="3806979" y="2700608"/>
                <a:ext cx="37837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矩形 321"/>
            <p:cNvSpPr>
              <a:spLocks noChangeArrowheads="1"/>
            </p:cNvSpPr>
            <p:nvPr/>
          </p:nvSpPr>
          <p:spPr bwMode="auto">
            <a:xfrm>
              <a:off x="5514257" y="3062132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12%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5" name="组合 364"/>
          <p:cNvGrpSpPr/>
          <p:nvPr/>
        </p:nvGrpSpPr>
        <p:grpSpPr bwMode="auto">
          <a:xfrm flipH="1">
            <a:off x="6813450" y="3739991"/>
            <a:ext cx="1012397" cy="342522"/>
            <a:chOff x="5508776" y="3214375"/>
            <a:chExt cx="1024261" cy="342093"/>
          </a:xfrm>
        </p:grpSpPr>
        <p:grpSp>
          <p:nvGrpSpPr>
            <p:cNvPr id="366" name="组合 287"/>
            <p:cNvGrpSpPr/>
            <p:nvPr/>
          </p:nvGrpSpPr>
          <p:grpSpPr bwMode="auto">
            <a:xfrm>
              <a:off x="5976828" y="3290041"/>
              <a:ext cx="493873" cy="152371"/>
              <a:chOff x="3806608" y="2532757"/>
              <a:chExt cx="543113" cy="167563"/>
            </a:xfrm>
          </p:grpSpPr>
          <p:cxnSp>
            <p:nvCxnSpPr>
              <p:cNvPr id="369" name="直接连接符 368"/>
              <p:cNvCxnSpPr/>
              <p:nvPr/>
            </p:nvCxnSpPr>
            <p:spPr>
              <a:xfrm flipH="1">
                <a:off x="4181596" y="2533270"/>
                <a:ext cx="167793" cy="16738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 flipH="1">
                <a:off x="3807154" y="2700655"/>
                <a:ext cx="3779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椭圆 366"/>
            <p:cNvSpPr/>
            <p:nvPr/>
          </p:nvSpPr>
          <p:spPr>
            <a:xfrm>
              <a:off x="6432333" y="3214375"/>
              <a:ext cx="100704" cy="100704"/>
            </a:xfrm>
            <a:prstGeom prst="ellipse">
              <a:avLst/>
            </a:prstGeom>
            <a:solidFill>
              <a:srgbClr val="EE7C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8" name="矩形 322"/>
            <p:cNvSpPr>
              <a:spLocks noChangeArrowheads="1"/>
            </p:cNvSpPr>
            <p:nvPr/>
          </p:nvSpPr>
          <p:spPr bwMode="auto">
            <a:xfrm>
              <a:off x="5508776" y="3295185"/>
              <a:ext cx="472264" cy="26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ko-KR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9" name="Text Box 5"/>
          <p:cNvSpPr txBox="1">
            <a:spLocks noChangeArrowheads="1"/>
          </p:cNvSpPr>
          <p:nvPr/>
        </p:nvSpPr>
        <p:spPr bwMode="auto">
          <a:xfrm>
            <a:off x="85276" y="142043"/>
            <a:ext cx="555741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EE7C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7423</Words>
  <Application>WPS 演示</Application>
  <PresentationFormat>全屏显示(16:9)</PresentationFormat>
  <Paragraphs>524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Nexa Bold</vt:lpstr>
      <vt:lpstr>汉仪大宋简</vt:lpstr>
      <vt:lpstr>方正正中黑简体</vt:lpstr>
      <vt:lpstr>微软雅黑</vt:lpstr>
      <vt:lpstr>Calibri</vt:lpstr>
      <vt:lpstr>方正正纤黑简体</vt:lpstr>
      <vt:lpstr>Arial Unicode MS</vt:lpstr>
      <vt:lpstr>BrowalliaUPC</vt:lpstr>
      <vt:lpstr>Malgun Gothic</vt:lpstr>
      <vt:lpstr>Calibri Light</vt:lpstr>
      <vt:lpstr>Calibri</vt:lpstr>
      <vt:lpstr>Znikomit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2015-03-23T10:11:00Z</dcterms:created>
  <dcterms:modified xsi:type="dcterms:W3CDTF">2018-08-28T03:45:51Z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