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方正姚体" panose="02010601030101010101" pitchFamily="2" charset="-122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4C8125-B8F4-4322-BBC7-88973F8E11F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7AFD77-A230-46C4-8C10-E7E2F832DC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CFC0B-BC98-4E49-B508-F14F2733E7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AF2C0-D9B0-4FF1-925D-D96FC245E1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4E77D-9DF4-4AB9-AA84-D85158AD47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08C8-20F8-4588-B860-F1A2ABCC78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5DF7-22D9-44F8-98FB-34A635764F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73149-64F3-49B6-8933-478144673B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B4651-01A3-4CF1-9A4B-A51BAD58D5C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A98EC-D197-4518-832E-7C481DE8B2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69D78-B6F6-44EA-BD27-8EB64063106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B014F-F4B5-4E18-B21A-713CDAEA7A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CD51-4E1A-4C03-BA15-11BB44BDE2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C4089-C1D3-4BC4-9E4F-28A9B20CDE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53343-73F8-43A3-9BF1-75571209F41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9E24-932F-480F-B096-9B527C133D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D3629-6F1B-46F2-BBEA-7B782D96344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E3020-FD09-48CB-848F-0B2D0523D6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C7052-E24B-4B51-8F50-887E1317048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DF439-91C6-40D3-9156-54BE25198C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BA8F9-8200-4A2A-8822-1141B6FD71D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392B0-C626-46D6-9429-8879049E64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708C9-D4E6-4129-9B55-F36AFDD890A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C1A66-2E47-4D33-95B5-31F27B4B9B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04015EB-836E-4730-92D2-265780AFF1B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DAD6DB2-F8A6-43C9-BB29-821A1AD7B984}" type="slidenum">
              <a:rPr lang="zh-CN" altLang="en-US"/>
            </a:fld>
            <a:endParaRPr lang="zh-CN" altLang="en-US"/>
          </a:p>
        </p:txBody>
      </p:sp>
      <p:pic>
        <p:nvPicPr>
          <p:cNvPr id="1029" name="图片 1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8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矩形 41"/>
          <p:cNvSpPr/>
          <p:nvPr userDrawn="1"/>
        </p:nvSpPr>
        <p:spPr>
          <a:xfrm>
            <a:off x="-14288" y="481013"/>
            <a:ext cx="9163051" cy="5397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7862888" y="-12700"/>
            <a:ext cx="1285875" cy="6900863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Rectangle 18"/>
          <p:cNvSpPr txBox="1">
            <a:spLocks noChangeArrowheads="1"/>
          </p:cNvSpPr>
          <p:nvPr userDrawn="1"/>
        </p:nvSpPr>
        <p:spPr bwMode="auto">
          <a:xfrm>
            <a:off x="7940675" y="619125"/>
            <a:ext cx="131127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D6BC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1D528D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方正姚体" panose="02010601030101010101" pitchFamily="2" charset="-122"/>
              </a:rPr>
              <a:t>RAPIDESIGN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方正姚体" panose="02010601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038850" y="615950"/>
            <a:ext cx="1824355" cy="2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5" name="组合 65"/>
          <p:cNvGrpSpPr/>
          <p:nvPr userDrawn="1"/>
        </p:nvGrpSpPr>
        <p:grpSpPr bwMode="auto">
          <a:xfrm>
            <a:off x="1639888" y="436563"/>
            <a:ext cx="4691062" cy="706437"/>
            <a:chOff x="1639741" y="435529"/>
            <a:chExt cx="4691209" cy="707886"/>
          </a:xfrm>
        </p:grpSpPr>
        <p:sp>
          <p:nvSpPr>
            <p:cNvPr id="74" name="TextBox 73"/>
            <p:cNvSpPr txBox="1"/>
            <p:nvPr/>
          </p:nvSpPr>
          <p:spPr>
            <a:xfrm>
              <a:off x="1639741" y="435529"/>
              <a:ext cx="3102948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bg1">
                      <a:alpha val="10000"/>
                    </a:schemeClr>
                  </a:solidFill>
                  <a:latin typeface="Stencil Std" panose="04020904080802020404" pitchFamily="82" charset="0"/>
                  <a:ea typeface="+mn-ea"/>
                </a:rPr>
                <a:t>BUSINESS</a:t>
              </a:r>
              <a:endParaRPr lang="zh-CN" altLang="en-US" sz="4000" dirty="0">
                <a:solidFill>
                  <a:schemeClr val="bg1">
                    <a:alpha val="10000"/>
                  </a:schemeClr>
                </a:solidFill>
                <a:latin typeface="Stencil Std" panose="04020904080802020404" pitchFamily="82" charset="0"/>
                <a:ea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28331" y="558640"/>
              <a:ext cx="2002619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>
                      <a:alpha val="10000"/>
                    </a:schemeClr>
                  </a:solidFill>
                  <a:latin typeface="Stencil Std" panose="04020904080802020404" pitchFamily="82" charset="0"/>
                  <a:ea typeface="+mn-ea"/>
                </a:rPr>
                <a:t>BUSINESS</a:t>
              </a:r>
              <a:endParaRPr lang="zh-CN" altLang="en-US" sz="2400" dirty="0">
                <a:solidFill>
                  <a:schemeClr val="bg1">
                    <a:alpha val="10000"/>
                  </a:schemeClr>
                </a:solidFill>
                <a:latin typeface="Stencil Std" panose="04020904080802020404" pitchFamily="82" charset="0"/>
                <a:ea typeface="+mn-ea"/>
              </a:endParaRPr>
            </a:p>
          </p:txBody>
        </p:sp>
      </p:grpSp>
      <p:grpSp>
        <p:nvGrpSpPr>
          <p:cNvPr id="1036" name="组合 75"/>
          <p:cNvGrpSpPr/>
          <p:nvPr userDrawn="1"/>
        </p:nvGrpSpPr>
        <p:grpSpPr bwMode="auto">
          <a:xfrm>
            <a:off x="7993063" y="2563813"/>
            <a:ext cx="981075" cy="2776537"/>
            <a:chOff x="7992380" y="2564318"/>
            <a:chExt cx="982026" cy="2775515"/>
          </a:xfrm>
        </p:grpSpPr>
        <p:grpSp>
          <p:nvGrpSpPr>
            <p:cNvPr id="1037" name="组合 53"/>
            <p:cNvGrpSpPr/>
            <p:nvPr/>
          </p:nvGrpSpPr>
          <p:grpSpPr bwMode="auto">
            <a:xfrm>
              <a:off x="8164235" y="2852293"/>
              <a:ext cx="638316" cy="431933"/>
              <a:chOff x="8023640" y="2306193"/>
              <a:chExt cx="638316" cy="431933"/>
            </a:xfrm>
          </p:grpSpPr>
          <p:sp>
            <p:nvSpPr>
              <p:cNvPr id="96" name="TextBox 16"/>
              <p:cNvSpPr txBox="1">
                <a:spLocks noChangeArrowheads="1"/>
              </p:cNvSpPr>
              <p:nvPr/>
            </p:nvSpPr>
            <p:spPr bwMode="auto">
              <a:xfrm>
                <a:off x="8023401" y="2491119"/>
                <a:ext cx="638793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7" name="TextBox 34"/>
              <p:cNvSpPr txBox="1">
                <a:spLocks noChangeArrowheads="1"/>
              </p:cNvSpPr>
              <p:nvPr/>
            </p:nvSpPr>
            <p:spPr bwMode="auto">
              <a:xfrm>
                <a:off x="8121921" y="2305449"/>
                <a:ext cx="441753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8" name="组合 50"/>
            <p:cNvGrpSpPr/>
            <p:nvPr/>
          </p:nvGrpSpPr>
          <p:grpSpPr bwMode="auto">
            <a:xfrm>
              <a:off x="8177862" y="4216852"/>
              <a:ext cx="611065" cy="412883"/>
              <a:chOff x="8078944" y="3658863"/>
              <a:chExt cx="611065" cy="412883"/>
            </a:xfrm>
          </p:grpSpPr>
          <p:sp>
            <p:nvSpPr>
              <p:cNvPr id="94" name="TextBox 16"/>
              <p:cNvSpPr txBox="1">
                <a:spLocks noChangeArrowheads="1"/>
              </p:cNvSpPr>
              <p:nvPr/>
            </p:nvSpPr>
            <p:spPr bwMode="auto">
              <a:xfrm>
                <a:off x="8079379" y="3824935"/>
                <a:ext cx="610191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5" name="TextBox 59"/>
              <p:cNvSpPr txBox="1">
                <a:spLocks noChangeArrowheads="1"/>
              </p:cNvSpPr>
              <p:nvPr/>
            </p:nvSpPr>
            <p:spPr bwMode="auto">
              <a:xfrm>
                <a:off x="8163599" y="3658308"/>
                <a:ext cx="441753" cy="24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9" name="组合 52"/>
            <p:cNvGrpSpPr/>
            <p:nvPr/>
          </p:nvGrpSpPr>
          <p:grpSpPr bwMode="auto">
            <a:xfrm>
              <a:off x="8097711" y="3323021"/>
              <a:ext cx="771365" cy="403358"/>
              <a:chOff x="7957115" y="2906308"/>
              <a:chExt cx="771365" cy="403358"/>
            </a:xfrm>
          </p:grpSpPr>
          <p:sp>
            <p:nvSpPr>
              <p:cNvPr id="92" name="TextBox 16"/>
              <p:cNvSpPr txBox="1">
                <a:spLocks noChangeArrowheads="1"/>
              </p:cNvSpPr>
              <p:nvPr/>
            </p:nvSpPr>
            <p:spPr bwMode="auto">
              <a:xfrm>
                <a:off x="7956661" y="3063255"/>
                <a:ext cx="772273" cy="24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3" name="TextBox 43"/>
              <p:cNvSpPr txBox="1">
                <a:spLocks noChangeArrowheads="1"/>
              </p:cNvSpPr>
              <p:nvPr/>
            </p:nvSpPr>
            <p:spPr bwMode="auto">
              <a:xfrm>
                <a:off x="8121921" y="2906151"/>
                <a:ext cx="441753" cy="245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0" name="组合 49"/>
            <p:cNvGrpSpPr/>
            <p:nvPr/>
          </p:nvGrpSpPr>
          <p:grpSpPr bwMode="auto">
            <a:xfrm>
              <a:off x="8072063" y="4668531"/>
              <a:ext cx="822661" cy="412879"/>
              <a:chOff x="7931467" y="4366271"/>
              <a:chExt cx="822661" cy="412879"/>
            </a:xfrm>
          </p:grpSpPr>
          <p:sp>
            <p:nvSpPr>
              <p:cNvPr id="90" name="TextBox 16"/>
              <p:cNvSpPr txBox="1">
                <a:spLocks noChangeArrowheads="1"/>
              </p:cNvSpPr>
              <p:nvPr/>
            </p:nvSpPr>
            <p:spPr bwMode="auto">
              <a:xfrm>
                <a:off x="7931236" y="4532934"/>
                <a:ext cx="823122" cy="24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91" name="TextBox 67"/>
              <p:cNvSpPr txBox="1">
                <a:spLocks noChangeArrowheads="1"/>
              </p:cNvSpPr>
              <p:nvPr/>
            </p:nvSpPr>
            <p:spPr bwMode="auto">
              <a:xfrm>
                <a:off x="8121921" y="4366308"/>
                <a:ext cx="441753" cy="245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1" name="组合 51"/>
            <p:cNvGrpSpPr/>
            <p:nvPr/>
          </p:nvGrpSpPr>
          <p:grpSpPr bwMode="auto">
            <a:xfrm>
              <a:off x="8131375" y="3765174"/>
              <a:ext cx="704039" cy="412883"/>
              <a:chOff x="7990779" y="3325448"/>
              <a:chExt cx="704039" cy="412883"/>
            </a:xfrm>
          </p:grpSpPr>
          <p:sp>
            <p:nvSpPr>
              <p:cNvPr id="88" name="TextBox 16"/>
              <p:cNvSpPr txBox="1">
                <a:spLocks noChangeArrowheads="1"/>
              </p:cNvSpPr>
              <p:nvPr/>
            </p:nvSpPr>
            <p:spPr bwMode="auto">
              <a:xfrm>
                <a:off x="7990030" y="3492513"/>
                <a:ext cx="705533" cy="245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Harmony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89" name="TextBox 51"/>
              <p:cNvSpPr txBox="1">
                <a:spLocks noChangeArrowheads="1"/>
              </p:cNvSpPr>
              <p:nvPr/>
            </p:nvSpPr>
            <p:spPr bwMode="auto">
              <a:xfrm>
                <a:off x="8121921" y="3325887"/>
                <a:ext cx="441753" cy="245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81"/>
            <p:cNvCxnSpPr/>
            <p:nvPr/>
          </p:nvCxnSpPr>
          <p:spPr>
            <a:xfrm>
              <a:off x="7992380" y="328477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992380" y="3725940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7992380" y="4190906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7992380" y="464793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半闭框 85"/>
            <p:cNvSpPr/>
            <p:nvPr/>
          </p:nvSpPr>
          <p:spPr>
            <a:xfrm rot="2809132">
              <a:off x="8412776" y="5197709"/>
              <a:ext cx="141235" cy="14301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半闭框 86"/>
            <p:cNvSpPr/>
            <p:nvPr/>
          </p:nvSpPr>
          <p:spPr>
            <a:xfrm rot="13459923">
              <a:off x="8411886" y="2564318"/>
              <a:ext cx="143013" cy="14123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12"/>
          <p:cNvGrpSpPr/>
          <p:nvPr/>
        </p:nvGrpSpPr>
        <p:grpSpPr bwMode="auto">
          <a:xfrm>
            <a:off x="7993063" y="2563813"/>
            <a:ext cx="981075" cy="2776537"/>
            <a:chOff x="7992380" y="2564318"/>
            <a:chExt cx="982026" cy="2775515"/>
          </a:xfrm>
        </p:grpSpPr>
        <p:grpSp>
          <p:nvGrpSpPr>
            <p:cNvPr id="3083" name="组合 53"/>
            <p:cNvGrpSpPr/>
            <p:nvPr/>
          </p:nvGrpSpPr>
          <p:grpSpPr bwMode="auto">
            <a:xfrm>
              <a:off x="8164235" y="2852293"/>
              <a:ext cx="638316" cy="431933"/>
              <a:chOff x="8023640" y="2306193"/>
              <a:chExt cx="638316" cy="431933"/>
            </a:xfrm>
          </p:grpSpPr>
          <p:sp>
            <p:nvSpPr>
              <p:cNvPr id="3102" name="TextBox 16"/>
              <p:cNvSpPr txBox="1">
                <a:spLocks noChangeArrowheads="1"/>
              </p:cNvSpPr>
              <p:nvPr/>
            </p:nvSpPr>
            <p:spPr bwMode="auto">
              <a:xfrm>
                <a:off x="8023640" y="2491905"/>
                <a:ext cx="63831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Integrity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3" name="TextBox 34"/>
              <p:cNvSpPr txBox="1">
                <a:spLocks noChangeArrowheads="1"/>
              </p:cNvSpPr>
              <p:nvPr/>
            </p:nvSpPr>
            <p:spPr bwMode="auto">
              <a:xfrm>
                <a:off x="8122224" y="2306193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84" name="组合 50"/>
            <p:cNvGrpSpPr/>
            <p:nvPr/>
          </p:nvGrpSpPr>
          <p:grpSpPr bwMode="auto">
            <a:xfrm>
              <a:off x="8177862" y="4216852"/>
              <a:ext cx="611065" cy="412883"/>
              <a:chOff x="8078944" y="3658863"/>
              <a:chExt cx="611065" cy="412883"/>
            </a:xfrm>
          </p:grpSpPr>
          <p:sp>
            <p:nvSpPr>
              <p:cNvPr id="3100" name="TextBox 16"/>
              <p:cNvSpPr txBox="1">
                <a:spLocks noChangeArrowheads="1"/>
              </p:cNvSpPr>
              <p:nvPr/>
            </p:nvSpPr>
            <p:spPr bwMode="auto">
              <a:xfrm>
                <a:off x="8078944" y="3825525"/>
                <a:ext cx="611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Service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101" name="TextBox 59"/>
              <p:cNvSpPr txBox="1">
                <a:spLocks noChangeArrowheads="1"/>
              </p:cNvSpPr>
              <p:nvPr/>
            </p:nvSpPr>
            <p:spPr bwMode="auto">
              <a:xfrm>
                <a:off x="8163902" y="3658863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85" name="组合 52"/>
            <p:cNvGrpSpPr/>
            <p:nvPr/>
          </p:nvGrpSpPr>
          <p:grpSpPr bwMode="auto">
            <a:xfrm>
              <a:off x="8097711" y="3323021"/>
              <a:ext cx="771365" cy="403358"/>
              <a:chOff x="7957115" y="2906308"/>
              <a:chExt cx="771365" cy="403358"/>
            </a:xfrm>
          </p:grpSpPr>
          <p:sp>
            <p:nvSpPr>
              <p:cNvPr id="3098" name="TextBox 16"/>
              <p:cNvSpPr txBox="1">
                <a:spLocks noChangeArrowheads="1"/>
              </p:cNvSpPr>
              <p:nvPr/>
            </p:nvSpPr>
            <p:spPr bwMode="auto">
              <a:xfrm>
                <a:off x="7957115" y="3063445"/>
                <a:ext cx="7713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Innovation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099" name="TextBox 43"/>
              <p:cNvSpPr txBox="1">
                <a:spLocks noChangeArrowheads="1"/>
              </p:cNvSpPr>
              <p:nvPr/>
            </p:nvSpPr>
            <p:spPr bwMode="auto">
              <a:xfrm>
                <a:off x="8122224" y="2906308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86" name="组合 49"/>
            <p:cNvGrpSpPr/>
            <p:nvPr/>
          </p:nvGrpSpPr>
          <p:grpSpPr bwMode="auto">
            <a:xfrm>
              <a:off x="8072063" y="4668531"/>
              <a:ext cx="822661" cy="412879"/>
              <a:chOff x="7931467" y="4366271"/>
              <a:chExt cx="822661" cy="412879"/>
            </a:xfrm>
          </p:grpSpPr>
          <p:sp>
            <p:nvSpPr>
              <p:cNvPr id="3096" name="TextBox 16"/>
              <p:cNvSpPr txBox="1">
                <a:spLocks noChangeArrowheads="1"/>
              </p:cNvSpPr>
              <p:nvPr/>
            </p:nvSpPr>
            <p:spPr bwMode="auto">
              <a:xfrm>
                <a:off x="7931467" y="4532929"/>
                <a:ext cx="82266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Developing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097" name="TextBox 67"/>
              <p:cNvSpPr txBox="1">
                <a:spLocks noChangeArrowheads="1"/>
              </p:cNvSpPr>
              <p:nvPr/>
            </p:nvSpPr>
            <p:spPr bwMode="auto">
              <a:xfrm>
                <a:off x="8122224" y="4366271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发展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87" name="组合 51"/>
            <p:cNvGrpSpPr/>
            <p:nvPr/>
          </p:nvGrpSpPr>
          <p:grpSpPr bwMode="auto">
            <a:xfrm>
              <a:off x="8131375" y="3765174"/>
              <a:ext cx="704039" cy="412883"/>
              <a:chOff x="7990779" y="3325448"/>
              <a:chExt cx="704039" cy="412883"/>
            </a:xfrm>
          </p:grpSpPr>
          <p:sp>
            <p:nvSpPr>
              <p:cNvPr id="3094" name="TextBox 16"/>
              <p:cNvSpPr txBox="1">
                <a:spLocks noChangeArrowheads="1"/>
              </p:cNvSpPr>
              <p:nvPr/>
            </p:nvSpPr>
            <p:spPr bwMode="auto">
              <a:xfrm>
                <a:off x="7990779" y="3492110"/>
                <a:ext cx="70403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" panose="020B0604020202020204" pitchFamily="34" charset="0"/>
                    <a:ea typeface="方正大标宋简体" panose="02010601030101010101" pitchFamily="65" charset="-122"/>
                  </a:rPr>
                  <a:t>Harmony</a:t>
                </a:r>
                <a:endParaRPr lang="en-US" altLang="zh-CN" sz="1000">
                  <a:latin typeface="Arial" panose="020B0604020202020204" pitchFamily="34" charset="0"/>
                  <a:ea typeface="方正大标宋简体" panose="02010601030101010101" pitchFamily="65" charset="-122"/>
                </a:endParaRPr>
              </a:p>
            </p:txBody>
          </p:sp>
          <p:sp>
            <p:nvSpPr>
              <p:cNvPr id="3095" name="TextBox 51"/>
              <p:cNvSpPr txBox="1">
                <a:spLocks noChangeArrowheads="1"/>
              </p:cNvSpPr>
              <p:nvPr/>
            </p:nvSpPr>
            <p:spPr bwMode="auto">
              <a:xfrm>
                <a:off x="8122224" y="3325448"/>
                <a:ext cx="44114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>
              <a:off x="7992380" y="328477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992380" y="3725940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992380" y="4190906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992380" y="4647938"/>
              <a:ext cx="98202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半闭框 22"/>
            <p:cNvSpPr/>
            <p:nvPr/>
          </p:nvSpPr>
          <p:spPr>
            <a:xfrm rot="2809132">
              <a:off x="8412776" y="5197709"/>
              <a:ext cx="141235" cy="143013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半闭框 23"/>
            <p:cNvSpPr/>
            <p:nvPr/>
          </p:nvSpPr>
          <p:spPr>
            <a:xfrm rot="13459923">
              <a:off x="8411886" y="2564318"/>
              <a:ext cx="143013" cy="14123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76" name="组合 37"/>
          <p:cNvGrpSpPr/>
          <p:nvPr/>
        </p:nvGrpSpPr>
        <p:grpSpPr bwMode="auto">
          <a:xfrm>
            <a:off x="234950" y="1195388"/>
            <a:ext cx="6411913" cy="1446212"/>
            <a:chOff x="235403" y="1195626"/>
            <a:chExt cx="5791595" cy="1446281"/>
          </a:xfrm>
        </p:grpSpPr>
        <p:sp>
          <p:nvSpPr>
            <p:cNvPr id="39" name="TextBox 38"/>
            <p:cNvSpPr txBox="1"/>
            <p:nvPr/>
          </p:nvSpPr>
          <p:spPr>
            <a:xfrm>
              <a:off x="235403" y="1895746"/>
              <a:ext cx="3134545" cy="4016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5403" y="1195626"/>
              <a:ext cx="5791595" cy="1446281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dirty="0">
                  <a:gradFill>
                    <a:gsLst>
                      <a:gs pos="23000">
                        <a:srgbClr val="C00000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rgbClr val="C00000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rgbClr val="C00000"/>
                      </a:gs>
                      <a:gs pos="79000">
                        <a:srgbClr val="C00000"/>
                      </a:gs>
                    </a:gsLst>
                    <a:lin ang="16200000" scaled="0"/>
                  </a:gradFill>
                  <a:latin typeface="Rockwell Extra" pitchFamily="50" charset="0"/>
                  <a:ea typeface="+mn-ea"/>
                  <a:cs typeface="Courier New" panose="02070309020205020404" pitchFamily="49" charset="0"/>
                </a:rPr>
                <a:t>GLOBAL </a:t>
              </a:r>
              <a:r>
                <a:rPr lang="en-US" altLang="zh-CN" sz="4400" b="1" dirty="0">
                  <a:gradFill flip="none" rotWithShape="1">
                    <a:gsLst>
                      <a:gs pos="23000">
                        <a:schemeClr val="tx1"/>
                      </a:gs>
                      <a:gs pos="9000">
                        <a:schemeClr val="bg1">
                          <a:lumMod val="95000"/>
                        </a:schemeClr>
                      </a:gs>
                      <a:gs pos="0">
                        <a:schemeClr val="tx1"/>
                      </a:gs>
                      <a:gs pos="69608">
                        <a:schemeClr val="bg1">
                          <a:lumMod val="85000"/>
                        </a:schemeClr>
                      </a:gs>
                      <a:gs pos="60000">
                        <a:schemeClr val="tx1">
                          <a:lumMod val="75000"/>
                          <a:lumOff val="25000"/>
                        </a:schemeClr>
                      </a:gs>
                      <a:gs pos="79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0"/>
                    <a:tileRect/>
                  </a:gradFill>
                  <a:latin typeface="Rockwell Extra" pitchFamily="50" charset="0"/>
                  <a:ea typeface="+mn-ea"/>
                  <a:cs typeface="Courier New" panose="02070309020205020404" pitchFamily="49" charset="0"/>
                </a:rPr>
                <a:t>BUSINESS</a:t>
              </a:r>
              <a:endParaRPr lang="zh-CN" altLang="en-US" sz="4400" b="1" dirty="0">
                <a:gradFill flip="none" rotWithShape="1">
                  <a:gsLst>
                    <a:gs pos="23000">
                      <a:schemeClr val="tx1"/>
                    </a:gs>
                    <a:gs pos="9000">
                      <a:schemeClr val="bg1">
                        <a:lumMod val="95000"/>
                      </a:schemeClr>
                    </a:gs>
                    <a:gs pos="0">
                      <a:schemeClr val="tx1"/>
                    </a:gs>
                    <a:gs pos="69608">
                      <a:schemeClr val="bg1">
                        <a:lumMod val="85000"/>
                      </a:schemeClr>
                    </a:gs>
                    <a:gs pos="60000">
                      <a:schemeClr val="tx1">
                        <a:lumMod val="75000"/>
                        <a:lumOff val="25000"/>
                      </a:schemeClr>
                    </a:gs>
                    <a:gs pos="79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0"/>
                  <a:tileRect/>
                </a:gradFill>
                <a:latin typeface="Rockwell Extra" pitchFamily="50" charset="0"/>
                <a:ea typeface="+mn-ea"/>
                <a:cs typeface="Courier New" panose="02070309020205020404" pitchFamily="49" charset="0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4400" b="1" dirty="0">
                <a:gradFill>
                  <a:gsLst>
                    <a:gs pos="23000">
                      <a:srgbClr val="C00000"/>
                    </a:gs>
                    <a:gs pos="9000">
                      <a:schemeClr val="bg1">
                        <a:lumMod val="95000"/>
                      </a:schemeClr>
                    </a:gs>
                    <a:gs pos="0">
                      <a:srgbClr val="C00000"/>
                    </a:gs>
                    <a:gs pos="69608">
                      <a:schemeClr val="bg1">
                        <a:lumMod val="85000"/>
                      </a:schemeClr>
                    </a:gs>
                    <a:gs pos="60000">
                      <a:srgbClr val="C00000"/>
                    </a:gs>
                    <a:gs pos="79000">
                      <a:srgbClr val="C00000"/>
                    </a:gs>
                  </a:gsLst>
                  <a:lin ang="16200000" scaled="0"/>
                </a:gradFill>
                <a:latin typeface="Rockwell Extra" pitchFamily="50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235403" y="2208499"/>
              <a:ext cx="2185291" cy="246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适用于商务及相关类别演示</a:t>
              </a:r>
              <a:endParaRPr lang="en-US" altLang="zh-CN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7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05050"/>
            <a:ext cx="2219325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755900"/>
            <a:ext cx="2522538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2841625"/>
            <a:ext cx="21828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533400" y="1989138"/>
            <a:ext cx="6926263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18"/>
          <p:cNvSpPr>
            <a:spLocks noChangeArrowheads="1"/>
          </p:cNvSpPr>
          <p:nvPr/>
        </p:nvSpPr>
        <p:spPr bwMode="auto">
          <a:xfrm>
            <a:off x="520700" y="4481513"/>
            <a:ext cx="69262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RAPIDPPT, the leader of professional PPT designer in China.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148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00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前  言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6149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6150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615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51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615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52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615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/>
          <p:nvPr/>
        </p:nvGrpSpPr>
        <p:grpSpPr bwMode="auto">
          <a:xfrm>
            <a:off x="1050925" y="3009900"/>
            <a:ext cx="1262063" cy="1482725"/>
            <a:chOff x="1499025" y="1791615"/>
            <a:chExt cx="1262168" cy="1482383"/>
          </a:xfrm>
        </p:grpSpPr>
        <p:sp>
          <p:nvSpPr>
            <p:cNvPr id="7203" name="TextBox 18"/>
            <p:cNvSpPr txBox="1">
              <a:spLocks noChangeArrowheads="1"/>
            </p:cNvSpPr>
            <p:nvPr/>
          </p:nvSpPr>
          <p:spPr bwMode="auto">
            <a:xfrm>
              <a:off x="14990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204" name="TextBox 19"/>
            <p:cNvSpPr txBox="1">
              <a:spLocks noChangeArrowheads="1"/>
            </p:cNvSpPr>
            <p:nvPr/>
          </p:nvSpPr>
          <p:spPr bwMode="auto">
            <a:xfrm>
              <a:off x="14993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1" name="组合 4"/>
          <p:cNvGrpSpPr/>
          <p:nvPr/>
        </p:nvGrpSpPr>
        <p:grpSpPr bwMode="auto">
          <a:xfrm>
            <a:off x="2806700" y="3009900"/>
            <a:ext cx="1262063" cy="1482725"/>
            <a:chOff x="3332058" y="1791615"/>
            <a:chExt cx="1262168" cy="1482383"/>
          </a:xfrm>
        </p:grpSpPr>
        <p:sp>
          <p:nvSpPr>
            <p:cNvPr id="7201" name="TextBox 21"/>
            <p:cNvSpPr txBox="1">
              <a:spLocks noChangeArrowheads="1"/>
            </p:cNvSpPr>
            <p:nvPr/>
          </p:nvSpPr>
          <p:spPr bwMode="auto">
            <a:xfrm>
              <a:off x="3332058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202" name="TextBox 22"/>
            <p:cNvSpPr txBox="1">
              <a:spLocks noChangeArrowheads="1"/>
            </p:cNvSpPr>
            <p:nvPr/>
          </p:nvSpPr>
          <p:spPr bwMode="auto">
            <a:xfrm>
              <a:off x="3332342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2" name="组合 7"/>
          <p:cNvGrpSpPr/>
          <p:nvPr/>
        </p:nvGrpSpPr>
        <p:grpSpPr bwMode="auto">
          <a:xfrm>
            <a:off x="4562475" y="3009900"/>
            <a:ext cx="1262063" cy="1482725"/>
            <a:chOff x="5165091" y="1791615"/>
            <a:chExt cx="1262168" cy="1482383"/>
          </a:xfrm>
        </p:grpSpPr>
        <p:sp>
          <p:nvSpPr>
            <p:cNvPr id="7199" name="TextBox 24"/>
            <p:cNvSpPr txBox="1">
              <a:spLocks noChangeArrowheads="1"/>
            </p:cNvSpPr>
            <p:nvPr/>
          </p:nvSpPr>
          <p:spPr bwMode="auto">
            <a:xfrm>
              <a:off x="5165091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200" name="TextBox 25"/>
            <p:cNvSpPr txBox="1">
              <a:spLocks noChangeArrowheads="1"/>
            </p:cNvSpPr>
            <p:nvPr/>
          </p:nvSpPr>
          <p:spPr bwMode="auto">
            <a:xfrm>
              <a:off x="5165375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3" name="组合 10"/>
          <p:cNvGrpSpPr/>
          <p:nvPr/>
        </p:nvGrpSpPr>
        <p:grpSpPr bwMode="auto">
          <a:xfrm>
            <a:off x="6272213" y="3009900"/>
            <a:ext cx="1262062" cy="1482725"/>
            <a:chOff x="6998125" y="1791615"/>
            <a:chExt cx="1262168" cy="1482383"/>
          </a:xfrm>
        </p:grpSpPr>
        <p:sp>
          <p:nvSpPr>
            <p:cNvPr id="7197" name="TextBox 27"/>
            <p:cNvSpPr txBox="1">
              <a:spLocks noChangeArrowheads="1"/>
            </p:cNvSpPr>
            <p:nvPr/>
          </p:nvSpPr>
          <p:spPr bwMode="auto">
            <a:xfrm>
              <a:off x="6998125" y="1791615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rgbClr val="7C756A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rgbClr val="7C756A"/>
                </a:solidFill>
                <a:latin typeface="Eccentric Std" pitchFamily="50" charset="0"/>
              </a:endParaRPr>
            </a:p>
          </p:txBody>
        </p:sp>
        <p:sp>
          <p:nvSpPr>
            <p:cNvPr id="7198" name="TextBox 28"/>
            <p:cNvSpPr txBox="1">
              <a:spLocks noChangeArrowheads="1"/>
            </p:cNvSpPr>
            <p:nvPr/>
          </p:nvSpPr>
          <p:spPr bwMode="auto">
            <a:xfrm>
              <a:off x="6998409" y="296622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4" name="组合 13"/>
          <p:cNvGrpSpPr/>
          <p:nvPr/>
        </p:nvGrpSpPr>
        <p:grpSpPr bwMode="auto">
          <a:xfrm>
            <a:off x="611188" y="3190875"/>
            <a:ext cx="611187" cy="1724025"/>
            <a:chOff x="1060317" y="1972010"/>
            <a:chExt cx="610197" cy="1723690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53579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 15"/>
            <p:cNvSpPr/>
            <p:nvPr/>
          </p:nvSpPr>
          <p:spPr bwMode="auto">
            <a:xfrm rot="20192946">
              <a:off x="10603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75" name="组合 16"/>
          <p:cNvGrpSpPr/>
          <p:nvPr/>
        </p:nvGrpSpPr>
        <p:grpSpPr bwMode="auto">
          <a:xfrm>
            <a:off x="5834063" y="3190875"/>
            <a:ext cx="609600" cy="1724025"/>
            <a:chOff x="6559417" y="1972010"/>
            <a:chExt cx="610197" cy="172369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036133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 bwMode="auto">
            <a:xfrm rot="20192946">
              <a:off x="6559417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76" name="组合 19"/>
          <p:cNvGrpSpPr/>
          <p:nvPr/>
        </p:nvGrpSpPr>
        <p:grpSpPr bwMode="auto">
          <a:xfrm>
            <a:off x="4122738" y="3190875"/>
            <a:ext cx="611187" cy="1724025"/>
            <a:chOff x="4726383" y="1972010"/>
            <a:chExt cx="610197" cy="172369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201862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/>
          </p:nvSpPr>
          <p:spPr bwMode="auto">
            <a:xfrm rot="20192946">
              <a:off x="4726383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77" name="组合 22"/>
          <p:cNvGrpSpPr/>
          <p:nvPr/>
        </p:nvGrpSpPr>
        <p:grpSpPr bwMode="auto">
          <a:xfrm>
            <a:off x="2368550" y="3190875"/>
            <a:ext cx="609600" cy="1724025"/>
            <a:chOff x="2893350" y="1972010"/>
            <a:chExt cx="610197" cy="172369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370066" y="1972010"/>
              <a:ext cx="0" cy="17236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任意多边形 24"/>
            <p:cNvSpPr/>
            <p:nvPr/>
          </p:nvSpPr>
          <p:spPr bwMode="auto">
            <a:xfrm rot="20192946">
              <a:off x="2893350" y="2068829"/>
              <a:ext cx="610197" cy="577738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  <a:gd name="connsiteX0-73" fmla="*/ 0 w 608807"/>
                <a:gd name="connsiteY0-74" fmla="*/ 351632 h 574490"/>
                <a:gd name="connsiteX1-75" fmla="*/ 111125 w 608807"/>
                <a:gd name="connsiteY1-76" fmla="*/ 103982 h 574490"/>
                <a:gd name="connsiteX2-77" fmla="*/ 608807 w 608807"/>
                <a:gd name="connsiteY2-78" fmla="*/ 0 h 574490"/>
                <a:gd name="connsiteX3-79" fmla="*/ 351476 w 608807"/>
                <a:gd name="connsiteY3-80" fmla="*/ 574490 h 574490"/>
                <a:gd name="connsiteX4-81" fmla="*/ 41275 w 608807"/>
                <a:gd name="connsiteY4-82" fmla="*/ 399257 h 574490"/>
                <a:gd name="connsiteX5-83" fmla="*/ 0 w 608807"/>
                <a:gd name="connsiteY5-84" fmla="*/ 351632 h 574490"/>
                <a:gd name="connsiteX0-85" fmla="*/ 0 w 608807"/>
                <a:gd name="connsiteY0-86" fmla="*/ 351632 h 578280"/>
                <a:gd name="connsiteX1-87" fmla="*/ 111125 w 608807"/>
                <a:gd name="connsiteY1-88" fmla="*/ 103982 h 578280"/>
                <a:gd name="connsiteX2-89" fmla="*/ 608807 w 608807"/>
                <a:gd name="connsiteY2-90" fmla="*/ 0 h 578280"/>
                <a:gd name="connsiteX3-91" fmla="*/ 360226 w 608807"/>
                <a:gd name="connsiteY3-92" fmla="*/ 578280 h 578280"/>
                <a:gd name="connsiteX4-93" fmla="*/ 41275 w 608807"/>
                <a:gd name="connsiteY4-94" fmla="*/ 399257 h 578280"/>
                <a:gd name="connsiteX5-95" fmla="*/ 0 w 608807"/>
                <a:gd name="connsiteY5-96" fmla="*/ 351632 h 578280"/>
                <a:gd name="connsiteX0-97" fmla="*/ 0 w 610994"/>
                <a:gd name="connsiteY0-98" fmla="*/ 350685 h 577333"/>
                <a:gd name="connsiteX1-99" fmla="*/ 111125 w 610994"/>
                <a:gd name="connsiteY1-100" fmla="*/ 103035 h 577333"/>
                <a:gd name="connsiteX2-101" fmla="*/ 610994 w 610994"/>
                <a:gd name="connsiteY2-102" fmla="*/ 0 h 577333"/>
                <a:gd name="connsiteX3-103" fmla="*/ 360226 w 610994"/>
                <a:gd name="connsiteY3-104" fmla="*/ 577333 h 577333"/>
                <a:gd name="connsiteX4-105" fmla="*/ 41275 w 610994"/>
                <a:gd name="connsiteY4-106" fmla="*/ 398310 h 577333"/>
                <a:gd name="connsiteX5-107" fmla="*/ 0 w 610994"/>
                <a:gd name="connsiteY5-108" fmla="*/ 350685 h 5773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10994" h="577333">
                  <a:moveTo>
                    <a:pt x="0" y="350685"/>
                  </a:moveTo>
                  <a:lnTo>
                    <a:pt x="111125" y="103035"/>
                  </a:lnTo>
                  <a:lnTo>
                    <a:pt x="610994" y="0"/>
                  </a:lnTo>
                  <a:lnTo>
                    <a:pt x="360226" y="577333"/>
                  </a:lnTo>
                  <a:lnTo>
                    <a:pt x="41275" y="398310"/>
                  </a:lnTo>
                  <a:lnTo>
                    <a:pt x="0" y="35068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178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004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目  录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7179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7180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7187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1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718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2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718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过渡页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8195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8225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8232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33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26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823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3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227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822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8196" name="组合 32"/>
          <p:cNvGrpSpPr/>
          <p:nvPr/>
        </p:nvGrpSpPr>
        <p:grpSpPr bwMode="auto">
          <a:xfrm>
            <a:off x="881063" y="2841625"/>
            <a:ext cx="1973262" cy="2208213"/>
            <a:chOff x="1151620" y="2483895"/>
            <a:chExt cx="1700876" cy="1904085"/>
          </a:xfrm>
        </p:grpSpPr>
        <p:grpSp>
          <p:nvGrpSpPr>
            <p:cNvPr id="8219" name="组合 40"/>
            <p:cNvGrpSpPr/>
            <p:nvPr/>
          </p:nvGrpSpPr>
          <p:grpSpPr bwMode="auto">
            <a:xfrm>
              <a:off x="1590328" y="2483895"/>
              <a:ext cx="1262168" cy="1482383"/>
              <a:chOff x="1499025" y="1791615"/>
              <a:chExt cx="1262168" cy="1482383"/>
            </a:xfrm>
          </p:grpSpPr>
          <p:sp>
            <p:nvSpPr>
              <p:cNvPr id="8223" name="TextBox 44"/>
              <p:cNvSpPr txBox="1">
                <a:spLocks noChangeArrowheads="1"/>
              </p:cNvSpPr>
              <p:nvPr/>
            </p:nvSpPr>
            <p:spPr bwMode="auto">
              <a:xfrm>
                <a:off x="1499025" y="1791615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rgbClr val="7C756A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rgbClr val="7C756A"/>
                  </a:solidFill>
                  <a:latin typeface="Eccentric Std" pitchFamily="50" charset="0"/>
                </a:endParaRPr>
              </a:p>
            </p:txBody>
          </p:sp>
          <p:sp>
            <p:nvSpPr>
              <p:cNvPr id="8224" name="TextBox 45"/>
              <p:cNvSpPr txBox="1">
                <a:spLocks noChangeArrowheads="1"/>
              </p:cNvSpPr>
              <p:nvPr/>
            </p:nvSpPr>
            <p:spPr bwMode="auto">
              <a:xfrm>
                <a:off x="1499309" y="2966221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20" name="组合 55"/>
            <p:cNvGrpSpPr/>
            <p:nvPr/>
          </p:nvGrpSpPr>
          <p:grpSpPr bwMode="auto">
            <a:xfrm>
              <a:off x="1151620" y="2664290"/>
              <a:ext cx="610197" cy="1723690"/>
              <a:chOff x="1060317" y="1972010"/>
              <a:chExt cx="610197" cy="1723690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536507" y="1972305"/>
                <a:ext cx="0" cy="172339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任意多边形 46"/>
              <p:cNvSpPr/>
              <p:nvPr/>
            </p:nvSpPr>
            <p:spPr bwMode="auto">
              <a:xfrm rot="20192946">
                <a:off x="1060317" y="2069494"/>
                <a:ext cx="610290" cy="577659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  <a:gd name="connsiteX0-73" fmla="*/ 0 w 608807"/>
                  <a:gd name="connsiteY0-74" fmla="*/ 351632 h 574490"/>
                  <a:gd name="connsiteX1-75" fmla="*/ 111125 w 608807"/>
                  <a:gd name="connsiteY1-76" fmla="*/ 103982 h 574490"/>
                  <a:gd name="connsiteX2-77" fmla="*/ 608807 w 608807"/>
                  <a:gd name="connsiteY2-78" fmla="*/ 0 h 574490"/>
                  <a:gd name="connsiteX3-79" fmla="*/ 351476 w 608807"/>
                  <a:gd name="connsiteY3-80" fmla="*/ 574490 h 574490"/>
                  <a:gd name="connsiteX4-81" fmla="*/ 41275 w 608807"/>
                  <a:gd name="connsiteY4-82" fmla="*/ 399257 h 574490"/>
                  <a:gd name="connsiteX5-83" fmla="*/ 0 w 608807"/>
                  <a:gd name="connsiteY5-84" fmla="*/ 351632 h 574490"/>
                  <a:gd name="connsiteX0-85" fmla="*/ 0 w 608807"/>
                  <a:gd name="connsiteY0-86" fmla="*/ 351632 h 578280"/>
                  <a:gd name="connsiteX1-87" fmla="*/ 111125 w 608807"/>
                  <a:gd name="connsiteY1-88" fmla="*/ 103982 h 578280"/>
                  <a:gd name="connsiteX2-89" fmla="*/ 608807 w 608807"/>
                  <a:gd name="connsiteY2-90" fmla="*/ 0 h 578280"/>
                  <a:gd name="connsiteX3-91" fmla="*/ 360226 w 608807"/>
                  <a:gd name="connsiteY3-92" fmla="*/ 578280 h 578280"/>
                  <a:gd name="connsiteX4-93" fmla="*/ 41275 w 608807"/>
                  <a:gd name="connsiteY4-94" fmla="*/ 399257 h 578280"/>
                  <a:gd name="connsiteX5-95" fmla="*/ 0 w 608807"/>
                  <a:gd name="connsiteY5-96" fmla="*/ 351632 h 578280"/>
                  <a:gd name="connsiteX0-97" fmla="*/ 0 w 610994"/>
                  <a:gd name="connsiteY0-98" fmla="*/ 350685 h 577333"/>
                  <a:gd name="connsiteX1-99" fmla="*/ 111125 w 610994"/>
                  <a:gd name="connsiteY1-100" fmla="*/ 103035 h 577333"/>
                  <a:gd name="connsiteX2-101" fmla="*/ 610994 w 610994"/>
                  <a:gd name="connsiteY2-102" fmla="*/ 0 h 577333"/>
                  <a:gd name="connsiteX3-103" fmla="*/ 360226 w 610994"/>
                  <a:gd name="connsiteY3-104" fmla="*/ 577333 h 577333"/>
                  <a:gd name="connsiteX4-105" fmla="*/ 41275 w 610994"/>
                  <a:gd name="connsiteY4-106" fmla="*/ 398310 h 577333"/>
                  <a:gd name="connsiteX5-107" fmla="*/ 0 w 610994"/>
                  <a:gd name="connsiteY5-108" fmla="*/ 350685 h 57733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10994" h="577333">
                    <a:moveTo>
                      <a:pt x="0" y="350685"/>
                    </a:moveTo>
                    <a:lnTo>
                      <a:pt x="111125" y="103035"/>
                    </a:lnTo>
                    <a:lnTo>
                      <a:pt x="610994" y="0"/>
                    </a:lnTo>
                    <a:lnTo>
                      <a:pt x="360226" y="577333"/>
                    </a:lnTo>
                    <a:lnTo>
                      <a:pt x="41275" y="398310"/>
                    </a:lnTo>
                    <a:lnTo>
                      <a:pt x="0" y="350685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8197" name="组合 36"/>
          <p:cNvGrpSpPr/>
          <p:nvPr/>
        </p:nvGrpSpPr>
        <p:grpSpPr bwMode="auto">
          <a:xfrm>
            <a:off x="4770438" y="3398838"/>
            <a:ext cx="2960687" cy="1093787"/>
            <a:chOff x="2908108" y="2483895"/>
            <a:chExt cx="5147512" cy="1904085"/>
          </a:xfrm>
        </p:grpSpPr>
        <p:grpSp>
          <p:nvGrpSpPr>
            <p:cNvPr id="8198" name="组合 3"/>
            <p:cNvGrpSpPr/>
            <p:nvPr/>
          </p:nvGrpSpPr>
          <p:grpSpPr bwMode="auto">
            <a:xfrm>
              <a:off x="6373493" y="2483895"/>
              <a:ext cx="1682127" cy="1904085"/>
              <a:chOff x="6373493" y="2483895"/>
              <a:chExt cx="1682127" cy="1904085"/>
            </a:xfrm>
          </p:grpSpPr>
          <p:grpSp>
            <p:nvGrpSpPr>
              <p:cNvPr id="8213" name="组合 52"/>
              <p:cNvGrpSpPr/>
              <p:nvPr/>
            </p:nvGrpSpPr>
            <p:grpSpPr bwMode="auto">
              <a:xfrm>
                <a:off x="6812201" y="2483895"/>
                <a:ext cx="1243419" cy="1509298"/>
                <a:chOff x="6998125" y="1791615"/>
                <a:chExt cx="1243419" cy="1509298"/>
              </a:xfrm>
            </p:grpSpPr>
            <p:sp>
              <p:nvSpPr>
                <p:cNvPr id="8217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6998125" y="1791615"/>
                  <a:ext cx="934344" cy="109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000">
                      <a:solidFill>
                        <a:srgbClr val="7C756A"/>
                      </a:solidFill>
                      <a:latin typeface="Eccentric Std" pitchFamily="50" charset="0"/>
                    </a:rPr>
                    <a:t>04</a:t>
                  </a:r>
                  <a:endParaRPr lang="zh-CN" altLang="en-US" sz="4000">
                    <a:solidFill>
                      <a:srgbClr val="7C756A"/>
                    </a:solidFill>
                    <a:latin typeface="Eccentric Std" pitchFamily="50" charset="0"/>
                  </a:endParaRPr>
                </a:p>
              </p:txBody>
            </p:sp>
            <p:sp>
              <p:nvSpPr>
                <p:cNvPr id="8218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6998409" y="2966222"/>
                  <a:ext cx="1243135" cy="334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14" name="组合 58"/>
              <p:cNvGrpSpPr/>
              <p:nvPr/>
            </p:nvGrpSpPr>
            <p:grpSpPr bwMode="auto">
              <a:xfrm>
                <a:off x="6373493" y="2664290"/>
                <a:ext cx="610197" cy="1723690"/>
                <a:chOff x="6559417" y="1972010"/>
                <a:chExt cx="610197" cy="1723690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>
                  <a:off x="7035399" y="1971244"/>
                  <a:ext cx="0" cy="1724456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任意多边形 68"/>
                <p:cNvSpPr/>
                <p:nvPr/>
              </p:nvSpPr>
              <p:spPr bwMode="auto">
                <a:xfrm rot="20192946">
                  <a:off x="6560669" y="2067969"/>
                  <a:ext cx="609973" cy="577581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199" name="组合 4"/>
            <p:cNvGrpSpPr/>
            <p:nvPr/>
          </p:nvGrpSpPr>
          <p:grpSpPr bwMode="auto">
            <a:xfrm>
              <a:off x="4663303" y="2483895"/>
              <a:ext cx="1682127" cy="1904085"/>
              <a:chOff x="4663303" y="2483895"/>
              <a:chExt cx="1682127" cy="1904085"/>
            </a:xfrm>
          </p:grpSpPr>
          <p:grpSp>
            <p:nvGrpSpPr>
              <p:cNvPr id="8207" name="组合 49"/>
              <p:cNvGrpSpPr/>
              <p:nvPr/>
            </p:nvGrpSpPr>
            <p:grpSpPr bwMode="auto">
              <a:xfrm>
                <a:off x="5102011" y="2483895"/>
                <a:ext cx="1243419" cy="1509298"/>
                <a:chOff x="5165091" y="1791615"/>
                <a:chExt cx="1243419" cy="1509298"/>
              </a:xfrm>
            </p:grpSpPr>
            <p:sp>
              <p:nvSpPr>
                <p:cNvPr id="8211" name="TextBox 50"/>
                <p:cNvSpPr txBox="1">
                  <a:spLocks noChangeArrowheads="1"/>
                </p:cNvSpPr>
                <p:nvPr/>
              </p:nvSpPr>
              <p:spPr bwMode="auto">
                <a:xfrm>
                  <a:off x="5165091" y="1791615"/>
                  <a:ext cx="934344" cy="109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000">
                      <a:solidFill>
                        <a:srgbClr val="7C756A"/>
                      </a:solidFill>
                      <a:latin typeface="Eccentric Std" pitchFamily="50" charset="0"/>
                    </a:rPr>
                    <a:t>03</a:t>
                  </a:r>
                  <a:endParaRPr lang="zh-CN" altLang="en-US" sz="4000">
                    <a:solidFill>
                      <a:srgbClr val="7C756A"/>
                    </a:solidFill>
                    <a:latin typeface="Eccentric Std" pitchFamily="50" charset="0"/>
                  </a:endParaRPr>
                </a:p>
              </p:txBody>
            </p:sp>
            <p:sp>
              <p:nvSpPr>
                <p:cNvPr id="821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5165375" y="2966222"/>
                  <a:ext cx="1243135" cy="334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08" name="组合 61"/>
              <p:cNvGrpSpPr/>
              <p:nvPr/>
            </p:nvGrpSpPr>
            <p:grpSpPr bwMode="auto">
              <a:xfrm>
                <a:off x="4663303" y="2664290"/>
                <a:ext cx="610197" cy="1723690"/>
                <a:chOff x="4726383" y="1972010"/>
                <a:chExt cx="610197" cy="1723690"/>
              </a:xfrm>
            </p:grpSpPr>
            <p:cxnSp>
              <p:nvCxnSpPr>
                <p:cNvPr id="62" name="直接连接符 61"/>
                <p:cNvCxnSpPr/>
                <p:nvPr/>
              </p:nvCxnSpPr>
              <p:spPr>
                <a:xfrm>
                  <a:off x="5201317" y="1971244"/>
                  <a:ext cx="0" cy="1724456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任意多边形 62"/>
                <p:cNvSpPr/>
                <p:nvPr/>
              </p:nvSpPr>
              <p:spPr bwMode="auto">
                <a:xfrm rot="20192946">
                  <a:off x="4726586" y="2067969"/>
                  <a:ext cx="609973" cy="577581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200" name="组合 5"/>
            <p:cNvGrpSpPr/>
            <p:nvPr/>
          </p:nvGrpSpPr>
          <p:grpSpPr bwMode="auto">
            <a:xfrm>
              <a:off x="2908108" y="2483895"/>
              <a:ext cx="1682127" cy="1904085"/>
              <a:chOff x="2908108" y="2483895"/>
              <a:chExt cx="1682127" cy="1904085"/>
            </a:xfrm>
          </p:grpSpPr>
          <p:grpSp>
            <p:nvGrpSpPr>
              <p:cNvPr id="8201" name="组合 46"/>
              <p:cNvGrpSpPr/>
              <p:nvPr/>
            </p:nvGrpSpPr>
            <p:grpSpPr bwMode="auto">
              <a:xfrm>
                <a:off x="3346816" y="2483895"/>
                <a:ext cx="1243419" cy="1509298"/>
                <a:chOff x="3332058" y="1791615"/>
                <a:chExt cx="1243419" cy="1509298"/>
              </a:xfrm>
            </p:grpSpPr>
            <p:sp>
              <p:nvSpPr>
                <p:cNvPr id="8205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3332058" y="1791615"/>
                  <a:ext cx="934344" cy="10996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000">
                      <a:solidFill>
                        <a:srgbClr val="7C756A"/>
                      </a:solidFill>
                      <a:latin typeface="Eccentric Std" pitchFamily="50" charset="0"/>
                    </a:rPr>
                    <a:t>02</a:t>
                  </a:r>
                  <a:endParaRPr lang="zh-CN" altLang="en-US" sz="4000">
                    <a:solidFill>
                      <a:srgbClr val="7C756A"/>
                    </a:solidFill>
                    <a:latin typeface="Eccentric Std" pitchFamily="50" charset="0"/>
                  </a:endParaRPr>
                </a:p>
              </p:txBody>
            </p:sp>
            <p:sp>
              <p:nvSpPr>
                <p:cNvPr id="8206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3332342" y="2966222"/>
                  <a:ext cx="1243135" cy="3346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点击添加标题</a:t>
                  </a:r>
                  <a:endParaRPr lang="zh-CN" altLang="en-US" sz="8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202" name="组合 64"/>
              <p:cNvGrpSpPr/>
              <p:nvPr/>
            </p:nvGrpSpPr>
            <p:grpSpPr bwMode="auto">
              <a:xfrm>
                <a:off x="2908108" y="2664290"/>
                <a:ext cx="610197" cy="1723690"/>
                <a:chOff x="2893350" y="1972010"/>
                <a:chExt cx="610197" cy="1723690"/>
              </a:xfrm>
            </p:grpSpPr>
            <p:cxnSp>
              <p:nvCxnSpPr>
                <p:cNvPr id="56" name="直接连接符 55"/>
                <p:cNvCxnSpPr/>
                <p:nvPr/>
              </p:nvCxnSpPr>
              <p:spPr>
                <a:xfrm>
                  <a:off x="3368081" y="1971244"/>
                  <a:ext cx="0" cy="1724456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任意多边形 56"/>
                <p:cNvSpPr/>
                <p:nvPr/>
              </p:nvSpPr>
              <p:spPr bwMode="auto">
                <a:xfrm rot="20192946">
                  <a:off x="2893350" y="2067969"/>
                  <a:ext cx="609973" cy="577581"/>
                </a:xfrm>
                <a:custGeom>
                  <a:avLst/>
                  <a:gdLst>
                    <a:gd name="connsiteX0" fmla="*/ 0 w 339725"/>
                    <a:gd name="connsiteY0" fmla="*/ 254000 h 346075"/>
                    <a:gd name="connsiteX1" fmla="*/ 111125 w 339725"/>
                    <a:gd name="connsiteY1" fmla="*/ 6350 h 346075"/>
                    <a:gd name="connsiteX2" fmla="*/ 339725 w 339725"/>
                    <a:gd name="connsiteY2" fmla="*/ 0 h 346075"/>
                    <a:gd name="connsiteX3" fmla="*/ 336550 w 339725"/>
                    <a:gd name="connsiteY3" fmla="*/ 346075 h 346075"/>
                    <a:gd name="connsiteX4" fmla="*/ 41275 w 339725"/>
                    <a:gd name="connsiteY4" fmla="*/ 301625 h 346075"/>
                    <a:gd name="connsiteX5" fmla="*/ 0 w 339725"/>
                    <a:gd name="connsiteY5" fmla="*/ 254000 h 346075"/>
                    <a:gd name="connsiteX0-1" fmla="*/ 0 w 339725"/>
                    <a:gd name="connsiteY0-2" fmla="*/ 254000 h 477044"/>
                    <a:gd name="connsiteX1-3" fmla="*/ 111125 w 339725"/>
                    <a:gd name="connsiteY1-4" fmla="*/ 6350 h 477044"/>
                    <a:gd name="connsiteX2-5" fmla="*/ 339725 w 339725"/>
                    <a:gd name="connsiteY2-6" fmla="*/ 0 h 477044"/>
                    <a:gd name="connsiteX3-7" fmla="*/ 336550 w 339725"/>
                    <a:gd name="connsiteY3-8" fmla="*/ 477044 h 477044"/>
                    <a:gd name="connsiteX4-9" fmla="*/ 41275 w 339725"/>
                    <a:gd name="connsiteY4-10" fmla="*/ 301625 h 477044"/>
                    <a:gd name="connsiteX5-11" fmla="*/ 0 w 339725"/>
                    <a:gd name="connsiteY5-12" fmla="*/ 254000 h 477044"/>
                    <a:gd name="connsiteX0-13" fmla="*/ 0 w 594519"/>
                    <a:gd name="connsiteY0-14" fmla="*/ 351632 h 574676"/>
                    <a:gd name="connsiteX1-15" fmla="*/ 111125 w 594519"/>
                    <a:gd name="connsiteY1-16" fmla="*/ 103982 h 574676"/>
                    <a:gd name="connsiteX2-17" fmla="*/ 594519 w 594519"/>
                    <a:gd name="connsiteY2-18" fmla="*/ 0 h 574676"/>
                    <a:gd name="connsiteX3-19" fmla="*/ 336550 w 594519"/>
                    <a:gd name="connsiteY3-20" fmla="*/ 574676 h 574676"/>
                    <a:gd name="connsiteX4-21" fmla="*/ 41275 w 594519"/>
                    <a:gd name="connsiteY4-22" fmla="*/ 399257 h 574676"/>
                    <a:gd name="connsiteX5-23" fmla="*/ 0 w 594519"/>
                    <a:gd name="connsiteY5-24" fmla="*/ 351632 h 574676"/>
                    <a:gd name="connsiteX0-25" fmla="*/ 0 w 594519"/>
                    <a:gd name="connsiteY0-26" fmla="*/ 351632 h 574676"/>
                    <a:gd name="connsiteX1-27" fmla="*/ 111125 w 594519"/>
                    <a:gd name="connsiteY1-28" fmla="*/ 103982 h 574676"/>
                    <a:gd name="connsiteX2-29" fmla="*/ 594519 w 594519"/>
                    <a:gd name="connsiteY2-30" fmla="*/ 0 h 574676"/>
                    <a:gd name="connsiteX3-31" fmla="*/ 336550 w 594519"/>
                    <a:gd name="connsiteY3-32" fmla="*/ 574676 h 574676"/>
                    <a:gd name="connsiteX4-33" fmla="*/ 41275 w 594519"/>
                    <a:gd name="connsiteY4-34" fmla="*/ 399257 h 574676"/>
                    <a:gd name="connsiteX5-35" fmla="*/ 0 w 594519"/>
                    <a:gd name="connsiteY5-36" fmla="*/ 351632 h 574676"/>
                    <a:gd name="connsiteX0-37" fmla="*/ 0 w 594519"/>
                    <a:gd name="connsiteY0-38" fmla="*/ 351632 h 574676"/>
                    <a:gd name="connsiteX1-39" fmla="*/ 111125 w 594519"/>
                    <a:gd name="connsiteY1-40" fmla="*/ 103982 h 574676"/>
                    <a:gd name="connsiteX2-41" fmla="*/ 594519 w 594519"/>
                    <a:gd name="connsiteY2-42" fmla="*/ 0 h 574676"/>
                    <a:gd name="connsiteX3-43" fmla="*/ 336550 w 594519"/>
                    <a:gd name="connsiteY3-44" fmla="*/ 574676 h 574676"/>
                    <a:gd name="connsiteX4-45" fmla="*/ 41275 w 594519"/>
                    <a:gd name="connsiteY4-46" fmla="*/ 399257 h 574676"/>
                    <a:gd name="connsiteX5-47" fmla="*/ 0 w 594519"/>
                    <a:gd name="connsiteY5-48" fmla="*/ 351632 h 574676"/>
                    <a:gd name="connsiteX0-49" fmla="*/ 0 w 608807"/>
                    <a:gd name="connsiteY0-50" fmla="*/ 351632 h 574676"/>
                    <a:gd name="connsiteX1-51" fmla="*/ 111125 w 608807"/>
                    <a:gd name="connsiteY1-52" fmla="*/ 103982 h 574676"/>
                    <a:gd name="connsiteX2-53" fmla="*/ 608807 w 608807"/>
                    <a:gd name="connsiteY2-54" fmla="*/ 0 h 574676"/>
                    <a:gd name="connsiteX3-55" fmla="*/ 336550 w 608807"/>
                    <a:gd name="connsiteY3-56" fmla="*/ 574676 h 574676"/>
                    <a:gd name="connsiteX4-57" fmla="*/ 41275 w 608807"/>
                    <a:gd name="connsiteY4-58" fmla="*/ 399257 h 574676"/>
                    <a:gd name="connsiteX5-59" fmla="*/ 0 w 608807"/>
                    <a:gd name="connsiteY5-60" fmla="*/ 351632 h 574676"/>
                    <a:gd name="connsiteX0-61" fmla="*/ 0 w 608807"/>
                    <a:gd name="connsiteY0-62" fmla="*/ 351632 h 579439"/>
                    <a:gd name="connsiteX1-63" fmla="*/ 111125 w 608807"/>
                    <a:gd name="connsiteY1-64" fmla="*/ 103982 h 579439"/>
                    <a:gd name="connsiteX2-65" fmla="*/ 608807 w 608807"/>
                    <a:gd name="connsiteY2-66" fmla="*/ 0 h 579439"/>
                    <a:gd name="connsiteX3-67" fmla="*/ 338931 w 608807"/>
                    <a:gd name="connsiteY3-68" fmla="*/ 579439 h 579439"/>
                    <a:gd name="connsiteX4-69" fmla="*/ 41275 w 608807"/>
                    <a:gd name="connsiteY4-70" fmla="*/ 399257 h 579439"/>
                    <a:gd name="connsiteX5-71" fmla="*/ 0 w 608807"/>
                    <a:gd name="connsiteY5-72" fmla="*/ 351632 h 579439"/>
                    <a:gd name="connsiteX0-73" fmla="*/ 0 w 608807"/>
                    <a:gd name="connsiteY0-74" fmla="*/ 351632 h 574490"/>
                    <a:gd name="connsiteX1-75" fmla="*/ 111125 w 608807"/>
                    <a:gd name="connsiteY1-76" fmla="*/ 103982 h 574490"/>
                    <a:gd name="connsiteX2-77" fmla="*/ 608807 w 608807"/>
                    <a:gd name="connsiteY2-78" fmla="*/ 0 h 574490"/>
                    <a:gd name="connsiteX3-79" fmla="*/ 351476 w 608807"/>
                    <a:gd name="connsiteY3-80" fmla="*/ 574490 h 574490"/>
                    <a:gd name="connsiteX4-81" fmla="*/ 41275 w 608807"/>
                    <a:gd name="connsiteY4-82" fmla="*/ 399257 h 574490"/>
                    <a:gd name="connsiteX5-83" fmla="*/ 0 w 608807"/>
                    <a:gd name="connsiteY5-84" fmla="*/ 351632 h 574490"/>
                    <a:gd name="connsiteX0-85" fmla="*/ 0 w 608807"/>
                    <a:gd name="connsiteY0-86" fmla="*/ 351632 h 578280"/>
                    <a:gd name="connsiteX1-87" fmla="*/ 111125 w 608807"/>
                    <a:gd name="connsiteY1-88" fmla="*/ 103982 h 578280"/>
                    <a:gd name="connsiteX2-89" fmla="*/ 608807 w 608807"/>
                    <a:gd name="connsiteY2-90" fmla="*/ 0 h 578280"/>
                    <a:gd name="connsiteX3-91" fmla="*/ 360226 w 608807"/>
                    <a:gd name="connsiteY3-92" fmla="*/ 578280 h 578280"/>
                    <a:gd name="connsiteX4-93" fmla="*/ 41275 w 608807"/>
                    <a:gd name="connsiteY4-94" fmla="*/ 399257 h 578280"/>
                    <a:gd name="connsiteX5-95" fmla="*/ 0 w 608807"/>
                    <a:gd name="connsiteY5-96" fmla="*/ 351632 h 578280"/>
                    <a:gd name="connsiteX0-97" fmla="*/ 0 w 610994"/>
                    <a:gd name="connsiteY0-98" fmla="*/ 350685 h 577333"/>
                    <a:gd name="connsiteX1-99" fmla="*/ 111125 w 610994"/>
                    <a:gd name="connsiteY1-100" fmla="*/ 103035 h 577333"/>
                    <a:gd name="connsiteX2-101" fmla="*/ 610994 w 610994"/>
                    <a:gd name="connsiteY2-102" fmla="*/ 0 h 577333"/>
                    <a:gd name="connsiteX3-103" fmla="*/ 360226 w 610994"/>
                    <a:gd name="connsiteY3-104" fmla="*/ 577333 h 577333"/>
                    <a:gd name="connsiteX4-105" fmla="*/ 41275 w 610994"/>
                    <a:gd name="connsiteY4-106" fmla="*/ 398310 h 577333"/>
                    <a:gd name="connsiteX5-107" fmla="*/ 0 w 610994"/>
                    <a:gd name="connsiteY5-108" fmla="*/ 350685 h 57733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610994" h="577333">
                      <a:moveTo>
                        <a:pt x="0" y="350685"/>
                      </a:moveTo>
                      <a:lnTo>
                        <a:pt x="111125" y="103035"/>
                      </a:lnTo>
                      <a:lnTo>
                        <a:pt x="610994" y="0"/>
                      </a:lnTo>
                      <a:lnTo>
                        <a:pt x="360226" y="577333"/>
                      </a:lnTo>
                      <a:lnTo>
                        <a:pt x="41275" y="398310"/>
                      </a:lnTo>
                      <a:lnTo>
                        <a:pt x="0" y="35068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4"/>
          <p:cNvGrpSpPr>
            <a:grpSpLocks noChangeAspect="1"/>
          </p:cNvGrpSpPr>
          <p:nvPr/>
        </p:nvGrpSpPr>
        <p:grpSpPr bwMode="auto">
          <a:xfrm>
            <a:off x="6376988" y="2176463"/>
            <a:ext cx="1114425" cy="4221162"/>
            <a:chOff x="4046" y="832"/>
            <a:chExt cx="694" cy="2627"/>
          </a:xfrm>
        </p:grpSpPr>
        <p:sp>
          <p:nvSpPr>
            <p:cNvPr id="9311" name="Freeform 25"/>
            <p:cNvSpPr/>
            <p:nvPr/>
          </p:nvSpPr>
          <p:spPr bwMode="auto">
            <a:xfrm>
              <a:off x="4046" y="832"/>
              <a:ext cx="694" cy="2627"/>
            </a:xfrm>
            <a:custGeom>
              <a:avLst/>
              <a:gdLst>
                <a:gd name="T0" fmla="*/ 180218575 w 54"/>
                <a:gd name="T1" fmla="*/ 832456792 h 205"/>
                <a:gd name="T2" fmla="*/ 184776112 w 54"/>
                <a:gd name="T3" fmla="*/ 885688514 h 205"/>
                <a:gd name="T4" fmla="*/ 162323888 w 54"/>
                <a:gd name="T5" fmla="*/ 898821925 h 205"/>
                <a:gd name="T6" fmla="*/ 139542631 w 54"/>
                <a:gd name="T7" fmla="*/ 868052002 h 205"/>
                <a:gd name="T8" fmla="*/ 135341695 w 54"/>
                <a:gd name="T9" fmla="*/ 850093471 h 205"/>
                <a:gd name="T10" fmla="*/ 94665751 w 54"/>
                <a:gd name="T11" fmla="*/ 854596738 h 205"/>
                <a:gd name="T12" fmla="*/ 85552824 w 54"/>
                <a:gd name="T13" fmla="*/ 850093471 h 205"/>
                <a:gd name="T14" fmla="*/ 126230915 w 54"/>
                <a:gd name="T15" fmla="*/ 810344283 h 205"/>
                <a:gd name="T16" fmla="*/ 121673378 w 54"/>
                <a:gd name="T17" fmla="*/ 726370062 h 205"/>
                <a:gd name="T18" fmla="*/ 103776532 w 54"/>
                <a:gd name="T19" fmla="*/ 646549820 h 205"/>
                <a:gd name="T20" fmla="*/ 90110361 w 54"/>
                <a:gd name="T21" fmla="*/ 597821533 h 205"/>
                <a:gd name="T22" fmla="*/ 76442044 w 54"/>
                <a:gd name="T23" fmla="*/ 588840128 h 205"/>
                <a:gd name="T24" fmla="*/ 58545197 w 54"/>
                <a:gd name="T25" fmla="*/ 575709011 h 205"/>
                <a:gd name="T26" fmla="*/ 53989807 w 54"/>
                <a:gd name="T27" fmla="*/ 495886642 h 205"/>
                <a:gd name="T28" fmla="*/ 49434417 w 54"/>
                <a:gd name="T29" fmla="*/ 425045665 h 205"/>
                <a:gd name="T30" fmla="*/ 49434417 w 54"/>
                <a:gd name="T31" fmla="*/ 398429888 h 205"/>
                <a:gd name="T32" fmla="*/ 40675944 w 54"/>
                <a:gd name="T33" fmla="*/ 394277883 h 205"/>
                <a:gd name="T34" fmla="*/ 49434417 w 54"/>
                <a:gd name="T35" fmla="*/ 358708123 h 205"/>
                <a:gd name="T36" fmla="*/ 58545197 w 54"/>
                <a:gd name="T37" fmla="*/ 323112914 h 205"/>
                <a:gd name="T38" fmla="*/ 13668317 w 54"/>
                <a:gd name="T39" fmla="*/ 292342991 h 205"/>
                <a:gd name="T40" fmla="*/ 4555390 w 54"/>
                <a:gd name="T41" fmla="*/ 274733903 h 205"/>
                <a:gd name="T42" fmla="*/ 31565163 w 54"/>
                <a:gd name="T43" fmla="*/ 217026183 h 205"/>
                <a:gd name="T44" fmla="*/ 76442044 w 54"/>
                <a:gd name="T45" fmla="*/ 155164473 h 205"/>
                <a:gd name="T46" fmla="*/ 94665751 w 54"/>
                <a:gd name="T47" fmla="*/ 146185207 h 205"/>
                <a:gd name="T48" fmla="*/ 126230915 w 54"/>
                <a:gd name="T49" fmla="*/ 137178518 h 205"/>
                <a:gd name="T50" fmla="*/ 121673378 w 54"/>
                <a:gd name="T51" fmla="*/ 124045274 h 205"/>
                <a:gd name="T52" fmla="*/ 103776532 w 54"/>
                <a:gd name="T53" fmla="*/ 79820242 h 205"/>
                <a:gd name="T54" fmla="*/ 112535017 w 54"/>
                <a:gd name="T55" fmla="*/ 22112510 h 205"/>
                <a:gd name="T56" fmla="*/ 184776112 w 54"/>
                <a:gd name="T57" fmla="*/ 31091788 h 205"/>
                <a:gd name="T58" fmla="*/ 189331502 w 54"/>
                <a:gd name="T59" fmla="*/ 61861698 h 205"/>
                <a:gd name="T60" fmla="*/ 198087842 w 54"/>
                <a:gd name="T61" fmla="*/ 70840976 h 205"/>
                <a:gd name="T62" fmla="*/ 193886905 w 54"/>
                <a:gd name="T63" fmla="*/ 88477488 h 205"/>
                <a:gd name="T64" fmla="*/ 189331502 w 54"/>
                <a:gd name="T65" fmla="*/ 92953486 h 205"/>
                <a:gd name="T66" fmla="*/ 180218575 w 54"/>
                <a:gd name="T67" fmla="*/ 110589998 h 205"/>
                <a:gd name="T68" fmla="*/ 189331502 w 54"/>
                <a:gd name="T69" fmla="*/ 124045274 h 205"/>
                <a:gd name="T70" fmla="*/ 198087842 w 54"/>
                <a:gd name="T71" fmla="*/ 137178518 h 205"/>
                <a:gd name="T72" fmla="*/ 243321322 w 54"/>
                <a:gd name="T73" fmla="*/ 181430974 h 205"/>
                <a:gd name="T74" fmla="*/ 220894687 w 54"/>
                <a:gd name="T75" fmla="*/ 261251203 h 205"/>
                <a:gd name="T76" fmla="*/ 202645378 w 54"/>
                <a:gd name="T77" fmla="*/ 323112914 h 205"/>
                <a:gd name="T78" fmla="*/ 216339129 w 54"/>
                <a:gd name="T79" fmla="*/ 411914561 h 205"/>
                <a:gd name="T80" fmla="*/ 211783739 w 54"/>
                <a:gd name="T81" fmla="*/ 416417816 h 205"/>
                <a:gd name="T82" fmla="*/ 207200769 w 54"/>
                <a:gd name="T83" fmla="*/ 460642848 h 205"/>
                <a:gd name="T84" fmla="*/ 198087842 w 54"/>
                <a:gd name="T85" fmla="*/ 549093067 h 205"/>
                <a:gd name="T86" fmla="*/ 189331502 w 54"/>
                <a:gd name="T87" fmla="*/ 606800799 h 205"/>
                <a:gd name="T88" fmla="*/ 166879279 w 54"/>
                <a:gd name="T89" fmla="*/ 615455905 h 205"/>
                <a:gd name="T90" fmla="*/ 180218575 w 54"/>
                <a:gd name="T91" fmla="*/ 690775019 h 205"/>
                <a:gd name="T92" fmla="*/ 175663185 w 54"/>
                <a:gd name="T93" fmla="*/ 757137845 h 205"/>
                <a:gd name="T94" fmla="*/ 189331502 w 54"/>
                <a:gd name="T95" fmla="*/ 792735028 h 205"/>
                <a:gd name="T96" fmla="*/ 180218575 w 54"/>
                <a:gd name="T97" fmla="*/ 805868439 h 205"/>
                <a:gd name="T98" fmla="*/ 180218575 w 54"/>
                <a:gd name="T99" fmla="*/ 827980948 h 205"/>
                <a:gd name="T100" fmla="*/ 175663185 w 54"/>
                <a:gd name="T101" fmla="*/ 827980948 h 205"/>
                <a:gd name="T102" fmla="*/ 180218575 w 54"/>
                <a:gd name="T103" fmla="*/ 832456792 h 20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4" h="205">
                  <a:moveTo>
                    <a:pt x="40" y="188"/>
                  </a:moveTo>
                  <a:cubicBezTo>
                    <a:pt x="40" y="188"/>
                    <a:pt x="43" y="197"/>
                    <a:pt x="41" y="200"/>
                  </a:cubicBezTo>
                  <a:cubicBezTo>
                    <a:pt x="39" y="202"/>
                    <a:pt x="37" y="205"/>
                    <a:pt x="36" y="203"/>
                  </a:cubicBezTo>
                  <a:cubicBezTo>
                    <a:pt x="34" y="202"/>
                    <a:pt x="31" y="200"/>
                    <a:pt x="31" y="196"/>
                  </a:cubicBezTo>
                  <a:cubicBezTo>
                    <a:pt x="31" y="193"/>
                    <a:pt x="32" y="192"/>
                    <a:pt x="30" y="192"/>
                  </a:cubicBezTo>
                  <a:cubicBezTo>
                    <a:pt x="29" y="193"/>
                    <a:pt x="24" y="193"/>
                    <a:pt x="21" y="193"/>
                  </a:cubicBezTo>
                  <a:cubicBezTo>
                    <a:pt x="18" y="193"/>
                    <a:pt x="18" y="192"/>
                    <a:pt x="19" y="192"/>
                  </a:cubicBezTo>
                  <a:cubicBezTo>
                    <a:pt x="21" y="191"/>
                    <a:pt x="27" y="188"/>
                    <a:pt x="28" y="183"/>
                  </a:cubicBezTo>
                  <a:cubicBezTo>
                    <a:pt x="28" y="178"/>
                    <a:pt x="30" y="172"/>
                    <a:pt x="27" y="164"/>
                  </a:cubicBezTo>
                  <a:cubicBezTo>
                    <a:pt x="24" y="155"/>
                    <a:pt x="23" y="150"/>
                    <a:pt x="23" y="146"/>
                  </a:cubicBezTo>
                  <a:cubicBezTo>
                    <a:pt x="21" y="135"/>
                    <a:pt x="22" y="136"/>
                    <a:pt x="20" y="135"/>
                  </a:cubicBezTo>
                  <a:cubicBezTo>
                    <a:pt x="20" y="135"/>
                    <a:pt x="18" y="134"/>
                    <a:pt x="17" y="133"/>
                  </a:cubicBezTo>
                  <a:cubicBezTo>
                    <a:pt x="15" y="133"/>
                    <a:pt x="13" y="132"/>
                    <a:pt x="13" y="130"/>
                  </a:cubicBezTo>
                  <a:cubicBezTo>
                    <a:pt x="13" y="129"/>
                    <a:pt x="12" y="117"/>
                    <a:pt x="12" y="112"/>
                  </a:cubicBezTo>
                  <a:cubicBezTo>
                    <a:pt x="12" y="108"/>
                    <a:pt x="11" y="100"/>
                    <a:pt x="11" y="96"/>
                  </a:cubicBezTo>
                  <a:cubicBezTo>
                    <a:pt x="11" y="93"/>
                    <a:pt x="12" y="91"/>
                    <a:pt x="11" y="90"/>
                  </a:cubicBezTo>
                  <a:cubicBezTo>
                    <a:pt x="10" y="90"/>
                    <a:pt x="9" y="89"/>
                    <a:pt x="9" y="89"/>
                  </a:cubicBezTo>
                  <a:cubicBezTo>
                    <a:pt x="9" y="89"/>
                    <a:pt x="11" y="83"/>
                    <a:pt x="11" y="81"/>
                  </a:cubicBezTo>
                  <a:cubicBezTo>
                    <a:pt x="11" y="80"/>
                    <a:pt x="14" y="74"/>
                    <a:pt x="13" y="73"/>
                  </a:cubicBezTo>
                  <a:cubicBezTo>
                    <a:pt x="12" y="72"/>
                    <a:pt x="5" y="68"/>
                    <a:pt x="3" y="66"/>
                  </a:cubicBezTo>
                  <a:cubicBezTo>
                    <a:pt x="2" y="65"/>
                    <a:pt x="0" y="64"/>
                    <a:pt x="1" y="62"/>
                  </a:cubicBezTo>
                  <a:cubicBezTo>
                    <a:pt x="1" y="59"/>
                    <a:pt x="2" y="56"/>
                    <a:pt x="7" y="49"/>
                  </a:cubicBezTo>
                  <a:cubicBezTo>
                    <a:pt x="12" y="43"/>
                    <a:pt x="15" y="37"/>
                    <a:pt x="17" y="35"/>
                  </a:cubicBezTo>
                  <a:cubicBezTo>
                    <a:pt x="18" y="34"/>
                    <a:pt x="19" y="33"/>
                    <a:pt x="21" y="33"/>
                  </a:cubicBezTo>
                  <a:cubicBezTo>
                    <a:pt x="24" y="32"/>
                    <a:pt x="28" y="32"/>
                    <a:pt x="28" y="31"/>
                  </a:cubicBezTo>
                  <a:cubicBezTo>
                    <a:pt x="28" y="30"/>
                    <a:pt x="28" y="30"/>
                    <a:pt x="27" y="28"/>
                  </a:cubicBezTo>
                  <a:cubicBezTo>
                    <a:pt x="26" y="26"/>
                    <a:pt x="24" y="20"/>
                    <a:pt x="23" y="18"/>
                  </a:cubicBezTo>
                  <a:cubicBezTo>
                    <a:pt x="23" y="17"/>
                    <a:pt x="19" y="8"/>
                    <a:pt x="25" y="5"/>
                  </a:cubicBezTo>
                  <a:cubicBezTo>
                    <a:pt x="30" y="1"/>
                    <a:pt x="37" y="0"/>
                    <a:pt x="41" y="7"/>
                  </a:cubicBezTo>
                  <a:cubicBezTo>
                    <a:pt x="43" y="10"/>
                    <a:pt x="42" y="13"/>
                    <a:pt x="42" y="14"/>
                  </a:cubicBezTo>
                  <a:cubicBezTo>
                    <a:pt x="42" y="14"/>
                    <a:pt x="44" y="14"/>
                    <a:pt x="44" y="16"/>
                  </a:cubicBezTo>
                  <a:cubicBezTo>
                    <a:pt x="43" y="18"/>
                    <a:pt x="43" y="19"/>
                    <a:pt x="43" y="20"/>
                  </a:cubicBezTo>
                  <a:cubicBezTo>
                    <a:pt x="43" y="21"/>
                    <a:pt x="43" y="20"/>
                    <a:pt x="42" y="21"/>
                  </a:cubicBezTo>
                  <a:cubicBezTo>
                    <a:pt x="41" y="21"/>
                    <a:pt x="40" y="24"/>
                    <a:pt x="40" y="25"/>
                  </a:cubicBezTo>
                  <a:cubicBezTo>
                    <a:pt x="41" y="26"/>
                    <a:pt x="42" y="27"/>
                    <a:pt x="42" y="28"/>
                  </a:cubicBezTo>
                  <a:cubicBezTo>
                    <a:pt x="42" y="30"/>
                    <a:pt x="43" y="30"/>
                    <a:pt x="44" y="31"/>
                  </a:cubicBezTo>
                  <a:cubicBezTo>
                    <a:pt x="46" y="33"/>
                    <a:pt x="54" y="36"/>
                    <a:pt x="54" y="41"/>
                  </a:cubicBezTo>
                  <a:cubicBezTo>
                    <a:pt x="54" y="46"/>
                    <a:pt x="52" y="53"/>
                    <a:pt x="49" y="59"/>
                  </a:cubicBezTo>
                  <a:cubicBezTo>
                    <a:pt x="47" y="65"/>
                    <a:pt x="45" y="68"/>
                    <a:pt x="45" y="73"/>
                  </a:cubicBezTo>
                  <a:cubicBezTo>
                    <a:pt x="45" y="79"/>
                    <a:pt x="48" y="91"/>
                    <a:pt x="48" y="93"/>
                  </a:cubicBezTo>
                  <a:cubicBezTo>
                    <a:pt x="48" y="95"/>
                    <a:pt x="48" y="94"/>
                    <a:pt x="47" y="94"/>
                  </a:cubicBezTo>
                  <a:cubicBezTo>
                    <a:pt x="46" y="94"/>
                    <a:pt x="47" y="97"/>
                    <a:pt x="46" y="104"/>
                  </a:cubicBezTo>
                  <a:cubicBezTo>
                    <a:pt x="45" y="110"/>
                    <a:pt x="44" y="118"/>
                    <a:pt x="44" y="124"/>
                  </a:cubicBezTo>
                  <a:cubicBezTo>
                    <a:pt x="44" y="129"/>
                    <a:pt x="44" y="136"/>
                    <a:pt x="42" y="137"/>
                  </a:cubicBezTo>
                  <a:cubicBezTo>
                    <a:pt x="39" y="138"/>
                    <a:pt x="37" y="137"/>
                    <a:pt x="37" y="139"/>
                  </a:cubicBezTo>
                  <a:cubicBezTo>
                    <a:pt x="37" y="141"/>
                    <a:pt x="41" y="149"/>
                    <a:pt x="40" y="156"/>
                  </a:cubicBezTo>
                  <a:cubicBezTo>
                    <a:pt x="38" y="163"/>
                    <a:pt x="37" y="171"/>
                    <a:pt x="39" y="171"/>
                  </a:cubicBezTo>
                  <a:cubicBezTo>
                    <a:pt x="40" y="172"/>
                    <a:pt x="44" y="176"/>
                    <a:pt x="42" y="179"/>
                  </a:cubicBezTo>
                  <a:cubicBezTo>
                    <a:pt x="41" y="181"/>
                    <a:pt x="40" y="179"/>
                    <a:pt x="40" y="182"/>
                  </a:cubicBezTo>
                  <a:cubicBezTo>
                    <a:pt x="40" y="185"/>
                    <a:pt x="40" y="187"/>
                    <a:pt x="40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9" y="187"/>
                    <a:pt x="40" y="188"/>
                    <a:pt x="40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Freeform 26"/>
            <p:cNvSpPr/>
            <p:nvPr/>
          </p:nvSpPr>
          <p:spPr bwMode="auto">
            <a:xfrm>
              <a:off x="4290" y="1152"/>
              <a:ext cx="296" cy="282"/>
            </a:xfrm>
            <a:custGeom>
              <a:avLst/>
              <a:gdLst>
                <a:gd name="T0" fmla="*/ 22604928 w 23"/>
                <a:gd name="T1" fmla="*/ 97592548 h 22"/>
                <a:gd name="T2" fmla="*/ 54368958 w 23"/>
                <a:gd name="T3" fmla="*/ 61929969 h 22"/>
                <a:gd name="T4" fmla="*/ 77302150 w 23"/>
                <a:gd name="T5" fmla="*/ 70946086 h 22"/>
                <a:gd name="T6" fmla="*/ 95326375 w 23"/>
                <a:gd name="T7" fmla="*/ 35635302 h 22"/>
                <a:gd name="T8" fmla="*/ 104487627 w 23"/>
                <a:gd name="T9" fmla="*/ 13146276 h 22"/>
                <a:gd name="T10" fmla="*/ 95326375 w 23"/>
                <a:gd name="T11" fmla="*/ 0 h 22"/>
                <a:gd name="T12" fmla="*/ 50118669 w 23"/>
                <a:gd name="T13" fmla="*/ 53290604 h 22"/>
                <a:gd name="T14" fmla="*/ 36374552 w 23"/>
                <a:gd name="T15" fmla="*/ 66439021 h 22"/>
                <a:gd name="T16" fmla="*/ 31766179 w 23"/>
                <a:gd name="T17" fmla="*/ 57799822 h 22"/>
                <a:gd name="T18" fmla="*/ 40955268 w 23"/>
                <a:gd name="T19" fmla="*/ 31153527 h 22"/>
                <a:gd name="T20" fmla="*/ 31766179 w 23"/>
                <a:gd name="T21" fmla="*/ 31153527 h 22"/>
                <a:gd name="T22" fmla="*/ 0 w 23"/>
                <a:gd name="T23" fmla="*/ 57799822 h 22"/>
                <a:gd name="T24" fmla="*/ 17994406 w 23"/>
                <a:gd name="T25" fmla="*/ 57799822 h 22"/>
                <a:gd name="T26" fmla="*/ 22604928 w 23"/>
                <a:gd name="T27" fmla="*/ 97592548 h 2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3" h="22">
                  <a:moveTo>
                    <a:pt x="5" y="22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9" y="11"/>
                    <a:pt x="21" y="8"/>
                  </a:cubicBezTo>
                  <a:cubicBezTo>
                    <a:pt x="22" y="6"/>
                    <a:pt x="23" y="3"/>
                    <a:pt x="23" y="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2" y="9"/>
                    <a:pt x="11" y="12"/>
                  </a:cubicBezTo>
                  <a:cubicBezTo>
                    <a:pt x="11" y="12"/>
                    <a:pt x="9" y="14"/>
                    <a:pt x="8" y="15"/>
                  </a:cubicBezTo>
                  <a:cubicBezTo>
                    <a:pt x="7" y="16"/>
                    <a:pt x="7" y="14"/>
                    <a:pt x="7" y="13"/>
                  </a:cubicBezTo>
                  <a:cubicBezTo>
                    <a:pt x="7" y="11"/>
                    <a:pt x="9" y="7"/>
                    <a:pt x="9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12"/>
                    <a:pt x="4" y="13"/>
                  </a:cubicBezTo>
                  <a:cubicBezTo>
                    <a:pt x="4" y="14"/>
                    <a:pt x="5" y="21"/>
                    <a:pt x="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Freeform 27"/>
            <p:cNvSpPr/>
            <p:nvPr/>
          </p:nvSpPr>
          <p:spPr bwMode="auto">
            <a:xfrm>
              <a:off x="4149" y="1511"/>
              <a:ext cx="77" cy="90"/>
            </a:xfrm>
            <a:custGeom>
              <a:avLst/>
              <a:gdLst>
                <a:gd name="T0" fmla="*/ 9058858 w 6"/>
                <a:gd name="T1" fmla="*/ 31616949 h 7"/>
                <a:gd name="T2" fmla="*/ 26798092 w 6"/>
                <a:gd name="T3" fmla="*/ 4563116 h 7"/>
                <a:gd name="T4" fmla="*/ 17766749 w 6"/>
                <a:gd name="T5" fmla="*/ 4563116 h 7"/>
                <a:gd name="T6" fmla="*/ 4529422 w 6"/>
                <a:gd name="T7" fmla="*/ 27053833 h 7"/>
                <a:gd name="T8" fmla="*/ 9058858 w 6"/>
                <a:gd name="T9" fmla="*/ 31616949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7">
                  <a:moveTo>
                    <a:pt x="2" y="7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4" y="1"/>
                  </a:cubicBezTo>
                  <a:cubicBezTo>
                    <a:pt x="3" y="2"/>
                    <a:pt x="0" y="5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Freeform 28"/>
            <p:cNvSpPr/>
            <p:nvPr/>
          </p:nvSpPr>
          <p:spPr bwMode="auto">
            <a:xfrm>
              <a:off x="4290" y="1703"/>
              <a:ext cx="90" cy="90"/>
            </a:xfrm>
            <a:custGeom>
              <a:avLst/>
              <a:gdLst>
                <a:gd name="T0" fmla="*/ 9126386 w 7"/>
                <a:gd name="T1" fmla="*/ 31616949 h 7"/>
                <a:gd name="T2" fmla="*/ 22488416 w 7"/>
                <a:gd name="T3" fmla="*/ 31616949 h 7"/>
                <a:gd name="T4" fmla="*/ 31616949 w 7"/>
                <a:gd name="T5" fmla="*/ 22488416 h 7"/>
                <a:gd name="T6" fmla="*/ 22488416 w 7"/>
                <a:gd name="T7" fmla="*/ 27053833 h 7"/>
                <a:gd name="T8" fmla="*/ 13689501 w 7"/>
                <a:gd name="T9" fmla="*/ 9126386 h 7"/>
                <a:gd name="T10" fmla="*/ 13689501 w 7"/>
                <a:gd name="T11" fmla="*/ 0 h 7"/>
                <a:gd name="T12" fmla="*/ 0 w 7"/>
                <a:gd name="T13" fmla="*/ 9126386 h 7"/>
                <a:gd name="T14" fmla="*/ 9126386 w 7"/>
                <a:gd name="T15" fmla="*/ 31616949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" h="7">
                  <a:moveTo>
                    <a:pt x="2" y="7"/>
                  </a:moveTo>
                  <a:cubicBezTo>
                    <a:pt x="2" y="7"/>
                    <a:pt x="4" y="7"/>
                    <a:pt x="5" y="7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3" y="5"/>
                    <a:pt x="3" y="4"/>
                    <a:pt x="3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3"/>
                    <a:pt x="1" y="6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2930525" y="3225800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65613" y="3225800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49425" y="3243263"/>
            <a:ext cx="401955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22" name="组合 9"/>
          <p:cNvGrpSpPr/>
          <p:nvPr/>
        </p:nvGrpSpPr>
        <p:grpSpPr bwMode="auto">
          <a:xfrm>
            <a:off x="330200" y="2552700"/>
            <a:ext cx="2444750" cy="1296988"/>
            <a:chOff x="737575" y="1402811"/>
            <a:chExt cx="2445923" cy="1297461"/>
          </a:xfrm>
        </p:grpSpPr>
        <p:grpSp>
          <p:nvGrpSpPr>
            <p:cNvPr id="9304" name="组合 23"/>
            <p:cNvGrpSpPr/>
            <p:nvPr/>
          </p:nvGrpSpPr>
          <p:grpSpPr bwMode="auto">
            <a:xfrm>
              <a:off x="737575" y="1402811"/>
              <a:ext cx="2445923" cy="1297461"/>
              <a:chOff x="737575" y="1402811"/>
              <a:chExt cx="2445923" cy="1297461"/>
            </a:xfrm>
          </p:grpSpPr>
          <p:sp>
            <p:nvSpPr>
              <p:cNvPr id="14" name="椭圆 10"/>
              <p:cNvSpPr>
                <a:spLocks noChangeArrowheads="1"/>
              </p:cNvSpPr>
              <p:nvPr/>
            </p:nvSpPr>
            <p:spPr bwMode="auto">
              <a:xfrm flipH="1" flipV="1">
                <a:off x="737575" y="1856192"/>
                <a:ext cx="2445923" cy="844080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93000"/>
                      <a:lumOff val="7000"/>
                    </a:scheme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27000">
                  <a:srgbClr val="F79524">
                    <a:alpha val="0"/>
                  </a:srgbClr>
                </a:glow>
                <a:outerShdw dist="107763" dir="2700000" algn="ctr" rotWithShape="0">
                  <a:srgbClr val="535455"/>
                </a:outerShdw>
                <a:softEdge rad="368300"/>
              </a:effectLst>
            </p:spPr>
            <p:txBody>
              <a:bodyPr wrap="none" lIns="92075" tIns="46038" rIns="92075" bIns="46038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1496764" y="1402811"/>
                <a:ext cx="927545" cy="997314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rgbClr val="C00000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1498353" y="1604498"/>
              <a:ext cx="465360" cy="800392"/>
            </a:xfrm>
            <a:custGeom>
              <a:avLst/>
              <a:gdLst>
                <a:gd name="connsiteX0" fmla="*/ 12700 w 469900"/>
                <a:gd name="connsiteY0" fmla="*/ 0 h 790575"/>
                <a:gd name="connsiteX1" fmla="*/ 469900 w 469900"/>
                <a:gd name="connsiteY1" fmla="*/ 196850 h 790575"/>
                <a:gd name="connsiteX2" fmla="*/ 469900 w 469900"/>
                <a:gd name="connsiteY2" fmla="*/ 790575 h 790575"/>
                <a:gd name="connsiteX3" fmla="*/ 0 w 469900"/>
                <a:gd name="connsiteY3" fmla="*/ 603250 h 790575"/>
                <a:gd name="connsiteX4" fmla="*/ 12700 w 469900"/>
                <a:gd name="connsiteY4" fmla="*/ 0 h 790575"/>
                <a:gd name="connsiteX0-1" fmla="*/ 12700 w 469900"/>
                <a:gd name="connsiteY0-2" fmla="*/ 0 h 795338"/>
                <a:gd name="connsiteX1-3" fmla="*/ 469900 w 469900"/>
                <a:gd name="connsiteY1-4" fmla="*/ 196850 h 795338"/>
                <a:gd name="connsiteX2-5" fmla="*/ 467519 w 469900"/>
                <a:gd name="connsiteY2-6" fmla="*/ 795338 h 795338"/>
                <a:gd name="connsiteX3-7" fmla="*/ 0 w 469900"/>
                <a:gd name="connsiteY3-8" fmla="*/ 603250 h 795338"/>
                <a:gd name="connsiteX4-9" fmla="*/ 12700 w 469900"/>
                <a:gd name="connsiteY4-10" fmla="*/ 0 h 795338"/>
                <a:gd name="connsiteX0-11" fmla="*/ 12700 w 472386"/>
                <a:gd name="connsiteY0-12" fmla="*/ 0 h 802482"/>
                <a:gd name="connsiteX1-13" fmla="*/ 469900 w 472386"/>
                <a:gd name="connsiteY1-14" fmla="*/ 196850 h 802482"/>
                <a:gd name="connsiteX2-15" fmla="*/ 472281 w 472386"/>
                <a:gd name="connsiteY2-16" fmla="*/ 802482 h 802482"/>
                <a:gd name="connsiteX3-17" fmla="*/ 0 w 472386"/>
                <a:gd name="connsiteY3-18" fmla="*/ 603250 h 802482"/>
                <a:gd name="connsiteX4-19" fmla="*/ 12700 w 472386"/>
                <a:gd name="connsiteY4-20" fmla="*/ 0 h 802482"/>
                <a:gd name="connsiteX0-21" fmla="*/ 0 w 459686"/>
                <a:gd name="connsiteY0-22" fmla="*/ 0 h 802482"/>
                <a:gd name="connsiteX1-23" fmla="*/ 457200 w 459686"/>
                <a:gd name="connsiteY1-24" fmla="*/ 196850 h 802482"/>
                <a:gd name="connsiteX2-25" fmla="*/ 459581 w 459686"/>
                <a:gd name="connsiteY2-26" fmla="*/ 802482 h 802482"/>
                <a:gd name="connsiteX3-27" fmla="*/ 32544 w 459686"/>
                <a:gd name="connsiteY3-28" fmla="*/ 581819 h 802482"/>
                <a:gd name="connsiteX4-29" fmla="*/ 0 w 459686"/>
                <a:gd name="connsiteY4-30" fmla="*/ 0 h 802482"/>
                <a:gd name="connsiteX0-31" fmla="*/ 794 w 460480"/>
                <a:gd name="connsiteY0-32" fmla="*/ 0 h 802482"/>
                <a:gd name="connsiteX1-33" fmla="*/ 457994 w 460480"/>
                <a:gd name="connsiteY1-34" fmla="*/ 196850 h 802482"/>
                <a:gd name="connsiteX2-35" fmla="*/ 460375 w 460480"/>
                <a:gd name="connsiteY2-36" fmla="*/ 802482 h 802482"/>
                <a:gd name="connsiteX3-37" fmla="*/ 0 w 460480"/>
                <a:gd name="connsiteY3-38" fmla="*/ 610394 h 802482"/>
                <a:gd name="connsiteX4-39" fmla="*/ 794 w 460480"/>
                <a:gd name="connsiteY4-40" fmla="*/ 0 h 802482"/>
                <a:gd name="connsiteX0-41" fmla="*/ 0 w 523980"/>
                <a:gd name="connsiteY0-42" fmla="*/ 0 h 709613"/>
                <a:gd name="connsiteX1-43" fmla="*/ 521494 w 523980"/>
                <a:gd name="connsiteY1-44" fmla="*/ 103981 h 709613"/>
                <a:gd name="connsiteX2-45" fmla="*/ 523875 w 523980"/>
                <a:gd name="connsiteY2-46" fmla="*/ 709613 h 709613"/>
                <a:gd name="connsiteX3-47" fmla="*/ 63500 w 523980"/>
                <a:gd name="connsiteY3-48" fmla="*/ 517525 h 709613"/>
                <a:gd name="connsiteX4-49" fmla="*/ 0 w 523980"/>
                <a:gd name="connsiteY4-50" fmla="*/ 0 h 709613"/>
                <a:gd name="connsiteX0-51" fmla="*/ 12 w 464461"/>
                <a:gd name="connsiteY0-52" fmla="*/ 0 h 800100"/>
                <a:gd name="connsiteX1-53" fmla="*/ 461975 w 464461"/>
                <a:gd name="connsiteY1-54" fmla="*/ 194468 h 800100"/>
                <a:gd name="connsiteX2-55" fmla="*/ 464356 w 464461"/>
                <a:gd name="connsiteY2-56" fmla="*/ 800100 h 800100"/>
                <a:gd name="connsiteX3-57" fmla="*/ 3981 w 464461"/>
                <a:gd name="connsiteY3-58" fmla="*/ 608012 h 800100"/>
                <a:gd name="connsiteX4-59" fmla="*/ 12 w 464461"/>
                <a:gd name="connsiteY4-60" fmla="*/ 0 h 800100"/>
                <a:gd name="connsiteX0-61" fmla="*/ 41274 w 505723"/>
                <a:gd name="connsiteY0-62" fmla="*/ 0 h 800100"/>
                <a:gd name="connsiteX1-63" fmla="*/ 503237 w 505723"/>
                <a:gd name="connsiteY1-64" fmla="*/ 194468 h 800100"/>
                <a:gd name="connsiteX2-65" fmla="*/ 505618 w 505723"/>
                <a:gd name="connsiteY2-66" fmla="*/ 800100 h 800100"/>
                <a:gd name="connsiteX3-67" fmla="*/ 0 w 505723"/>
                <a:gd name="connsiteY3-68" fmla="*/ 629443 h 800100"/>
                <a:gd name="connsiteX4-69" fmla="*/ 41274 w 505723"/>
                <a:gd name="connsiteY4-70" fmla="*/ 0 h 800100"/>
                <a:gd name="connsiteX0-71" fmla="*/ 1 w 464450"/>
                <a:gd name="connsiteY0-72" fmla="*/ 0 h 800100"/>
                <a:gd name="connsiteX1-73" fmla="*/ 461964 w 464450"/>
                <a:gd name="connsiteY1-74" fmla="*/ 194468 h 800100"/>
                <a:gd name="connsiteX2-75" fmla="*/ 464345 w 464450"/>
                <a:gd name="connsiteY2-76" fmla="*/ 800100 h 800100"/>
                <a:gd name="connsiteX3-77" fmla="*/ 63502 w 464450"/>
                <a:gd name="connsiteY3-78" fmla="*/ 598487 h 800100"/>
                <a:gd name="connsiteX4-79" fmla="*/ 1 w 464450"/>
                <a:gd name="connsiteY4-80" fmla="*/ 0 h 800100"/>
                <a:gd name="connsiteX0-81" fmla="*/ 793 w 465242"/>
                <a:gd name="connsiteY0-82" fmla="*/ 0 h 800100"/>
                <a:gd name="connsiteX1-83" fmla="*/ 462756 w 465242"/>
                <a:gd name="connsiteY1-84" fmla="*/ 194468 h 800100"/>
                <a:gd name="connsiteX2-85" fmla="*/ 465137 w 465242"/>
                <a:gd name="connsiteY2-86" fmla="*/ 800100 h 800100"/>
                <a:gd name="connsiteX3-87" fmla="*/ 0 w 465242"/>
                <a:gd name="connsiteY3-88" fmla="*/ 603250 h 800100"/>
                <a:gd name="connsiteX4-89" fmla="*/ 793 w 465242"/>
                <a:gd name="connsiteY4-90" fmla="*/ 0 h 8001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242" h="800100">
                  <a:moveTo>
                    <a:pt x="793" y="0"/>
                  </a:moveTo>
                  <a:lnTo>
                    <a:pt x="462756" y="194468"/>
                  </a:lnTo>
                  <a:cubicBezTo>
                    <a:pt x="461962" y="393964"/>
                    <a:pt x="465931" y="600604"/>
                    <a:pt x="465137" y="800100"/>
                  </a:cubicBezTo>
                  <a:lnTo>
                    <a:pt x="0" y="603250"/>
                  </a:lnTo>
                  <a:cubicBezTo>
                    <a:pt x="265" y="399785"/>
                    <a:pt x="528" y="203465"/>
                    <a:pt x="793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9393"/>
                </a:gs>
              </a:gsLst>
              <a:lin ang="10200000" scaled="0"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963713" y="1601321"/>
              <a:ext cx="465361" cy="805156"/>
            </a:xfrm>
            <a:custGeom>
              <a:avLst/>
              <a:gdLst>
                <a:gd name="connsiteX0" fmla="*/ 0 w 460375"/>
                <a:gd name="connsiteY0" fmla="*/ 187325 h 784225"/>
                <a:gd name="connsiteX1" fmla="*/ 460375 w 460375"/>
                <a:gd name="connsiteY1" fmla="*/ 0 h 784225"/>
                <a:gd name="connsiteX2" fmla="*/ 460375 w 460375"/>
                <a:gd name="connsiteY2" fmla="*/ 593725 h 784225"/>
                <a:gd name="connsiteX3" fmla="*/ 3175 w 460375"/>
                <a:gd name="connsiteY3" fmla="*/ 784225 h 784225"/>
                <a:gd name="connsiteX4" fmla="*/ 0 w 460375"/>
                <a:gd name="connsiteY4" fmla="*/ 187325 h 784225"/>
                <a:gd name="connsiteX0-1" fmla="*/ 0 w 465138"/>
                <a:gd name="connsiteY0-2" fmla="*/ 201613 h 798513"/>
                <a:gd name="connsiteX1-3" fmla="*/ 465138 w 465138"/>
                <a:gd name="connsiteY1-4" fmla="*/ 0 h 798513"/>
                <a:gd name="connsiteX2-5" fmla="*/ 460375 w 465138"/>
                <a:gd name="connsiteY2-6" fmla="*/ 608013 h 798513"/>
                <a:gd name="connsiteX3-7" fmla="*/ 3175 w 465138"/>
                <a:gd name="connsiteY3-8" fmla="*/ 798513 h 798513"/>
                <a:gd name="connsiteX4-9" fmla="*/ 0 w 465138"/>
                <a:gd name="connsiteY4-10" fmla="*/ 201613 h 798513"/>
                <a:gd name="connsiteX0-11" fmla="*/ 0 w 465138"/>
                <a:gd name="connsiteY0-12" fmla="*/ 201613 h 798513"/>
                <a:gd name="connsiteX1-13" fmla="*/ 465138 w 465138"/>
                <a:gd name="connsiteY1-14" fmla="*/ 0 h 798513"/>
                <a:gd name="connsiteX2-15" fmla="*/ 457994 w 465138"/>
                <a:gd name="connsiteY2-16" fmla="*/ 619920 h 798513"/>
                <a:gd name="connsiteX3-17" fmla="*/ 3175 w 465138"/>
                <a:gd name="connsiteY3-18" fmla="*/ 798513 h 798513"/>
                <a:gd name="connsiteX4-19" fmla="*/ 0 w 465138"/>
                <a:gd name="connsiteY4-20" fmla="*/ 201613 h 798513"/>
                <a:gd name="connsiteX0-21" fmla="*/ 0 w 465138"/>
                <a:gd name="connsiteY0-22" fmla="*/ 201613 h 712788"/>
                <a:gd name="connsiteX1-23" fmla="*/ 465138 w 465138"/>
                <a:gd name="connsiteY1-24" fmla="*/ 0 h 712788"/>
                <a:gd name="connsiteX2-25" fmla="*/ 457994 w 465138"/>
                <a:gd name="connsiteY2-26" fmla="*/ 619920 h 712788"/>
                <a:gd name="connsiteX3-27" fmla="*/ 5557 w 465138"/>
                <a:gd name="connsiteY3-28" fmla="*/ 712788 h 712788"/>
                <a:gd name="connsiteX4-29" fmla="*/ 0 w 465138"/>
                <a:gd name="connsiteY4-30" fmla="*/ 201613 h 712788"/>
                <a:gd name="connsiteX0-31" fmla="*/ 0 w 465138"/>
                <a:gd name="connsiteY0-32" fmla="*/ 201613 h 800894"/>
                <a:gd name="connsiteX1-33" fmla="*/ 465138 w 465138"/>
                <a:gd name="connsiteY1-34" fmla="*/ 0 h 800894"/>
                <a:gd name="connsiteX2-35" fmla="*/ 457994 w 465138"/>
                <a:gd name="connsiteY2-36" fmla="*/ 619920 h 800894"/>
                <a:gd name="connsiteX3-37" fmla="*/ 3176 w 465138"/>
                <a:gd name="connsiteY3-38" fmla="*/ 800894 h 800894"/>
                <a:gd name="connsiteX4-39" fmla="*/ 0 w 465138"/>
                <a:gd name="connsiteY4-40" fmla="*/ 201613 h 800894"/>
                <a:gd name="connsiteX0-41" fmla="*/ 0 w 469901"/>
                <a:gd name="connsiteY0-42" fmla="*/ 199232 h 800894"/>
                <a:gd name="connsiteX1-43" fmla="*/ 469901 w 469901"/>
                <a:gd name="connsiteY1-44" fmla="*/ 0 h 800894"/>
                <a:gd name="connsiteX2-45" fmla="*/ 462757 w 469901"/>
                <a:gd name="connsiteY2-46" fmla="*/ 619920 h 800894"/>
                <a:gd name="connsiteX3-47" fmla="*/ 7939 w 469901"/>
                <a:gd name="connsiteY3-48" fmla="*/ 800894 h 800894"/>
                <a:gd name="connsiteX4-49" fmla="*/ 0 w 469901"/>
                <a:gd name="connsiteY4-50" fmla="*/ 199232 h 800894"/>
                <a:gd name="connsiteX0-51" fmla="*/ 0 w 469901"/>
                <a:gd name="connsiteY0-52" fmla="*/ 199232 h 800894"/>
                <a:gd name="connsiteX1-53" fmla="*/ 469901 w 469901"/>
                <a:gd name="connsiteY1-54" fmla="*/ 0 h 800894"/>
                <a:gd name="connsiteX2-55" fmla="*/ 462757 w 469901"/>
                <a:gd name="connsiteY2-56" fmla="*/ 619920 h 800894"/>
                <a:gd name="connsiteX3-57" fmla="*/ 7939 w 469901"/>
                <a:gd name="connsiteY3-58" fmla="*/ 800894 h 800894"/>
                <a:gd name="connsiteX4-59" fmla="*/ 0 w 469901"/>
                <a:gd name="connsiteY4-60" fmla="*/ 199232 h 800894"/>
                <a:gd name="connsiteX0-61" fmla="*/ 0 w 469901"/>
                <a:gd name="connsiteY0-62" fmla="*/ 199232 h 805656"/>
                <a:gd name="connsiteX1-63" fmla="*/ 469901 w 469901"/>
                <a:gd name="connsiteY1-64" fmla="*/ 0 h 805656"/>
                <a:gd name="connsiteX2-65" fmla="*/ 462757 w 469901"/>
                <a:gd name="connsiteY2-66" fmla="*/ 619920 h 805656"/>
                <a:gd name="connsiteX3-67" fmla="*/ 7939 w 469901"/>
                <a:gd name="connsiteY3-68" fmla="*/ 805656 h 805656"/>
                <a:gd name="connsiteX4-69" fmla="*/ 0 w 469901"/>
                <a:gd name="connsiteY4-70" fmla="*/ 199232 h 805656"/>
                <a:gd name="connsiteX0-71" fmla="*/ 0 w 469901"/>
                <a:gd name="connsiteY0-72" fmla="*/ 199232 h 805656"/>
                <a:gd name="connsiteX1-73" fmla="*/ 469901 w 469901"/>
                <a:gd name="connsiteY1-74" fmla="*/ 0 h 805656"/>
                <a:gd name="connsiteX2-75" fmla="*/ 462757 w 469901"/>
                <a:gd name="connsiteY2-76" fmla="*/ 619920 h 805656"/>
                <a:gd name="connsiteX3-77" fmla="*/ 7939 w 469901"/>
                <a:gd name="connsiteY3-78" fmla="*/ 805656 h 805656"/>
                <a:gd name="connsiteX4-79" fmla="*/ 0 w 469901"/>
                <a:gd name="connsiteY4-80" fmla="*/ 199232 h 805656"/>
                <a:gd name="connsiteX0-81" fmla="*/ 0 w 465139"/>
                <a:gd name="connsiteY0-82" fmla="*/ 194470 h 805656"/>
                <a:gd name="connsiteX1-83" fmla="*/ 465139 w 465139"/>
                <a:gd name="connsiteY1-84" fmla="*/ 0 h 805656"/>
                <a:gd name="connsiteX2-85" fmla="*/ 457995 w 465139"/>
                <a:gd name="connsiteY2-86" fmla="*/ 619920 h 805656"/>
                <a:gd name="connsiteX3-87" fmla="*/ 3177 w 465139"/>
                <a:gd name="connsiteY3-88" fmla="*/ 805656 h 805656"/>
                <a:gd name="connsiteX4-89" fmla="*/ 0 w 465139"/>
                <a:gd name="connsiteY4-90" fmla="*/ 194470 h 805656"/>
                <a:gd name="connsiteX0-91" fmla="*/ 298 w 465437"/>
                <a:gd name="connsiteY0-92" fmla="*/ 194470 h 805656"/>
                <a:gd name="connsiteX1-93" fmla="*/ 465437 w 465437"/>
                <a:gd name="connsiteY1-94" fmla="*/ 0 h 805656"/>
                <a:gd name="connsiteX2-95" fmla="*/ 458293 w 465437"/>
                <a:gd name="connsiteY2-96" fmla="*/ 619920 h 805656"/>
                <a:gd name="connsiteX3-97" fmla="*/ 3475 w 465437"/>
                <a:gd name="connsiteY3-98" fmla="*/ 805656 h 805656"/>
                <a:gd name="connsiteX4-99" fmla="*/ 298 w 465437"/>
                <a:gd name="connsiteY4-100" fmla="*/ 194470 h 805656"/>
                <a:gd name="connsiteX0-101" fmla="*/ 146 w 465285"/>
                <a:gd name="connsiteY0-102" fmla="*/ 194470 h 805696"/>
                <a:gd name="connsiteX1-103" fmla="*/ 465285 w 465285"/>
                <a:gd name="connsiteY1-104" fmla="*/ 0 h 805696"/>
                <a:gd name="connsiteX2-105" fmla="*/ 458141 w 465285"/>
                <a:gd name="connsiteY2-106" fmla="*/ 619920 h 805696"/>
                <a:gd name="connsiteX3-107" fmla="*/ 3323 w 465285"/>
                <a:gd name="connsiteY3-108" fmla="*/ 805656 h 805696"/>
                <a:gd name="connsiteX4-109" fmla="*/ 146 w 465285"/>
                <a:gd name="connsiteY4-110" fmla="*/ 194470 h 805696"/>
                <a:gd name="connsiteX0-111" fmla="*/ 11 w 465150"/>
                <a:gd name="connsiteY0-112" fmla="*/ 194470 h 824745"/>
                <a:gd name="connsiteX1-113" fmla="*/ 465150 w 465150"/>
                <a:gd name="connsiteY1-114" fmla="*/ 0 h 824745"/>
                <a:gd name="connsiteX2-115" fmla="*/ 458006 w 465150"/>
                <a:gd name="connsiteY2-116" fmla="*/ 619920 h 824745"/>
                <a:gd name="connsiteX3-117" fmla="*/ 122250 w 465150"/>
                <a:gd name="connsiteY3-118" fmla="*/ 824706 h 824745"/>
                <a:gd name="connsiteX4-119" fmla="*/ 11 w 465150"/>
                <a:gd name="connsiteY4-120" fmla="*/ 194470 h 824745"/>
                <a:gd name="connsiteX0-121" fmla="*/ 199 w 465338"/>
                <a:gd name="connsiteY0-122" fmla="*/ 194470 h 793791"/>
                <a:gd name="connsiteX1-123" fmla="*/ 465338 w 465338"/>
                <a:gd name="connsiteY1-124" fmla="*/ 0 h 793791"/>
                <a:gd name="connsiteX2-125" fmla="*/ 458194 w 465338"/>
                <a:gd name="connsiteY2-126" fmla="*/ 619920 h 793791"/>
                <a:gd name="connsiteX3-127" fmla="*/ 994 w 465338"/>
                <a:gd name="connsiteY3-128" fmla="*/ 793750 h 793791"/>
                <a:gd name="connsiteX4-129" fmla="*/ 199 w 465338"/>
                <a:gd name="connsiteY4-130" fmla="*/ 194470 h 793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5338" h="793791">
                  <a:moveTo>
                    <a:pt x="199" y="194470"/>
                  </a:moveTo>
                  <a:lnTo>
                    <a:pt x="465338" y="0"/>
                  </a:lnTo>
                  <a:cubicBezTo>
                    <a:pt x="463750" y="202671"/>
                    <a:pt x="459782" y="417249"/>
                    <a:pt x="458194" y="619920"/>
                  </a:cubicBezTo>
                  <a:lnTo>
                    <a:pt x="994" y="793750"/>
                  </a:lnTo>
                  <a:cubicBezTo>
                    <a:pt x="4699" y="799571"/>
                    <a:pt x="-1124" y="193412"/>
                    <a:pt x="199" y="19447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00000"/>
                </a:gs>
                <a:gs pos="100000">
                  <a:srgbClr val="FF9393"/>
                </a:gs>
              </a:gsLst>
              <a:lin ang="10200000" scaled="0"/>
              <a:tileRect/>
            </a:gra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223" name="组合 15"/>
          <p:cNvGrpSpPr/>
          <p:nvPr/>
        </p:nvGrpSpPr>
        <p:grpSpPr bwMode="auto">
          <a:xfrm>
            <a:off x="1979613" y="2924175"/>
            <a:ext cx="1857375" cy="873125"/>
            <a:chOff x="2573139" y="1614120"/>
            <a:chExt cx="1856607" cy="872316"/>
          </a:xfrm>
        </p:grpSpPr>
        <p:sp>
          <p:nvSpPr>
            <p:cNvPr id="17" name="椭圆 10"/>
            <p:cNvSpPr>
              <a:spLocks noChangeArrowheads="1"/>
            </p:cNvSpPr>
            <p:nvPr/>
          </p:nvSpPr>
          <p:spPr bwMode="auto">
            <a:xfrm flipH="1" flipV="1">
              <a:off x="257313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300" name="组合 17"/>
            <p:cNvGrpSpPr/>
            <p:nvPr/>
          </p:nvGrpSpPr>
          <p:grpSpPr bwMode="auto">
            <a:xfrm>
              <a:off x="3271788" y="1614120"/>
              <a:ext cx="497943" cy="536601"/>
              <a:chOff x="404540" y="2565285"/>
              <a:chExt cx="931864" cy="100420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3721" y="2565285"/>
                <a:ext cx="926535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403721" y="2767118"/>
                <a:ext cx="466236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869957" y="2764151"/>
                <a:ext cx="466238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758825" y="4119563"/>
            <a:ext cx="1309688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 flipH="1">
            <a:off x="1046163" y="3821113"/>
            <a:ext cx="73501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标题一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977900" y="4129088"/>
            <a:ext cx="871538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 flipH="1">
            <a:off x="2563813" y="2606675"/>
            <a:ext cx="733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标题二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898900" y="260667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标题三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1"/>
          <p:cNvSpPr txBox="1">
            <a:spLocks noChangeArrowheads="1"/>
          </p:cNvSpPr>
          <p:nvPr/>
        </p:nvSpPr>
        <p:spPr bwMode="auto">
          <a:xfrm flipH="1">
            <a:off x="5257800" y="2606675"/>
            <a:ext cx="735013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标题四</a:t>
            </a:r>
            <a:endParaRPr lang="en-US" altLang="zh-CN" sz="14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30" name="组合 27"/>
          <p:cNvGrpSpPr/>
          <p:nvPr/>
        </p:nvGrpSpPr>
        <p:grpSpPr bwMode="auto">
          <a:xfrm>
            <a:off x="2276475" y="3709988"/>
            <a:ext cx="1308100" cy="1857375"/>
            <a:chOff x="2869229" y="2399761"/>
            <a:chExt cx="1309173" cy="1856624"/>
          </a:xfrm>
        </p:grpSpPr>
        <p:sp>
          <p:nvSpPr>
            <p:cNvPr id="29" name="圆角矩形 28"/>
            <p:cNvSpPr/>
            <p:nvPr/>
          </p:nvSpPr>
          <p:spPr>
            <a:xfrm>
              <a:off x="2912127" y="239976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912127" y="2718719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12127" y="3037678"/>
              <a:ext cx="1223378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12127" y="3356636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12127" y="367718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912127" y="3996140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 flipH="1">
              <a:off x="2869229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 flipH="1">
              <a:off x="2869229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2869229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 flipH="1">
              <a:off x="2869229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 flipH="1">
              <a:off x="2869229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 flipH="1">
              <a:off x="2869229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1" name="组合 40"/>
          <p:cNvGrpSpPr/>
          <p:nvPr/>
        </p:nvGrpSpPr>
        <p:grpSpPr bwMode="auto">
          <a:xfrm>
            <a:off x="3630613" y="3709988"/>
            <a:ext cx="1309687" cy="1857375"/>
            <a:chOff x="4224160" y="2399761"/>
            <a:chExt cx="1309173" cy="1856624"/>
          </a:xfrm>
        </p:grpSpPr>
        <p:sp>
          <p:nvSpPr>
            <p:cNvPr id="42" name="圆角矩形 41"/>
            <p:cNvSpPr/>
            <p:nvPr/>
          </p:nvSpPr>
          <p:spPr>
            <a:xfrm>
              <a:off x="4259071" y="2399761"/>
              <a:ext cx="1225069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259071" y="2718719"/>
              <a:ext cx="1225069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259071" y="3037678"/>
              <a:ext cx="1225069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259071" y="3356636"/>
              <a:ext cx="1225069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259071" y="3677181"/>
              <a:ext cx="1225069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259071" y="3996140"/>
              <a:ext cx="1225069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4224160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4224160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224160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 flipH="1">
              <a:off x="4224160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"/>
            <p:cNvSpPr txBox="1">
              <a:spLocks noChangeArrowheads="1"/>
            </p:cNvSpPr>
            <p:nvPr/>
          </p:nvSpPr>
          <p:spPr bwMode="auto">
            <a:xfrm flipH="1">
              <a:off x="4224160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>
              <a:spLocks noChangeArrowheads="1"/>
            </p:cNvSpPr>
            <p:nvPr/>
          </p:nvSpPr>
          <p:spPr bwMode="auto">
            <a:xfrm flipH="1">
              <a:off x="4224160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5614988" y="3225800"/>
            <a:ext cx="0" cy="22002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33" name="组合 54"/>
          <p:cNvGrpSpPr/>
          <p:nvPr/>
        </p:nvGrpSpPr>
        <p:grpSpPr bwMode="auto">
          <a:xfrm>
            <a:off x="4957763" y="3709988"/>
            <a:ext cx="1308100" cy="1857375"/>
            <a:chOff x="5550517" y="2399761"/>
            <a:chExt cx="1309173" cy="1856624"/>
          </a:xfrm>
        </p:grpSpPr>
        <p:sp>
          <p:nvSpPr>
            <p:cNvPr id="56" name="圆角矩形 55"/>
            <p:cNvSpPr/>
            <p:nvPr/>
          </p:nvSpPr>
          <p:spPr>
            <a:xfrm>
              <a:off x="5595003" y="239976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595003" y="2718719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595003" y="3037678"/>
              <a:ext cx="1223378" cy="239615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5595003" y="3356636"/>
              <a:ext cx="1223378" cy="239616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595003" y="3677181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595003" y="3996140"/>
              <a:ext cx="1223378" cy="238029"/>
            </a:xfrm>
            <a:prstGeom prst="roundRect">
              <a:avLst/>
            </a:prstGeom>
            <a:gradFill flip="none" rotWithShape="1">
              <a:gsLst>
                <a:gs pos="48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8900000" scaled="1"/>
              <a:tileRect/>
            </a:gra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5550517" y="2409282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5550517" y="272189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50517" y="3037678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5550517" y="3342355"/>
              <a:ext cx="1309173" cy="2618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1"/>
            <p:cNvSpPr txBox="1">
              <a:spLocks noChangeArrowheads="1"/>
            </p:cNvSpPr>
            <p:nvPr/>
          </p:nvSpPr>
          <p:spPr bwMode="auto">
            <a:xfrm flipH="1">
              <a:off x="5550517" y="3670834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5550517" y="3994553"/>
              <a:ext cx="1309173" cy="2618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05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4" name="组合 67"/>
          <p:cNvGrpSpPr/>
          <p:nvPr/>
        </p:nvGrpSpPr>
        <p:grpSpPr bwMode="auto">
          <a:xfrm>
            <a:off x="3349625" y="2924175"/>
            <a:ext cx="1857375" cy="873125"/>
            <a:chOff x="3943049" y="1614120"/>
            <a:chExt cx="1856607" cy="872316"/>
          </a:xfrm>
        </p:grpSpPr>
        <p:sp>
          <p:nvSpPr>
            <p:cNvPr id="69" name="椭圆 10"/>
            <p:cNvSpPr>
              <a:spLocks noChangeArrowheads="1"/>
            </p:cNvSpPr>
            <p:nvPr/>
          </p:nvSpPr>
          <p:spPr bwMode="auto">
            <a:xfrm flipH="1" flipV="1">
              <a:off x="3943049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57" name="组合 17"/>
            <p:cNvGrpSpPr/>
            <p:nvPr/>
          </p:nvGrpSpPr>
          <p:grpSpPr bwMode="auto">
            <a:xfrm>
              <a:off x="4624338" y="1614120"/>
              <a:ext cx="497943" cy="536601"/>
              <a:chOff x="404540" y="2565285"/>
              <a:chExt cx="931864" cy="1004209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403543" y="2565285"/>
                <a:ext cx="926535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403543" y="2767118"/>
                <a:ext cx="466236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869779" y="2764151"/>
                <a:ext cx="466238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9235" name="组合 73"/>
          <p:cNvGrpSpPr/>
          <p:nvPr/>
        </p:nvGrpSpPr>
        <p:grpSpPr bwMode="auto">
          <a:xfrm>
            <a:off x="4697413" y="2924175"/>
            <a:ext cx="1857375" cy="873125"/>
            <a:chOff x="5291523" y="1614120"/>
            <a:chExt cx="1856607" cy="872316"/>
          </a:xfrm>
        </p:grpSpPr>
        <p:sp>
          <p:nvSpPr>
            <p:cNvPr id="75" name="椭圆 10"/>
            <p:cNvSpPr>
              <a:spLocks noChangeArrowheads="1"/>
            </p:cNvSpPr>
            <p:nvPr/>
          </p:nvSpPr>
          <p:spPr bwMode="auto">
            <a:xfrm flipH="1" flipV="1">
              <a:off x="5291523" y="1703510"/>
              <a:ext cx="1856607" cy="782926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9250" name="组合 17"/>
            <p:cNvGrpSpPr/>
            <p:nvPr/>
          </p:nvGrpSpPr>
          <p:grpSpPr bwMode="auto">
            <a:xfrm>
              <a:off x="5957838" y="1614120"/>
              <a:ext cx="497943" cy="536601"/>
              <a:chOff x="404540" y="2565285"/>
              <a:chExt cx="931864" cy="1004209"/>
            </a:xfrm>
          </p:grpSpPr>
          <p:sp>
            <p:nvSpPr>
              <p:cNvPr id="77" name="任意多边形 76"/>
              <p:cNvSpPr/>
              <p:nvPr/>
            </p:nvSpPr>
            <p:spPr>
              <a:xfrm>
                <a:off x="404837" y="2565285"/>
                <a:ext cx="926535" cy="997293"/>
              </a:xfrm>
              <a:custGeom>
                <a:avLst/>
                <a:gdLst>
                  <a:gd name="connsiteX0" fmla="*/ 0 w 927100"/>
                  <a:gd name="connsiteY0" fmla="*/ 806450 h 996950"/>
                  <a:gd name="connsiteX1" fmla="*/ 0 w 927100"/>
                  <a:gd name="connsiteY1" fmla="*/ 203200 h 996950"/>
                  <a:gd name="connsiteX2" fmla="*/ 463550 w 927100"/>
                  <a:gd name="connsiteY2" fmla="*/ 0 h 996950"/>
                  <a:gd name="connsiteX3" fmla="*/ 927100 w 927100"/>
                  <a:gd name="connsiteY3" fmla="*/ 196850 h 996950"/>
                  <a:gd name="connsiteX4" fmla="*/ 927100 w 927100"/>
                  <a:gd name="connsiteY4" fmla="*/ 812800 h 996950"/>
                  <a:gd name="connsiteX5" fmla="*/ 457200 w 927100"/>
                  <a:gd name="connsiteY5" fmla="*/ 996950 h 996950"/>
                  <a:gd name="connsiteX6" fmla="*/ 0 w 927100"/>
                  <a:gd name="connsiteY6" fmla="*/ 806450 h 99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7100" h="996950">
                    <a:moveTo>
                      <a:pt x="0" y="806450"/>
                    </a:moveTo>
                    <a:lnTo>
                      <a:pt x="0" y="203200"/>
                    </a:lnTo>
                    <a:lnTo>
                      <a:pt x="463550" y="0"/>
                    </a:lnTo>
                    <a:lnTo>
                      <a:pt x="927100" y="196850"/>
                    </a:lnTo>
                    <a:lnTo>
                      <a:pt x="927100" y="812800"/>
                    </a:lnTo>
                    <a:lnTo>
                      <a:pt x="457200" y="996950"/>
                    </a:lnTo>
                    <a:lnTo>
                      <a:pt x="0" y="8064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>
                <a:off x="404837" y="2767118"/>
                <a:ext cx="466236" cy="798429"/>
              </a:xfrm>
              <a:custGeom>
                <a:avLst/>
                <a:gdLst>
                  <a:gd name="connsiteX0" fmla="*/ 12700 w 469900"/>
                  <a:gd name="connsiteY0" fmla="*/ 0 h 790575"/>
                  <a:gd name="connsiteX1" fmla="*/ 469900 w 469900"/>
                  <a:gd name="connsiteY1" fmla="*/ 196850 h 790575"/>
                  <a:gd name="connsiteX2" fmla="*/ 469900 w 469900"/>
                  <a:gd name="connsiteY2" fmla="*/ 790575 h 790575"/>
                  <a:gd name="connsiteX3" fmla="*/ 0 w 469900"/>
                  <a:gd name="connsiteY3" fmla="*/ 603250 h 790575"/>
                  <a:gd name="connsiteX4" fmla="*/ 12700 w 469900"/>
                  <a:gd name="connsiteY4" fmla="*/ 0 h 790575"/>
                  <a:gd name="connsiteX0-1" fmla="*/ 12700 w 469900"/>
                  <a:gd name="connsiteY0-2" fmla="*/ 0 h 795338"/>
                  <a:gd name="connsiteX1-3" fmla="*/ 469900 w 469900"/>
                  <a:gd name="connsiteY1-4" fmla="*/ 196850 h 795338"/>
                  <a:gd name="connsiteX2-5" fmla="*/ 467519 w 469900"/>
                  <a:gd name="connsiteY2-6" fmla="*/ 795338 h 795338"/>
                  <a:gd name="connsiteX3-7" fmla="*/ 0 w 469900"/>
                  <a:gd name="connsiteY3-8" fmla="*/ 603250 h 795338"/>
                  <a:gd name="connsiteX4-9" fmla="*/ 12700 w 469900"/>
                  <a:gd name="connsiteY4-10" fmla="*/ 0 h 795338"/>
                  <a:gd name="connsiteX0-11" fmla="*/ 12700 w 472386"/>
                  <a:gd name="connsiteY0-12" fmla="*/ 0 h 802482"/>
                  <a:gd name="connsiteX1-13" fmla="*/ 469900 w 472386"/>
                  <a:gd name="connsiteY1-14" fmla="*/ 196850 h 802482"/>
                  <a:gd name="connsiteX2-15" fmla="*/ 472281 w 472386"/>
                  <a:gd name="connsiteY2-16" fmla="*/ 802482 h 802482"/>
                  <a:gd name="connsiteX3-17" fmla="*/ 0 w 472386"/>
                  <a:gd name="connsiteY3-18" fmla="*/ 603250 h 802482"/>
                  <a:gd name="connsiteX4-19" fmla="*/ 12700 w 472386"/>
                  <a:gd name="connsiteY4-20" fmla="*/ 0 h 802482"/>
                  <a:gd name="connsiteX0-21" fmla="*/ 0 w 459686"/>
                  <a:gd name="connsiteY0-22" fmla="*/ 0 h 802482"/>
                  <a:gd name="connsiteX1-23" fmla="*/ 457200 w 459686"/>
                  <a:gd name="connsiteY1-24" fmla="*/ 196850 h 802482"/>
                  <a:gd name="connsiteX2-25" fmla="*/ 459581 w 459686"/>
                  <a:gd name="connsiteY2-26" fmla="*/ 802482 h 802482"/>
                  <a:gd name="connsiteX3-27" fmla="*/ 32544 w 459686"/>
                  <a:gd name="connsiteY3-28" fmla="*/ 581819 h 802482"/>
                  <a:gd name="connsiteX4-29" fmla="*/ 0 w 459686"/>
                  <a:gd name="connsiteY4-30" fmla="*/ 0 h 802482"/>
                  <a:gd name="connsiteX0-31" fmla="*/ 794 w 460480"/>
                  <a:gd name="connsiteY0-32" fmla="*/ 0 h 802482"/>
                  <a:gd name="connsiteX1-33" fmla="*/ 457994 w 460480"/>
                  <a:gd name="connsiteY1-34" fmla="*/ 196850 h 802482"/>
                  <a:gd name="connsiteX2-35" fmla="*/ 460375 w 460480"/>
                  <a:gd name="connsiteY2-36" fmla="*/ 802482 h 802482"/>
                  <a:gd name="connsiteX3-37" fmla="*/ 0 w 460480"/>
                  <a:gd name="connsiteY3-38" fmla="*/ 610394 h 802482"/>
                  <a:gd name="connsiteX4-39" fmla="*/ 794 w 460480"/>
                  <a:gd name="connsiteY4-40" fmla="*/ 0 h 802482"/>
                  <a:gd name="connsiteX0-41" fmla="*/ 0 w 523980"/>
                  <a:gd name="connsiteY0-42" fmla="*/ 0 h 709613"/>
                  <a:gd name="connsiteX1-43" fmla="*/ 521494 w 523980"/>
                  <a:gd name="connsiteY1-44" fmla="*/ 103981 h 709613"/>
                  <a:gd name="connsiteX2-45" fmla="*/ 523875 w 523980"/>
                  <a:gd name="connsiteY2-46" fmla="*/ 709613 h 709613"/>
                  <a:gd name="connsiteX3-47" fmla="*/ 63500 w 523980"/>
                  <a:gd name="connsiteY3-48" fmla="*/ 517525 h 709613"/>
                  <a:gd name="connsiteX4-49" fmla="*/ 0 w 523980"/>
                  <a:gd name="connsiteY4-50" fmla="*/ 0 h 709613"/>
                  <a:gd name="connsiteX0-51" fmla="*/ 12 w 464461"/>
                  <a:gd name="connsiteY0-52" fmla="*/ 0 h 800100"/>
                  <a:gd name="connsiteX1-53" fmla="*/ 461975 w 464461"/>
                  <a:gd name="connsiteY1-54" fmla="*/ 194468 h 800100"/>
                  <a:gd name="connsiteX2-55" fmla="*/ 464356 w 464461"/>
                  <a:gd name="connsiteY2-56" fmla="*/ 800100 h 800100"/>
                  <a:gd name="connsiteX3-57" fmla="*/ 3981 w 464461"/>
                  <a:gd name="connsiteY3-58" fmla="*/ 608012 h 800100"/>
                  <a:gd name="connsiteX4-59" fmla="*/ 12 w 464461"/>
                  <a:gd name="connsiteY4-60" fmla="*/ 0 h 800100"/>
                  <a:gd name="connsiteX0-61" fmla="*/ 41274 w 505723"/>
                  <a:gd name="connsiteY0-62" fmla="*/ 0 h 800100"/>
                  <a:gd name="connsiteX1-63" fmla="*/ 503237 w 505723"/>
                  <a:gd name="connsiteY1-64" fmla="*/ 194468 h 800100"/>
                  <a:gd name="connsiteX2-65" fmla="*/ 505618 w 505723"/>
                  <a:gd name="connsiteY2-66" fmla="*/ 800100 h 800100"/>
                  <a:gd name="connsiteX3-67" fmla="*/ 0 w 505723"/>
                  <a:gd name="connsiteY3-68" fmla="*/ 629443 h 800100"/>
                  <a:gd name="connsiteX4-69" fmla="*/ 41274 w 505723"/>
                  <a:gd name="connsiteY4-70" fmla="*/ 0 h 800100"/>
                  <a:gd name="connsiteX0-71" fmla="*/ 1 w 464450"/>
                  <a:gd name="connsiteY0-72" fmla="*/ 0 h 800100"/>
                  <a:gd name="connsiteX1-73" fmla="*/ 461964 w 464450"/>
                  <a:gd name="connsiteY1-74" fmla="*/ 194468 h 800100"/>
                  <a:gd name="connsiteX2-75" fmla="*/ 464345 w 464450"/>
                  <a:gd name="connsiteY2-76" fmla="*/ 800100 h 800100"/>
                  <a:gd name="connsiteX3-77" fmla="*/ 63502 w 464450"/>
                  <a:gd name="connsiteY3-78" fmla="*/ 598487 h 800100"/>
                  <a:gd name="connsiteX4-79" fmla="*/ 1 w 464450"/>
                  <a:gd name="connsiteY4-80" fmla="*/ 0 h 800100"/>
                  <a:gd name="connsiteX0-81" fmla="*/ 793 w 465242"/>
                  <a:gd name="connsiteY0-82" fmla="*/ 0 h 800100"/>
                  <a:gd name="connsiteX1-83" fmla="*/ 462756 w 465242"/>
                  <a:gd name="connsiteY1-84" fmla="*/ 194468 h 800100"/>
                  <a:gd name="connsiteX2-85" fmla="*/ 465137 w 465242"/>
                  <a:gd name="connsiteY2-86" fmla="*/ 800100 h 800100"/>
                  <a:gd name="connsiteX3-87" fmla="*/ 0 w 465242"/>
                  <a:gd name="connsiteY3-88" fmla="*/ 603250 h 800100"/>
                  <a:gd name="connsiteX4-89" fmla="*/ 793 w 465242"/>
                  <a:gd name="connsiteY4-90" fmla="*/ 0 h 8001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242" h="800100">
                    <a:moveTo>
                      <a:pt x="793" y="0"/>
                    </a:moveTo>
                    <a:lnTo>
                      <a:pt x="462756" y="194468"/>
                    </a:lnTo>
                    <a:cubicBezTo>
                      <a:pt x="461962" y="393964"/>
                      <a:pt x="465931" y="600604"/>
                      <a:pt x="465137" y="800100"/>
                    </a:cubicBezTo>
                    <a:lnTo>
                      <a:pt x="0" y="603250"/>
                    </a:lnTo>
                    <a:cubicBezTo>
                      <a:pt x="265" y="399785"/>
                      <a:pt x="528" y="203465"/>
                      <a:pt x="793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871073" y="2764151"/>
                <a:ext cx="466238" cy="804363"/>
              </a:xfrm>
              <a:custGeom>
                <a:avLst/>
                <a:gdLst>
                  <a:gd name="connsiteX0" fmla="*/ 0 w 460375"/>
                  <a:gd name="connsiteY0" fmla="*/ 187325 h 784225"/>
                  <a:gd name="connsiteX1" fmla="*/ 460375 w 460375"/>
                  <a:gd name="connsiteY1" fmla="*/ 0 h 784225"/>
                  <a:gd name="connsiteX2" fmla="*/ 460375 w 460375"/>
                  <a:gd name="connsiteY2" fmla="*/ 593725 h 784225"/>
                  <a:gd name="connsiteX3" fmla="*/ 3175 w 460375"/>
                  <a:gd name="connsiteY3" fmla="*/ 784225 h 784225"/>
                  <a:gd name="connsiteX4" fmla="*/ 0 w 460375"/>
                  <a:gd name="connsiteY4" fmla="*/ 187325 h 784225"/>
                  <a:gd name="connsiteX0-1" fmla="*/ 0 w 465138"/>
                  <a:gd name="connsiteY0-2" fmla="*/ 201613 h 798513"/>
                  <a:gd name="connsiteX1-3" fmla="*/ 465138 w 465138"/>
                  <a:gd name="connsiteY1-4" fmla="*/ 0 h 798513"/>
                  <a:gd name="connsiteX2-5" fmla="*/ 460375 w 465138"/>
                  <a:gd name="connsiteY2-6" fmla="*/ 608013 h 798513"/>
                  <a:gd name="connsiteX3-7" fmla="*/ 3175 w 465138"/>
                  <a:gd name="connsiteY3-8" fmla="*/ 798513 h 798513"/>
                  <a:gd name="connsiteX4-9" fmla="*/ 0 w 465138"/>
                  <a:gd name="connsiteY4-10" fmla="*/ 201613 h 798513"/>
                  <a:gd name="connsiteX0-11" fmla="*/ 0 w 465138"/>
                  <a:gd name="connsiteY0-12" fmla="*/ 201613 h 798513"/>
                  <a:gd name="connsiteX1-13" fmla="*/ 465138 w 465138"/>
                  <a:gd name="connsiteY1-14" fmla="*/ 0 h 798513"/>
                  <a:gd name="connsiteX2-15" fmla="*/ 457994 w 465138"/>
                  <a:gd name="connsiteY2-16" fmla="*/ 619920 h 798513"/>
                  <a:gd name="connsiteX3-17" fmla="*/ 3175 w 465138"/>
                  <a:gd name="connsiteY3-18" fmla="*/ 798513 h 798513"/>
                  <a:gd name="connsiteX4-19" fmla="*/ 0 w 465138"/>
                  <a:gd name="connsiteY4-20" fmla="*/ 201613 h 798513"/>
                  <a:gd name="connsiteX0-21" fmla="*/ 0 w 465138"/>
                  <a:gd name="connsiteY0-22" fmla="*/ 201613 h 712788"/>
                  <a:gd name="connsiteX1-23" fmla="*/ 465138 w 465138"/>
                  <a:gd name="connsiteY1-24" fmla="*/ 0 h 712788"/>
                  <a:gd name="connsiteX2-25" fmla="*/ 457994 w 465138"/>
                  <a:gd name="connsiteY2-26" fmla="*/ 619920 h 712788"/>
                  <a:gd name="connsiteX3-27" fmla="*/ 5557 w 465138"/>
                  <a:gd name="connsiteY3-28" fmla="*/ 712788 h 712788"/>
                  <a:gd name="connsiteX4-29" fmla="*/ 0 w 465138"/>
                  <a:gd name="connsiteY4-30" fmla="*/ 201613 h 712788"/>
                  <a:gd name="connsiteX0-31" fmla="*/ 0 w 465138"/>
                  <a:gd name="connsiteY0-32" fmla="*/ 201613 h 800894"/>
                  <a:gd name="connsiteX1-33" fmla="*/ 465138 w 465138"/>
                  <a:gd name="connsiteY1-34" fmla="*/ 0 h 800894"/>
                  <a:gd name="connsiteX2-35" fmla="*/ 457994 w 465138"/>
                  <a:gd name="connsiteY2-36" fmla="*/ 619920 h 800894"/>
                  <a:gd name="connsiteX3-37" fmla="*/ 3176 w 465138"/>
                  <a:gd name="connsiteY3-38" fmla="*/ 800894 h 800894"/>
                  <a:gd name="connsiteX4-39" fmla="*/ 0 w 465138"/>
                  <a:gd name="connsiteY4-40" fmla="*/ 201613 h 800894"/>
                  <a:gd name="connsiteX0-41" fmla="*/ 0 w 469901"/>
                  <a:gd name="connsiteY0-42" fmla="*/ 199232 h 800894"/>
                  <a:gd name="connsiteX1-43" fmla="*/ 469901 w 469901"/>
                  <a:gd name="connsiteY1-44" fmla="*/ 0 h 800894"/>
                  <a:gd name="connsiteX2-45" fmla="*/ 462757 w 469901"/>
                  <a:gd name="connsiteY2-46" fmla="*/ 619920 h 800894"/>
                  <a:gd name="connsiteX3-47" fmla="*/ 7939 w 469901"/>
                  <a:gd name="connsiteY3-48" fmla="*/ 800894 h 800894"/>
                  <a:gd name="connsiteX4-49" fmla="*/ 0 w 469901"/>
                  <a:gd name="connsiteY4-50" fmla="*/ 199232 h 800894"/>
                  <a:gd name="connsiteX0-51" fmla="*/ 0 w 469901"/>
                  <a:gd name="connsiteY0-52" fmla="*/ 199232 h 800894"/>
                  <a:gd name="connsiteX1-53" fmla="*/ 469901 w 469901"/>
                  <a:gd name="connsiteY1-54" fmla="*/ 0 h 800894"/>
                  <a:gd name="connsiteX2-55" fmla="*/ 462757 w 469901"/>
                  <a:gd name="connsiteY2-56" fmla="*/ 619920 h 800894"/>
                  <a:gd name="connsiteX3-57" fmla="*/ 7939 w 469901"/>
                  <a:gd name="connsiteY3-58" fmla="*/ 800894 h 800894"/>
                  <a:gd name="connsiteX4-59" fmla="*/ 0 w 469901"/>
                  <a:gd name="connsiteY4-60" fmla="*/ 199232 h 800894"/>
                  <a:gd name="connsiteX0-61" fmla="*/ 0 w 469901"/>
                  <a:gd name="connsiteY0-62" fmla="*/ 199232 h 805656"/>
                  <a:gd name="connsiteX1-63" fmla="*/ 469901 w 469901"/>
                  <a:gd name="connsiteY1-64" fmla="*/ 0 h 805656"/>
                  <a:gd name="connsiteX2-65" fmla="*/ 462757 w 469901"/>
                  <a:gd name="connsiteY2-66" fmla="*/ 619920 h 805656"/>
                  <a:gd name="connsiteX3-67" fmla="*/ 7939 w 469901"/>
                  <a:gd name="connsiteY3-68" fmla="*/ 805656 h 805656"/>
                  <a:gd name="connsiteX4-69" fmla="*/ 0 w 469901"/>
                  <a:gd name="connsiteY4-70" fmla="*/ 199232 h 805656"/>
                  <a:gd name="connsiteX0-71" fmla="*/ 0 w 469901"/>
                  <a:gd name="connsiteY0-72" fmla="*/ 199232 h 805656"/>
                  <a:gd name="connsiteX1-73" fmla="*/ 469901 w 469901"/>
                  <a:gd name="connsiteY1-74" fmla="*/ 0 h 805656"/>
                  <a:gd name="connsiteX2-75" fmla="*/ 462757 w 469901"/>
                  <a:gd name="connsiteY2-76" fmla="*/ 619920 h 805656"/>
                  <a:gd name="connsiteX3-77" fmla="*/ 7939 w 469901"/>
                  <a:gd name="connsiteY3-78" fmla="*/ 805656 h 805656"/>
                  <a:gd name="connsiteX4-79" fmla="*/ 0 w 469901"/>
                  <a:gd name="connsiteY4-80" fmla="*/ 199232 h 805656"/>
                  <a:gd name="connsiteX0-81" fmla="*/ 0 w 465139"/>
                  <a:gd name="connsiteY0-82" fmla="*/ 194470 h 805656"/>
                  <a:gd name="connsiteX1-83" fmla="*/ 465139 w 465139"/>
                  <a:gd name="connsiteY1-84" fmla="*/ 0 h 805656"/>
                  <a:gd name="connsiteX2-85" fmla="*/ 457995 w 465139"/>
                  <a:gd name="connsiteY2-86" fmla="*/ 619920 h 805656"/>
                  <a:gd name="connsiteX3-87" fmla="*/ 3177 w 465139"/>
                  <a:gd name="connsiteY3-88" fmla="*/ 805656 h 805656"/>
                  <a:gd name="connsiteX4-89" fmla="*/ 0 w 465139"/>
                  <a:gd name="connsiteY4-90" fmla="*/ 194470 h 805656"/>
                  <a:gd name="connsiteX0-91" fmla="*/ 298 w 465437"/>
                  <a:gd name="connsiteY0-92" fmla="*/ 194470 h 805656"/>
                  <a:gd name="connsiteX1-93" fmla="*/ 465437 w 465437"/>
                  <a:gd name="connsiteY1-94" fmla="*/ 0 h 805656"/>
                  <a:gd name="connsiteX2-95" fmla="*/ 458293 w 465437"/>
                  <a:gd name="connsiteY2-96" fmla="*/ 619920 h 805656"/>
                  <a:gd name="connsiteX3-97" fmla="*/ 3475 w 465437"/>
                  <a:gd name="connsiteY3-98" fmla="*/ 805656 h 805656"/>
                  <a:gd name="connsiteX4-99" fmla="*/ 298 w 465437"/>
                  <a:gd name="connsiteY4-100" fmla="*/ 194470 h 805656"/>
                  <a:gd name="connsiteX0-101" fmla="*/ 146 w 465285"/>
                  <a:gd name="connsiteY0-102" fmla="*/ 194470 h 805696"/>
                  <a:gd name="connsiteX1-103" fmla="*/ 465285 w 465285"/>
                  <a:gd name="connsiteY1-104" fmla="*/ 0 h 805696"/>
                  <a:gd name="connsiteX2-105" fmla="*/ 458141 w 465285"/>
                  <a:gd name="connsiteY2-106" fmla="*/ 619920 h 805696"/>
                  <a:gd name="connsiteX3-107" fmla="*/ 3323 w 465285"/>
                  <a:gd name="connsiteY3-108" fmla="*/ 805656 h 805696"/>
                  <a:gd name="connsiteX4-109" fmla="*/ 146 w 465285"/>
                  <a:gd name="connsiteY4-110" fmla="*/ 194470 h 805696"/>
                  <a:gd name="connsiteX0-111" fmla="*/ 11 w 465150"/>
                  <a:gd name="connsiteY0-112" fmla="*/ 194470 h 824745"/>
                  <a:gd name="connsiteX1-113" fmla="*/ 465150 w 465150"/>
                  <a:gd name="connsiteY1-114" fmla="*/ 0 h 824745"/>
                  <a:gd name="connsiteX2-115" fmla="*/ 458006 w 465150"/>
                  <a:gd name="connsiteY2-116" fmla="*/ 619920 h 824745"/>
                  <a:gd name="connsiteX3-117" fmla="*/ 122250 w 465150"/>
                  <a:gd name="connsiteY3-118" fmla="*/ 824706 h 824745"/>
                  <a:gd name="connsiteX4-119" fmla="*/ 11 w 465150"/>
                  <a:gd name="connsiteY4-120" fmla="*/ 194470 h 824745"/>
                  <a:gd name="connsiteX0-121" fmla="*/ 199 w 465338"/>
                  <a:gd name="connsiteY0-122" fmla="*/ 194470 h 793791"/>
                  <a:gd name="connsiteX1-123" fmla="*/ 465338 w 465338"/>
                  <a:gd name="connsiteY1-124" fmla="*/ 0 h 793791"/>
                  <a:gd name="connsiteX2-125" fmla="*/ 458194 w 465338"/>
                  <a:gd name="connsiteY2-126" fmla="*/ 619920 h 793791"/>
                  <a:gd name="connsiteX3-127" fmla="*/ 994 w 465338"/>
                  <a:gd name="connsiteY3-128" fmla="*/ 793750 h 793791"/>
                  <a:gd name="connsiteX4-129" fmla="*/ 199 w 465338"/>
                  <a:gd name="connsiteY4-130" fmla="*/ 194470 h 7937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65338" h="793791">
                    <a:moveTo>
                      <a:pt x="199" y="194470"/>
                    </a:moveTo>
                    <a:lnTo>
                      <a:pt x="465338" y="0"/>
                    </a:lnTo>
                    <a:cubicBezTo>
                      <a:pt x="463750" y="202671"/>
                      <a:pt x="459782" y="417249"/>
                      <a:pt x="458194" y="619920"/>
                    </a:cubicBezTo>
                    <a:lnTo>
                      <a:pt x="994" y="793750"/>
                    </a:lnTo>
                    <a:cubicBezTo>
                      <a:pt x="4699" y="799571"/>
                      <a:pt x="-1124" y="193412"/>
                      <a:pt x="199" y="19447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9236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添加标题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9237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9238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5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6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39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240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924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1382980" y="3334595"/>
            <a:ext cx="1190673" cy="2548655"/>
            <a:chOff x="2297" y="921"/>
            <a:chExt cx="1160" cy="2483"/>
          </a:xfrm>
          <a:effectLst>
            <a:reflection blurRad="6350" stA="35000" endPos="20000" dir="5400000" sy="-100000" algn="bl" rotWithShape="0"/>
          </a:effectLst>
        </p:grpSpPr>
        <p:sp>
          <p:nvSpPr>
            <p:cNvPr id="3" name="Freeform 27"/>
            <p:cNvSpPr/>
            <p:nvPr/>
          </p:nvSpPr>
          <p:spPr bwMode="auto">
            <a:xfrm>
              <a:off x="2297" y="921"/>
              <a:ext cx="1160" cy="2483"/>
            </a:xfrm>
            <a:custGeom>
              <a:avLst/>
              <a:gdLst>
                <a:gd name="T0" fmla="*/ 238 w 491"/>
                <a:gd name="T1" fmla="*/ 738 h 1051"/>
                <a:gd name="T2" fmla="*/ 260 w 491"/>
                <a:gd name="T3" fmla="*/ 828 h 1051"/>
                <a:gd name="T4" fmla="*/ 303 w 491"/>
                <a:gd name="T5" fmla="*/ 951 h 1051"/>
                <a:gd name="T6" fmla="*/ 313 w 491"/>
                <a:gd name="T7" fmla="*/ 1019 h 1051"/>
                <a:gd name="T8" fmla="*/ 344 w 491"/>
                <a:gd name="T9" fmla="*/ 1040 h 1051"/>
                <a:gd name="T10" fmla="*/ 415 w 491"/>
                <a:gd name="T11" fmla="*/ 1030 h 1051"/>
                <a:gd name="T12" fmla="*/ 372 w 491"/>
                <a:gd name="T13" fmla="*/ 988 h 1051"/>
                <a:gd name="T14" fmla="*/ 360 w 491"/>
                <a:gd name="T15" fmla="*/ 950 h 1051"/>
                <a:gd name="T16" fmla="*/ 349 w 491"/>
                <a:gd name="T17" fmla="*/ 871 h 1051"/>
                <a:gd name="T18" fmla="*/ 321 w 491"/>
                <a:gd name="T19" fmla="*/ 734 h 1051"/>
                <a:gd name="T20" fmla="*/ 311 w 491"/>
                <a:gd name="T21" fmla="*/ 608 h 1051"/>
                <a:gd name="T22" fmla="*/ 304 w 491"/>
                <a:gd name="T23" fmla="*/ 534 h 1051"/>
                <a:gd name="T24" fmla="*/ 389 w 491"/>
                <a:gd name="T25" fmla="*/ 506 h 1051"/>
                <a:gd name="T26" fmla="*/ 359 w 491"/>
                <a:gd name="T27" fmla="*/ 353 h 1051"/>
                <a:gd name="T28" fmla="*/ 409 w 491"/>
                <a:gd name="T29" fmla="*/ 250 h 1051"/>
                <a:gd name="T30" fmla="*/ 474 w 491"/>
                <a:gd name="T31" fmla="*/ 131 h 1051"/>
                <a:gd name="T32" fmla="*/ 483 w 491"/>
                <a:gd name="T33" fmla="*/ 68 h 1051"/>
                <a:gd name="T34" fmla="*/ 477 w 491"/>
                <a:gd name="T35" fmla="*/ 42 h 1051"/>
                <a:gd name="T36" fmla="*/ 484 w 491"/>
                <a:gd name="T37" fmla="*/ 7 h 1051"/>
                <a:gd name="T38" fmla="*/ 447 w 491"/>
                <a:gd name="T39" fmla="*/ 29 h 1051"/>
                <a:gd name="T40" fmla="*/ 427 w 491"/>
                <a:gd name="T41" fmla="*/ 79 h 1051"/>
                <a:gd name="T42" fmla="*/ 404 w 491"/>
                <a:gd name="T43" fmla="*/ 139 h 1051"/>
                <a:gd name="T44" fmla="*/ 389 w 491"/>
                <a:gd name="T45" fmla="*/ 182 h 1051"/>
                <a:gd name="T46" fmla="*/ 366 w 491"/>
                <a:gd name="T47" fmla="*/ 204 h 1051"/>
                <a:gd name="T48" fmla="*/ 327 w 491"/>
                <a:gd name="T49" fmla="*/ 211 h 1051"/>
                <a:gd name="T50" fmla="*/ 284 w 491"/>
                <a:gd name="T51" fmla="*/ 187 h 1051"/>
                <a:gd name="T52" fmla="*/ 228 w 491"/>
                <a:gd name="T53" fmla="*/ 203 h 1051"/>
                <a:gd name="T54" fmla="*/ 243 w 491"/>
                <a:gd name="T55" fmla="*/ 109 h 1051"/>
                <a:gd name="T56" fmla="*/ 147 w 491"/>
                <a:gd name="T57" fmla="*/ 142 h 1051"/>
                <a:gd name="T58" fmla="*/ 148 w 491"/>
                <a:gd name="T59" fmla="*/ 205 h 1051"/>
                <a:gd name="T60" fmla="*/ 100 w 491"/>
                <a:gd name="T61" fmla="*/ 231 h 1051"/>
                <a:gd name="T62" fmla="*/ 56 w 491"/>
                <a:gd name="T63" fmla="*/ 281 h 1051"/>
                <a:gd name="T64" fmla="*/ 42 w 491"/>
                <a:gd name="T65" fmla="*/ 348 h 1051"/>
                <a:gd name="T66" fmla="*/ 20 w 491"/>
                <a:gd name="T67" fmla="*/ 403 h 1051"/>
                <a:gd name="T68" fmla="*/ 5 w 491"/>
                <a:gd name="T69" fmla="*/ 504 h 1051"/>
                <a:gd name="T70" fmla="*/ 15 w 491"/>
                <a:gd name="T71" fmla="*/ 574 h 1051"/>
                <a:gd name="T72" fmla="*/ 34 w 491"/>
                <a:gd name="T73" fmla="*/ 562 h 1051"/>
                <a:gd name="T74" fmla="*/ 45 w 491"/>
                <a:gd name="T75" fmla="*/ 562 h 1051"/>
                <a:gd name="T76" fmla="*/ 52 w 491"/>
                <a:gd name="T77" fmla="*/ 506 h 1051"/>
                <a:gd name="T78" fmla="*/ 87 w 491"/>
                <a:gd name="T79" fmla="*/ 389 h 1051"/>
                <a:gd name="T80" fmla="*/ 89 w 491"/>
                <a:gd name="T81" fmla="*/ 505 h 1051"/>
                <a:gd name="T82" fmla="*/ 85 w 491"/>
                <a:gd name="T83" fmla="*/ 595 h 1051"/>
                <a:gd name="T84" fmla="*/ 92 w 491"/>
                <a:gd name="T85" fmla="*/ 773 h 1051"/>
                <a:gd name="T86" fmla="*/ 92 w 491"/>
                <a:gd name="T87" fmla="*/ 900 h 1051"/>
                <a:gd name="T88" fmla="*/ 75 w 491"/>
                <a:gd name="T89" fmla="*/ 971 h 1051"/>
                <a:gd name="T90" fmla="*/ 66 w 491"/>
                <a:gd name="T91" fmla="*/ 1043 h 1051"/>
                <a:gd name="T92" fmla="*/ 144 w 491"/>
                <a:gd name="T93" fmla="*/ 1034 h 1051"/>
                <a:gd name="T94" fmla="*/ 152 w 491"/>
                <a:gd name="T95" fmla="*/ 964 h 1051"/>
                <a:gd name="T96" fmla="*/ 158 w 491"/>
                <a:gd name="T97" fmla="*/ 848 h 1051"/>
                <a:gd name="T98" fmla="*/ 169 w 491"/>
                <a:gd name="T99" fmla="*/ 770 h 1051"/>
                <a:gd name="T100" fmla="*/ 194 w 491"/>
                <a:gd name="T101" fmla="*/ 617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1" h="1051">
                  <a:moveTo>
                    <a:pt x="200" y="609"/>
                  </a:moveTo>
                  <a:cubicBezTo>
                    <a:pt x="200" y="609"/>
                    <a:pt x="201" y="618"/>
                    <a:pt x="204" y="627"/>
                  </a:cubicBezTo>
                  <a:cubicBezTo>
                    <a:pt x="208" y="635"/>
                    <a:pt x="214" y="651"/>
                    <a:pt x="218" y="666"/>
                  </a:cubicBezTo>
                  <a:cubicBezTo>
                    <a:pt x="221" y="681"/>
                    <a:pt x="225" y="694"/>
                    <a:pt x="228" y="703"/>
                  </a:cubicBezTo>
                  <a:cubicBezTo>
                    <a:pt x="231" y="712"/>
                    <a:pt x="235" y="729"/>
                    <a:pt x="238" y="738"/>
                  </a:cubicBezTo>
                  <a:cubicBezTo>
                    <a:pt x="242" y="748"/>
                    <a:pt x="244" y="760"/>
                    <a:pt x="245" y="765"/>
                  </a:cubicBezTo>
                  <a:cubicBezTo>
                    <a:pt x="246" y="771"/>
                    <a:pt x="249" y="785"/>
                    <a:pt x="250" y="789"/>
                  </a:cubicBezTo>
                  <a:cubicBezTo>
                    <a:pt x="251" y="793"/>
                    <a:pt x="250" y="792"/>
                    <a:pt x="251" y="802"/>
                  </a:cubicBezTo>
                  <a:cubicBezTo>
                    <a:pt x="252" y="811"/>
                    <a:pt x="255" y="816"/>
                    <a:pt x="257" y="817"/>
                  </a:cubicBezTo>
                  <a:cubicBezTo>
                    <a:pt x="258" y="818"/>
                    <a:pt x="259" y="825"/>
                    <a:pt x="260" y="828"/>
                  </a:cubicBezTo>
                  <a:cubicBezTo>
                    <a:pt x="261" y="831"/>
                    <a:pt x="264" y="847"/>
                    <a:pt x="270" y="859"/>
                  </a:cubicBezTo>
                  <a:cubicBezTo>
                    <a:pt x="275" y="871"/>
                    <a:pt x="280" y="880"/>
                    <a:pt x="281" y="884"/>
                  </a:cubicBezTo>
                  <a:cubicBezTo>
                    <a:pt x="282" y="887"/>
                    <a:pt x="285" y="902"/>
                    <a:pt x="288" y="908"/>
                  </a:cubicBezTo>
                  <a:cubicBezTo>
                    <a:pt x="291" y="915"/>
                    <a:pt x="295" y="928"/>
                    <a:pt x="296" y="931"/>
                  </a:cubicBezTo>
                  <a:cubicBezTo>
                    <a:pt x="297" y="933"/>
                    <a:pt x="299" y="945"/>
                    <a:pt x="303" y="951"/>
                  </a:cubicBezTo>
                  <a:cubicBezTo>
                    <a:pt x="306" y="956"/>
                    <a:pt x="307" y="957"/>
                    <a:pt x="304" y="959"/>
                  </a:cubicBezTo>
                  <a:cubicBezTo>
                    <a:pt x="302" y="961"/>
                    <a:pt x="290" y="968"/>
                    <a:pt x="293" y="975"/>
                  </a:cubicBezTo>
                  <a:cubicBezTo>
                    <a:pt x="295" y="981"/>
                    <a:pt x="302" y="991"/>
                    <a:pt x="308" y="997"/>
                  </a:cubicBezTo>
                  <a:cubicBezTo>
                    <a:pt x="313" y="1002"/>
                    <a:pt x="314" y="1000"/>
                    <a:pt x="314" y="1006"/>
                  </a:cubicBezTo>
                  <a:cubicBezTo>
                    <a:pt x="314" y="1006"/>
                    <a:pt x="312" y="1017"/>
                    <a:pt x="313" y="1019"/>
                  </a:cubicBezTo>
                  <a:cubicBezTo>
                    <a:pt x="314" y="1020"/>
                    <a:pt x="311" y="1019"/>
                    <a:pt x="311" y="1021"/>
                  </a:cubicBezTo>
                  <a:cubicBezTo>
                    <a:pt x="311" y="1022"/>
                    <a:pt x="310" y="1035"/>
                    <a:pt x="313" y="1035"/>
                  </a:cubicBezTo>
                  <a:cubicBezTo>
                    <a:pt x="315" y="1036"/>
                    <a:pt x="331" y="1039"/>
                    <a:pt x="334" y="1038"/>
                  </a:cubicBezTo>
                  <a:cubicBezTo>
                    <a:pt x="337" y="1038"/>
                    <a:pt x="344" y="1036"/>
                    <a:pt x="344" y="1036"/>
                  </a:cubicBezTo>
                  <a:cubicBezTo>
                    <a:pt x="344" y="1036"/>
                    <a:pt x="343" y="1038"/>
                    <a:pt x="344" y="1040"/>
                  </a:cubicBezTo>
                  <a:cubicBezTo>
                    <a:pt x="344" y="1043"/>
                    <a:pt x="357" y="1048"/>
                    <a:pt x="367" y="1048"/>
                  </a:cubicBezTo>
                  <a:cubicBezTo>
                    <a:pt x="377" y="1049"/>
                    <a:pt x="399" y="1046"/>
                    <a:pt x="405" y="1045"/>
                  </a:cubicBezTo>
                  <a:cubicBezTo>
                    <a:pt x="412" y="1045"/>
                    <a:pt x="419" y="1043"/>
                    <a:pt x="419" y="1038"/>
                  </a:cubicBezTo>
                  <a:cubicBezTo>
                    <a:pt x="420" y="1033"/>
                    <a:pt x="419" y="1033"/>
                    <a:pt x="417" y="1033"/>
                  </a:cubicBezTo>
                  <a:cubicBezTo>
                    <a:pt x="416" y="1033"/>
                    <a:pt x="415" y="1032"/>
                    <a:pt x="415" y="1030"/>
                  </a:cubicBezTo>
                  <a:cubicBezTo>
                    <a:pt x="415" y="1027"/>
                    <a:pt x="415" y="1025"/>
                    <a:pt x="410" y="1024"/>
                  </a:cubicBezTo>
                  <a:cubicBezTo>
                    <a:pt x="405" y="1023"/>
                    <a:pt x="405" y="1023"/>
                    <a:pt x="401" y="1020"/>
                  </a:cubicBezTo>
                  <a:cubicBezTo>
                    <a:pt x="396" y="1017"/>
                    <a:pt x="389" y="1010"/>
                    <a:pt x="385" y="1007"/>
                  </a:cubicBezTo>
                  <a:cubicBezTo>
                    <a:pt x="381" y="1005"/>
                    <a:pt x="379" y="1001"/>
                    <a:pt x="377" y="1000"/>
                  </a:cubicBezTo>
                  <a:cubicBezTo>
                    <a:pt x="376" y="998"/>
                    <a:pt x="371" y="992"/>
                    <a:pt x="372" y="988"/>
                  </a:cubicBezTo>
                  <a:cubicBezTo>
                    <a:pt x="374" y="985"/>
                    <a:pt x="374" y="983"/>
                    <a:pt x="374" y="981"/>
                  </a:cubicBezTo>
                  <a:cubicBezTo>
                    <a:pt x="375" y="980"/>
                    <a:pt x="375" y="978"/>
                    <a:pt x="375" y="974"/>
                  </a:cubicBezTo>
                  <a:cubicBezTo>
                    <a:pt x="375" y="970"/>
                    <a:pt x="373" y="970"/>
                    <a:pt x="375" y="965"/>
                  </a:cubicBezTo>
                  <a:cubicBezTo>
                    <a:pt x="377" y="960"/>
                    <a:pt x="376" y="957"/>
                    <a:pt x="373" y="954"/>
                  </a:cubicBezTo>
                  <a:cubicBezTo>
                    <a:pt x="370" y="951"/>
                    <a:pt x="364" y="951"/>
                    <a:pt x="360" y="950"/>
                  </a:cubicBezTo>
                  <a:cubicBezTo>
                    <a:pt x="355" y="948"/>
                    <a:pt x="353" y="945"/>
                    <a:pt x="351" y="943"/>
                  </a:cubicBezTo>
                  <a:cubicBezTo>
                    <a:pt x="350" y="941"/>
                    <a:pt x="348" y="938"/>
                    <a:pt x="349" y="936"/>
                  </a:cubicBezTo>
                  <a:cubicBezTo>
                    <a:pt x="350" y="935"/>
                    <a:pt x="353" y="925"/>
                    <a:pt x="352" y="918"/>
                  </a:cubicBezTo>
                  <a:cubicBezTo>
                    <a:pt x="350" y="912"/>
                    <a:pt x="352" y="901"/>
                    <a:pt x="351" y="896"/>
                  </a:cubicBezTo>
                  <a:cubicBezTo>
                    <a:pt x="351" y="891"/>
                    <a:pt x="351" y="883"/>
                    <a:pt x="349" y="871"/>
                  </a:cubicBezTo>
                  <a:cubicBezTo>
                    <a:pt x="347" y="860"/>
                    <a:pt x="345" y="845"/>
                    <a:pt x="346" y="843"/>
                  </a:cubicBezTo>
                  <a:cubicBezTo>
                    <a:pt x="346" y="840"/>
                    <a:pt x="346" y="829"/>
                    <a:pt x="345" y="825"/>
                  </a:cubicBezTo>
                  <a:cubicBezTo>
                    <a:pt x="344" y="821"/>
                    <a:pt x="337" y="804"/>
                    <a:pt x="335" y="794"/>
                  </a:cubicBezTo>
                  <a:cubicBezTo>
                    <a:pt x="333" y="784"/>
                    <a:pt x="329" y="771"/>
                    <a:pt x="328" y="768"/>
                  </a:cubicBezTo>
                  <a:cubicBezTo>
                    <a:pt x="327" y="765"/>
                    <a:pt x="321" y="743"/>
                    <a:pt x="321" y="734"/>
                  </a:cubicBezTo>
                  <a:cubicBezTo>
                    <a:pt x="320" y="724"/>
                    <a:pt x="321" y="705"/>
                    <a:pt x="318" y="694"/>
                  </a:cubicBezTo>
                  <a:cubicBezTo>
                    <a:pt x="315" y="682"/>
                    <a:pt x="316" y="669"/>
                    <a:pt x="314" y="660"/>
                  </a:cubicBezTo>
                  <a:cubicBezTo>
                    <a:pt x="312" y="651"/>
                    <a:pt x="312" y="634"/>
                    <a:pt x="311" y="630"/>
                  </a:cubicBezTo>
                  <a:cubicBezTo>
                    <a:pt x="310" y="625"/>
                    <a:pt x="309" y="621"/>
                    <a:pt x="310" y="618"/>
                  </a:cubicBezTo>
                  <a:cubicBezTo>
                    <a:pt x="311" y="616"/>
                    <a:pt x="312" y="611"/>
                    <a:pt x="311" y="608"/>
                  </a:cubicBezTo>
                  <a:cubicBezTo>
                    <a:pt x="310" y="604"/>
                    <a:pt x="308" y="597"/>
                    <a:pt x="308" y="592"/>
                  </a:cubicBezTo>
                  <a:cubicBezTo>
                    <a:pt x="308" y="587"/>
                    <a:pt x="305" y="583"/>
                    <a:pt x="305" y="577"/>
                  </a:cubicBezTo>
                  <a:cubicBezTo>
                    <a:pt x="305" y="571"/>
                    <a:pt x="306" y="567"/>
                    <a:pt x="306" y="562"/>
                  </a:cubicBezTo>
                  <a:cubicBezTo>
                    <a:pt x="306" y="558"/>
                    <a:pt x="307" y="546"/>
                    <a:pt x="306" y="543"/>
                  </a:cubicBezTo>
                  <a:cubicBezTo>
                    <a:pt x="305" y="540"/>
                    <a:pt x="304" y="534"/>
                    <a:pt x="304" y="534"/>
                  </a:cubicBezTo>
                  <a:cubicBezTo>
                    <a:pt x="304" y="534"/>
                    <a:pt x="310" y="533"/>
                    <a:pt x="323" y="529"/>
                  </a:cubicBezTo>
                  <a:cubicBezTo>
                    <a:pt x="335" y="525"/>
                    <a:pt x="342" y="522"/>
                    <a:pt x="344" y="521"/>
                  </a:cubicBezTo>
                  <a:cubicBezTo>
                    <a:pt x="345" y="521"/>
                    <a:pt x="350" y="517"/>
                    <a:pt x="356" y="518"/>
                  </a:cubicBezTo>
                  <a:cubicBezTo>
                    <a:pt x="361" y="519"/>
                    <a:pt x="380" y="523"/>
                    <a:pt x="384" y="521"/>
                  </a:cubicBezTo>
                  <a:cubicBezTo>
                    <a:pt x="389" y="518"/>
                    <a:pt x="389" y="516"/>
                    <a:pt x="389" y="506"/>
                  </a:cubicBezTo>
                  <a:cubicBezTo>
                    <a:pt x="390" y="497"/>
                    <a:pt x="386" y="487"/>
                    <a:pt x="385" y="479"/>
                  </a:cubicBezTo>
                  <a:cubicBezTo>
                    <a:pt x="383" y="470"/>
                    <a:pt x="379" y="452"/>
                    <a:pt x="379" y="447"/>
                  </a:cubicBezTo>
                  <a:cubicBezTo>
                    <a:pt x="378" y="442"/>
                    <a:pt x="376" y="430"/>
                    <a:pt x="374" y="418"/>
                  </a:cubicBezTo>
                  <a:cubicBezTo>
                    <a:pt x="372" y="406"/>
                    <a:pt x="369" y="386"/>
                    <a:pt x="368" y="383"/>
                  </a:cubicBezTo>
                  <a:cubicBezTo>
                    <a:pt x="367" y="380"/>
                    <a:pt x="364" y="367"/>
                    <a:pt x="359" y="353"/>
                  </a:cubicBezTo>
                  <a:cubicBezTo>
                    <a:pt x="354" y="338"/>
                    <a:pt x="350" y="321"/>
                    <a:pt x="347" y="314"/>
                  </a:cubicBezTo>
                  <a:cubicBezTo>
                    <a:pt x="344" y="306"/>
                    <a:pt x="336" y="283"/>
                    <a:pt x="336" y="283"/>
                  </a:cubicBezTo>
                  <a:cubicBezTo>
                    <a:pt x="336" y="283"/>
                    <a:pt x="351" y="278"/>
                    <a:pt x="362" y="274"/>
                  </a:cubicBezTo>
                  <a:cubicBezTo>
                    <a:pt x="373" y="269"/>
                    <a:pt x="382" y="262"/>
                    <a:pt x="384" y="260"/>
                  </a:cubicBezTo>
                  <a:cubicBezTo>
                    <a:pt x="387" y="258"/>
                    <a:pt x="405" y="252"/>
                    <a:pt x="409" y="250"/>
                  </a:cubicBezTo>
                  <a:cubicBezTo>
                    <a:pt x="412" y="248"/>
                    <a:pt x="423" y="241"/>
                    <a:pt x="426" y="235"/>
                  </a:cubicBezTo>
                  <a:cubicBezTo>
                    <a:pt x="430" y="229"/>
                    <a:pt x="438" y="212"/>
                    <a:pt x="440" y="209"/>
                  </a:cubicBezTo>
                  <a:cubicBezTo>
                    <a:pt x="441" y="206"/>
                    <a:pt x="453" y="188"/>
                    <a:pt x="456" y="175"/>
                  </a:cubicBezTo>
                  <a:cubicBezTo>
                    <a:pt x="459" y="163"/>
                    <a:pt x="463" y="157"/>
                    <a:pt x="466" y="150"/>
                  </a:cubicBezTo>
                  <a:cubicBezTo>
                    <a:pt x="469" y="143"/>
                    <a:pt x="474" y="132"/>
                    <a:pt x="474" y="131"/>
                  </a:cubicBezTo>
                  <a:cubicBezTo>
                    <a:pt x="474" y="129"/>
                    <a:pt x="485" y="117"/>
                    <a:pt x="482" y="112"/>
                  </a:cubicBezTo>
                  <a:cubicBezTo>
                    <a:pt x="480" y="107"/>
                    <a:pt x="476" y="104"/>
                    <a:pt x="472" y="102"/>
                  </a:cubicBezTo>
                  <a:cubicBezTo>
                    <a:pt x="469" y="99"/>
                    <a:pt x="462" y="95"/>
                    <a:pt x="462" y="95"/>
                  </a:cubicBezTo>
                  <a:cubicBezTo>
                    <a:pt x="462" y="95"/>
                    <a:pt x="470" y="88"/>
                    <a:pt x="474" y="82"/>
                  </a:cubicBezTo>
                  <a:cubicBezTo>
                    <a:pt x="478" y="77"/>
                    <a:pt x="481" y="71"/>
                    <a:pt x="483" y="68"/>
                  </a:cubicBezTo>
                  <a:cubicBezTo>
                    <a:pt x="484" y="66"/>
                    <a:pt x="490" y="63"/>
                    <a:pt x="490" y="59"/>
                  </a:cubicBezTo>
                  <a:cubicBezTo>
                    <a:pt x="490" y="59"/>
                    <a:pt x="491" y="55"/>
                    <a:pt x="489" y="52"/>
                  </a:cubicBezTo>
                  <a:cubicBezTo>
                    <a:pt x="487" y="49"/>
                    <a:pt x="485" y="49"/>
                    <a:pt x="484" y="49"/>
                  </a:cubicBezTo>
                  <a:cubicBezTo>
                    <a:pt x="483" y="49"/>
                    <a:pt x="484" y="45"/>
                    <a:pt x="482" y="44"/>
                  </a:cubicBezTo>
                  <a:cubicBezTo>
                    <a:pt x="480" y="42"/>
                    <a:pt x="478" y="42"/>
                    <a:pt x="477" y="42"/>
                  </a:cubicBezTo>
                  <a:cubicBezTo>
                    <a:pt x="476" y="42"/>
                    <a:pt x="478" y="36"/>
                    <a:pt x="475" y="34"/>
                  </a:cubicBezTo>
                  <a:cubicBezTo>
                    <a:pt x="473" y="33"/>
                    <a:pt x="470" y="33"/>
                    <a:pt x="469" y="33"/>
                  </a:cubicBezTo>
                  <a:cubicBezTo>
                    <a:pt x="467" y="33"/>
                    <a:pt x="463" y="36"/>
                    <a:pt x="465" y="34"/>
                  </a:cubicBezTo>
                  <a:cubicBezTo>
                    <a:pt x="466" y="31"/>
                    <a:pt x="471" y="25"/>
                    <a:pt x="474" y="20"/>
                  </a:cubicBezTo>
                  <a:cubicBezTo>
                    <a:pt x="478" y="15"/>
                    <a:pt x="483" y="9"/>
                    <a:pt x="484" y="7"/>
                  </a:cubicBezTo>
                  <a:cubicBezTo>
                    <a:pt x="486" y="5"/>
                    <a:pt x="486" y="2"/>
                    <a:pt x="483" y="1"/>
                  </a:cubicBezTo>
                  <a:cubicBezTo>
                    <a:pt x="480" y="0"/>
                    <a:pt x="477" y="2"/>
                    <a:pt x="473" y="6"/>
                  </a:cubicBezTo>
                  <a:cubicBezTo>
                    <a:pt x="469" y="10"/>
                    <a:pt x="460" y="21"/>
                    <a:pt x="456" y="25"/>
                  </a:cubicBezTo>
                  <a:cubicBezTo>
                    <a:pt x="453" y="29"/>
                    <a:pt x="448" y="35"/>
                    <a:pt x="447" y="37"/>
                  </a:cubicBezTo>
                  <a:cubicBezTo>
                    <a:pt x="446" y="39"/>
                    <a:pt x="448" y="32"/>
                    <a:pt x="447" y="29"/>
                  </a:cubicBezTo>
                  <a:cubicBezTo>
                    <a:pt x="446" y="26"/>
                    <a:pt x="446" y="25"/>
                    <a:pt x="444" y="25"/>
                  </a:cubicBezTo>
                  <a:cubicBezTo>
                    <a:pt x="442" y="24"/>
                    <a:pt x="441" y="26"/>
                    <a:pt x="439" y="31"/>
                  </a:cubicBezTo>
                  <a:cubicBezTo>
                    <a:pt x="438" y="35"/>
                    <a:pt x="435" y="40"/>
                    <a:pt x="434" y="44"/>
                  </a:cubicBezTo>
                  <a:cubicBezTo>
                    <a:pt x="433" y="48"/>
                    <a:pt x="429" y="62"/>
                    <a:pt x="429" y="66"/>
                  </a:cubicBezTo>
                  <a:cubicBezTo>
                    <a:pt x="429" y="69"/>
                    <a:pt x="428" y="75"/>
                    <a:pt x="427" y="79"/>
                  </a:cubicBezTo>
                  <a:cubicBezTo>
                    <a:pt x="426" y="83"/>
                    <a:pt x="427" y="83"/>
                    <a:pt x="427" y="83"/>
                  </a:cubicBezTo>
                  <a:cubicBezTo>
                    <a:pt x="425" y="84"/>
                    <a:pt x="425" y="84"/>
                    <a:pt x="425" y="84"/>
                  </a:cubicBezTo>
                  <a:cubicBezTo>
                    <a:pt x="425" y="84"/>
                    <a:pt x="421" y="95"/>
                    <a:pt x="420" y="98"/>
                  </a:cubicBezTo>
                  <a:cubicBezTo>
                    <a:pt x="419" y="100"/>
                    <a:pt x="411" y="120"/>
                    <a:pt x="411" y="120"/>
                  </a:cubicBezTo>
                  <a:cubicBezTo>
                    <a:pt x="411" y="120"/>
                    <a:pt x="405" y="135"/>
                    <a:pt x="404" y="139"/>
                  </a:cubicBezTo>
                  <a:cubicBezTo>
                    <a:pt x="403" y="143"/>
                    <a:pt x="404" y="149"/>
                    <a:pt x="401" y="154"/>
                  </a:cubicBezTo>
                  <a:cubicBezTo>
                    <a:pt x="399" y="159"/>
                    <a:pt x="397" y="163"/>
                    <a:pt x="397" y="164"/>
                  </a:cubicBezTo>
                  <a:cubicBezTo>
                    <a:pt x="397" y="164"/>
                    <a:pt x="397" y="169"/>
                    <a:pt x="396" y="172"/>
                  </a:cubicBezTo>
                  <a:cubicBezTo>
                    <a:pt x="396" y="174"/>
                    <a:pt x="397" y="177"/>
                    <a:pt x="394" y="179"/>
                  </a:cubicBezTo>
                  <a:cubicBezTo>
                    <a:pt x="392" y="180"/>
                    <a:pt x="392" y="179"/>
                    <a:pt x="389" y="182"/>
                  </a:cubicBezTo>
                  <a:cubicBezTo>
                    <a:pt x="387" y="185"/>
                    <a:pt x="387" y="186"/>
                    <a:pt x="386" y="186"/>
                  </a:cubicBezTo>
                  <a:cubicBezTo>
                    <a:pt x="385" y="186"/>
                    <a:pt x="383" y="186"/>
                    <a:pt x="381" y="189"/>
                  </a:cubicBezTo>
                  <a:cubicBezTo>
                    <a:pt x="379" y="192"/>
                    <a:pt x="377" y="192"/>
                    <a:pt x="375" y="195"/>
                  </a:cubicBezTo>
                  <a:cubicBezTo>
                    <a:pt x="372" y="198"/>
                    <a:pt x="372" y="197"/>
                    <a:pt x="371" y="198"/>
                  </a:cubicBezTo>
                  <a:cubicBezTo>
                    <a:pt x="371" y="199"/>
                    <a:pt x="367" y="204"/>
                    <a:pt x="366" y="204"/>
                  </a:cubicBezTo>
                  <a:cubicBezTo>
                    <a:pt x="365" y="204"/>
                    <a:pt x="364" y="204"/>
                    <a:pt x="362" y="205"/>
                  </a:cubicBezTo>
                  <a:cubicBezTo>
                    <a:pt x="359" y="205"/>
                    <a:pt x="360" y="205"/>
                    <a:pt x="356" y="206"/>
                  </a:cubicBezTo>
                  <a:cubicBezTo>
                    <a:pt x="351" y="207"/>
                    <a:pt x="347" y="208"/>
                    <a:pt x="345" y="209"/>
                  </a:cubicBezTo>
                  <a:cubicBezTo>
                    <a:pt x="342" y="211"/>
                    <a:pt x="340" y="211"/>
                    <a:pt x="337" y="211"/>
                  </a:cubicBezTo>
                  <a:cubicBezTo>
                    <a:pt x="333" y="211"/>
                    <a:pt x="332" y="211"/>
                    <a:pt x="327" y="211"/>
                  </a:cubicBezTo>
                  <a:cubicBezTo>
                    <a:pt x="322" y="212"/>
                    <a:pt x="322" y="213"/>
                    <a:pt x="318" y="214"/>
                  </a:cubicBezTo>
                  <a:cubicBezTo>
                    <a:pt x="314" y="214"/>
                    <a:pt x="314" y="214"/>
                    <a:pt x="314" y="213"/>
                  </a:cubicBezTo>
                  <a:cubicBezTo>
                    <a:pt x="313" y="212"/>
                    <a:pt x="310" y="211"/>
                    <a:pt x="307" y="211"/>
                  </a:cubicBezTo>
                  <a:cubicBezTo>
                    <a:pt x="305" y="211"/>
                    <a:pt x="302" y="211"/>
                    <a:pt x="302" y="208"/>
                  </a:cubicBezTo>
                  <a:cubicBezTo>
                    <a:pt x="301" y="206"/>
                    <a:pt x="289" y="189"/>
                    <a:pt x="284" y="187"/>
                  </a:cubicBezTo>
                  <a:cubicBezTo>
                    <a:pt x="279" y="186"/>
                    <a:pt x="278" y="187"/>
                    <a:pt x="276" y="188"/>
                  </a:cubicBezTo>
                  <a:cubicBezTo>
                    <a:pt x="273" y="188"/>
                    <a:pt x="257" y="195"/>
                    <a:pt x="251" y="198"/>
                  </a:cubicBezTo>
                  <a:cubicBezTo>
                    <a:pt x="245" y="201"/>
                    <a:pt x="223" y="217"/>
                    <a:pt x="221" y="218"/>
                  </a:cubicBezTo>
                  <a:cubicBezTo>
                    <a:pt x="220" y="218"/>
                    <a:pt x="218" y="212"/>
                    <a:pt x="218" y="212"/>
                  </a:cubicBezTo>
                  <a:cubicBezTo>
                    <a:pt x="218" y="212"/>
                    <a:pt x="224" y="207"/>
                    <a:pt x="228" y="203"/>
                  </a:cubicBezTo>
                  <a:cubicBezTo>
                    <a:pt x="233" y="199"/>
                    <a:pt x="237" y="189"/>
                    <a:pt x="238" y="184"/>
                  </a:cubicBezTo>
                  <a:cubicBezTo>
                    <a:pt x="239" y="179"/>
                    <a:pt x="242" y="170"/>
                    <a:pt x="243" y="165"/>
                  </a:cubicBezTo>
                  <a:cubicBezTo>
                    <a:pt x="245" y="159"/>
                    <a:pt x="246" y="152"/>
                    <a:pt x="248" y="148"/>
                  </a:cubicBezTo>
                  <a:cubicBezTo>
                    <a:pt x="249" y="145"/>
                    <a:pt x="251" y="131"/>
                    <a:pt x="249" y="125"/>
                  </a:cubicBezTo>
                  <a:cubicBezTo>
                    <a:pt x="247" y="120"/>
                    <a:pt x="246" y="115"/>
                    <a:pt x="243" y="109"/>
                  </a:cubicBezTo>
                  <a:cubicBezTo>
                    <a:pt x="240" y="103"/>
                    <a:pt x="244" y="103"/>
                    <a:pt x="241" y="98"/>
                  </a:cubicBezTo>
                  <a:cubicBezTo>
                    <a:pt x="238" y="94"/>
                    <a:pt x="228" y="90"/>
                    <a:pt x="226" y="88"/>
                  </a:cubicBezTo>
                  <a:cubicBezTo>
                    <a:pt x="224" y="86"/>
                    <a:pt x="189" y="68"/>
                    <a:pt x="168" y="87"/>
                  </a:cubicBezTo>
                  <a:cubicBezTo>
                    <a:pt x="147" y="106"/>
                    <a:pt x="149" y="135"/>
                    <a:pt x="149" y="137"/>
                  </a:cubicBezTo>
                  <a:cubicBezTo>
                    <a:pt x="149" y="139"/>
                    <a:pt x="148" y="142"/>
                    <a:pt x="147" y="142"/>
                  </a:cubicBezTo>
                  <a:cubicBezTo>
                    <a:pt x="146" y="143"/>
                    <a:pt x="145" y="148"/>
                    <a:pt x="148" y="156"/>
                  </a:cubicBezTo>
                  <a:cubicBezTo>
                    <a:pt x="152" y="163"/>
                    <a:pt x="153" y="164"/>
                    <a:pt x="154" y="167"/>
                  </a:cubicBezTo>
                  <a:cubicBezTo>
                    <a:pt x="155" y="170"/>
                    <a:pt x="158" y="174"/>
                    <a:pt x="157" y="181"/>
                  </a:cubicBezTo>
                  <a:cubicBezTo>
                    <a:pt x="156" y="188"/>
                    <a:pt x="155" y="198"/>
                    <a:pt x="155" y="198"/>
                  </a:cubicBezTo>
                  <a:cubicBezTo>
                    <a:pt x="155" y="198"/>
                    <a:pt x="150" y="197"/>
                    <a:pt x="148" y="205"/>
                  </a:cubicBezTo>
                  <a:cubicBezTo>
                    <a:pt x="145" y="213"/>
                    <a:pt x="141" y="218"/>
                    <a:pt x="140" y="219"/>
                  </a:cubicBezTo>
                  <a:cubicBezTo>
                    <a:pt x="139" y="220"/>
                    <a:pt x="133" y="224"/>
                    <a:pt x="131" y="224"/>
                  </a:cubicBezTo>
                  <a:cubicBezTo>
                    <a:pt x="129" y="224"/>
                    <a:pt x="121" y="224"/>
                    <a:pt x="119" y="224"/>
                  </a:cubicBezTo>
                  <a:cubicBezTo>
                    <a:pt x="118" y="224"/>
                    <a:pt x="108" y="226"/>
                    <a:pt x="107" y="227"/>
                  </a:cubicBezTo>
                  <a:cubicBezTo>
                    <a:pt x="105" y="228"/>
                    <a:pt x="103" y="228"/>
                    <a:pt x="100" y="231"/>
                  </a:cubicBezTo>
                  <a:cubicBezTo>
                    <a:pt x="97" y="234"/>
                    <a:pt x="93" y="235"/>
                    <a:pt x="91" y="236"/>
                  </a:cubicBezTo>
                  <a:cubicBezTo>
                    <a:pt x="91" y="236"/>
                    <a:pt x="73" y="242"/>
                    <a:pt x="71" y="244"/>
                  </a:cubicBezTo>
                  <a:cubicBezTo>
                    <a:pt x="68" y="245"/>
                    <a:pt x="63" y="249"/>
                    <a:pt x="62" y="253"/>
                  </a:cubicBezTo>
                  <a:cubicBezTo>
                    <a:pt x="61" y="256"/>
                    <a:pt x="62" y="271"/>
                    <a:pt x="60" y="274"/>
                  </a:cubicBezTo>
                  <a:cubicBezTo>
                    <a:pt x="58" y="276"/>
                    <a:pt x="57" y="278"/>
                    <a:pt x="56" y="281"/>
                  </a:cubicBezTo>
                  <a:cubicBezTo>
                    <a:pt x="55" y="283"/>
                    <a:pt x="53" y="291"/>
                    <a:pt x="53" y="297"/>
                  </a:cubicBezTo>
                  <a:cubicBezTo>
                    <a:pt x="52" y="303"/>
                    <a:pt x="53" y="311"/>
                    <a:pt x="52" y="315"/>
                  </a:cubicBezTo>
                  <a:cubicBezTo>
                    <a:pt x="50" y="319"/>
                    <a:pt x="48" y="323"/>
                    <a:pt x="47" y="326"/>
                  </a:cubicBezTo>
                  <a:cubicBezTo>
                    <a:pt x="46" y="328"/>
                    <a:pt x="46" y="333"/>
                    <a:pt x="45" y="336"/>
                  </a:cubicBezTo>
                  <a:cubicBezTo>
                    <a:pt x="45" y="340"/>
                    <a:pt x="45" y="344"/>
                    <a:pt x="42" y="348"/>
                  </a:cubicBezTo>
                  <a:cubicBezTo>
                    <a:pt x="38" y="351"/>
                    <a:pt x="36" y="359"/>
                    <a:pt x="35" y="360"/>
                  </a:cubicBezTo>
                  <a:cubicBezTo>
                    <a:pt x="34" y="362"/>
                    <a:pt x="36" y="370"/>
                    <a:pt x="33" y="374"/>
                  </a:cubicBezTo>
                  <a:cubicBezTo>
                    <a:pt x="30" y="377"/>
                    <a:pt x="26" y="387"/>
                    <a:pt x="26" y="390"/>
                  </a:cubicBezTo>
                  <a:cubicBezTo>
                    <a:pt x="26" y="393"/>
                    <a:pt x="27" y="394"/>
                    <a:pt x="25" y="396"/>
                  </a:cubicBezTo>
                  <a:cubicBezTo>
                    <a:pt x="24" y="398"/>
                    <a:pt x="21" y="398"/>
                    <a:pt x="20" y="403"/>
                  </a:cubicBezTo>
                  <a:cubicBezTo>
                    <a:pt x="19" y="408"/>
                    <a:pt x="18" y="420"/>
                    <a:pt x="16" y="422"/>
                  </a:cubicBezTo>
                  <a:cubicBezTo>
                    <a:pt x="15" y="424"/>
                    <a:pt x="14" y="428"/>
                    <a:pt x="12" y="431"/>
                  </a:cubicBezTo>
                  <a:cubicBezTo>
                    <a:pt x="11" y="434"/>
                    <a:pt x="6" y="452"/>
                    <a:pt x="6" y="456"/>
                  </a:cubicBezTo>
                  <a:cubicBezTo>
                    <a:pt x="6" y="461"/>
                    <a:pt x="4" y="490"/>
                    <a:pt x="4" y="494"/>
                  </a:cubicBezTo>
                  <a:cubicBezTo>
                    <a:pt x="4" y="498"/>
                    <a:pt x="3" y="501"/>
                    <a:pt x="5" y="504"/>
                  </a:cubicBezTo>
                  <a:cubicBezTo>
                    <a:pt x="7" y="507"/>
                    <a:pt x="6" y="510"/>
                    <a:pt x="6" y="512"/>
                  </a:cubicBezTo>
                  <a:cubicBezTo>
                    <a:pt x="6" y="514"/>
                    <a:pt x="0" y="536"/>
                    <a:pt x="2" y="538"/>
                  </a:cubicBezTo>
                  <a:cubicBezTo>
                    <a:pt x="4" y="541"/>
                    <a:pt x="5" y="540"/>
                    <a:pt x="5" y="543"/>
                  </a:cubicBezTo>
                  <a:cubicBezTo>
                    <a:pt x="5" y="545"/>
                    <a:pt x="3" y="559"/>
                    <a:pt x="10" y="568"/>
                  </a:cubicBezTo>
                  <a:cubicBezTo>
                    <a:pt x="18" y="578"/>
                    <a:pt x="13" y="572"/>
                    <a:pt x="15" y="574"/>
                  </a:cubicBezTo>
                  <a:cubicBezTo>
                    <a:pt x="18" y="575"/>
                    <a:pt x="19" y="578"/>
                    <a:pt x="21" y="578"/>
                  </a:cubicBezTo>
                  <a:cubicBezTo>
                    <a:pt x="23" y="579"/>
                    <a:pt x="25" y="582"/>
                    <a:pt x="27" y="583"/>
                  </a:cubicBezTo>
                  <a:cubicBezTo>
                    <a:pt x="30" y="584"/>
                    <a:pt x="30" y="588"/>
                    <a:pt x="34" y="588"/>
                  </a:cubicBezTo>
                  <a:cubicBezTo>
                    <a:pt x="37" y="588"/>
                    <a:pt x="37" y="585"/>
                    <a:pt x="36" y="577"/>
                  </a:cubicBezTo>
                  <a:cubicBezTo>
                    <a:pt x="35" y="568"/>
                    <a:pt x="35" y="564"/>
                    <a:pt x="34" y="562"/>
                  </a:cubicBezTo>
                  <a:cubicBezTo>
                    <a:pt x="34" y="559"/>
                    <a:pt x="35" y="554"/>
                    <a:pt x="34" y="551"/>
                  </a:cubicBezTo>
                  <a:cubicBezTo>
                    <a:pt x="32" y="548"/>
                    <a:pt x="33" y="547"/>
                    <a:pt x="33" y="547"/>
                  </a:cubicBezTo>
                  <a:cubicBezTo>
                    <a:pt x="33" y="547"/>
                    <a:pt x="39" y="547"/>
                    <a:pt x="40" y="546"/>
                  </a:cubicBezTo>
                  <a:cubicBezTo>
                    <a:pt x="40" y="545"/>
                    <a:pt x="40" y="550"/>
                    <a:pt x="40" y="551"/>
                  </a:cubicBezTo>
                  <a:cubicBezTo>
                    <a:pt x="40" y="552"/>
                    <a:pt x="40" y="560"/>
                    <a:pt x="45" y="562"/>
                  </a:cubicBezTo>
                  <a:cubicBezTo>
                    <a:pt x="50" y="564"/>
                    <a:pt x="51" y="563"/>
                    <a:pt x="52" y="560"/>
                  </a:cubicBezTo>
                  <a:cubicBezTo>
                    <a:pt x="52" y="556"/>
                    <a:pt x="52" y="554"/>
                    <a:pt x="52" y="552"/>
                  </a:cubicBezTo>
                  <a:cubicBezTo>
                    <a:pt x="53" y="550"/>
                    <a:pt x="52" y="546"/>
                    <a:pt x="52" y="543"/>
                  </a:cubicBezTo>
                  <a:cubicBezTo>
                    <a:pt x="51" y="539"/>
                    <a:pt x="50" y="528"/>
                    <a:pt x="50" y="528"/>
                  </a:cubicBezTo>
                  <a:cubicBezTo>
                    <a:pt x="50" y="528"/>
                    <a:pt x="49" y="518"/>
                    <a:pt x="52" y="506"/>
                  </a:cubicBezTo>
                  <a:cubicBezTo>
                    <a:pt x="55" y="494"/>
                    <a:pt x="61" y="480"/>
                    <a:pt x="62" y="473"/>
                  </a:cubicBezTo>
                  <a:cubicBezTo>
                    <a:pt x="63" y="467"/>
                    <a:pt x="64" y="465"/>
                    <a:pt x="68" y="458"/>
                  </a:cubicBezTo>
                  <a:cubicBezTo>
                    <a:pt x="71" y="451"/>
                    <a:pt x="72" y="444"/>
                    <a:pt x="72" y="432"/>
                  </a:cubicBezTo>
                  <a:cubicBezTo>
                    <a:pt x="72" y="420"/>
                    <a:pt x="70" y="419"/>
                    <a:pt x="72" y="418"/>
                  </a:cubicBezTo>
                  <a:cubicBezTo>
                    <a:pt x="73" y="416"/>
                    <a:pt x="87" y="389"/>
                    <a:pt x="87" y="389"/>
                  </a:cubicBezTo>
                  <a:cubicBezTo>
                    <a:pt x="90" y="410"/>
                    <a:pt x="90" y="410"/>
                    <a:pt x="90" y="410"/>
                  </a:cubicBezTo>
                  <a:cubicBezTo>
                    <a:pt x="90" y="410"/>
                    <a:pt x="91" y="432"/>
                    <a:pt x="92" y="439"/>
                  </a:cubicBezTo>
                  <a:cubicBezTo>
                    <a:pt x="92" y="447"/>
                    <a:pt x="92" y="462"/>
                    <a:pt x="92" y="467"/>
                  </a:cubicBezTo>
                  <a:cubicBezTo>
                    <a:pt x="91" y="471"/>
                    <a:pt x="86" y="483"/>
                    <a:pt x="87" y="492"/>
                  </a:cubicBezTo>
                  <a:cubicBezTo>
                    <a:pt x="89" y="500"/>
                    <a:pt x="89" y="499"/>
                    <a:pt x="89" y="505"/>
                  </a:cubicBezTo>
                  <a:cubicBezTo>
                    <a:pt x="89" y="511"/>
                    <a:pt x="87" y="520"/>
                    <a:pt x="86" y="526"/>
                  </a:cubicBezTo>
                  <a:cubicBezTo>
                    <a:pt x="85" y="532"/>
                    <a:pt x="82" y="545"/>
                    <a:pt x="82" y="555"/>
                  </a:cubicBezTo>
                  <a:cubicBezTo>
                    <a:pt x="82" y="565"/>
                    <a:pt x="78" y="577"/>
                    <a:pt x="78" y="582"/>
                  </a:cubicBezTo>
                  <a:cubicBezTo>
                    <a:pt x="78" y="588"/>
                    <a:pt x="76" y="595"/>
                    <a:pt x="79" y="596"/>
                  </a:cubicBezTo>
                  <a:cubicBezTo>
                    <a:pt x="82" y="597"/>
                    <a:pt x="83" y="597"/>
                    <a:pt x="85" y="595"/>
                  </a:cubicBezTo>
                  <a:cubicBezTo>
                    <a:pt x="88" y="593"/>
                    <a:pt x="87" y="598"/>
                    <a:pt x="86" y="609"/>
                  </a:cubicBezTo>
                  <a:cubicBezTo>
                    <a:pt x="86" y="620"/>
                    <a:pt x="86" y="629"/>
                    <a:pt x="86" y="643"/>
                  </a:cubicBezTo>
                  <a:cubicBezTo>
                    <a:pt x="87" y="656"/>
                    <a:pt x="88" y="679"/>
                    <a:pt x="90" y="701"/>
                  </a:cubicBezTo>
                  <a:cubicBezTo>
                    <a:pt x="91" y="723"/>
                    <a:pt x="91" y="744"/>
                    <a:pt x="93" y="749"/>
                  </a:cubicBezTo>
                  <a:cubicBezTo>
                    <a:pt x="94" y="755"/>
                    <a:pt x="91" y="767"/>
                    <a:pt x="92" y="773"/>
                  </a:cubicBezTo>
                  <a:cubicBezTo>
                    <a:pt x="93" y="779"/>
                    <a:pt x="93" y="778"/>
                    <a:pt x="94" y="783"/>
                  </a:cubicBezTo>
                  <a:cubicBezTo>
                    <a:pt x="94" y="789"/>
                    <a:pt x="92" y="796"/>
                    <a:pt x="92" y="797"/>
                  </a:cubicBezTo>
                  <a:cubicBezTo>
                    <a:pt x="92" y="798"/>
                    <a:pt x="88" y="823"/>
                    <a:pt x="88" y="830"/>
                  </a:cubicBezTo>
                  <a:cubicBezTo>
                    <a:pt x="89" y="837"/>
                    <a:pt x="86" y="862"/>
                    <a:pt x="89" y="871"/>
                  </a:cubicBezTo>
                  <a:cubicBezTo>
                    <a:pt x="91" y="880"/>
                    <a:pt x="92" y="893"/>
                    <a:pt x="92" y="900"/>
                  </a:cubicBezTo>
                  <a:cubicBezTo>
                    <a:pt x="92" y="908"/>
                    <a:pt x="91" y="914"/>
                    <a:pt x="92" y="917"/>
                  </a:cubicBezTo>
                  <a:cubicBezTo>
                    <a:pt x="93" y="921"/>
                    <a:pt x="98" y="935"/>
                    <a:pt x="95" y="938"/>
                  </a:cubicBezTo>
                  <a:cubicBezTo>
                    <a:pt x="92" y="941"/>
                    <a:pt x="93" y="953"/>
                    <a:pt x="91" y="956"/>
                  </a:cubicBezTo>
                  <a:cubicBezTo>
                    <a:pt x="90" y="959"/>
                    <a:pt x="86" y="957"/>
                    <a:pt x="81" y="960"/>
                  </a:cubicBezTo>
                  <a:cubicBezTo>
                    <a:pt x="77" y="962"/>
                    <a:pt x="75" y="963"/>
                    <a:pt x="75" y="971"/>
                  </a:cubicBezTo>
                  <a:cubicBezTo>
                    <a:pt x="76" y="979"/>
                    <a:pt x="83" y="993"/>
                    <a:pt x="83" y="995"/>
                  </a:cubicBezTo>
                  <a:cubicBezTo>
                    <a:pt x="84" y="997"/>
                    <a:pt x="86" y="1007"/>
                    <a:pt x="86" y="1007"/>
                  </a:cubicBezTo>
                  <a:cubicBezTo>
                    <a:pt x="86" y="1007"/>
                    <a:pt x="81" y="1015"/>
                    <a:pt x="79" y="1018"/>
                  </a:cubicBezTo>
                  <a:cubicBezTo>
                    <a:pt x="77" y="1021"/>
                    <a:pt x="66" y="1030"/>
                    <a:pt x="66" y="1035"/>
                  </a:cubicBezTo>
                  <a:cubicBezTo>
                    <a:pt x="66" y="1040"/>
                    <a:pt x="66" y="1042"/>
                    <a:pt x="66" y="1043"/>
                  </a:cubicBezTo>
                  <a:cubicBezTo>
                    <a:pt x="65" y="1044"/>
                    <a:pt x="61" y="1048"/>
                    <a:pt x="68" y="1049"/>
                  </a:cubicBezTo>
                  <a:cubicBezTo>
                    <a:pt x="74" y="1051"/>
                    <a:pt x="108" y="1051"/>
                    <a:pt x="113" y="1050"/>
                  </a:cubicBezTo>
                  <a:cubicBezTo>
                    <a:pt x="119" y="1048"/>
                    <a:pt x="131" y="1045"/>
                    <a:pt x="131" y="1042"/>
                  </a:cubicBezTo>
                  <a:cubicBezTo>
                    <a:pt x="130" y="1040"/>
                    <a:pt x="129" y="1038"/>
                    <a:pt x="130" y="1038"/>
                  </a:cubicBezTo>
                  <a:cubicBezTo>
                    <a:pt x="131" y="1038"/>
                    <a:pt x="144" y="1034"/>
                    <a:pt x="144" y="1034"/>
                  </a:cubicBezTo>
                  <a:cubicBezTo>
                    <a:pt x="143" y="1022"/>
                    <a:pt x="143" y="1022"/>
                    <a:pt x="143" y="1022"/>
                  </a:cubicBezTo>
                  <a:cubicBezTo>
                    <a:pt x="143" y="1022"/>
                    <a:pt x="141" y="1020"/>
                    <a:pt x="141" y="1018"/>
                  </a:cubicBezTo>
                  <a:cubicBezTo>
                    <a:pt x="141" y="1016"/>
                    <a:pt x="141" y="1013"/>
                    <a:pt x="144" y="1010"/>
                  </a:cubicBezTo>
                  <a:cubicBezTo>
                    <a:pt x="146" y="1006"/>
                    <a:pt x="157" y="993"/>
                    <a:pt x="157" y="985"/>
                  </a:cubicBezTo>
                  <a:cubicBezTo>
                    <a:pt x="157" y="977"/>
                    <a:pt x="156" y="966"/>
                    <a:pt x="152" y="964"/>
                  </a:cubicBezTo>
                  <a:cubicBezTo>
                    <a:pt x="149" y="961"/>
                    <a:pt x="144" y="957"/>
                    <a:pt x="144" y="957"/>
                  </a:cubicBezTo>
                  <a:cubicBezTo>
                    <a:pt x="144" y="957"/>
                    <a:pt x="148" y="950"/>
                    <a:pt x="148" y="944"/>
                  </a:cubicBezTo>
                  <a:cubicBezTo>
                    <a:pt x="149" y="938"/>
                    <a:pt x="152" y="919"/>
                    <a:pt x="154" y="906"/>
                  </a:cubicBezTo>
                  <a:cubicBezTo>
                    <a:pt x="155" y="893"/>
                    <a:pt x="156" y="877"/>
                    <a:pt x="156" y="873"/>
                  </a:cubicBezTo>
                  <a:cubicBezTo>
                    <a:pt x="156" y="869"/>
                    <a:pt x="158" y="852"/>
                    <a:pt x="158" y="848"/>
                  </a:cubicBezTo>
                  <a:cubicBezTo>
                    <a:pt x="158" y="843"/>
                    <a:pt x="158" y="841"/>
                    <a:pt x="157" y="838"/>
                  </a:cubicBezTo>
                  <a:cubicBezTo>
                    <a:pt x="156" y="836"/>
                    <a:pt x="155" y="835"/>
                    <a:pt x="156" y="833"/>
                  </a:cubicBezTo>
                  <a:cubicBezTo>
                    <a:pt x="157" y="831"/>
                    <a:pt x="162" y="824"/>
                    <a:pt x="161" y="812"/>
                  </a:cubicBezTo>
                  <a:cubicBezTo>
                    <a:pt x="160" y="800"/>
                    <a:pt x="157" y="803"/>
                    <a:pt x="160" y="798"/>
                  </a:cubicBezTo>
                  <a:cubicBezTo>
                    <a:pt x="160" y="798"/>
                    <a:pt x="166" y="791"/>
                    <a:pt x="169" y="770"/>
                  </a:cubicBezTo>
                  <a:cubicBezTo>
                    <a:pt x="173" y="750"/>
                    <a:pt x="178" y="712"/>
                    <a:pt x="178" y="710"/>
                  </a:cubicBezTo>
                  <a:cubicBezTo>
                    <a:pt x="178" y="707"/>
                    <a:pt x="179" y="688"/>
                    <a:pt x="180" y="684"/>
                  </a:cubicBezTo>
                  <a:cubicBezTo>
                    <a:pt x="181" y="680"/>
                    <a:pt x="185" y="671"/>
                    <a:pt x="185" y="660"/>
                  </a:cubicBezTo>
                  <a:cubicBezTo>
                    <a:pt x="185" y="648"/>
                    <a:pt x="189" y="635"/>
                    <a:pt x="190" y="633"/>
                  </a:cubicBezTo>
                  <a:cubicBezTo>
                    <a:pt x="191" y="631"/>
                    <a:pt x="194" y="618"/>
                    <a:pt x="194" y="617"/>
                  </a:cubicBezTo>
                  <a:cubicBezTo>
                    <a:pt x="194" y="615"/>
                    <a:pt x="198" y="606"/>
                    <a:pt x="200" y="60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28"/>
            <p:cNvSpPr/>
            <p:nvPr/>
          </p:nvSpPr>
          <p:spPr bwMode="auto">
            <a:xfrm>
              <a:off x="2557" y="1387"/>
              <a:ext cx="449" cy="661"/>
            </a:xfrm>
            <a:custGeom>
              <a:avLst/>
              <a:gdLst>
                <a:gd name="T0" fmla="*/ 0 w 190"/>
                <a:gd name="T1" fmla="*/ 277 h 280"/>
                <a:gd name="T2" fmla="*/ 34 w 190"/>
                <a:gd name="T3" fmla="*/ 278 h 280"/>
                <a:gd name="T4" fmla="*/ 72 w 190"/>
                <a:gd name="T5" fmla="*/ 278 h 280"/>
                <a:gd name="T6" fmla="*/ 122 w 190"/>
                <a:gd name="T7" fmla="*/ 273 h 280"/>
                <a:gd name="T8" fmla="*/ 147 w 190"/>
                <a:gd name="T9" fmla="*/ 270 h 280"/>
                <a:gd name="T10" fmla="*/ 173 w 190"/>
                <a:gd name="T11" fmla="*/ 266 h 280"/>
                <a:gd name="T12" fmla="*/ 187 w 190"/>
                <a:gd name="T13" fmla="*/ 236 h 280"/>
                <a:gd name="T14" fmla="*/ 189 w 190"/>
                <a:gd name="T15" fmla="*/ 205 h 280"/>
                <a:gd name="T16" fmla="*/ 187 w 190"/>
                <a:gd name="T17" fmla="*/ 170 h 280"/>
                <a:gd name="T18" fmla="*/ 180 w 190"/>
                <a:gd name="T19" fmla="*/ 137 h 280"/>
                <a:gd name="T20" fmla="*/ 156 w 190"/>
                <a:gd name="T21" fmla="*/ 113 h 280"/>
                <a:gd name="T22" fmla="*/ 131 w 190"/>
                <a:gd name="T23" fmla="*/ 77 h 280"/>
                <a:gd name="T24" fmla="*/ 106 w 190"/>
                <a:gd name="T25" fmla="*/ 33 h 280"/>
                <a:gd name="T26" fmla="*/ 110 w 190"/>
                <a:gd name="T27" fmla="*/ 21 h 280"/>
                <a:gd name="T28" fmla="*/ 108 w 190"/>
                <a:gd name="T29" fmla="*/ 15 h 280"/>
                <a:gd name="T30" fmla="*/ 91 w 190"/>
                <a:gd name="T31" fmla="*/ 19 h 280"/>
                <a:gd name="T32" fmla="*/ 69 w 190"/>
                <a:gd name="T33" fmla="*/ 23 h 280"/>
                <a:gd name="T34" fmla="*/ 41 w 190"/>
                <a:gd name="T35" fmla="*/ 3 h 280"/>
                <a:gd name="T36" fmla="*/ 38 w 190"/>
                <a:gd name="T37" fmla="*/ 8 h 280"/>
                <a:gd name="T38" fmla="*/ 26 w 190"/>
                <a:gd name="T39" fmla="*/ 56 h 280"/>
                <a:gd name="T40" fmla="*/ 13 w 190"/>
                <a:gd name="T41" fmla="*/ 150 h 280"/>
                <a:gd name="T42" fmla="*/ 8 w 190"/>
                <a:gd name="T43" fmla="*/ 198 h 280"/>
                <a:gd name="T44" fmla="*/ 0 w 190"/>
                <a:gd name="T45" fmla="*/ 27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0" h="280">
                  <a:moveTo>
                    <a:pt x="0" y="277"/>
                  </a:moveTo>
                  <a:cubicBezTo>
                    <a:pt x="0" y="277"/>
                    <a:pt x="21" y="277"/>
                    <a:pt x="34" y="278"/>
                  </a:cubicBezTo>
                  <a:cubicBezTo>
                    <a:pt x="48" y="280"/>
                    <a:pt x="72" y="278"/>
                    <a:pt x="72" y="278"/>
                  </a:cubicBezTo>
                  <a:cubicBezTo>
                    <a:pt x="72" y="278"/>
                    <a:pt x="112" y="274"/>
                    <a:pt x="122" y="273"/>
                  </a:cubicBezTo>
                  <a:cubicBezTo>
                    <a:pt x="131" y="272"/>
                    <a:pt x="139" y="270"/>
                    <a:pt x="147" y="270"/>
                  </a:cubicBezTo>
                  <a:cubicBezTo>
                    <a:pt x="156" y="270"/>
                    <a:pt x="167" y="269"/>
                    <a:pt x="173" y="266"/>
                  </a:cubicBezTo>
                  <a:cubicBezTo>
                    <a:pt x="180" y="262"/>
                    <a:pt x="187" y="248"/>
                    <a:pt x="187" y="236"/>
                  </a:cubicBezTo>
                  <a:cubicBezTo>
                    <a:pt x="187" y="224"/>
                    <a:pt x="188" y="215"/>
                    <a:pt x="189" y="205"/>
                  </a:cubicBezTo>
                  <a:cubicBezTo>
                    <a:pt x="190" y="194"/>
                    <a:pt x="190" y="185"/>
                    <a:pt x="187" y="170"/>
                  </a:cubicBezTo>
                  <a:cubicBezTo>
                    <a:pt x="184" y="156"/>
                    <a:pt x="181" y="140"/>
                    <a:pt x="180" y="137"/>
                  </a:cubicBezTo>
                  <a:cubicBezTo>
                    <a:pt x="178" y="135"/>
                    <a:pt x="166" y="128"/>
                    <a:pt x="156" y="113"/>
                  </a:cubicBezTo>
                  <a:cubicBezTo>
                    <a:pt x="146" y="99"/>
                    <a:pt x="141" y="90"/>
                    <a:pt x="131" y="77"/>
                  </a:cubicBezTo>
                  <a:cubicBezTo>
                    <a:pt x="121" y="64"/>
                    <a:pt x="106" y="44"/>
                    <a:pt x="106" y="33"/>
                  </a:cubicBezTo>
                  <a:cubicBezTo>
                    <a:pt x="107" y="22"/>
                    <a:pt x="110" y="21"/>
                    <a:pt x="110" y="21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8" y="15"/>
                    <a:pt x="101" y="20"/>
                    <a:pt x="91" y="19"/>
                  </a:cubicBezTo>
                  <a:cubicBezTo>
                    <a:pt x="81" y="18"/>
                    <a:pt x="70" y="22"/>
                    <a:pt x="69" y="23"/>
                  </a:cubicBezTo>
                  <a:cubicBezTo>
                    <a:pt x="67" y="24"/>
                    <a:pt x="42" y="5"/>
                    <a:pt x="41" y="3"/>
                  </a:cubicBezTo>
                  <a:cubicBezTo>
                    <a:pt x="39" y="0"/>
                    <a:pt x="38" y="8"/>
                    <a:pt x="38" y="8"/>
                  </a:cubicBezTo>
                  <a:cubicBezTo>
                    <a:pt x="38" y="8"/>
                    <a:pt x="31" y="25"/>
                    <a:pt x="26" y="56"/>
                  </a:cubicBezTo>
                  <a:cubicBezTo>
                    <a:pt x="21" y="86"/>
                    <a:pt x="16" y="133"/>
                    <a:pt x="13" y="150"/>
                  </a:cubicBezTo>
                  <a:cubicBezTo>
                    <a:pt x="9" y="167"/>
                    <a:pt x="9" y="186"/>
                    <a:pt x="8" y="198"/>
                  </a:cubicBezTo>
                  <a:cubicBezTo>
                    <a:pt x="6" y="211"/>
                    <a:pt x="0" y="277"/>
                    <a:pt x="0" y="2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9"/>
            <p:cNvSpPr/>
            <p:nvPr/>
          </p:nvSpPr>
          <p:spPr bwMode="auto">
            <a:xfrm>
              <a:off x="2692" y="1455"/>
              <a:ext cx="160" cy="643"/>
            </a:xfrm>
            <a:custGeom>
              <a:avLst/>
              <a:gdLst>
                <a:gd name="T0" fmla="*/ 31 w 68"/>
                <a:gd name="T1" fmla="*/ 3 h 272"/>
                <a:gd name="T2" fmla="*/ 5 w 68"/>
                <a:gd name="T3" fmla="*/ 3 h 272"/>
                <a:gd name="T4" fmla="*/ 10 w 68"/>
                <a:gd name="T5" fmla="*/ 17 h 272"/>
                <a:gd name="T6" fmla="*/ 4 w 68"/>
                <a:gd name="T7" fmla="*/ 48 h 272"/>
                <a:gd name="T8" fmla="*/ 17 w 68"/>
                <a:gd name="T9" fmla="*/ 251 h 272"/>
                <a:gd name="T10" fmla="*/ 41 w 68"/>
                <a:gd name="T11" fmla="*/ 272 h 272"/>
                <a:gd name="T12" fmla="*/ 68 w 68"/>
                <a:gd name="T13" fmla="*/ 239 h 272"/>
                <a:gd name="T14" fmla="*/ 54 w 68"/>
                <a:gd name="T15" fmla="*/ 132 h 272"/>
                <a:gd name="T16" fmla="*/ 42 w 68"/>
                <a:gd name="T17" fmla="*/ 49 h 272"/>
                <a:gd name="T18" fmla="*/ 29 w 68"/>
                <a:gd name="T19" fmla="*/ 18 h 272"/>
                <a:gd name="T20" fmla="*/ 31 w 68"/>
                <a:gd name="T21" fmla="*/ 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72">
                  <a:moveTo>
                    <a:pt x="31" y="3"/>
                  </a:moveTo>
                  <a:cubicBezTo>
                    <a:pt x="31" y="3"/>
                    <a:pt x="10" y="0"/>
                    <a:pt x="5" y="3"/>
                  </a:cubicBezTo>
                  <a:cubicBezTo>
                    <a:pt x="0" y="7"/>
                    <a:pt x="7" y="14"/>
                    <a:pt x="10" y="17"/>
                  </a:cubicBezTo>
                  <a:cubicBezTo>
                    <a:pt x="13" y="21"/>
                    <a:pt x="4" y="26"/>
                    <a:pt x="4" y="48"/>
                  </a:cubicBezTo>
                  <a:cubicBezTo>
                    <a:pt x="4" y="71"/>
                    <a:pt x="3" y="239"/>
                    <a:pt x="17" y="251"/>
                  </a:cubicBezTo>
                  <a:cubicBezTo>
                    <a:pt x="31" y="263"/>
                    <a:pt x="41" y="272"/>
                    <a:pt x="41" y="272"/>
                  </a:cubicBezTo>
                  <a:cubicBezTo>
                    <a:pt x="68" y="239"/>
                    <a:pt x="68" y="239"/>
                    <a:pt x="68" y="239"/>
                  </a:cubicBezTo>
                  <a:cubicBezTo>
                    <a:pt x="68" y="239"/>
                    <a:pt x="59" y="163"/>
                    <a:pt x="54" y="132"/>
                  </a:cubicBezTo>
                  <a:cubicBezTo>
                    <a:pt x="49" y="100"/>
                    <a:pt x="47" y="66"/>
                    <a:pt x="42" y="49"/>
                  </a:cubicBezTo>
                  <a:cubicBezTo>
                    <a:pt x="37" y="32"/>
                    <a:pt x="26" y="23"/>
                    <a:pt x="29" y="18"/>
                  </a:cubicBezTo>
                  <a:cubicBezTo>
                    <a:pt x="33" y="14"/>
                    <a:pt x="35" y="4"/>
                    <a:pt x="31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30"/>
            <p:cNvSpPr/>
            <p:nvPr/>
          </p:nvSpPr>
          <p:spPr bwMode="auto">
            <a:xfrm>
              <a:off x="2628" y="1432"/>
              <a:ext cx="189" cy="73"/>
            </a:xfrm>
            <a:custGeom>
              <a:avLst/>
              <a:gdLst>
                <a:gd name="T0" fmla="*/ 2 w 80"/>
                <a:gd name="T1" fmla="*/ 30 h 31"/>
                <a:gd name="T2" fmla="*/ 20 w 80"/>
                <a:gd name="T3" fmla="*/ 15 h 31"/>
                <a:gd name="T4" fmla="*/ 39 w 80"/>
                <a:gd name="T5" fmla="*/ 4 h 31"/>
                <a:gd name="T6" fmla="*/ 51 w 80"/>
                <a:gd name="T7" fmla="*/ 1 h 31"/>
                <a:gd name="T8" fmla="*/ 55 w 80"/>
                <a:gd name="T9" fmla="*/ 1 h 31"/>
                <a:gd name="T10" fmla="*/ 70 w 80"/>
                <a:gd name="T11" fmla="*/ 18 h 31"/>
                <a:gd name="T12" fmla="*/ 80 w 80"/>
                <a:gd name="T13" fmla="*/ 27 h 31"/>
                <a:gd name="T14" fmla="*/ 80 w 80"/>
                <a:gd name="T15" fmla="*/ 27 h 31"/>
                <a:gd name="T16" fmla="*/ 70 w 80"/>
                <a:gd name="T17" fmla="*/ 18 h 31"/>
                <a:gd name="T18" fmla="*/ 55 w 80"/>
                <a:gd name="T19" fmla="*/ 1 h 31"/>
                <a:gd name="T20" fmla="*/ 51 w 80"/>
                <a:gd name="T21" fmla="*/ 0 h 31"/>
                <a:gd name="T22" fmla="*/ 38 w 80"/>
                <a:gd name="T23" fmla="*/ 3 h 31"/>
                <a:gd name="T24" fmla="*/ 20 w 80"/>
                <a:gd name="T25" fmla="*/ 15 h 31"/>
                <a:gd name="T26" fmla="*/ 2 w 80"/>
                <a:gd name="T27" fmla="*/ 30 h 31"/>
                <a:gd name="T28" fmla="*/ 2 w 80"/>
                <a:gd name="T29" fmla="*/ 30 h 31"/>
                <a:gd name="T30" fmla="*/ 2 w 80"/>
                <a:gd name="T31" fmla="*/ 30 h 31"/>
                <a:gd name="T32" fmla="*/ 1 w 80"/>
                <a:gd name="T33" fmla="*/ 28 h 31"/>
                <a:gd name="T34" fmla="*/ 0 w 80"/>
                <a:gd name="T35" fmla="*/ 22 h 31"/>
                <a:gd name="T36" fmla="*/ 0 w 80"/>
                <a:gd name="T37" fmla="*/ 15 h 31"/>
                <a:gd name="T38" fmla="*/ 0 w 80"/>
                <a:gd name="T39" fmla="*/ 15 h 31"/>
                <a:gd name="T40" fmla="*/ 0 w 80"/>
                <a:gd name="T41" fmla="*/ 28 h 31"/>
                <a:gd name="T42" fmla="*/ 2 w 80"/>
                <a:gd name="T43" fmla="*/ 31 h 31"/>
                <a:gd name="T44" fmla="*/ 2 w 80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31">
                  <a:moveTo>
                    <a:pt x="2" y="30"/>
                  </a:moveTo>
                  <a:cubicBezTo>
                    <a:pt x="5" y="29"/>
                    <a:pt x="14" y="22"/>
                    <a:pt x="20" y="15"/>
                  </a:cubicBezTo>
                  <a:cubicBezTo>
                    <a:pt x="27" y="8"/>
                    <a:pt x="36" y="6"/>
                    <a:pt x="39" y="4"/>
                  </a:cubicBezTo>
                  <a:cubicBezTo>
                    <a:pt x="41" y="2"/>
                    <a:pt x="46" y="1"/>
                    <a:pt x="51" y="1"/>
                  </a:cubicBezTo>
                  <a:cubicBezTo>
                    <a:pt x="52" y="1"/>
                    <a:pt x="54" y="1"/>
                    <a:pt x="55" y="1"/>
                  </a:cubicBezTo>
                  <a:cubicBezTo>
                    <a:pt x="62" y="2"/>
                    <a:pt x="67" y="11"/>
                    <a:pt x="70" y="18"/>
                  </a:cubicBezTo>
                  <a:cubicBezTo>
                    <a:pt x="73" y="26"/>
                    <a:pt x="79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7"/>
                    <a:pt x="73" y="25"/>
                    <a:pt x="70" y="18"/>
                  </a:cubicBezTo>
                  <a:cubicBezTo>
                    <a:pt x="67" y="10"/>
                    <a:pt x="62" y="2"/>
                    <a:pt x="55" y="1"/>
                  </a:cubicBezTo>
                  <a:cubicBezTo>
                    <a:pt x="54" y="1"/>
                    <a:pt x="52" y="0"/>
                    <a:pt x="51" y="0"/>
                  </a:cubicBezTo>
                  <a:cubicBezTo>
                    <a:pt x="46" y="0"/>
                    <a:pt x="41" y="2"/>
                    <a:pt x="38" y="3"/>
                  </a:cubicBezTo>
                  <a:cubicBezTo>
                    <a:pt x="36" y="6"/>
                    <a:pt x="26" y="8"/>
                    <a:pt x="20" y="15"/>
                  </a:cubicBezTo>
                  <a:cubicBezTo>
                    <a:pt x="13" y="22"/>
                    <a:pt x="4" y="28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8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19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23"/>
                    <a:pt x="0" y="28"/>
                  </a:cubicBezTo>
                  <a:cubicBezTo>
                    <a:pt x="1" y="29"/>
                    <a:pt x="1" y="30"/>
                    <a:pt x="2" y="31"/>
                  </a:cubicBezTo>
                  <a:lnTo>
                    <a:pt x="2" y="3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10243" name="组合 6"/>
          <p:cNvGrpSpPr/>
          <p:nvPr/>
        </p:nvGrpSpPr>
        <p:grpSpPr bwMode="auto">
          <a:xfrm>
            <a:off x="2130425" y="2482850"/>
            <a:ext cx="4946650" cy="3157538"/>
            <a:chOff x="2329483" y="1000454"/>
            <a:chExt cx="4947617" cy="3157226"/>
          </a:xfrm>
        </p:grpSpPr>
        <p:sp>
          <p:nvSpPr>
            <p:cNvPr id="8" name="矩形 4"/>
            <p:cNvSpPr/>
            <p:nvPr/>
          </p:nvSpPr>
          <p:spPr>
            <a:xfrm>
              <a:off x="3293086" y="1034830"/>
              <a:ext cx="1516277" cy="1853218"/>
            </a:xfrm>
            <a:custGeom>
              <a:avLst/>
              <a:gdLst/>
              <a:ahLst/>
              <a:cxnLst/>
              <a:rect l="l" t="t" r="r" b="b"/>
              <a:pathLst>
                <a:path w="1060487" h="1296145">
                  <a:moveTo>
                    <a:pt x="1060487" y="0"/>
                  </a:moveTo>
                  <a:lnTo>
                    <a:pt x="1060487" y="432135"/>
                  </a:lnTo>
                  <a:lnTo>
                    <a:pt x="999752" y="440174"/>
                  </a:lnTo>
                  <a:cubicBezTo>
                    <a:pt x="985120" y="416091"/>
                    <a:pt x="958404" y="400916"/>
                    <a:pt x="928143" y="400916"/>
                  </a:cubicBezTo>
                  <a:cubicBezTo>
                    <a:pt x="879224" y="400916"/>
                    <a:pt x="839568" y="440572"/>
                    <a:pt x="839568" y="489491"/>
                  </a:cubicBezTo>
                  <a:cubicBezTo>
                    <a:pt x="839568" y="538410"/>
                    <a:pt x="879224" y="578066"/>
                    <a:pt x="928143" y="578066"/>
                  </a:cubicBezTo>
                  <a:cubicBezTo>
                    <a:pt x="958403" y="578066"/>
                    <a:pt x="985119" y="562892"/>
                    <a:pt x="999751" y="538810"/>
                  </a:cubicBezTo>
                  <a:cubicBezTo>
                    <a:pt x="1018166" y="542359"/>
                    <a:pt x="1038519" y="545361"/>
                    <a:pt x="1060487" y="546850"/>
                  </a:cubicBezTo>
                  <a:lnTo>
                    <a:pt x="1060487" y="1060487"/>
                  </a:lnTo>
                  <a:lnTo>
                    <a:pt x="587116" y="1060487"/>
                  </a:lnTo>
                  <a:cubicBezTo>
                    <a:pt x="584918" y="1087669"/>
                    <a:pt x="580951" y="1112323"/>
                    <a:pt x="576245" y="1133726"/>
                  </a:cubicBezTo>
                  <a:cubicBezTo>
                    <a:pt x="602145" y="1148025"/>
                    <a:pt x="618818" y="1175850"/>
                    <a:pt x="618818" y="1207570"/>
                  </a:cubicBezTo>
                  <a:cubicBezTo>
                    <a:pt x="618818" y="1256489"/>
                    <a:pt x="579162" y="1296145"/>
                    <a:pt x="530243" y="1296145"/>
                  </a:cubicBezTo>
                  <a:cubicBezTo>
                    <a:pt x="481324" y="1296145"/>
                    <a:pt x="441668" y="1256489"/>
                    <a:pt x="441668" y="1207570"/>
                  </a:cubicBezTo>
                  <a:cubicBezTo>
                    <a:pt x="441668" y="1175850"/>
                    <a:pt x="458341" y="1148025"/>
                    <a:pt x="484241" y="1133726"/>
                  </a:cubicBezTo>
                  <a:lnTo>
                    <a:pt x="473370" y="1060487"/>
                  </a:lnTo>
                  <a:lnTo>
                    <a:pt x="0" y="1060487"/>
                  </a:lnTo>
                  <a:cubicBezTo>
                    <a:pt x="0" y="474796"/>
                    <a:pt x="474796" y="0"/>
                    <a:pt x="1060487" y="0"/>
                  </a:cubicBezTo>
                  <a:close/>
                </a:path>
              </a:pathLst>
            </a:custGeom>
            <a:gradFill>
              <a:gsLst>
                <a:gs pos="0">
                  <a:srgbClr val="C00000"/>
                </a:gs>
                <a:gs pos="100000">
                  <a:srgbClr val="FF9393"/>
                </a:gs>
              </a:gsLst>
              <a:lin ang="3600000" scaled="0"/>
            </a:gradFill>
            <a:ln w="3175">
              <a:solidFill>
                <a:schemeClr val="bg1"/>
              </a:soli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7"/>
            <p:cNvGrpSpPr/>
            <p:nvPr/>
          </p:nvGrpSpPr>
          <p:grpSpPr>
            <a:xfrm>
              <a:off x="4087521" y="1701672"/>
              <a:ext cx="2452901" cy="2456008"/>
              <a:chOff x="2914318" y="1815812"/>
              <a:chExt cx="3483326" cy="3487738"/>
            </a:xfrm>
            <a:effectLst>
              <a:outerShdw blurRad="50800" dist="12700" dir="2700000" algn="tl" rotWithShape="0">
                <a:prstClr val="black">
                  <a:alpha val="40000"/>
                </a:prstClr>
              </a:outerShdw>
              <a:reflection blurRad="6350" stA="35000" endPos="24000" dir="5400000" sy="-100000" algn="bl" rotWithShape="0"/>
            </a:effectLst>
          </p:grpSpPr>
          <p:sp>
            <p:nvSpPr>
              <p:cNvPr id="16" name="椭圆 20"/>
              <p:cNvSpPr/>
              <p:nvPr/>
            </p:nvSpPr>
            <p:spPr>
              <a:xfrm>
                <a:off x="4656069" y="3200989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 18"/>
              <p:cNvSpPr/>
              <p:nvPr/>
            </p:nvSpPr>
            <p:spPr>
              <a:xfrm>
                <a:off x="2914318" y="3561653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4"/>
              <p:cNvSpPr/>
              <p:nvPr/>
            </p:nvSpPr>
            <p:spPr>
              <a:xfrm>
                <a:off x="4290659" y="1815812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200000" scaled="0"/>
              </a:gra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2493028" y="1429037"/>
              <a:ext cx="849478" cy="3381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6540356" y="2279853"/>
              <a:ext cx="736744" cy="26826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3469531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540356" y="3359246"/>
              <a:ext cx="736744" cy="2666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2329483" y="1000454"/>
              <a:ext cx="1140048" cy="4015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>
              <a:off x="2439042" y="1435386"/>
              <a:ext cx="1479839" cy="158734"/>
            </a:xfrm>
            <a:custGeom>
              <a:avLst/>
              <a:gdLst>
                <a:gd name="connsiteX0" fmla="*/ 0 w 1990725"/>
                <a:gd name="connsiteY0" fmla="*/ 0 h 304800"/>
                <a:gd name="connsiteX1" fmla="*/ 1152525 w 1990725"/>
                <a:gd name="connsiteY1" fmla="*/ 0 h 304800"/>
                <a:gd name="connsiteX2" fmla="*/ 1990725 w 1990725"/>
                <a:gd name="connsiteY2" fmla="*/ 304800 h 304800"/>
                <a:gd name="connsiteX0-1" fmla="*/ 0 w 1419225"/>
                <a:gd name="connsiteY0-2" fmla="*/ 352425 h 352425"/>
                <a:gd name="connsiteX1-3" fmla="*/ 1152525 w 1419225"/>
                <a:gd name="connsiteY1-4" fmla="*/ 352425 h 352425"/>
                <a:gd name="connsiteX2-5" fmla="*/ 1419225 w 1419225"/>
                <a:gd name="connsiteY2-6" fmla="*/ 0 h 352425"/>
                <a:gd name="connsiteX0-7" fmla="*/ 1838325 w 1838325"/>
                <a:gd name="connsiteY0-8" fmla="*/ 942975 h 942975"/>
                <a:gd name="connsiteX1-9" fmla="*/ 0 w 1838325"/>
                <a:gd name="connsiteY1-10" fmla="*/ 352425 h 942975"/>
                <a:gd name="connsiteX2-11" fmla="*/ 266700 w 1838325"/>
                <a:gd name="connsiteY2-12" fmla="*/ 0 h 942975"/>
                <a:gd name="connsiteX0-13" fmla="*/ 1571625 w 1571625"/>
                <a:gd name="connsiteY0-14" fmla="*/ 942975 h 942975"/>
                <a:gd name="connsiteX1-15" fmla="*/ 219075 w 1571625"/>
                <a:gd name="connsiteY1-16" fmla="*/ 942975 h 942975"/>
                <a:gd name="connsiteX2-17" fmla="*/ 0 w 1571625"/>
                <a:gd name="connsiteY2-18" fmla="*/ 0 h 942975"/>
                <a:gd name="connsiteX0-19" fmla="*/ 2133600 w 2133600"/>
                <a:gd name="connsiteY0-20" fmla="*/ 0 h 1933575"/>
                <a:gd name="connsiteX1-21" fmla="*/ 219075 w 2133600"/>
                <a:gd name="connsiteY1-22" fmla="*/ 1933575 h 1933575"/>
                <a:gd name="connsiteX2-23" fmla="*/ 0 w 2133600"/>
                <a:gd name="connsiteY2-24" fmla="*/ 990600 h 1933575"/>
                <a:gd name="connsiteX0-25" fmla="*/ 2133600 w 2133600"/>
                <a:gd name="connsiteY0-26" fmla="*/ 0 h 990600"/>
                <a:gd name="connsiteX1-27" fmla="*/ 1028700 w 2133600"/>
                <a:gd name="connsiteY1-28" fmla="*/ 9525 h 990600"/>
                <a:gd name="connsiteX2-29" fmla="*/ 0 w 2133600"/>
                <a:gd name="connsiteY2-30" fmla="*/ 990600 h 990600"/>
                <a:gd name="connsiteX0-31" fmla="*/ 2171700 w 2171700"/>
                <a:gd name="connsiteY0-32" fmla="*/ 0 h 733425"/>
                <a:gd name="connsiteX1-33" fmla="*/ 1066800 w 2171700"/>
                <a:gd name="connsiteY1-34" fmla="*/ 9525 h 733425"/>
                <a:gd name="connsiteX2-35" fmla="*/ 0 w 2171700"/>
                <a:gd name="connsiteY2-36" fmla="*/ 733425 h 733425"/>
                <a:gd name="connsiteX0-37" fmla="*/ 2166937 w 2166937"/>
                <a:gd name="connsiteY0-38" fmla="*/ 19050 h 723900"/>
                <a:gd name="connsiteX1-39" fmla="*/ 1066800 w 2166937"/>
                <a:gd name="connsiteY1-40" fmla="*/ 0 h 723900"/>
                <a:gd name="connsiteX2-41" fmla="*/ 0 w 2166937"/>
                <a:gd name="connsiteY2-42" fmla="*/ 723900 h 723900"/>
                <a:gd name="connsiteX0-43" fmla="*/ 2166937 w 2166937"/>
                <a:gd name="connsiteY0-44" fmla="*/ 19050 h 723900"/>
                <a:gd name="connsiteX1-45" fmla="*/ 1066800 w 2166937"/>
                <a:gd name="connsiteY1-46" fmla="*/ 0 h 723900"/>
                <a:gd name="connsiteX2-47" fmla="*/ 0 w 2166937"/>
                <a:gd name="connsiteY2-48" fmla="*/ 723900 h 723900"/>
                <a:gd name="connsiteX0-49" fmla="*/ 2190749 w 2190749"/>
                <a:gd name="connsiteY0-50" fmla="*/ 19050 h 500062"/>
                <a:gd name="connsiteX1-51" fmla="*/ 1090612 w 2190749"/>
                <a:gd name="connsiteY1-52" fmla="*/ 0 h 500062"/>
                <a:gd name="connsiteX2-53" fmla="*/ 0 w 2190749"/>
                <a:gd name="connsiteY2-54" fmla="*/ 500062 h 500062"/>
                <a:gd name="connsiteX0-55" fmla="*/ 2171699 w 2171699"/>
                <a:gd name="connsiteY0-56" fmla="*/ 19050 h 704850"/>
                <a:gd name="connsiteX1-57" fmla="*/ 1071562 w 2171699"/>
                <a:gd name="connsiteY1-58" fmla="*/ 0 h 704850"/>
                <a:gd name="connsiteX2-59" fmla="*/ 0 w 2171699"/>
                <a:gd name="connsiteY2-60" fmla="*/ 704850 h 704850"/>
                <a:gd name="connsiteX0-61" fmla="*/ 2171699 w 2171699"/>
                <a:gd name="connsiteY0-62" fmla="*/ 26194 h 711994"/>
                <a:gd name="connsiteX1-63" fmla="*/ 1081087 w 2171699"/>
                <a:gd name="connsiteY1-64" fmla="*/ 0 h 711994"/>
                <a:gd name="connsiteX2-65" fmla="*/ 0 w 2171699"/>
                <a:gd name="connsiteY2-66" fmla="*/ 711994 h 711994"/>
                <a:gd name="connsiteX0-67" fmla="*/ 2169317 w 2169317"/>
                <a:gd name="connsiteY0-68" fmla="*/ 19050 h 711994"/>
                <a:gd name="connsiteX1-69" fmla="*/ 1081087 w 2169317"/>
                <a:gd name="connsiteY1-70" fmla="*/ 0 h 711994"/>
                <a:gd name="connsiteX2-71" fmla="*/ 0 w 2169317"/>
                <a:gd name="connsiteY2-72" fmla="*/ 711994 h 711994"/>
                <a:gd name="connsiteX0-73" fmla="*/ 2166936 w 2166936"/>
                <a:gd name="connsiteY0-74" fmla="*/ 14288 h 711994"/>
                <a:gd name="connsiteX1-75" fmla="*/ 1081087 w 2166936"/>
                <a:gd name="connsiteY1-76" fmla="*/ 0 h 711994"/>
                <a:gd name="connsiteX2-77" fmla="*/ 0 w 2166936"/>
                <a:gd name="connsiteY2-78" fmla="*/ 711994 h 711994"/>
                <a:gd name="connsiteX0-79" fmla="*/ 2159792 w 2159792"/>
                <a:gd name="connsiteY0-80" fmla="*/ 9525 h 711994"/>
                <a:gd name="connsiteX1-81" fmla="*/ 1081087 w 2159792"/>
                <a:gd name="connsiteY1-82" fmla="*/ 0 h 711994"/>
                <a:gd name="connsiteX2-83" fmla="*/ 0 w 2159792"/>
                <a:gd name="connsiteY2-84" fmla="*/ 711994 h 711994"/>
                <a:gd name="connsiteX0-85" fmla="*/ 2157410 w 2157410"/>
                <a:gd name="connsiteY0-86" fmla="*/ 0 h 711994"/>
                <a:gd name="connsiteX1-87" fmla="*/ 1081087 w 2157410"/>
                <a:gd name="connsiteY1-88" fmla="*/ 0 h 711994"/>
                <a:gd name="connsiteX2-89" fmla="*/ 0 w 2157410"/>
                <a:gd name="connsiteY2-90" fmla="*/ 711994 h 711994"/>
                <a:gd name="connsiteX0-91" fmla="*/ 1700210 w 1700210"/>
                <a:gd name="connsiteY0-92" fmla="*/ 0 h 419894"/>
                <a:gd name="connsiteX1-93" fmla="*/ 623887 w 1700210"/>
                <a:gd name="connsiteY1-94" fmla="*/ 0 h 419894"/>
                <a:gd name="connsiteX2-95" fmla="*/ 0 w 1700210"/>
                <a:gd name="connsiteY2-96" fmla="*/ 419894 h 4198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00210" h="419894">
                  <a:moveTo>
                    <a:pt x="1700210" y="0"/>
                  </a:moveTo>
                  <a:lnTo>
                    <a:pt x="623887" y="0"/>
                  </a:lnTo>
                  <a:lnTo>
                    <a:pt x="0" y="419894"/>
                  </a:lnTo>
                </a:path>
              </a:pathLst>
            </a:custGeom>
            <a:ln>
              <a:solidFill>
                <a:schemeClr val="tx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244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添加标题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10245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10246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53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4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47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51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2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48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0249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50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1628775"/>
            <a:ext cx="459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 rot="21351613">
            <a:off x="509588" y="2751138"/>
            <a:ext cx="7229475" cy="2941637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2"/>
          <p:cNvSpPr/>
          <p:nvPr/>
        </p:nvSpPr>
        <p:spPr>
          <a:xfrm rot="21442869">
            <a:off x="423863" y="2730500"/>
            <a:ext cx="7277100" cy="33893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46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2"/>
          <p:cNvSpPr/>
          <p:nvPr/>
        </p:nvSpPr>
        <p:spPr>
          <a:xfrm>
            <a:off x="349250" y="2851150"/>
            <a:ext cx="7346950" cy="3351213"/>
          </a:xfrm>
          <a:custGeom>
            <a:avLst/>
            <a:gdLst/>
            <a:ahLst/>
            <a:cxnLst/>
            <a:rect l="l" t="t" r="r" b="b"/>
            <a:pathLst>
              <a:path w="7560840" h="3697852">
                <a:moveTo>
                  <a:pt x="1601462" y="0"/>
                </a:moveTo>
                <a:lnTo>
                  <a:pt x="1119731" y="541010"/>
                </a:lnTo>
                <a:lnTo>
                  <a:pt x="7560840" y="541010"/>
                </a:lnTo>
                <a:lnTo>
                  <a:pt x="7560840" y="3697852"/>
                </a:lnTo>
                <a:lnTo>
                  <a:pt x="0" y="3697852"/>
                </a:lnTo>
                <a:lnTo>
                  <a:pt x="0" y="541010"/>
                </a:lnTo>
                <a:lnTo>
                  <a:pt x="527339" y="541010"/>
                </a:lnTo>
                <a:close/>
              </a:path>
            </a:pathLst>
          </a:custGeom>
          <a:solidFill>
            <a:schemeClr val="bg1">
              <a:alpha val="77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​​ 2"/>
          <p:cNvSpPr/>
          <p:nvPr/>
        </p:nvSpPr>
        <p:spPr bwMode="auto">
          <a:xfrm>
            <a:off x="1050925" y="3800475"/>
            <a:ext cx="5743575" cy="12493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6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TextBox 9"/>
          <p:cNvSpPr txBox="1">
            <a:spLocks noChangeArrowheads="1"/>
          </p:cNvSpPr>
          <p:nvPr/>
        </p:nvSpPr>
        <p:spPr bwMode="auto">
          <a:xfrm>
            <a:off x="900113" y="519113"/>
            <a:ext cx="141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添加标题</a:t>
            </a:r>
            <a:endParaRPr lang="en-US" altLang="zh-CN" sz="240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11272" name="组合 36"/>
          <p:cNvGrpSpPr/>
          <p:nvPr/>
        </p:nvGrpSpPr>
        <p:grpSpPr bwMode="auto">
          <a:xfrm>
            <a:off x="368300" y="660400"/>
            <a:ext cx="392113" cy="179388"/>
            <a:chOff x="974015" y="378110"/>
            <a:chExt cx="251138" cy="114941"/>
          </a:xfrm>
        </p:grpSpPr>
        <p:grpSp>
          <p:nvGrpSpPr>
            <p:cNvPr id="11273" name="组合 117"/>
            <p:cNvGrpSpPr/>
            <p:nvPr/>
          </p:nvGrpSpPr>
          <p:grpSpPr bwMode="auto">
            <a:xfrm>
              <a:off x="1167690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80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401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1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401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4" name="组合 118"/>
            <p:cNvGrpSpPr/>
            <p:nvPr/>
          </p:nvGrpSpPr>
          <p:grpSpPr bwMode="auto">
            <a:xfrm>
              <a:off x="1070853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78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5067" y="5856288"/>
                <a:ext cx="248563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9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5067" y="6104953"/>
                <a:ext cx="248563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75" name="组合 119"/>
            <p:cNvGrpSpPr/>
            <p:nvPr/>
          </p:nvGrpSpPr>
          <p:grpSpPr bwMode="auto">
            <a:xfrm>
              <a:off x="974015" y="378110"/>
              <a:ext cx="57463" cy="114941"/>
              <a:chOff x="2016125" y="5856288"/>
              <a:chExt cx="246451" cy="492968"/>
            </a:xfrm>
          </p:grpSpPr>
          <p:cxnSp>
            <p:nvCxnSpPr>
              <p:cNvPr id="11276" name="直接连接符 18"/>
              <p:cNvCxnSpPr>
                <a:cxnSpLocks noChangeShapeType="1"/>
              </p:cNvCxnSpPr>
              <p:nvPr/>
            </p:nvCxnSpPr>
            <p:spPr bwMode="auto">
              <a:xfrm>
                <a:off x="2016125" y="5856288"/>
                <a:ext cx="248561" cy="248665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7" name="直接连接符 19"/>
              <p:cNvCxnSpPr>
                <a:cxnSpLocks noChangeShapeType="1"/>
              </p:cNvCxnSpPr>
              <p:nvPr/>
            </p:nvCxnSpPr>
            <p:spPr bwMode="auto">
              <a:xfrm flipH="1">
                <a:off x="2016125" y="6104953"/>
                <a:ext cx="248561" cy="244303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8"/>
            <a:ext cx="9144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42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-14288" y="4559300"/>
            <a:ext cx="9163051" cy="10588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293" name="组合 6"/>
          <p:cNvGrpSpPr/>
          <p:nvPr/>
        </p:nvGrpSpPr>
        <p:grpSpPr bwMode="auto">
          <a:xfrm>
            <a:off x="115888" y="4795838"/>
            <a:ext cx="8897937" cy="585787"/>
            <a:chOff x="-14513" y="6049809"/>
            <a:chExt cx="8897256" cy="584973"/>
          </a:xfrm>
        </p:grpSpPr>
        <p:sp>
          <p:nvSpPr>
            <p:cNvPr id="8" name="TextBox 7"/>
            <p:cNvSpPr txBox="1"/>
            <p:nvPr/>
          </p:nvSpPr>
          <p:spPr>
            <a:xfrm>
              <a:off x="2345918" y="6049809"/>
              <a:ext cx="4181155" cy="5849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pc="-150" dirty="0">
                  <a:solidFill>
                    <a:schemeClr val="bg1"/>
                  </a:solidFill>
                  <a:latin typeface="Rockwell Extra" pitchFamily="50" charset="0"/>
                  <a:ea typeface="+mn-ea"/>
                </a:rPr>
                <a:t>THANK   YOU </a:t>
              </a:r>
              <a:endParaRPr lang="zh-CN" altLang="en-US" sz="3200" dirty="0">
                <a:solidFill>
                  <a:schemeClr val="bg1"/>
                </a:solidFill>
                <a:latin typeface="Rockwell Extra" pitchFamily="50" charset="0"/>
                <a:ea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-14513" y="6341503"/>
              <a:ext cx="28017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081020" y="6341503"/>
              <a:ext cx="280172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294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1052513"/>
            <a:ext cx="15843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1374775"/>
            <a:ext cx="18034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1435100"/>
            <a:ext cx="15589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WPS 演示</Application>
  <PresentationFormat>全屏显示(4:3)</PresentationFormat>
  <Paragraphs>140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方正姚体</vt:lpstr>
      <vt:lpstr>微软雅黑</vt:lpstr>
      <vt:lpstr>Stencil Std</vt:lpstr>
      <vt:lpstr>方正大标宋简体</vt:lpstr>
      <vt:lpstr>Rockwell Extra</vt:lpstr>
      <vt:lpstr>Courier New</vt:lpstr>
      <vt:lpstr>华康俪金黑W8(P)</vt:lpstr>
      <vt:lpstr>Eccentric Std</vt:lpstr>
      <vt:lpstr>Rockwell</vt:lpstr>
      <vt:lpstr>Arial Unicode MS</vt:lpstr>
      <vt:lpstr>等线</vt:lpstr>
      <vt:lpstr>黑体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M120209J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2012-10-15T08:45:00Z</dcterms:created>
  <dcterms:modified xsi:type="dcterms:W3CDTF">2018-08-29T07:35:40Z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