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微软雅黑" panose="020B0503020204020204" pitchFamily="34" charset="-122"/>
      <p:regular r:id="rId20"/>
    </p:embeddedFont>
    <p:embeddedFont>
      <p:font typeface="Arial Unicode MS" panose="020B0604020202020204" pitchFamily="34" charset="-122"/>
      <p:regular r:id="rId21"/>
    </p:embeddedFont>
    <p:embeddedFont>
      <p:font typeface="华文细黑" panose="02010600040101010101" pitchFamily="2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ED2934D-80A5-4635-A938-78C3883424A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03428A-6F47-412A-BE50-7A5B3918B9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10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4754563"/>
            <a:ext cx="9144000" cy="420687"/>
          </a:xfrm>
          <a:prstGeom prst="rect">
            <a:avLst/>
          </a:prstGeom>
          <a:solidFill>
            <a:srgbClr val="301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4748213"/>
            <a:ext cx="9144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5"/>
          <p:cNvGrpSpPr/>
          <p:nvPr userDrawn="1"/>
        </p:nvGrpSpPr>
        <p:grpSpPr bwMode="auto">
          <a:xfrm>
            <a:off x="893763" y="1112838"/>
            <a:ext cx="1441450" cy="1787525"/>
            <a:chOff x="893917" y="1112124"/>
            <a:chExt cx="1440873" cy="1788278"/>
          </a:xfrm>
        </p:grpSpPr>
        <p:grpSp>
          <p:nvGrpSpPr>
            <p:cNvPr id="7" name="组合 37"/>
            <p:cNvGrpSpPr/>
            <p:nvPr/>
          </p:nvGrpSpPr>
          <p:grpSpPr bwMode="auto">
            <a:xfrm>
              <a:off x="893917" y="1112124"/>
              <a:ext cx="1440873" cy="1788278"/>
              <a:chOff x="997526" y="1176595"/>
              <a:chExt cx="1440873" cy="1788278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 flip="none" rotWithShape="1"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075282" y="2575771"/>
                <a:ext cx="1267905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1" name="组合 32"/>
              <p:cNvGrpSpPr/>
              <p:nvPr/>
            </p:nvGrpSpPr>
            <p:grpSpPr bwMode="auto">
              <a:xfrm>
                <a:off x="1074435" y="2613988"/>
                <a:ext cx="1193152" cy="230832"/>
                <a:chOff x="1798660" y="3380564"/>
                <a:chExt cx="1191824" cy="230992"/>
              </a:xfrm>
            </p:grpSpPr>
            <p:grpSp>
              <p:nvGrpSpPr>
                <p:cNvPr id="12" name="组合 9"/>
                <p:cNvGrpSpPr/>
                <p:nvPr/>
              </p:nvGrpSpPr>
              <p:grpSpPr bwMode="auto">
                <a:xfrm>
                  <a:off x="2100535" y="3380564"/>
                  <a:ext cx="889949" cy="230992"/>
                  <a:chOff x="7345817" y="421969"/>
                  <a:chExt cx="889949" cy="231144"/>
                </a:xfrm>
              </p:grpSpPr>
              <p:sp>
                <p:nvSpPr>
                  <p:cNvPr id="14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42787" y="421868"/>
                    <a:ext cx="724390" cy="2305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Integrity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15" name="右箭头 14"/>
                  <p:cNvSpPr/>
                  <p:nvPr/>
                </p:nvSpPr>
                <p:spPr bwMode="auto">
                  <a:xfrm>
                    <a:off x="8114729" y="487071"/>
                    <a:ext cx="120467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797921" y="3380463"/>
                  <a:ext cx="389934" cy="214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诚信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060" y="1337149"/>
              <a:ext cx="986205" cy="104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35"/>
          <p:cNvGrpSpPr/>
          <p:nvPr userDrawn="1"/>
        </p:nvGrpSpPr>
        <p:grpSpPr bwMode="auto">
          <a:xfrm>
            <a:off x="5334000" y="1112838"/>
            <a:ext cx="1441450" cy="1787525"/>
            <a:chOff x="5334298" y="1112124"/>
            <a:chExt cx="1440873" cy="1788278"/>
          </a:xfrm>
        </p:grpSpPr>
        <p:grpSp>
          <p:nvGrpSpPr>
            <p:cNvPr id="17" name="组合 54"/>
            <p:cNvGrpSpPr/>
            <p:nvPr/>
          </p:nvGrpSpPr>
          <p:grpSpPr bwMode="auto">
            <a:xfrm>
              <a:off x="5334298" y="1112124"/>
              <a:ext cx="1440873" cy="1788278"/>
              <a:chOff x="997526" y="1176595"/>
              <a:chExt cx="1440873" cy="178827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075283" y="2575771"/>
                <a:ext cx="1267904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1" name="组合 57"/>
              <p:cNvGrpSpPr/>
              <p:nvPr/>
            </p:nvGrpSpPr>
            <p:grpSpPr bwMode="auto">
              <a:xfrm>
                <a:off x="1089548" y="2613989"/>
                <a:ext cx="1178038" cy="230832"/>
                <a:chOff x="1813757" y="3380564"/>
                <a:chExt cx="1176727" cy="230992"/>
              </a:xfrm>
            </p:grpSpPr>
            <p:grpSp>
              <p:nvGrpSpPr>
                <p:cNvPr id="22" name="组合 9"/>
                <p:cNvGrpSpPr/>
                <p:nvPr/>
              </p:nvGrpSpPr>
              <p:grpSpPr bwMode="auto">
                <a:xfrm>
                  <a:off x="2176489" y="3380564"/>
                  <a:ext cx="813995" cy="230992"/>
                  <a:chOff x="7421771" y="421969"/>
                  <a:chExt cx="813995" cy="231144"/>
                </a:xfrm>
              </p:grpSpPr>
              <p:sp>
                <p:nvSpPr>
                  <p:cNvPr id="24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22043" y="421867"/>
                    <a:ext cx="657816" cy="2305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Service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25" name="右箭头 24"/>
                  <p:cNvSpPr/>
                  <p:nvPr/>
                </p:nvSpPr>
                <p:spPr bwMode="auto">
                  <a:xfrm>
                    <a:off x="8114730" y="487070"/>
                    <a:ext cx="120468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3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813773" y="3380462"/>
                  <a:ext cx="389934" cy="214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562" y="1413349"/>
              <a:ext cx="950109" cy="101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组合 45"/>
          <p:cNvGrpSpPr/>
          <p:nvPr userDrawn="1"/>
        </p:nvGrpSpPr>
        <p:grpSpPr bwMode="auto">
          <a:xfrm>
            <a:off x="2373313" y="1112838"/>
            <a:ext cx="1441450" cy="1787525"/>
            <a:chOff x="2374044" y="1112124"/>
            <a:chExt cx="1440873" cy="1788278"/>
          </a:xfrm>
        </p:grpSpPr>
        <p:grpSp>
          <p:nvGrpSpPr>
            <p:cNvPr id="27" name="组合 38"/>
            <p:cNvGrpSpPr/>
            <p:nvPr/>
          </p:nvGrpSpPr>
          <p:grpSpPr bwMode="auto">
            <a:xfrm>
              <a:off x="2374044" y="1112124"/>
              <a:ext cx="1440873" cy="1788278"/>
              <a:chOff x="997526" y="1176595"/>
              <a:chExt cx="1440873" cy="1788278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1075282" y="2575771"/>
                <a:ext cx="1267905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31" name="组合 41"/>
              <p:cNvGrpSpPr/>
              <p:nvPr/>
            </p:nvGrpSpPr>
            <p:grpSpPr bwMode="auto">
              <a:xfrm>
                <a:off x="1069021" y="2613989"/>
                <a:ext cx="1198566" cy="230832"/>
                <a:chOff x="1793252" y="3380564"/>
                <a:chExt cx="1197232" cy="230992"/>
              </a:xfrm>
            </p:grpSpPr>
            <p:grpSp>
              <p:nvGrpSpPr>
                <p:cNvPr id="32" name="组合 9"/>
                <p:cNvGrpSpPr/>
                <p:nvPr/>
              </p:nvGrpSpPr>
              <p:grpSpPr bwMode="auto">
                <a:xfrm>
                  <a:off x="2060612" y="3380564"/>
                  <a:ext cx="929872" cy="230992"/>
                  <a:chOff x="7305894" y="421969"/>
                  <a:chExt cx="929872" cy="231144"/>
                </a:xfrm>
              </p:grpSpPr>
              <p:sp>
                <p:nvSpPr>
                  <p:cNvPr id="34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6329" y="421867"/>
                    <a:ext cx="849613" cy="2305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Innovation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35" name="右箭头 34"/>
                  <p:cNvSpPr/>
                  <p:nvPr/>
                </p:nvSpPr>
                <p:spPr bwMode="auto">
                  <a:xfrm>
                    <a:off x="8114729" y="487070"/>
                    <a:ext cx="120467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3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793165" y="3380462"/>
                  <a:ext cx="389934" cy="214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创新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829" y="1377116"/>
              <a:ext cx="954433" cy="1015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6" name="组合 55"/>
          <p:cNvGrpSpPr/>
          <p:nvPr userDrawn="1"/>
        </p:nvGrpSpPr>
        <p:grpSpPr bwMode="auto">
          <a:xfrm>
            <a:off x="6815138" y="1112838"/>
            <a:ext cx="1439862" cy="1787525"/>
            <a:chOff x="6814425" y="1112124"/>
            <a:chExt cx="1440873" cy="1788278"/>
          </a:xfrm>
        </p:grpSpPr>
        <p:grpSp>
          <p:nvGrpSpPr>
            <p:cNvPr id="37" name="组合 62"/>
            <p:cNvGrpSpPr/>
            <p:nvPr/>
          </p:nvGrpSpPr>
          <p:grpSpPr bwMode="auto">
            <a:xfrm>
              <a:off x="6814425" y="1112124"/>
              <a:ext cx="1440873" cy="1788278"/>
              <a:chOff x="997526" y="1176595"/>
              <a:chExt cx="1440873" cy="1788278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075368" y="2575771"/>
                <a:ext cx="1269304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1" name="组合 65"/>
              <p:cNvGrpSpPr/>
              <p:nvPr/>
            </p:nvGrpSpPr>
            <p:grpSpPr bwMode="auto">
              <a:xfrm>
                <a:off x="1094586" y="2613989"/>
                <a:ext cx="1172999" cy="230832"/>
                <a:chOff x="1818790" y="3380564"/>
                <a:chExt cx="1171694" cy="230992"/>
              </a:xfrm>
            </p:grpSpPr>
            <p:grpSp>
              <p:nvGrpSpPr>
                <p:cNvPr id="42" name="组合 9"/>
                <p:cNvGrpSpPr/>
                <p:nvPr/>
              </p:nvGrpSpPr>
              <p:grpSpPr bwMode="auto">
                <a:xfrm>
                  <a:off x="2030755" y="3380564"/>
                  <a:ext cx="959729" cy="230992"/>
                  <a:chOff x="7276037" y="421969"/>
                  <a:chExt cx="959729" cy="231144"/>
                </a:xfrm>
              </p:grpSpPr>
              <p:sp>
                <p:nvSpPr>
                  <p:cNvPr id="44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6555" y="421867"/>
                    <a:ext cx="880701" cy="2305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Developing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45" name="右箭头 44"/>
                  <p:cNvSpPr/>
                  <p:nvPr/>
                </p:nvSpPr>
                <p:spPr bwMode="auto">
                  <a:xfrm>
                    <a:off x="8114410" y="487070"/>
                    <a:ext cx="120600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3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1818635" y="3380462"/>
                  <a:ext cx="388778" cy="214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701" y="1429759"/>
              <a:ext cx="829018" cy="882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组合 65"/>
          <p:cNvGrpSpPr/>
          <p:nvPr userDrawn="1"/>
        </p:nvGrpSpPr>
        <p:grpSpPr bwMode="auto">
          <a:xfrm>
            <a:off x="3854450" y="1112838"/>
            <a:ext cx="1439863" cy="1787525"/>
            <a:chOff x="3854171" y="1112124"/>
            <a:chExt cx="1440873" cy="1788278"/>
          </a:xfrm>
        </p:grpSpPr>
        <p:grpSp>
          <p:nvGrpSpPr>
            <p:cNvPr id="47" name="组合 66"/>
            <p:cNvGrpSpPr/>
            <p:nvPr/>
          </p:nvGrpSpPr>
          <p:grpSpPr bwMode="auto">
            <a:xfrm>
              <a:off x="3854171" y="1112124"/>
              <a:ext cx="1440873" cy="1788278"/>
              <a:chOff x="997526" y="1176595"/>
              <a:chExt cx="1440873" cy="1788278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075369" y="2575771"/>
                <a:ext cx="1269302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51" name="组合 49"/>
              <p:cNvGrpSpPr/>
              <p:nvPr/>
            </p:nvGrpSpPr>
            <p:grpSpPr bwMode="auto">
              <a:xfrm>
                <a:off x="1084510" y="2613989"/>
                <a:ext cx="1183075" cy="230832"/>
                <a:chOff x="1808725" y="3380564"/>
                <a:chExt cx="1181759" cy="230992"/>
              </a:xfrm>
            </p:grpSpPr>
            <p:grpSp>
              <p:nvGrpSpPr>
                <p:cNvPr id="52" name="组合 9"/>
                <p:cNvGrpSpPr/>
                <p:nvPr/>
              </p:nvGrpSpPr>
              <p:grpSpPr bwMode="auto">
                <a:xfrm>
                  <a:off x="2110721" y="3380564"/>
                  <a:ext cx="879763" cy="230992"/>
                  <a:chOff x="7356003" y="421969"/>
                  <a:chExt cx="879763" cy="231144"/>
                </a:xfrm>
              </p:grpSpPr>
              <p:sp>
                <p:nvSpPr>
                  <p:cNvPr id="54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55898" y="421867"/>
                    <a:ext cx="747404" cy="2305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Harmony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55" name="右箭头 54"/>
                  <p:cNvSpPr/>
                  <p:nvPr/>
                </p:nvSpPr>
                <p:spPr bwMode="auto">
                  <a:xfrm>
                    <a:off x="8114410" y="487070"/>
                    <a:ext cx="120600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3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809115" y="3380462"/>
                  <a:ext cx="388777" cy="214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和谐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48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986" y="1402379"/>
              <a:ext cx="980049" cy="1042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2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15925"/>
            <a:ext cx="6254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F939-A7C4-48D7-995A-98C1533ABE7A}" type="datetimeFigureOut">
              <a:rPr lang="zh-CN" altLang="en-US"/>
            </a:fld>
            <a:endParaRPr lang="zh-CN" altLang="en-US"/>
          </a:p>
        </p:txBody>
      </p:sp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02DDDA-9889-4DB3-BDAA-47D5147E11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2C3BF-9099-4D4B-B0DA-4887ADA42CA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3BC6E-1423-47AA-A21B-24063FE293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F6C83-135D-452A-AC14-A81720049A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493AE-F27C-4EAB-8C64-C754F6C47D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BB44F3-DFD0-4546-BE44-B35C104820D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999C-8FCA-40F8-89C5-321167F88F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2E24-9705-4202-930E-80B163F55CD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6280F-13A8-4FC5-9B22-B8903B534A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36BCF-AB8D-45B9-9A4C-D603CAD3AA5C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B587E-A541-464E-925C-D9ED086FF3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DA84A-6C46-449D-A1E0-CDD1658F23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CA36-9F6D-4418-B16A-BC9A3E7ABC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A1D07-E9A3-4929-BCDC-1541960BC1C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40992-3EF7-4B55-B849-23952A6828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0474B-1ED2-4F87-96F4-A862391D6E7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5A27-F7FE-4FCB-90C8-AD07332F37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330E2-DD7C-478F-B6F8-E65EC7984DC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B7F43-5AC9-4093-8F77-64E4B56069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3240-86B1-4494-B251-1E6D167D22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8E9FB-CA03-4409-924D-D25A9687BB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46DF2-2EA4-49C5-ACB5-9D1F5AE4BBA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4AF28-A3B6-405B-A582-2655AE275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8B716C-25A6-49C7-8676-FD4AA3A8E0A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E5E368-2393-4C4A-9115-9A97ABF878CA}" type="slidenum">
              <a:rPr lang="zh-CN" altLang="en-US"/>
            </a:fld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10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754563"/>
            <a:ext cx="9144000" cy="420687"/>
          </a:xfrm>
          <a:prstGeom prst="rect">
            <a:avLst/>
          </a:prstGeom>
          <a:solidFill>
            <a:srgbClr val="301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4748213"/>
            <a:ext cx="9144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组合 97"/>
          <p:cNvGrpSpPr/>
          <p:nvPr userDrawn="1"/>
        </p:nvGrpSpPr>
        <p:grpSpPr bwMode="auto">
          <a:xfrm>
            <a:off x="804863" y="490538"/>
            <a:ext cx="392112" cy="179387"/>
            <a:chOff x="974015" y="378110"/>
            <a:chExt cx="251138" cy="114941"/>
          </a:xfrm>
        </p:grpSpPr>
        <p:grpSp>
          <p:nvGrpSpPr>
            <p:cNvPr id="1035" name="组合 98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2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2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1036" name="组合 99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1037" name="组合 100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组合 9"/>
          <p:cNvGrpSpPr/>
          <p:nvPr/>
        </p:nvGrpSpPr>
        <p:grpSpPr bwMode="auto">
          <a:xfrm>
            <a:off x="6397625" y="611188"/>
            <a:ext cx="1873250" cy="230187"/>
            <a:chOff x="6396915" y="611262"/>
            <a:chExt cx="1873330" cy="230832"/>
          </a:xfrm>
        </p:grpSpPr>
        <p:grpSp>
          <p:nvGrpSpPr>
            <p:cNvPr id="5135" name="组合 5"/>
            <p:cNvGrpSpPr/>
            <p:nvPr/>
          </p:nvGrpSpPr>
          <p:grpSpPr bwMode="auto">
            <a:xfrm>
              <a:off x="6590590" y="670210"/>
              <a:ext cx="57463" cy="114941"/>
              <a:chOff x="2016125" y="5856288"/>
              <a:chExt cx="246451" cy="492968"/>
            </a:xfrm>
          </p:grpSpPr>
          <p:cxnSp>
            <p:nvCxnSpPr>
              <p:cNvPr id="2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59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2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59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5136" name="组合 21"/>
            <p:cNvGrpSpPr/>
            <p:nvPr/>
          </p:nvGrpSpPr>
          <p:grpSpPr bwMode="auto">
            <a:xfrm>
              <a:off x="6493753" y="670210"/>
              <a:ext cx="57463" cy="114941"/>
              <a:chOff x="2016125" y="5856288"/>
              <a:chExt cx="246451" cy="492968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42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42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5137" name="组合 24"/>
            <p:cNvGrpSpPr/>
            <p:nvPr/>
          </p:nvGrpSpPr>
          <p:grpSpPr bwMode="auto">
            <a:xfrm>
              <a:off x="6396915" y="670210"/>
              <a:ext cx="57463" cy="114941"/>
              <a:chOff x="2016125" y="5856288"/>
              <a:chExt cx="246451" cy="492968"/>
            </a:xfrm>
          </p:grpSpPr>
          <p:cxnSp>
            <p:nvCxnSpPr>
              <p:cNvPr id="1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sp>
          <p:nvSpPr>
            <p:cNvPr id="14" name="圆角矩形 13"/>
            <p:cNvSpPr/>
            <p:nvPr/>
          </p:nvSpPr>
          <p:spPr>
            <a:xfrm>
              <a:off x="6706491" y="620814"/>
              <a:ext cx="1549466" cy="198993"/>
            </a:xfrm>
            <a:prstGeom prst="roundRect">
              <a:avLst>
                <a:gd name="adj" fmla="val 7117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39" name="TextBox 9"/>
            <p:cNvSpPr txBox="1">
              <a:spLocks noChangeArrowheads="1"/>
            </p:cNvSpPr>
            <p:nvPr/>
          </p:nvSpPr>
          <p:spPr bwMode="auto">
            <a:xfrm>
              <a:off x="6700585" y="611262"/>
              <a:ext cx="15696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5" name="组合 71"/>
          <p:cNvGrpSpPr/>
          <p:nvPr/>
        </p:nvGrpSpPr>
        <p:grpSpPr bwMode="auto">
          <a:xfrm>
            <a:off x="2163763" y="3206750"/>
            <a:ext cx="4505325" cy="1146175"/>
            <a:chOff x="2163978" y="3206204"/>
            <a:chExt cx="4504688" cy="1146280"/>
          </a:xfrm>
        </p:grpSpPr>
        <p:sp>
          <p:nvSpPr>
            <p:cNvPr id="73" name="TextBox 72"/>
            <p:cNvSpPr txBox="1"/>
            <p:nvPr/>
          </p:nvSpPr>
          <p:spPr>
            <a:xfrm>
              <a:off x="3349672" y="3734890"/>
              <a:ext cx="2236472" cy="339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7" name="TextBox 4"/>
            <p:cNvSpPr txBox="1">
              <a:spLocks noChangeArrowheads="1"/>
            </p:cNvSpPr>
            <p:nvPr/>
          </p:nvSpPr>
          <p:spPr bwMode="auto">
            <a:xfrm>
              <a:off x="2572359" y="3206204"/>
              <a:ext cx="37920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BUSINESS  POWERPOINT</a:t>
              </a:r>
              <a:endParaRPr lang="zh-CN" altLang="en-US" sz="280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094121" y="3971449"/>
              <a:ext cx="2749161" cy="255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129" name="组合 75"/>
            <p:cNvGrpSpPr/>
            <p:nvPr/>
          </p:nvGrpSpPr>
          <p:grpSpPr bwMode="auto">
            <a:xfrm>
              <a:off x="4265052" y="4279180"/>
              <a:ext cx="406678" cy="73304"/>
              <a:chOff x="4472503" y="4274796"/>
              <a:chExt cx="406678" cy="7330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4472982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584091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4695200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806309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>
              <a:off x="2163978" y="3701549"/>
              <a:ext cx="4504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1041400" y="1446213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18"/>
          <p:cNvSpPr>
            <a:spLocks noChangeArrowheads="1"/>
          </p:cNvSpPr>
          <p:nvPr/>
        </p:nvSpPr>
        <p:spPr bwMode="auto">
          <a:xfrm>
            <a:off x="1028700" y="2795588"/>
            <a:ext cx="71040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78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4"/>
          <p:cNvGrpSpPr/>
          <p:nvPr/>
        </p:nvGrpSpPr>
        <p:grpSpPr bwMode="auto">
          <a:xfrm>
            <a:off x="2312988" y="1916113"/>
            <a:ext cx="4745037" cy="341312"/>
            <a:chOff x="2893573" y="1865856"/>
            <a:chExt cx="4746702" cy="340600"/>
          </a:xfrm>
        </p:grpSpPr>
        <p:grpSp>
          <p:nvGrpSpPr>
            <p:cNvPr id="3" name="组合 2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1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9" name="组合 15"/>
          <p:cNvGrpSpPr/>
          <p:nvPr/>
        </p:nvGrpSpPr>
        <p:grpSpPr bwMode="auto">
          <a:xfrm>
            <a:off x="2312988" y="2338388"/>
            <a:ext cx="4745037" cy="341312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0" name="组合 26"/>
          <p:cNvGrpSpPr/>
          <p:nvPr/>
        </p:nvGrpSpPr>
        <p:grpSpPr bwMode="auto">
          <a:xfrm>
            <a:off x="2312988" y="2762250"/>
            <a:ext cx="4745037" cy="339725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1" name="组合 37"/>
          <p:cNvGrpSpPr/>
          <p:nvPr/>
        </p:nvGrpSpPr>
        <p:grpSpPr bwMode="auto">
          <a:xfrm>
            <a:off x="2312988" y="3184525"/>
            <a:ext cx="4745037" cy="341313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78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"/>
          <p:cNvGrpSpPr/>
          <p:nvPr/>
        </p:nvGrpSpPr>
        <p:grpSpPr bwMode="auto">
          <a:xfrm>
            <a:off x="2312988" y="2462213"/>
            <a:ext cx="4745037" cy="341312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Group 24"/>
          <p:cNvGrpSpPr>
            <a:grpSpLocks noChangeAspect="1"/>
          </p:cNvGrpSpPr>
          <p:nvPr/>
        </p:nvGrpSpPr>
        <p:grpSpPr bwMode="auto">
          <a:xfrm>
            <a:off x="7204075" y="533400"/>
            <a:ext cx="1157288" cy="4383088"/>
            <a:chOff x="4046" y="832"/>
            <a:chExt cx="694" cy="2627"/>
          </a:xfrm>
        </p:grpSpPr>
        <p:sp>
          <p:nvSpPr>
            <p:cNvPr id="11349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4022771 w 54"/>
                <a:gd name="T1" fmla="*/ 64961417 h 205"/>
                <a:gd name="T2" fmla="*/ 14377392 w 54"/>
                <a:gd name="T3" fmla="*/ 69115396 h 205"/>
                <a:gd name="T4" fmla="*/ 12630389 w 54"/>
                <a:gd name="T5" fmla="*/ 70140272 h 205"/>
                <a:gd name="T6" fmla="*/ 10857784 w 54"/>
                <a:gd name="T7" fmla="*/ 67739117 h 205"/>
                <a:gd name="T8" fmla="*/ 10530910 w 54"/>
                <a:gd name="T9" fmla="*/ 66337709 h 205"/>
                <a:gd name="T10" fmla="*/ 7365923 w 54"/>
                <a:gd name="T11" fmla="*/ 66689125 h 205"/>
                <a:gd name="T12" fmla="*/ 6656848 w 54"/>
                <a:gd name="T13" fmla="*/ 66337709 h 205"/>
                <a:gd name="T14" fmla="*/ 9822002 w 54"/>
                <a:gd name="T15" fmla="*/ 63235850 h 205"/>
                <a:gd name="T16" fmla="*/ 9467381 w 54"/>
                <a:gd name="T17" fmla="*/ 56682856 h 205"/>
                <a:gd name="T18" fmla="*/ 8074831 w 54"/>
                <a:gd name="T19" fmla="*/ 50454021 h 205"/>
                <a:gd name="T20" fmla="*/ 7011469 w 54"/>
                <a:gd name="T21" fmla="*/ 46651471 h 205"/>
                <a:gd name="T22" fmla="*/ 5947940 w 54"/>
                <a:gd name="T23" fmla="*/ 45950600 h 205"/>
                <a:gd name="T24" fmla="*/ 4555390 w 54"/>
                <a:gd name="T25" fmla="*/ 44925903 h 205"/>
                <a:gd name="T26" fmla="*/ 4200936 w 54"/>
                <a:gd name="T27" fmla="*/ 38696902 h 205"/>
                <a:gd name="T28" fmla="*/ 3846482 w 54"/>
                <a:gd name="T29" fmla="*/ 33168771 h 205"/>
                <a:gd name="T30" fmla="*/ 3846482 w 54"/>
                <a:gd name="T31" fmla="*/ 31091788 h 205"/>
                <a:gd name="T32" fmla="*/ 3164987 w 54"/>
                <a:gd name="T33" fmla="*/ 30767783 h 205"/>
                <a:gd name="T34" fmla="*/ 3846482 w 54"/>
                <a:gd name="T35" fmla="*/ 27992069 h 205"/>
                <a:gd name="T36" fmla="*/ 4555390 w 54"/>
                <a:gd name="T37" fmla="*/ 25214369 h 205"/>
                <a:gd name="T38" fmla="*/ 1063529 w 54"/>
                <a:gd name="T39" fmla="*/ 22813214 h 205"/>
                <a:gd name="T40" fmla="*/ 354454 w 54"/>
                <a:gd name="T41" fmla="*/ 21439075 h 205"/>
                <a:gd name="T42" fmla="*/ 2456079 w 54"/>
                <a:gd name="T43" fmla="*/ 16935808 h 205"/>
                <a:gd name="T44" fmla="*/ 5947940 w 54"/>
                <a:gd name="T45" fmla="*/ 12108381 h 205"/>
                <a:gd name="T46" fmla="*/ 7365923 w 54"/>
                <a:gd name="T47" fmla="*/ 11407677 h 205"/>
                <a:gd name="T48" fmla="*/ 9822002 w 54"/>
                <a:gd name="T49" fmla="*/ 10704833 h 205"/>
                <a:gd name="T50" fmla="*/ 9467381 w 54"/>
                <a:gd name="T51" fmla="*/ 9679970 h 205"/>
                <a:gd name="T52" fmla="*/ 8074831 w 54"/>
                <a:gd name="T53" fmla="*/ 6228835 h 205"/>
                <a:gd name="T54" fmla="*/ 8756327 w 54"/>
                <a:gd name="T55" fmla="*/ 1725567 h 205"/>
                <a:gd name="T56" fmla="*/ 14377392 w 54"/>
                <a:gd name="T57" fmla="*/ 2426272 h 205"/>
                <a:gd name="T58" fmla="*/ 14731846 w 54"/>
                <a:gd name="T59" fmla="*/ 4827426 h 205"/>
                <a:gd name="T60" fmla="*/ 15413175 w 54"/>
                <a:gd name="T61" fmla="*/ 5528131 h 205"/>
                <a:gd name="T62" fmla="*/ 15086301 w 54"/>
                <a:gd name="T63" fmla="*/ 6904410 h 205"/>
                <a:gd name="T64" fmla="*/ 14731846 w 54"/>
                <a:gd name="T65" fmla="*/ 7253698 h 205"/>
                <a:gd name="T66" fmla="*/ 14022771 w 54"/>
                <a:gd name="T67" fmla="*/ 8629977 h 205"/>
                <a:gd name="T68" fmla="*/ 14731846 w 54"/>
                <a:gd name="T69" fmla="*/ 9679970 h 205"/>
                <a:gd name="T70" fmla="*/ 15413175 w 54"/>
                <a:gd name="T71" fmla="*/ 10704833 h 205"/>
                <a:gd name="T72" fmla="*/ 18932783 w 54"/>
                <a:gd name="T73" fmla="*/ 14158108 h 205"/>
                <a:gd name="T74" fmla="*/ 17187771 w 54"/>
                <a:gd name="T75" fmla="*/ 20386942 h 205"/>
                <a:gd name="T76" fmla="*/ 15767796 w 54"/>
                <a:gd name="T77" fmla="*/ 25214369 h 205"/>
                <a:gd name="T78" fmla="*/ 16833304 w 54"/>
                <a:gd name="T79" fmla="*/ 32144075 h 205"/>
                <a:gd name="T80" fmla="*/ 16478850 w 54"/>
                <a:gd name="T81" fmla="*/ 32495490 h 205"/>
                <a:gd name="T82" fmla="*/ 16122250 w 54"/>
                <a:gd name="T83" fmla="*/ 35946625 h 205"/>
                <a:gd name="T84" fmla="*/ 15413175 w 54"/>
                <a:gd name="T85" fmla="*/ 42848907 h 205"/>
                <a:gd name="T86" fmla="*/ 14731846 w 54"/>
                <a:gd name="T87" fmla="*/ 47352175 h 205"/>
                <a:gd name="T88" fmla="*/ 12984843 w 54"/>
                <a:gd name="T89" fmla="*/ 48027583 h 205"/>
                <a:gd name="T90" fmla="*/ 14022771 w 54"/>
                <a:gd name="T91" fmla="*/ 53905169 h 205"/>
                <a:gd name="T92" fmla="*/ 13668317 w 54"/>
                <a:gd name="T93" fmla="*/ 59083844 h 205"/>
                <a:gd name="T94" fmla="*/ 14731846 w 54"/>
                <a:gd name="T95" fmla="*/ 61861698 h 205"/>
                <a:gd name="T96" fmla="*/ 14022771 w 54"/>
                <a:gd name="T97" fmla="*/ 62886574 h 205"/>
                <a:gd name="T98" fmla="*/ 14022771 w 54"/>
                <a:gd name="T99" fmla="*/ 64612141 h 205"/>
                <a:gd name="T100" fmla="*/ 13668317 w 54"/>
                <a:gd name="T101" fmla="*/ 64612141 h 205"/>
                <a:gd name="T102" fmla="*/ 14022771 w 54"/>
                <a:gd name="T103" fmla="*/ 64961417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756464 w 23"/>
                <a:gd name="T1" fmla="*/ 7613603 h 22"/>
                <a:gd name="T2" fmla="*/ 4224615 w 23"/>
                <a:gd name="T3" fmla="*/ 4831416 h 22"/>
                <a:gd name="T4" fmla="*/ 6006586 w 23"/>
                <a:gd name="T5" fmla="*/ 5534801 h 22"/>
                <a:gd name="T6" fmla="*/ 7407117 w 23"/>
                <a:gd name="T7" fmla="*/ 2780059 h 22"/>
                <a:gd name="T8" fmla="*/ 8118971 w 23"/>
                <a:gd name="T9" fmla="*/ 1025596 h 22"/>
                <a:gd name="T10" fmla="*/ 7407117 w 23"/>
                <a:gd name="T11" fmla="*/ 0 h 22"/>
                <a:gd name="T12" fmla="*/ 3894356 w 23"/>
                <a:gd name="T13" fmla="*/ 4157423 h 22"/>
                <a:gd name="T14" fmla="*/ 2826401 w 23"/>
                <a:gd name="T15" fmla="*/ 5183186 h 22"/>
                <a:gd name="T16" fmla="*/ 2468318 w 23"/>
                <a:gd name="T17" fmla="*/ 4509206 h 22"/>
                <a:gd name="T18" fmla="*/ 3182335 w 23"/>
                <a:gd name="T19" fmla="*/ 2430417 h 22"/>
                <a:gd name="T20" fmla="*/ 2468318 w 23"/>
                <a:gd name="T21" fmla="*/ 2430417 h 22"/>
                <a:gd name="T22" fmla="*/ 0 w 23"/>
                <a:gd name="T23" fmla="*/ 4509206 h 22"/>
                <a:gd name="T24" fmla="*/ 1398214 w 23"/>
                <a:gd name="T25" fmla="*/ 4509206 h 22"/>
                <a:gd name="T26" fmla="*/ 1756464 w 23"/>
                <a:gd name="T27" fmla="*/ 7613603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705885 w 6"/>
                <a:gd name="T1" fmla="*/ 2459096 h 7"/>
                <a:gd name="T2" fmla="*/ 2088163 w 6"/>
                <a:gd name="T3" fmla="*/ 354909 h 7"/>
                <a:gd name="T4" fmla="*/ 1384422 w 6"/>
                <a:gd name="T5" fmla="*/ 354909 h 7"/>
                <a:gd name="T6" fmla="*/ 352942 w 6"/>
                <a:gd name="T7" fmla="*/ 2104187 h 7"/>
                <a:gd name="T8" fmla="*/ 705885 w 6"/>
                <a:gd name="T9" fmla="*/ 24590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709830 w 7"/>
                <a:gd name="T1" fmla="*/ 2459096 h 7"/>
                <a:gd name="T2" fmla="*/ 1749099 w 7"/>
                <a:gd name="T3" fmla="*/ 2459096 h 7"/>
                <a:gd name="T4" fmla="*/ 2459096 w 7"/>
                <a:gd name="T5" fmla="*/ 1749099 h 7"/>
                <a:gd name="T6" fmla="*/ 1749099 w 7"/>
                <a:gd name="T7" fmla="*/ 2104187 h 7"/>
                <a:gd name="T8" fmla="*/ 1064739 w 7"/>
                <a:gd name="T9" fmla="*/ 709830 h 7"/>
                <a:gd name="T10" fmla="*/ 1064739 w 7"/>
                <a:gd name="T11" fmla="*/ 0 h 7"/>
                <a:gd name="T12" fmla="*/ 0 w 7"/>
                <a:gd name="T13" fmla="*/ 709830 h 7"/>
                <a:gd name="T14" fmla="*/ 709830 w 7"/>
                <a:gd name="T15" fmla="*/ 2459096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3524250" y="19145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59338" y="19145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43150" y="1933575"/>
            <a:ext cx="4017963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1" name="组合 10"/>
          <p:cNvGrpSpPr/>
          <p:nvPr/>
        </p:nvGrpSpPr>
        <p:grpSpPr bwMode="auto">
          <a:xfrm>
            <a:off x="738188" y="1403350"/>
            <a:ext cx="2444750" cy="1296988"/>
            <a:chOff x="737575" y="1402811"/>
            <a:chExt cx="2445923" cy="1297461"/>
          </a:xfrm>
        </p:grpSpPr>
        <p:grpSp>
          <p:nvGrpSpPr>
            <p:cNvPr id="11342" name="组合 1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15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496764" y="1402811"/>
                <a:ext cx="927545" cy="997314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" name="任意多边形 12"/>
            <p:cNvSpPr/>
            <p:nvPr/>
          </p:nvSpPr>
          <p:spPr>
            <a:xfrm>
              <a:off x="1498352" y="1604498"/>
              <a:ext cx="465361" cy="800392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A9496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963713" y="1601321"/>
              <a:ext cx="465360" cy="805156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A9496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2" name="组合 16"/>
          <p:cNvGrpSpPr/>
          <p:nvPr/>
        </p:nvGrpSpPr>
        <p:grpSpPr bwMode="auto">
          <a:xfrm>
            <a:off x="2573338" y="1614488"/>
            <a:ext cx="1855787" cy="871537"/>
            <a:chOff x="2573139" y="1614120"/>
            <a:chExt cx="1856607" cy="872316"/>
          </a:xfrm>
        </p:grpSpPr>
        <p:sp>
          <p:nvSpPr>
            <p:cNvPr id="18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338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404840" y="2565285"/>
                <a:ext cx="924354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4840" y="2767486"/>
                <a:ext cx="466635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871475" y="2764511"/>
                <a:ext cx="463664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1352550" y="2808288"/>
            <a:ext cx="13081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 flipH="1">
            <a:off x="1639888" y="2511425"/>
            <a:ext cx="733425" cy="3063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570038" y="2817813"/>
            <a:ext cx="873125" cy="0"/>
          </a:xfrm>
          <a:prstGeom prst="line">
            <a:avLst/>
          </a:prstGeom>
          <a:ln w="31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3155950" y="1296988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4491038" y="1296988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 flipH="1">
            <a:off x="5851525" y="1296988"/>
            <a:ext cx="733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9" name="组合 28"/>
          <p:cNvGrpSpPr/>
          <p:nvPr/>
        </p:nvGrpSpPr>
        <p:grpSpPr bwMode="auto">
          <a:xfrm>
            <a:off x="2868613" y="2400300"/>
            <a:ext cx="1309687" cy="1855788"/>
            <a:chOff x="2869229" y="2399761"/>
            <a:chExt cx="1309173" cy="1856624"/>
          </a:xfrm>
        </p:grpSpPr>
        <p:sp>
          <p:nvSpPr>
            <p:cNvPr id="30" name="圆角矩形 29"/>
            <p:cNvSpPr/>
            <p:nvPr/>
          </p:nvSpPr>
          <p:spPr>
            <a:xfrm>
              <a:off x="2912074" y="2399761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2074" y="2718993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2074" y="3038223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12074" y="3357455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12074" y="3676686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912074" y="3995918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90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2869229" y="2722169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869229" y="303822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2869229" y="3341573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2869229" y="367033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 flipH="1">
              <a:off x="2869229" y="3994329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0" name="组合 41"/>
          <p:cNvGrpSpPr/>
          <p:nvPr/>
        </p:nvGrpSpPr>
        <p:grpSpPr bwMode="auto">
          <a:xfrm>
            <a:off x="4224338" y="2400300"/>
            <a:ext cx="1309687" cy="1855788"/>
            <a:chOff x="4224160" y="2399761"/>
            <a:chExt cx="1309173" cy="1856624"/>
          </a:xfrm>
        </p:grpSpPr>
        <p:sp>
          <p:nvSpPr>
            <p:cNvPr id="43" name="圆角矩形 42"/>
            <p:cNvSpPr/>
            <p:nvPr/>
          </p:nvSpPr>
          <p:spPr>
            <a:xfrm>
              <a:off x="4259071" y="2399761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259071" y="2718993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259071" y="3038223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59071" y="3357455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259071" y="3676686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259071" y="3995918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90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224160" y="2722169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224160" y="303822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224160" y="3341573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4224160" y="367033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4224160" y="3994329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6208713" y="19145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2" name="组合 55"/>
          <p:cNvGrpSpPr/>
          <p:nvPr/>
        </p:nvGrpSpPr>
        <p:grpSpPr bwMode="auto">
          <a:xfrm>
            <a:off x="5549900" y="2400300"/>
            <a:ext cx="1309688" cy="1855788"/>
            <a:chOff x="5550517" y="2399761"/>
            <a:chExt cx="1309173" cy="1856624"/>
          </a:xfrm>
        </p:grpSpPr>
        <p:sp>
          <p:nvSpPr>
            <p:cNvPr id="57" name="圆角矩形 56"/>
            <p:cNvSpPr/>
            <p:nvPr/>
          </p:nvSpPr>
          <p:spPr>
            <a:xfrm>
              <a:off x="5594950" y="2399761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94950" y="2718993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94950" y="3038223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94950" y="3357455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94950" y="3676686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594950" y="3995918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90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50517" y="2722169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550517" y="303822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550517" y="3341573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550517" y="367033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5550517" y="3994329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3" name="组合 68"/>
          <p:cNvGrpSpPr/>
          <p:nvPr/>
        </p:nvGrpSpPr>
        <p:grpSpPr bwMode="auto">
          <a:xfrm>
            <a:off x="3943350" y="1614488"/>
            <a:ext cx="1855788" cy="871537"/>
            <a:chOff x="3943049" y="1614120"/>
            <a:chExt cx="1856607" cy="872316"/>
          </a:xfrm>
        </p:grpSpPr>
        <p:sp>
          <p:nvSpPr>
            <p:cNvPr id="70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295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72" name="任意多边形 71"/>
              <p:cNvSpPr/>
              <p:nvPr/>
            </p:nvSpPr>
            <p:spPr>
              <a:xfrm>
                <a:off x="404634" y="2565285"/>
                <a:ext cx="924354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404634" y="2767486"/>
                <a:ext cx="466635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871269" y="2764511"/>
                <a:ext cx="463664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284" name="组合 74"/>
          <p:cNvGrpSpPr/>
          <p:nvPr/>
        </p:nvGrpSpPr>
        <p:grpSpPr bwMode="auto">
          <a:xfrm>
            <a:off x="5291138" y="1614488"/>
            <a:ext cx="1857375" cy="871537"/>
            <a:chOff x="5291523" y="1614120"/>
            <a:chExt cx="1856607" cy="872316"/>
          </a:xfrm>
        </p:grpSpPr>
        <p:sp>
          <p:nvSpPr>
            <p:cNvPr id="76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288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78" name="任意多边形 77"/>
              <p:cNvSpPr/>
              <p:nvPr/>
            </p:nvSpPr>
            <p:spPr>
              <a:xfrm>
                <a:off x="404837" y="2565285"/>
                <a:ext cx="926535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04837" y="2767486"/>
                <a:ext cx="466236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871073" y="2764511"/>
                <a:ext cx="466238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 noChangeAspect="1"/>
          </p:cNvGrpSpPr>
          <p:nvPr/>
        </p:nvGrpSpPr>
        <p:grpSpPr bwMode="auto">
          <a:xfrm>
            <a:off x="1749367" y="1851522"/>
            <a:ext cx="1190673" cy="2548655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3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291" name="组合 6"/>
          <p:cNvGrpSpPr/>
          <p:nvPr/>
        </p:nvGrpSpPr>
        <p:grpSpPr bwMode="auto">
          <a:xfrm>
            <a:off x="2481263" y="1000125"/>
            <a:ext cx="4948237" cy="3157538"/>
            <a:chOff x="2329483" y="1000454"/>
            <a:chExt cx="4947617" cy="3157226"/>
          </a:xfrm>
        </p:grpSpPr>
        <p:sp>
          <p:nvSpPr>
            <p:cNvPr id="8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16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492975" y="1429037"/>
              <a:ext cx="849207" cy="338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6540592" y="2279853"/>
              <a:ext cx="736508" cy="268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3469165" y="3359246"/>
              <a:ext cx="736508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540592" y="3359246"/>
              <a:ext cx="736508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2329483" y="1000454"/>
              <a:ext cx="1139682" cy="4015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2439006" y="1435386"/>
              <a:ext cx="1479365" cy="158734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563563"/>
            <a:ext cx="43243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2"/>
          <p:cNvSpPr/>
          <p:nvPr/>
        </p:nvSpPr>
        <p:spPr>
          <a:xfrm rot="21351613">
            <a:off x="1193800" y="1184275"/>
            <a:ext cx="6680200" cy="300196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 rot="21442869">
            <a:off x="1276350" y="1238250"/>
            <a:ext cx="6680200" cy="3003550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2"/>
          <p:cNvSpPr/>
          <p:nvPr/>
        </p:nvSpPr>
        <p:spPr>
          <a:xfrm>
            <a:off x="1187450" y="1346200"/>
            <a:ext cx="6681788" cy="300196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​​ 2"/>
          <p:cNvSpPr/>
          <p:nvPr/>
        </p:nvSpPr>
        <p:spPr bwMode="auto">
          <a:xfrm>
            <a:off x="1700213" y="2087563"/>
            <a:ext cx="574357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0" name="矩形 3"/>
          <p:cNvSpPr>
            <a:spLocks noChangeArrowheads="1"/>
          </p:cNvSpPr>
          <p:nvPr/>
        </p:nvSpPr>
        <p:spPr bwMode="auto">
          <a:xfrm>
            <a:off x="1649413" y="2941638"/>
            <a:ext cx="58451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457200"/>
            <a:ext cx="13366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9" name="组合 9"/>
          <p:cNvGrpSpPr/>
          <p:nvPr/>
        </p:nvGrpSpPr>
        <p:grpSpPr bwMode="auto">
          <a:xfrm>
            <a:off x="6397625" y="611188"/>
            <a:ext cx="1873250" cy="230187"/>
            <a:chOff x="6396915" y="611262"/>
            <a:chExt cx="1873330" cy="230832"/>
          </a:xfrm>
        </p:grpSpPr>
        <p:grpSp>
          <p:nvGrpSpPr>
            <p:cNvPr id="14350" name="组合 5"/>
            <p:cNvGrpSpPr/>
            <p:nvPr/>
          </p:nvGrpSpPr>
          <p:grpSpPr bwMode="auto">
            <a:xfrm>
              <a:off x="6590590" y="670210"/>
              <a:ext cx="57463" cy="114941"/>
              <a:chOff x="2016125" y="5856288"/>
              <a:chExt cx="246451" cy="492968"/>
            </a:xfrm>
          </p:grpSpPr>
          <p:cxnSp>
            <p:nvCxnSpPr>
              <p:cNvPr id="2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59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2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59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14351" name="组合 21"/>
            <p:cNvGrpSpPr/>
            <p:nvPr/>
          </p:nvGrpSpPr>
          <p:grpSpPr bwMode="auto">
            <a:xfrm>
              <a:off x="6493753" y="670210"/>
              <a:ext cx="57463" cy="114941"/>
              <a:chOff x="2016125" y="5856288"/>
              <a:chExt cx="246451" cy="492968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42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42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14352" name="组合 24"/>
            <p:cNvGrpSpPr/>
            <p:nvPr/>
          </p:nvGrpSpPr>
          <p:grpSpPr bwMode="auto">
            <a:xfrm>
              <a:off x="6396915" y="670210"/>
              <a:ext cx="57463" cy="114941"/>
              <a:chOff x="2016125" y="5856288"/>
              <a:chExt cx="246451" cy="492968"/>
            </a:xfrm>
          </p:grpSpPr>
          <p:cxnSp>
            <p:nvCxnSpPr>
              <p:cNvPr id="1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sp>
          <p:nvSpPr>
            <p:cNvPr id="14" name="圆角矩形 13"/>
            <p:cNvSpPr/>
            <p:nvPr/>
          </p:nvSpPr>
          <p:spPr>
            <a:xfrm>
              <a:off x="6706491" y="620814"/>
              <a:ext cx="1549466" cy="198993"/>
            </a:xfrm>
            <a:prstGeom prst="roundRect">
              <a:avLst>
                <a:gd name="adj" fmla="val 7117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54" name="TextBox 9"/>
            <p:cNvSpPr txBox="1">
              <a:spLocks noChangeArrowheads="1"/>
            </p:cNvSpPr>
            <p:nvPr/>
          </p:nvSpPr>
          <p:spPr bwMode="auto">
            <a:xfrm>
              <a:off x="6700585" y="611262"/>
              <a:ext cx="15696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40" name="组合 71"/>
          <p:cNvGrpSpPr/>
          <p:nvPr/>
        </p:nvGrpSpPr>
        <p:grpSpPr bwMode="auto">
          <a:xfrm>
            <a:off x="2163763" y="3206750"/>
            <a:ext cx="4505325" cy="1146175"/>
            <a:chOff x="2163978" y="3206204"/>
            <a:chExt cx="4504688" cy="1146280"/>
          </a:xfrm>
        </p:grpSpPr>
        <p:sp>
          <p:nvSpPr>
            <p:cNvPr id="73" name="TextBox 72"/>
            <p:cNvSpPr txBox="1"/>
            <p:nvPr/>
          </p:nvSpPr>
          <p:spPr>
            <a:xfrm>
              <a:off x="3349672" y="3734890"/>
              <a:ext cx="2236472" cy="339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2" name="TextBox 4"/>
            <p:cNvSpPr txBox="1">
              <a:spLocks noChangeArrowheads="1"/>
            </p:cNvSpPr>
            <p:nvPr/>
          </p:nvSpPr>
          <p:spPr bwMode="auto">
            <a:xfrm>
              <a:off x="3410559" y="3206204"/>
              <a:ext cx="21688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THANK    YOU</a:t>
              </a:r>
              <a:endParaRPr lang="zh-CN" altLang="en-US" sz="280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094121" y="3971449"/>
              <a:ext cx="2749161" cy="255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4344" name="组合 75"/>
            <p:cNvGrpSpPr/>
            <p:nvPr/>
          </p:nvGrpSpPr>
          <p:grpSpPr bwMode="auto">
            <a:xfrm>
              <a:off x="4265052" y="4279180"/>
              <a:ext cx="406678" cy="73304"/>
              <a:chOff x="4472503" y="4274796"/>
              <a:chExt cx="406678" cy="7330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4472982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584091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4695200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806309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>
              <a:off x="2163978" y="3701549"/>
              <a:ext cx="4504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WPS 演示</Application>
  <PresentationFormat>全屏显示(16:9)</PresentationFormat>
  <Paragraphs>139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Arial Black</vt:lpstr>
      <vt:lpstr>方正大标宋简体</vt:lpstr>
      <vt:lpstr>微软雅黑</vt:lpstr>
      <vt:lpstr>Arial Unicode MS</vt:lpstr>
      <vt:lpstr>华文细黑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M120198J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2012-10-10T08:18:00Z</dcterms:created>
  <dcterms:modified xsi:type="dcterms:W3CDTF">2018-08-28T06:23:45Z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