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6858000" type="screen4x3"/>
  <p:notesSz cx="6858000" cy="9144000"/>
  <p:embeddedFontLst>
    <p:embeddedFont>
      <p:font typeface="Calibri" panose="020F0502020204030204" pitchFamily="34" charset="0"/>
      <p:regular r:id="rId15"/>
      <p:bold r:id="rId16"/>
      <p:italic r:id="rId17"/>
      <p:boldItalic r:id="rId18"/>
    </p:embeddedFont>
    <p:embeddedFont>
      <p:font typeface="微软雅黑" panose="020B0503020204020204" pitchFamily="34" charset="-122"/>
      <p:regular r:id="rId19"/>
    </p:embeddedFont>
    <p:embeddedFont>
      <p:font typeface="Stencil" panose="040409050D0802020404" pitchFamily="82" charset="0"/>
      <p:regular r:id="rId20"/>
    </p:embeddedFont>
    <p:embeddedFont>
      <p:font typeface="Shruti" panose="020B0502040204020203" pitchFamily="2"/>
      <p:regular r:id="rId21"/>
      <p:bold r:id="rId22"/>
    </p:embeddedFont>
    <p:embeddedFont>
      <p:font typeface="华文细黑" panose="02010600040101010101" pitchFamily="2" charset="-122"/>
      <p:regular r:id="rId23"/>
    </p:embeddedFont>
    <p:embeddedFont>
      <p:font typeface="等线" panose="02010600030101010101" charset="-122"/>
      <p:regular r:id="rId24"/>
    </p:embeddedFont>
  </p:embeddedFont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3" d="100"/>
          <a:sy n="83" d="100"/>
        </p:scale>
        <p:origin x="1450" y="62"/>
      </p:cViewPr>
      <p:guideLst>
        <p:guide orient="horz" pos="2193"/>
        <p:guide pos="2880"/>
      </p:guideLst>
    </p:cSldViewPr>
  </p:slideViewPr>
  <p:notesTextViewPr>
    <p:cViewPr>
      <p:scale>
        <a:sx n="1" d="1"/>
        <a:sy n="1" d="1"/>
      </p:scale>
      <p:origin x="0" y="0"/>
    </p:cViewPr>
  </p:notesTextViewPr>
  <p:sorterViewPr>
    <p:cViewPr>
      <p:scale>
        <a:sx n="100" d="100"/>
        <a:sy n="100" d="100"/>
      </p:scale>
      <p:origin x="0" y="-36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font" Target="fonts/font10.fntdata"/><Relationship Id="rId23" Type="http://schemas.openxmlformats.org/officeDocument/2006/relationships/font" Target="fonts/font9.fntdata"/><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A52551DA-5099-4E03-B2BC-474287194FFC}" type="datetimeFigureOut">
              <a:rPr lang="zh-CN" altLang="en-US"/>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CE8196E3-7E03-413C-8F53-5FEB54000E61}"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2617" t="3989" r="2617" b="10187"/>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144000" cy="83661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日期占位符 3"/>
          <p:cNvSpPr>
            <a:spLocks noGrp="1"/>
          </p:cNvSpPr>
          <p:nvPr>
            <p:ph type="dt" sz="half" idx="10"/>
          </p:nvPr>
        </p:nvSpPr>
        <p:spPr/>
        <p:txBody>
          <a:bodyPr/>
          <a:lstStyle>
            <a:lvl1pPr>
              <a:defRPr/>
            </a:lvl1pPr>
          </a:lstStyle>
          <a:p>
            <a:pPr>
              <a:defRPr/>
            </a:pPr>
            <a:fld id="{A3096B86-D74C-4539-B805-F74AC84ED6A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992E0266-C1A0-48E2-B75D-71729032B318}"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38EBB92-877D-4DCE-A0CB-01FD2A73599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5B4DE3B-7883-4814-A50F-B4634870F020}"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1408390-A1C1-428E-9758-339D2A99F93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C96296E-7694-4131-8066-18016B7994E0}"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1" y="1122365"/>
            <a:ext cx="68580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1" y="3602039"/>
            <a:ext cx="6858000" cy="1655762"/>
          </a:xfrm>
        </p:spPr>
        <p:txBody>
          <a:bodyPr/>
          <a:lstStyle>
            <a:lvl1pPr marL="0" indent="0" algn="ctr">
              <a:buNone/>
              <a:defRPr sz="1800"/>
            </a:lvl1pPr>
            <a:lvl2pPr marL="342900" indent="0" algn="ctr">
              <a:buNone/>
              <a:defRPr sz="1500"/>
            </a:lvl2pPr>
            <a:lvl3pPr marL="685165" indent="0" algn="ctr">
              <a:buNone/>
              <a:defRPr sz="1350"/>
            </a:lvl3pPr>
            <a:lvl4pPr marL="1028065" indent="0" algn="ctr">
              <a:buNone/>
              <a:defRPr sz="1200"/>
            </a:lvl4pPr>
            <a:lvl5pPr marL="1370965" indent="0" algn="ctr">
              <a:buNone/>
              <a:defRPr sz="1200"/>
            </a:lvl5pPr>
            <a:lvl6pPr marL="1713865" indent="0" algn="ctr">
              <a:buNone/>
              <a:defRPr sz="1200"/>
            </a:lvl6pPr>
            <a:lvl7pPr marL="2056130" indent="0" algn="ctr">
              <a:buNone/>
              <a:defRPr sz="1200"/>
            </a:lvl7pPr>
            <a:lvl8pPr marL="2399030" indent="0" algn="ctr">
              <a:buNone/>
              <a:defRPr sz="1200"/>
            </a:lvl8pPr>
            <a:lvl9pPr marL="274193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smtClean="0"/>
            </a:lvl1pPr>
          </a:lstStyle>
          <a:p>
            <a:pPr>
              <a:defRPr/>
            </a:pPr>
            <a:fld id="{26254B60-046B-4D7F-AE0B-14BD2BCCB65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D402FC5-F28F-45D6-9ED5-78A24EED7DFA}"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F8E5675-CAB1-443D-93AC-A4069DB947C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1EBC93C-8731-4B38-A3BF-F5D5F1D38403}"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C220CFEC-116E-49D3-BA15-6450CCDE1CE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5B986F0-AF67-4127-A441-AB5C7830F69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0A1B8C4-6EA8-4683-924C-EAD75304429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A1CBE58-8C14-4BF6-83D5-36EC8970A369}"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A4413A3-DCB3-4963-8307-AFAFDE3D4CA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E4949FD9-0448-4959-9D7B-790832333BCB}"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D841A209-1123-4552-9867-473A1F63F2DB}"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37DC958-C1E4-4AD9-9A76-91B04012CE08}"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reeform 82"/>
          <p:cNvSpPr/>
          <p:nvPr userDrawn="1"/>
        </p:nvSpPr>
        <p:spPr bwMode="auto">
          <a:xfrm>
            <a:off x="8226425" y="198438"/>
            <a:ext cx="74613" cy="217487"/>
          </a:xfrm>
          <a:custGeom>
            <a:avLst/>
            <a:gdLst>
              <a:gd name="T0" fmla="*/ 118448931 w 47"/>
              <a:gd name="T1" fmla="*/ 0 h 137"/>
              <a:gd name="T2" fmla="*/ 0 w 47"/>
              <a:gd name="T3" fmla="*/ 345261406 h 137"/>
              <a:gd name="T4" fmla="*/ 118448931 w 47"/>
              <a:gd name="T5" fmla="*/ 0 h 137"/>
              <a:gd name="T6" fmla="*/ 0 60000 65536"/>
              <a:gd name="T7" fmla="*/ 0 60000 65536"/>
              <a:gd name="T8" fmla="*/ 0 60000 65536"/>
            </a:gdLst>
            <a:ahLst/>
            <a:cxnLst>
              <a:cxn ang="T6">
                <a:pos x="T0" y="T1"/>
              </a:cxn>
              <a:cxn ang="T7">
                <a:pos x="T2" y="T3"/>
              </a:cxn>
              <a:cxn ang="T8">
                <a:pos x="T4" y="T5"/>
              </a:cxn>
            </a:cxnLst>
            <a:rect l="0" t="0" r="r" b="b"/>
            <a:pathLst>
              <a:path w="47" h="137">
                <a:moveTo>
                  <a:pt x="47" y="0"/>
                </a:moveTo>
                <a:lnTo>
                  <a:pt x="0" y="137"/>
                </a:lnTo>
                <a:lnTo>
                  <a:pt x="47"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 name="Line 83"/>
          <p:cNvSpPr>
            <a:spLocks noChangeShapeType="1"/>
          </p:cNvSpPr>
          <p:nvPr userDrawn="1"/>
        </p:nvSpPr>
        <p:spPr bwMode="auto">
          <a:xfrm flipH="1">
            <a:off x="8301038" y="198438"/>
            <a:ext cx="74612" cy="217487"/>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4" name="组合 8"/>
          <p:cNvGrpSpPr/>
          <p:nvPr userDrawn="1"/>
        </p:nvGrpSpPr>
        <p:grpSpPr bwMode="auto">
          <a:xfrm>
            <a:off x="5311775" y="6368339"/>
            <a:ext cx="3832225" cy="445211"/>
            <a:chOff x="5311775" y="6368256"/>
            <a:chExt cx="3832225" cy="445120"/>
          </a:xfrm>
        </p:grpSpPr>
        <p:sp>
          <p:nvSpPr>
            <p:cNvPr id="5" name="Freeform 7"/>
            <p:cNvSpPr/>
            <p:nvPr/>
          </p:nvSpPr>
          <p:spPr bwMode="auto">
            <a:xfrm>
              <a:off x="5311775" y="6368256"/>
              <a:ext cx="3832225" cy="215900"/>
            </a:xfrm>
            <a:custGeom>
              <a:avLst/>
              <a:gdLst>
                <a:gd name="T0" fmla="*/ 0 w 2414"/>
                <a:gd name="T1" fmla="*/ 342741250 h 136"/>
                <a:gd name="T2" fmla="*/ 2147483646 w 2414"/>
                <a:gd name="T3" fmla="*/ 342741250 h 136"/>
                <a:gd name="T4" fmla="*/ 2147483646 w 2414"/>
                <a:gd name="T5" fmla="*/ 0 h 136"/>
                <a:gd name="T6" fmla="*/ 347781563 w 2414"/>
                <a:gd name="T7" fmla="*/ 0 h 136"/>
                <a:gd name="T8" fmla="*/ 0 w 2414"/>
                <a:gd name="T9" fmla="*/ 342741250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4" h="136">
                  <a:moveTo>
                    <a:pt x="0" y="136"/>
                  </a:moveTo>
                  <a:lnTo>
                    <a:pt x="2414" y="136"/>
                  </a:lnTo>
                  <a:lnTo>
                    <a:pt x="2414" y="0"/>
                  </a:lnTo>
                  <a:lnTo>
                    <a:pt x="138" y="0"/>
                  </a:lnTo>
                  <a:lnTo>
                    <a:pt x="0" y="136"/>
                  </a:lnTo>
                  <a:close/>
                </a:path>
              </a:pathLst>
            </a:custGeom>
            <a:solidFill>
              <a:srgbClr val="00429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 name="矩形 5"/>
            <p:cNvSpPr/>
            <p:nvPr/>
          </p:nvSpPr>
          <p:spPr>
            <a:xfrm>
              <a:off x="6107113" y="6535621"/>
              <a:ext cx="2867025" cy="277755"/>
            </a:xfrm>
            <a:prstGeom prst="rect">
              <a:avLst/>
            </a:prstGeom>
          </p:spPr>
          <p:txBody>
            <a:bodyPr wrap="none">
              <a:spAutoFit/>
            </a:bodyPr>
            <a:lstStyle/>
            <a:p>
              <a:pPr eaLnBrk="1" fontAlgn="auto" hangingPunct="1">
                <a:lnSpc>
                  <a:spcPct val="150000"/>
                </a:lnSpc>
                <a:spcBef>
                  <a:spcPts val="0"/>
                </a:spcBef>
                <a:spcAft>
                  <a:spcPts val="0"/>
                </a:spcAft>
                <a:defRPr/>
              </a:pPr>
              <a:r>
                <a:rPr lang="en-US" altLang="zh-CN" sz="800" i="1" spc="150" dirty="0">
                  <a:solidFill>
                    <a:schemeClr val="bg1"/>
                  </a:solidFill>
                  <a:latin typeface="Arial" panose="020B0604020202020204" pitchFamily="34" charset="0"/>
                  <a:ea typeface="+mn-ea"/>
                  <a:cs typeface="Arial" panose="020B0604020202020204" pitchFamily="34" charset="0"/>
                </a:rPr>
                <a:t>Shanghai Rapidesign Advertising Co.,Ltd.</a:t>
              </a:r>
              <a:endParaRPr lang="en-US" altLang="zh-CN" sz="800" i="1" spc="150" dirty="0">
                <a:solidFill>
                  <a:schemeClr val="bg1"/>
                </a:solidFill>
                <a:latin typeface="Arial" panose="020B0604020202020204" pitchFamily="34" charset="0"/>
                <a:ea typeface="+mn-ea"/>
                <a:cs typeface="Arial" panose="020B0604020202020204" pitchFamily="34" charset="0"/>
              </a:endParaRPr>
            </a:p>
          </p:txBody>
        </p:sp>
      </p:grpSp>
      <p:sp>
        <p:nvSpPr>
          <p:cNvPr id="8" name="矩形 7"/>
          <p:cNvSpPr/>
          <p:nvPr userDrawn="1"/>
        </p:nvSpPr>
        <p:spPr>
          <a:xfrm>
            <a:off x="7227888" y="406400"/>
            <a:ext cx="1785937" cy="215900"/>
          </a:xfrm>
          <a:prstGeom prst="rect">
            <a:avLst/>
          </a:prstGeom>
          <a:noFill/>
        </p:spPr>
        <p:txBody>
          <a:bodyPr wrap="none">
            <a:spAutoFit/>
          </a:bodyPr>
          <a:lstStyle/>
          <a:p>
            <a:pPr eaLnBrk="1" fontAlgn="auto" hangingPunct="1">
              <a:spcBef>
                <a:spcPts val="0"/>
              </a:spcBef>
              <a:spcAft>
                <a:spcPts val="0"/>
              </a:spcAft>
              <a:defRPr/>
            </a:pPr>
            <a:r>
              <a:rPr lang="en-US" altLang="zh-CN" sz="800" i="1" spc="150" dirty="0">
                <a:solidFill>
                  <a:schemeClr val="bg1">
                    <a:lumMod val="50000"/>
                  </a:schemeClr>
                </a:solidFill>
                <a:latin typeface="Arial" panose="020B0604020202020204" pitchFamily="34" charset="0"/>
                <a:ea typeface="+mn-ea"/>
                <a:cs typeface="Arial" panose="020B0604020202020204" pitchFamily="34" charset="0"/>
              </a:rPr>
              <a:t>Http:// www.rapidppt.com</a:t>
            </a:r>
            <a:endParaRPr lang="en-US" altLang="zh-CN" sz="800" i="1" spc="150" dirty="0">
              <a:solidFill>
                <a:schemeClr val="bg1">
                  <a:lumMod val="50000"/>
                </a:schemeClr>
              </a:solidFill>
              <a:latin typeface="Arial" panose="020B0604020202020204" pitchFamily="34" charset="0"/>
              <a:ea typeface="+mn-ea"/>
              <a:cs typeface="Arial" panose="020B0604020202020204" pitchFamily="34" charset="0"/>
            </a:endParaRPr>
          </a:p>
        </p:txBody>
      </p:sp>
      <p:sp>
        <p:nvSpPr>
          <p:cNvPr id="9" name="矩形 8"/>
          <p:cNvSpPr/>
          <p:nvPr userDrawn="1"/>
        </p:nvSpPr>
        <p:spPr>
          <a:xfrm>
            <a:off x="6975475" y="76200"/>
            <a:ext cx="1341438" cy="461963"/>
          </a:xfrm>
          <a:prstGeom prst="rect">
            <a:avLst/>
          </a:prstGeom>
          <a:noFill/>
        </p:spPr>
        <p:txBody>
          <a:bodyPr wrap="none">
            <a:spAutoFit/>
          </a:bodyPr>
          <a:lstStyle/>
          <a:p>
            <a:pPr eaLnBrk="1" fontAlgn="auto" hangingPunct="1">
              <a:spcBef>
                <a:spcPts val="0"/>
              </a:spcBef>
              <a:spcAft>
                <a:spcPts val="0"/>
              </a:spcAft>
              <a:defRPr/>
            </a:pPr>
            <a:r>
              <a:rPr lang="en-US" altLang="zh-CN" sz="2400" i="1" spc="150" dirty="0">
                <a:solidFill>
                  <a:schemeClr val="tx1">
                    <a:lumMod val="65000"/>
                    <a:lumOff val="35000"/>
                  </a:schemeClr>
                </a:solidFill>
                <a:latin typeface="Arial" panose="020B0604020202020204" pitchFamily="34" charset="0"/>
                <a:ea typeface="+mn-ea"/>
                <a:cs typeface="Arial" panose="020B0604020202020204" pitchFamily="34" charset="0"/>
              </a:rPr>
              <a:t>ABOUT</a:t>
            </a:r>
            <a:endParaRPr lang="en-US" altLang="zh-CN" sz="2400" i="1" spc="150" dirty="0">
              <a:solidFill>
                <a:schemeClr val="tx1">
                  <a:lumMod val="65000"/>
                  <a:lumOff val="35000"/>
                </a:schemeClr>
              </a:solidFill>
              <a:latin typeface="Arial" panose="020B0604020202020204" pitchFamily="34" charset="0"/>
              <a:ea typeface="+mn-ea"/>
              <a:cs typeface="Arial" panose="020B0604020202020204" pitchFamily="34" charset="0"/>
            </a:endParaRPr>
          </a:p>
        </p:txBody>
      </p:sp>
      <p:pic>
        <p:nvPicPr>
          <p:cNvPr id="10"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70900" y="190500"/>
            <a:ext cx="488950"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直接连接符 10"/>
          <p:cNvCxnSpPr/>
          <p:nvPr userDrawn="1"/>
        </p:nvCxnSpPr>
        <p:spPr>
          <a:xfrm>
            <a:off x="5867400" y="0"/>
            <a:ext cx="3276600" cy="1844675"/>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日期占位符 1"/>
          <p:cNvSpPr>
            <a:spLocks noGrp="1"/>
          </p:cNvSpPr>
          <p:nvPr>
            <p:ph type="dt" sz="half" idx="10"/>
          </p:nvPr>
        </p:nvSpPr>
        <p:spPr/>
        <p:txBody>
          <a:bodyPr/>
          <a:lstStyle>
            <a:lvl1pPr>
              <a:defRPr/>
            </a:lvl1pPr>
          </a:lstStyle>
          <a:p>
            <a:pPr>
              <a:defRPr/>
            </a:pPr>
            <a:fld id="{87112F32-9D0E-4207-A685-533BDA2C3B63}" type="datetimeFigureOut">
              <a:rPr lang="zh-CN" altLang="en-US"/>
            </a:fld>
            <a:endParaRPr lang="zh-CN" altLang="en-US"/>
          </a:p>
        </p:txBody>
      </p:sp>
      <p:sp>
        <p:nvSpPr>
          <p:cNvPr id="13" name="页脚占位符 2"/>
          <p:cNvSpPr>
            <a:spLocks noGrp="1"/>
          </p:cNvSpPr>
          <p:nvPr>
            <p:ph type="ftr" sz="quarter" idx="11"/>
          </p:nvPr>
        </p:nvSpPr>
        <p:spPr/>
        <p:txBody>
          <a:bodyPr/>
          <a:lstStyle>
            <a:lvl1pPr>
              <a:defRPr/>
            </a:lvl1pPr>
          </a:lstStyle>
          <a:p>
            <a:pPr>
              <a:defRPr/>
            </a:pPr>
            <a:endParaRPr lang="zh-CN" altLang="en-US"/>
          </a:p>
        </p:txBody>
      </p:sp>
      <p:sp>
        <p:nvSpPr>
          <p:cNvPr id="14" name="灯片编号占位符 3"/>
          <p:cNvSpPr>
            <a:spLocks noGrp="1"/>
          </p:cNvSpPr>
          <p:nvPr>
            <p:ph type="sldNum" sz="quarter" idx="12"/>
          </p:nvPr>
        </p:nvSpPr>
        <p:spPr/>
        <p:txBody>
          <a:bodyPr/>
          <a:lstStyle>
            <a:lvl1pPr>
              <a:defRPr smtClean="0"/>
            </a:lvl1pPr>
          </a:lstStyle>
          <a:p>
            <a:pPr>
              <a:defRPr/>
            </a:pPr>
            <a:fld id="{C622D780-9972-48E9-AEB6-706BF0FE1EA2}"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562D72E7-4D0D-4272-B2CF-4E33D37A3E7E}"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BA28745-901D-4EDC-8038-C6D942A754D9}"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30444F7B-301A-4244-AE3B-857FD8C0D1E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5C8AFAD-56E0-4A10-BACD-485BCF073FFC}"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E5FD21A9-69A5-4631-B719-10E953C24063}"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4DCD0FA7-B960-4854-ABCD-C51CAD537280}"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reeform 82"/>
          <p:cNvSpPr/>
          <p:nvPr/>
        </p:nvSpPr>
        <p:spPr bwMode="auto">
          <a:xfrm>
            <a:off x="8226425" y="198438"/>
            <a:ext cx="74613" cy="217487"/>
          </a:xfrm>
          <a:custGeom>
            <a:avLst/>
            <a:gdLst>
              <a:gd name="T0" fmla="*/ 118448931 w 47"/>
              <a:gd name="T1" fmla="*/ 0 h 137"/>
              <a:gd name="T2" fmla="*/ 0 w 47"/>
              <a:gd name="T3" fmla="*/ 345261406 h 137"/>
              <a:gd name="T4" fmla="*/ 118448931 w 47"/>
              <a:gd name="T5" fmla="*/ 0 h 137"/>
              <a:gd name="T6" fmla="*/ 0 60000 65536"/>
              <a:gd name="T7" fmla="*/ 0 60000 65536"/>
              <a:gd name="T8" fmla="*/ 0 60000 65536"/>
            </a:gdLst>
            <a:ahLst/>
            <a:cxnLst>
              <a:cxn ang="T6">
                <a:pos x="T0" y="T1"/>
              </a:cxn>
              <a:cxn ang="T7">
                <a:pos x="T2" y="T3"/>
              </a:cxn>
              <a:cxn ang="T8">
                <a:pos x="T4" y="T5"/>
              </a:cxn>
            </a:cxnLst>
            <a:rect l="0" t="0" r="r" b="b"/>
            <a:pathLst>
              <a:path w="47" h="137">
                <a:moveTo>
                  <a:pt x="47" y="0"/>
                </a:moveTo>
                <a:lnTo>
                  <a:pt x="0" y="137"/>
                </a:lnTo>
                <a:lnTo>
                  <a:pt x="47"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47" name="Line 83"/>
          <p:cNvSpPr>
            <a:spLocks noChangeShapeType="1"/>
          </p:cNvSpPr>
          <p:nvPr/>
        </p:nvSpPr>
        <p:spPr bwMode="auto">
          <a:xfrm flipH="1">
            <a:off x="8301038" y="198438"/>
            <a:ext cx="74612" cy="217487"/>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 name="TextBox 7"/>
          <p:cNvSpPr txBox="1"/>
          <p:nvPr/>
        </p:nvSpPr>
        <p:spPr>
          <a:xfrm>
            <a:off x="395288" y="1047750"/>
            <a:ext cx="5888037" cy="1938338"/>
          </a:xfrm>
          <a:prstGeom prst="rect">
            <a:avLst/>
          </a:prstGeom>
          <a:noFill/>
        </p:spPr>
        <p:txBody>
          <a:bodyPr wrap="none">
            <a:spAutoFit/>
          </a:bodyPr>
          <a:lstStyle/>
          <a:p>
            <a:pPr eaLnBrk="1" fontAlgn="auto" hangingPunct="1">
              <a:spcBef>
                <a:spcPts val="0"/>
              </a:spcBef>
              <a:spcAft>
                <a:spcPts val="0"/>
              </a:spcAft>
              <a:defRPr/>
            </a:pPr>
            <a:r>
              <a:rPr lang="en-US" altLang="zh-CN" sz="6000" dirty="0">
                <a:solidFill>
                  <a:schemeClr val="bg1"/>
                </a:solidFill>
                <a:effectLst>
                  <a:outerShdw blurRad="38100" dist="38100" dir="2700000" algn="tl">
                    <a:srgbClr val="000000">
                      <a:alpha val="43137"/>
                    </a:srgbClr>
                  </a:outerShdw>
                </a:effectLst>
                <a:latin typeface="Stencil" panose="040409050D0802020404" pitchFamily="82" charset="0"/>
                <a:ea typeface="+mn-ea"/>
              </a:rPr>
              <a:t>A BOUT</a:t>
            </a:r>
            <a:endParaRPr lang="en-US" altLang="zh-CN" sz="6000" dirty="0">
              <a:solidFill>
                <a:schemeClr val="bg1"/>
              </a:solidFill>
              <a:effectLst>
                <a:outerShdw blurRad="38100" dist="38100" dir="2700000" algn="tl">
                  <a:srgbClr val="000000">
                    <a:alpha val="43137"/>
                  </a:srgbClr>
                </a:outerShdw>
              </a:effectLst>
              <a:latin typeface="Stencil" panose="040409050D0802020404" pitchFamily="82" charset="0"/>
              <a:ea typeface="+mn-ea"/>
            </a:endParaRPr>
          </a:p>
          <a:p>
            <a:pPr eaLnBrk="1" fontAlgn="auto" hangingPunct="1">
              <a:spcBef>
                <a:spcPts val="0"/>
              </a:spcBef>
              <a:spcAft>
                <a:spcPts val="0"/>
              </a:spcAft>
              <a:defRPr/>
            </a:pPr>
            <a:r>
              <a:rPr lang="en-US" altLang="zh-CN" sz="6000" dirty="0">
                <a:solidFill>
                  <a:schemeClr val="bg1"/>
                </a:solidFill>
                <a:effectLst>
                  <a:outerShdw blurRad="38100" dist="38100" dir="2700000" algn="tl">
                    <a:srgbClr val="000000">
                      <a:alpha val="43137"/>
                    </a:srgbClr>
                  </a:outerShdw>
                </a:effectLst>
                <a:latin typeface="Stencil" panose="040409050D0802020404" pitchFamily="82" charset="0"/>
                <a:ea typeface="+mn-ea"/>
              </a:rPr>
              <a:t>RAPIDPPT 2012</a:t>
            </a:r>
            <a:endParaRPr lang="zh-CN" altLang="en-US" sz="6000" dirty="0">
              <a:solidFill>
                <a:schemeClr val="bg1"/>
              </a:solidFill>
              <a:effectLst>
                <a:outerShdw blurRad="38100" dist="38100" dir="2700000" algn="tl">
                  <a:srgbClr val="000000">
                    <a:alpha val="43137"/>
                  </a:srgbClr>
                </a:outerShdw>
              </a:effectLst>
              <a:latin typeface="Stencil" panose="040409050D0802020404" pitchFamily="82" charset="0"/>
              <a:ea typeface="+mn-ea"/>
            </a:endParaRPr>
          </a:p>
        </p:txBody>
      </p:sp>
      <p:sp>
        <p:nvSpPr>
          <p:cNvPr id="9" name="TextBox 8"/>
          <p:cNvSpPr txBox="1"/>
          <p:nvPr/>
        </p:nvSpPr>
        <p:spPr>
          <a:xfrm>
            <a:off x="468313" y="2986088"/>
            <a:ext cx="1106487" cy="369887"/>
          </a:xfrm>
          <a:prstGeom prst="rect">
            <a:avLst/>
          </a:prstGeom>
          <a:noFill/>
        </p:spPr>
        <p:txBody>
          <a:bodyPr wrap="none">
            <a:spAutoFit/>
          </a:bodyPr>
          <a:lstStyle/>
          <a:p>
            <a:pPr eaLnBrk="1" fontAlgn="auto" hangingPunct="1">
              <a:spcBef>
                <a:spcPts val="0"/>
              </a:spcBef>
              <a:spcAft>
                <a:spcPts val="0"/>
              </a:spcAft>
              <a:defRPr/>
            </a:pPr>
            <a:r>
              <a:rPr lang="zh-CN" altLang="en-US" spc="6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有关于</a:t>
            </a:r>
            <a:endParaRPr lang="zh-CN" altLang="en-US" spc="6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TextBox 9"/>
          <p:cNvSpPr txBox="1"/>
          <p:nvPr/>
        </p:nvSpPr>
        <p:spPr>
          <a:xfrm>
            <a:off x="2008188" y="2986088"/>
            <a:ext cx="1108075" cy="369887"/>
          </a:xfrm>
          <a:prstGeom prst="rect">
            <a:avLst/>
          </a:prstGeom>
          <a:noFill/>
        </p:spPr>
        <p:txBody>
          <a:bodyPr wrap="none">
            <a:spAutoFit/>
          </a:bodyPr>
          <a:lstStyle/>
          <a:p>
            <a:pPr eaLnBrk="1" fontAlgn="auto" hangingPunct="1">
              <a:spcBef>
                <a:spcPts val="0"/>
              </a:spcBef>
              <a:spcAft>
                <a:spcPts val="0"/>
              </a:spcAft>
              <a:defRPr/>
            </a:pPr>
            <a:r>
              <a:rPr lang="zh-CN" altLang="en-US" spc="6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力资源</a:t>
            </a:r>
            <a:endParaRPr lang="zh-CN" altLang="en-US" spc="6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1" name="椭圆 10"/>
          <p:cNvSpPr/>
          <p:nvPr/>
        </p:nvSpPr>
        <p:spPr>
          <a:xfrm>
            <a:off x="1536700" y="2954338"/>
            <a:ext cx="431800" cy="431800"/>
          </a:xfrm>
          <a:prstGeom prst="ellipse">
            <a:avLst/>
          </a:prstGeom>
          <a:solidFill>
            <a:srgbClr val="00429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solidFill>
                  <a:schemeClr val="bg1"/>
                </a:solidFill>
                <a:latin typeface="微软雅黑" panose="020B0503020204020204" pitchFamily="34" charset="-122"/>
                <a:ea typeface="微软雅黑" panose="020B0503020204020204" pitchFamily="34" charset="-122"/>
              </a:rPr>
              <a:t>人</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904875" y="3481388"/>
            <a:ext cx="2174875" cy="306387"/>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bg1"/>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About Human Resources</a:t>
            </a:r>
            <a:endParaRPr lang="zh-CN" altLang="en-US" sz="1400" dirty="0">
              <a:solidFill>
                <a:schemeClr val="bg1"/>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endParaRPr>
          </a:p>
        </p:txBody>
      </p:sp>
      <p:grpSp>
        <p:nvGrpSpPr>
          <p:cNvPr id="13" name="组合 12"/>
          <p:cNvGrpSpPr/>
          <p:nvPr/>
        </p:nvGrpSpPr>
        <p:grpSpPr>
          <a:xfrm>
            <a:off x="524508" y="3524265"/>
            <a:ext cx="321456" cy="189868"/>
            <a:chOff x="29699" y="773902"/>
            <a:chExt cx="321456" cy="189868"/>
          </a:xfrm>
          <a:solidFill>
            <a:schemeClr val="bg1"/>
          </a:solidFill>
        </p:grpSpPr>
        <p:sp>
          <p:nvSpPr>
            <p:cNvPr id="14" name="半闭框 13"/>
            <p:cNvSpPr/>
            <p:nvPr/>
          </p:nvSpPr>
          <p:spPr>
            <a:xfrm rot="8100000">
              <a:off x="29699" y="773902"/>
              <a:ext cx="168856" cy="189868"/>
            </a:xfrm>
            <a:prstGeom prst="halfFram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15" name="半闭框 14"/>
            <p:cNvSpPr/>
            <p:nvPr/>
          </p:nvSpPr>
          <p:spPr>
            <a:xfrm rot="8100000">
              <a:off x="182299" y="773902"/>
              <a:ext cx="168856" cy="189868"/>
            </a:xfrm>
            <a:prstGeom prst="halfFram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sp>
        <p:nvSpPr>
          <p:cNvPr id="6158" name="Freeform 7"/>
          <p:cNvSpPr/>
          <p:nvPr/>
        </p:nvSpPr>
        <p:spPr bwMode="auto">
          <a:xfrm>
            <a:off x="5311775" y="6368415"/>
            <a:ext cx="3832225" cy="215900"/>
          </a:xfrm>
          <a:custGeom>
            <a:avLst/>
            <a:gdLst>
              <a:gd name="T0" fmla="*/ 0 w 2414"/>
              <a:gd name="T1" fmla="*/ 342741250 h 136"/>
              <a:gd name="T2" fmla="*/ 2147483646 w 2414"/>
              <a:gd name="T3" fmla="*/ 342741250 h 136"/>
              <a:gd name="T4" fmla="*/ 2147483646 w 2414"/>
              <a:gd name="T5" fmla="*/ 0 h 136"/>
              <a:gd name="T6" fmla="*/ 347781563 w 2414"/>
              <a:gd name="T7" fmla="*/ 0 h 136"/>
              <a:gd name="T8" fmla="*/ 0 w 2414"/>
              <a:gd name="T9" fmla="*/ 342741250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4" h="136">
                <a:moveTo>
                  <a:pt x="0" y="136"/>
                </a:moveTo>
                <a:lnTo>
                  <a:pt x="2414" y="136"/>
                </a:lnTo>
                <a:lnTo>
                  <a:pt x="2414" y="0"/>
                </a:lnTo>
                <a:lnTo>
                  <a:pt x="138" y="0"/>
                </a:lnTo>
                <a:lnTo>
                  <a:pt x="0" y="136"/>
                </a:lnTo>
                <a:close/>
              </a:path>
            </a:pathLst>
          </a:custGeom>
          <a:solidFill>
            <a:srgbClr val="00429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矩形 19"/>
          <p:cNvSpPr/>
          <p:nvPr/>
        </p:nvSpPr>
        <p:spPr>
          <a:xfrm>
            <a:off x="7227888" y="406400"/>
            <a:ext cx="1785937" cy="215900"/>
          </a:xfrm>
          <a:prstGeom prst="rect">
            <a:avLst/>
          </a:prstGeom>
          <a:noFill/>
        </p:spPr>
        <p:txBody>
          <a:bodyPr wrap="none">
            <a:spAutoFit/>
          </a:bodyPr>
          <a:lstStyle/>
          <a:p>
            <a:pPr eaLnBrk="1" fontAlgn="auto" hangingPunct="1">
              <a:spcBef>
                <a:spcPts val="0"/>
              </a:spcBef>
              <a:spcAft>
                <a:spcPts val="0"/>
              </a:spcAft>
              <a:defRPr/>
            </a:pPr>
            <a:r>
              <a:rPr lang="en-US" altLang="zh-CN" sz="800" i="1" spc="150" dirty="0">
                <a:solidFill>
                  <a:schemeClr val="bg1">
                    <a:lumMod val="50000"/>
                  </a:schemeClr>
                </a:solidFill>
                <a:latin typeface="Arial" panose="020B0604020202020204" pitchFamily="34" charset="0"/>
                <a:ea typeface="+mn-ea"/>
                <a:cs typeface="Arial" panose="020B0604020202020204" pitchFamily="34" charset="0"/>
              </a:rPr>
              <a:t>Http:// www.rapidppt.com</a:t>
            </a:r>
            <a:endParaRPr lang="en-US" altLang="zh-CN" sz="800" i="1" spc="150" dirty="0">
              <a:solidFill>
                <a:schemeClr val="bg1">
                  <a:lumMod val="50000"/>
                </a:schemeClr>
              </a:solidFill>
              <a:latin typeface="Arial" panose="020B0604020202020204" pitchFamily="34" charset="0"/>
              <a:ea typeface="+mn-ea"/>
              <a:cs typeface="Arial" panose="020B0604020202020204" pitchFamily="34" charset="0"/>
            </a:endParaRPr>
          </a:p>
        </p:txBody>
      </p:sp>
      <p:sp>
        <p:nvSpPr>
          <p:cNvPr id="21" name="矩形 20"/>
          <p:cNvSpPr/>
          <p:nvPr/>
        </p:nvSpPr>
        <p:spPr>
          <a:xfrm>
            <a:off x="6975475" y="76200"/>
            <a:ext cx="1341438" cy="461963"/>
          </a:xfrm>
          <a:prstGeom prst="rect">
            <a:avLst/>
          </a:prstGeom>
          <a:noFill/>
        </p:spPr>
        <p:txBody>
          <a:bodyPr wrap="none">
            <a:spAutoFit/>
          </a:bodyPr>
          <a:lstStyle/>
          <a:p>
            <a:pPr eaLnBrk="1" fontAlgn="auto" hangingPunct="1">
              <a:spcBef>
                <a:spcPts val="0"/>
              </a:spcBef>
              <a:spcAft>
                <a:spcPts val="0"/>
              </a:spcAft>
              <a:defRPr/>
            </a:pPr>
            <a:r>
              <a:rPr lang="en-US" altLang="zh-CN" sz="2400" i="1" spc="150" dirty="0">
                <a:solidFill>
                  <a:schemeClr val="tx1">
                    <a:lumMod val="65000"/>
                    <a:lumOff val="35000"/>
                  </a:schemeClr>
                </a:solidFill>
                <a:latin typeface="Arial" panose="020B0604020202020204" pitchFamily="34" charset="0"/>
                <a:ea typeface="+mn-ea"/>
                <a:cs typeface="Arial" panose="020B0604020202020204" pitchFamily="34" charset="0"/>
              </a:rPr>
              <a:t>ABOUT</a:t>
            </a:r>
            <a:endParaRPr lang="en-US" altLang="zh-CN" sz="2400" i="1" spc="150" dirty="0">
              <a:solidFill>
                <a:schemeClr val="tx1">
                  <a:lumMod val="65000"/>
                  <a:lumOff val="35000"/>
                </a:schemeClr>
              </a:solidFill>
              <a:latin typeface="Arial" panose="020B0604020202020204" pitchFamily="34" charset="0"/>
              <a:ea typeface="+mn-ea"/>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950" y="6381750"/>
            <a:ext cx="450850" cy="368300"/>
          </a:xfrm>
          <a:prstGeom prst="rect">
            <a:avLst/>
          </a:prstGeom>
        </p:spPr>
        <p:txBody>
          <a:bodyPr wrap="none">
            <a:spAutoFit/>
          </a:bodyPr>
          <a:lstStyle/>
          <a:p>
            <a:pPr algn="ctr" eaLnBrk="1" fontAlgn="auto" hangingPunct="1">
              <a:spcBef>
                <a:spcPts val="0"/>
              </a:spcBef>
              <a:spcAft>
                <a:spcPts val="0"/>
              </a:spcAft>
              <a:defRPr/>
            </a:pPr>
            <a:r>
              <a:rPr lang="en-US" altLang="zh-CN" dirty="0">
                <a:solidFill>
                  <a:schemeClr val="bg1">
                    <a:lumMod val="50000"/>
                  </a:schemeClr>
                </a:solidFill>
                <a:latin typeface="Stencil" panose="040409050D0802020404" pitchFamily="82" charset="0"/>
                <a:ea typeface="+mn-ea"/>
                <a:cs typeface="Shruti" panose="020B0502040204020203" pitchFamily="2"/>
              </a:rPr>
              <a:t>01</a:t>
            </a:r>
            <a:endParaRPr lang="zh-CN" altLang="en-US" dirty="0">
              <a:solidFill>
                <a:schemeClr val="bg1">
                  <a:lumMod val="50000"/>
                </a:schemeClr>
              </a:solidFill>
              <a:latin typeface="+mn-lt"/>
              <a:ea typeface="+mn-ea"/>
            </a:endParaRPr>
          </a:p>
        </p:txBody>
      </p:sp>
      <p:grpSp>
        <p:nvGrpSpPr>
          <p:cNvPr id="9219" name="组合 4"/>
          <p:cNvGrpSpPr/>
          <p:nvPr/>
        </p:nvGrpSpPr>
        <p:grpSpPr bwMode="auto">
          <a:xfrm>
            <a:off x="236538" y="1577975"/>
            <a:ext cx="322262" cy="190500"/>
            <a:chOff x="29699" y="773902"/>
            <a:chExt cx="321456" cy="189868"/>
          </a:xfrm>
        </p:grpSpPr>
        <p:sp>
          <p:nvSpPr>
            <p:cNvPr id="6" name="半闭框 5"/>
            <p:cNvSpPr/>
            <p:nvPr/>
          </p:nvSpPr>
          <p:spPr>
            <a:xfrm rot="8100000">
              <a:off x="29699" y="773902"/>
              <a:ext cx="169437" cy="189868"/>
            </a:xfrm>
            <a:prstGeom prst="halfFrame">
              <a:avLst/>
            </a:prstGeom>
            <a:solidFill>
              <a:srgbClr val="0942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7" name="半闭框 6"/>
            <p:cNvSpPr/>
            <p:nvPr/>
          </p:nvSpPr>
          <p:spPr>
            <a:xfrm rot="8100000">
              <a:off x="181718" y="773902"/>
              <a:ext cx="169437" cy="189868"/>
            </a:xfrm>
            <a:prstGeom prst="halfFrame">
              <a:avLst/>
            </a:prstGeom>
            <a:solidFill>
              <a:srgbClr val="D712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grpSp>
        <p:nvGrpSpPr>
          <p:cNvPr id="9220" name="组合 7"/>
          <p:cNvGrpSpPr/>
          <p:nvPr/>
        </p:nvGrpSpPr>
        <p:grpSpPr bwMode="auto">
          <a:xfrm>
            <a:off x="2951163" y="2205038"/>
            <a:ext cx="3398837" cy="339725"/>
            <a:chOff x="2798763" y="1855362"/>
            <a:chExt cx="3398118" cy="340600"/>
          </a:xfrm>
        </p:grpSpPr>
        <p:grpSp>
          <p:nvGrpSpPr>
            <p:cNvPr id="9" name="组合 8"/>
            <p:cNvGrpSpPr/>
            <p:nvPr/>
          </p:nvGrpSpPr>
          <p:grpSpPr>
            <a:xfrm>
              <a:off x="2798763" y="1855362"/>
              <a:ext cx="3398118" cy="340600"/>
              <a:chOff x="2798763" y="1855362"/>
              <a:chExt cx="3398118" cy="340600"/>
            </a:xfrm>
            <a:noFill/>
          </p:grpSpPr>
          <p:sp>
            <p:nvSpPr>
              <p:cNvPr id="11" name="Rectangle 6"/>
              <p:cNvSpPr>
                <a:spLocks noChangeArrowheads="1"/>
              </p:cNvSpPr>
              <p:nvPr/>
            </p:nvSpPr>
            <p:spPr bwMode="auto">
              <a:xfrm>
                <a:off x="2800350" y="1855362"/>
                <a:ext cx="2059682" cy="187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点击添加标题</a:t>
                </a:r>
                <a:endParaRPr lang="zh-CN"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Freeform 90"/>
              <p:cNvSpPr/>
              <p:nvPr/>
            </p:nvSpPr>
            <p:spPr bwMode="auto">
              <a:xfrm>
                <a:off x="2798763" y="204268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Line 91"/>
              <p:cNvSpPr>
                <a:spLocks noChangeShapeType="1"/>
              </p:cNvSpPr>
              <p:nvPr/>
            </p:nvSpPr>
            <p:spPr bwMode="auto">
              <a:xfrm>
                <a:off x="2798763" y="2042688"/>
                <a:ext cx="3386138" cy="0"/>
              </a:xfrm>
              <a:prstGeom prst="line">
                <a:avLst/>
              </a:prstGeom>
              <a:grpFill/>
              <a:ln w="2" cap="flat">
                <a:solidFill>
                  <a:srgbClr val="FFFFFF"/>
                </a:solidFill>
                <a:prstDash val="solid"/>
                <a:miter lim="800000"/>
              </a:ln>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Rectangle 100"/>
              <p:cNvSpPr>
                <a:spLocks noChangeArrowheads="1"/>
              </p:cNvSpPr>
              <p:nvPr/>
            </p:nvSpPr>
            <p:spPr bwMode="auto">
              <a:xfrm>
                <a:off x="6022976" y="1855363"/>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dirty="0">
                    <a:solidFill>
                      <a:schemeClr val="tx1">
                        <a:lumMod val="85000"/>
                        <a:lumOff val="15000"/>
                      </a:schemeClr>
                    </a:solidFill>
                    <a:latin typeface="微软雅黑" panose="020B0503020204020204" pitchFamily="34" charset="-122"/>
                    <a:ea typeface="微软雅黑" panose="020B0503020204020204" pitchFamily="34" charset="-122"/>
                  </a:rPr>
                  <a:t>0</a:t>
                </a:r>
                <a:endParaRPr lang="zh-CN"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Rectangle 101"/>
              <p:cNvSpPr>
                <a:spLocks noChangeArrowheads="1"/>
              </p:cNvSpPr>
              <p:nvPr/>
            </p:nvSpPr>
            <p:spPr bwMode="auto">
              <a:xfrm>
                <a:off x="6107113" y="1855363"/>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dirty="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Rectangle 110"/>
              <p:cNvSpPr>
                <a:spLocks noChangeArrowheads="1"/>
              </p:cNvSpPr>
              <p:nvPr/>
            </p:nvSpPr>
            <p:spPr bwMode="auto">
              <a:xfrm>
                <a:off x="2800350" y="2072851"/>
                <a:ext cx="668453"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Click add title</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cxnSp>
          <p:nvCxnSpPr>
            <p:cNvPr id="10" name="直接连接符 9"/>
            <p:cNvCxnSpPr/>
            <p:nvPr/>
          </p:nvCxnSpPr>
          <p:spPr>
            <a:xfrm>
              <a:off x="3779630" y="2043169"/>
              <a:ext cx="2404553" cy="0"/>
            </a:xfrm>
            <a:prstGeom prst="line">
              <a:avLst/>
            </a:prstGeom>
            <a:ln w="12700">
              <a:solidFill>
                <a:srgbClr val="004294"/>
              </a:solidFill>
              <a:prstDash val="dash"/>
            </a:ln>
          </p:spPr>
          <p:style>
            <a:lnRef idx="1">
              <a:schemeClr val="accent1"/>
            </a:lnRef>
            <a:fillRef idx="0">
              <a:schemeClr val="accent1"/>
            </a:fillRef>
            <a:effectRef idx="0">
              <a:schemeClr val="accent1"/>
            </a:effectRef>
            <a:fontRef idx="minor">
              <a:schemeClr val="tx1"/>
            </a:fontRef>
          </p:style>
        </p:cxnSp>
      </p:grpSp>
      <p:grpSp>
        <p:nvGrpSpPr>
          <p:cNvPr id="9221" name="组合 16"/>
          <p:cNvGrpSpPr/>
          <p:nvPr/>
        </p:nvGrpSpPr>
        <p:grpSpPr bwMode="auto">
          <a:xfrm>
            <a:off x="2951163" y="2743200"/>
            <a:ext cx="3398837" cy="341313"/>
            <a:chOff x="2798763" y="2393526"/>
            <a:chExt cx="3398118" cy="342186"/>
          </a:xfrm>
        </p:grpSpPr>
        <p:grpSp>
          <p:nvGrpSpPr>
            <p:cNvPr id="18" name="组合 17"/>
            <p:cNvGrpSpPr/>
            <p:nvPr/>
          </p:nvGrpSpPr>
          <p:grpSpPr>
            <a:xfrm>
              <a:off x="2798763" y="2393526"/>
              <a:ext cx="3398118" cy="342186"/>
              <a:chOff x="2798763" y="2393526"/>
              <a:chExt cx="3398118" cy="342186"/>
            </a:xfrm>
            <a:noFill/>
          </p:grpSpPr>
          <p:sp>
            <p:nvSpPr>
              <p:cNvPr id="20" name="Rectangle 18"/>
              <p:cNvSpPr>
                <a:spLocks noChangeArrowheads="1"/>
              </p:cNvSpPr>
              <p:nvPr/>
            </p:nvSpPr>
            <p:spPr bwMode="auto">
              <a:xfrm>
                <a:off x="2800349" y="2393526"/>
                <a:ext cx="2965501"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点击添加标题</a:t>
                </a:r>
                <a:endParaRPr lang="zh-CN"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Freeform 92"/>
              <p:cNvSpPr/>
              <p:nvPr/>
            </p:nvSpPr>
            <p:spPr bwMode="auto">
              <a:xfrm>
                <a:off x="2798763" y="258243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Line 93"/>
              <p:cNvSpPr>
                <a:spLocks noChangeShapeType="1"/>
              </p:cNvSpPr>
              <p:nvPr/>
            </p:nvSpPr>
            <p:spPr bwMode="auto">
              <a:xfrm>
                <a:off x="2798763" y="2582438"/>
                <a:ext cx="3386138" cy="0"/>
              </a:xfrm>
              <a:prstGeom prst="line">
                <a:avLst/>
              </a:prstGeom>
              <a:grpFill/>
              <a:ln w="2" cap="flat">
                <a:solidFill>
                  <a:srgbClr val="FFFFFF"/>
                </a:solidFill>
                <a:prstDash val="solid"/>
                <a:miter lim="800000"/>
              </a:ln>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3" name="Rectangle 102"/>
              <p:cNvSpPr>
                <a:spLocks noChangeArrowheads="1"/>
              </p:cNvSpPr>
              <p:nvPr/>
            </p:nvSpPr>
            <p:spPr bwMode="auto">
              <a:xfrm>
                <a:off x="6022976" y="2393526"/>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a:solidFill>
                      <a:schemeClr val="tx1">
                        <a:lumMod val="85000"/>
                        <a:lumOff val="15000"/>
                      </a:schemeClr>
                    </a:solidFill>
                    <a:latin typeface="微软雅黑" panose="020B0503020204020204" pitchFamily="34" charset="-122"/>
                    <a:ea typeface="微软雅黑" panose="020B0503020204020204" pitchFamily="34" charset="-122"/>
                  </a:rPr>
                  <a:t>0</a:t>
                </a:r>
                <a:endParaRPr lang="zh-CN" alt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 name="Rectangle 103"/>
              <p:cNvSpPr>
                <a:spLocks noChangeArrowheads="1"/>
              </p:cNvSpPr>
              <p:nvPr/>
            </p:nvSpPr>
            <p:spPr bwMode="auto">
              <a:xfrm>
                <a:off x="6107113" y="2393526"/>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Rectangle 141"/>
              <p:cNvSpPr>
                <a:spLocks noChangeArrowheads="1"/>
              </p:cNvSpPr>
              <p:nvPr/>
            </p:nvSpPr>
            <p:spPr bwMode="auto">
              <a:xfrm>
                <a:off x="2800350" y="2612601"/>
                <a:ext cx="668453"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Click add title</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779630" y="2582922"/>
              <a:ext cx="2404553" cy="0"/>
            </a:xfrm>
            <a:prstGeom prst="line">
              <a:avLst/>
            </a:prstGeom>
            <a:ln w="12700">
              <a:solidFill>
                <a:srgbClr val="004294"/>
              </a:solidFill>
              <a:prstDash val="dash"/>
            </a:ln>
          </p:spPr>
          <p:style>
            <a:lnRef idx="1">
              <a:schemeClr val="accent1"/>
            </a:lnRef>
            <a:fillRef idx="0">
              <a:schemeClr val="accent1"/>
            </a:fillRef>
            <a:effectRef idx="0">
              <a:schemeClr val="accent1"/>
            </a:effectRef>
            <a:fontRef idx="minor">
              <a:schemeClr val="tx1"/>
            </a:fontRef>
          </p:style>
        </p:cxnSp>
      </p:grpSp>
      <p:grpSp>
        <p:nvGrpSpPr>
          <p:cNvPr id="9222" name="组合 25"/>
          <p:cNvGrpSpPr/>
          <p:nvPr/>
        </p:nvGrpSpPr>
        <p:grpSpPr bwMode="auto">
          <a:xfrm>
            <a:off x="2951163" y="3282950"/>
            <a:ext cx="3398837" cy="341313"/>
            <a:chOff x="2798763" y="2933276"/>
            <a:chExt cx="3398118" cy="342186"/>
          </a:xfrm>
        </p:grpSpPr>
        <p:grpSp>
          <p:nvGrpSpPr>
            <p:cNvPr id="27" name="组合 26"/>
            <p:cNvGrpSpPr/>
            <p:nvPr/>
          </p:nvGrpSpPr>
          <p:grpSpPr>
            <a:xfrm>
              <a:off x="2798763" y="2933276"/>
              <a:ext cx="3398118" cy="342186"/>
              <a:chOff x="2798763" y="2933276"/>
              <a:chExt cx="3398118" cy="342186"/>
            </a:xfrm>
            <a:noFill/>
          </p:grpSpPr>
          <p:sp>
            <p:nvSpPr>
              <p:cNvPr id="29" name="Rectangle 30"/>
              <p:cNvSpPr>
                <a:spLocks noChangeArrowheads="1"/>
              </p:cNvSpPr>
              <p:nvPr/>
            </p:nvSpPr>
            <p:spPr bwMode="auto">
              <a:xfrm>
                <a:off x="2800350" y="2933276"/>
                <a:ext cx="249173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点击添加标题</a:t>
                </a:r>
                <a:endParaRPr lang="zh-CN"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0" name="Freeform 94"/>
              <p:cNvSpPr/>
              <p:nvPr/>
            </p:nvSpPr>
            <p:spPr bwMode="auto">
              <a:xfrm>
                <a:off x="2798763" y="312218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1" name="Line 95"/>
              <p:cNvSpPr>
                <a:spLocks noChangeShapeType="1"/>
              </p:cNvSpPr>
              <p:nvPr/>
            </p:nvSpPr>
            <p:spPr bwMode="auto">
              <a:xfrm>
                <a:off x="2798763" y="3122188"/>
                <a:ext cx="3386138" cy="0"/>
              </a:xfrm>
              <a:prstGeom prst="line">
                <a:avLst/>
              </a:prstGeom>
              <a:grpFill/>
              <a:ln w="2" cap="flat">
                <a:solidFill>
                  <a:srgbClr val="FFFFFF"/>
                </a:solidFill>
                <a:prstDash val="solid"/>
                <a:miter lim="800000"/>
              </a:ln>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2" name="Rectangle 104"/>
              <p:cNvSpPr>
                <a:spLocks noChangeArrowheads="1"/>
              </p:cNvSpPr>
              <p:nvPr/>
            </p:nvSpPr>
            <p:spPr bwMode="auto">
              <a:xfrm>
                <a:off x="6022976" y="2933276"/>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a:solidFill>
                      <a:schemeClr val="tx1">
                        <a:lumMod val="85000"/>
                        <a:lumOff val="15000"/>
                      </a:schemeClr>
                    </a:solidFill>
                    <a:latin typeface="微软雅黑" panose="020B0503020204020204" pitchFamily="34" charset="-122"/>
                    <a:ea typeface="微软雅黑" panose="020B0503020204020204" pitchFamily="34" charset="-122"/>
                  </a:rPr>
                  <a:t>0</a:t>
                </a:r>
                <a:endParaRPr lang="zh-CN" alt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Rectangle 105"/>
              <p:cNvSpPr>
                <a:spLocks noChangeArrowheads="1"/>
              </p:cNvSpPr>
              <p:nvPr/>
            </p:nvSpPr>
            <p:spPr bwMode="auto">
              <a:xfrm>
                <a:off x="6107113" y="2933276"/>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4" name="Rectangle 178"/>
              <p:cNvSpPr>
                <a:spLocks noChangeArrowheads="1"/>
              </p:cNvSpPr>
              <p:nvPr/>
            </p:nvSpPr>
            <p:spPr bwMode="auto">
              <a:xfrm>
                <a:off x="2800350" y="3152351"/>
                <a:ext cx="668453"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Click add title</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cxnSp>
          <p:nvCxnSpPr>
            <p:cNvPr id="28" name="直接连接符 27"/>
            <p:cNvCxnSpPr/>
            <p:nvPr/>
          </p:nvCxnSpPr>
          <p:spPr>
            <a:xfrm>
              <a:off x="3779630" y="3122672"/>
              <a:ext cx="2404553" cy="0"/>
            </a:xfrm>
            <a:prstGeom prst="line">
              <a:avLst/>
            </a:prstGeom>
            <a:ln w="12700">
              <a:solidFill>
                <a:srgbClr val="004294"/>
              </a:solidFill>
              <a:prstDash val="dash"/>
            </a:ln>
          </p:spPr>
          <p:style>
            <a:lnRef idx="1">
              <a:schemeClr val="accent1"/>
            </a:lnRef>
            <a:fillRef idx="0">
              <a:schemeClr val="accent1"/>
            </a:fillRef>
            <a:effectRef idx="0">
              <a:schemeClr val="accent1"/>
            </a:effectRef>
            <a:fontRef idx="minor">
              <a:schemeClr val="tx1"/>
            </a:fontRef>
          </p:style>
        </p:cxnSp>
      </p:grpSp>
      <p:grpSp>
        <p:nvGrpSpPr>
          <p:cNvPr id="9223" name="组合 34"/>
          <p:cNvGrpSpPr/>
          <p:nvPr/>
        </p:nvGrpSpPr>
        <p:grpSpPr bwMode="auto">
          <a:xfrm>
            <a:off x="2951163" y="3822700"/>
            <a:ext cx="3398837" cy="341313"/>
            <a:chOff x="2798763" y="3473026"/>
            <a:chExt cx="3398118" cy="342186"/>
          </a:xfrm>
        </p:grpSpPr>
        <p:grpSp>
          <p:nvGrpSpPr>
            <p:cNvPr id="36" name="组合 35"/>
            <p:cNvGrpSpPr/>
            <p:nvPr/>
          </p:nvGrpSpPr>
          <p:grpSpPr>
            <a:xfrm>
              <a:off x="2798763" y="3473026"/>
              <a:ext cx="3398118" cy="342186"/>
              <a:chOff x="2798763" y="3473026"/>
              <a:chExt cx="3398118" cy="342186"/>
            </a:xfrm>
            <a:noFill/>
          </p:grpSpPr>
          <p:sp>
            <p:nvSpPr>
              <p:cNvPr id="38" name="Rectangle 44"/>
              <p:cNvSpPr>
                <a:spLocks noChangeArrowheads="1"/>
              </p:cNvSpPr>
              <p:nvPr/>
            </p:nvSpPr>
            <p:spPr bwMode="auto">
              <a:xfrm>
                <a:off x="2800349" y="3473026"/>
                <a:ext cx="1482749"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点击添加标题</a:t>
                </a:r>
                <a:endParaRPr lang="zh-CN"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9" name="Freeform 96"/>
              <p:cNvSpPr/>
              <p:nvPr/>
            </p:nvSpPr>
            <p:spPr bwMode="auto">
              <a:xfrm>
                <a:off x="2798763" y="366193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Line 97"/>
              <p:cNvSpPr>
                <a:spLocks noChangeShapeType="1"/>
              </p:cNvSpPr>
              <p:nvPr/>
            </p:nvSpPr>
            <p:spPr bwMode="auto">
              <a:xfrm>
                <a:off x="2798763" y="3661938"/>
                <a:ext cx="3386138" cy="0"/>
              </a:xfrm>
              <a:prstGeom prst="line">
                <a:avLst/>
              </a:prstGeom>
              <a:grpFill/>
              <a:ln w="2" cap="flat">
                <a:solidFill>
                  <a:srgbClr val="FFFFFF"/>
                </a:solidFill>
                <a:prstDash val="solid"/>
                <a:miter lim="800000"/>
              </a:ln>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Rectangle 106"/>
              <p:cNvSpPr>
                <a:spLocks noChangeArrowheads="1"/>
              </p:cNvSpPr>
              <p:nvPr/>
            </p:nvSpPr>
            <p:spPr bwMode="auto">
              <a:xfrm>
                <a:off x="6022976" y="3473026"/>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a:solidFill>
                      <a:schemeClr val="tx1">
                        <a:lumMod val="85000"/>
                        <a:lumOff val="15000"/>
                      </a:schemeClr>
                    </a:solidFill>
                    <a:latin typeface="微软雅黑" panose="020B0503020204020204" pitchFamily="34" charset="-122"/>
                    <a:ea typeface="微软雅黑" panose="020B0503020204020204" pitchFamily="34" charset="-122"/>
                  </a:rPr>
                  <a:t>0</a:t>
                </a:r>
                <a:endParaRPr lang="zh-CN" alt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Rectangle 107"/>
              <p:cNvSpPr>
                <a:spLocks noChangeArrowheads="1"/>
              </p:cNvSpPr>
              <p:nvPr/>
            </p:nvSpPr>
            <p:spPr bwMode="auto">
              <a:xfrm>
                <a:off x="6107113" y="3473026"/>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Rectangle 223"/>
              <p:cNvSpPr>
                <a:spLocks noChangeArrowheads="1"/>
              </p:cNvSpPr>
              <p:nvPr/>
            </p:nvSpPr>
            <p:spPr bwMode="auto">
              <a:xfrm>
                <a:off x="2800350" y="3692101"/>
                <a:ext cx="668453"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Click add title</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cxnSp>
          <p:nvCxnSpPr>
            <p:cNvPr id="37" name="直接连接符 36"/>
            <p:cNvCxnSpPr/>
            <p:nvPr/>
          </p:nvCxnSpPr>
          <p:spPr>
            <a:xfrm>
              <a:off x="3779630" y="3662422"/>
              <a:ext cx="2404553" cy="0"/>
            </a:xfrm>
            <a:prstGeom prst="line">
              <a:avLst/>
            </a:prstGeom>
            <a:ln w="12700">
              <a:solidFill>
                <a:srgbClr val="004294"/>
              </a:solidFill>
              <a:prstDash val="dash"/>
            </a:ln>
          </p:spPr>
          <p:style>
            <a:lnRef idx="1">
              <a:schemeClr val="accent1"/>
            </a:lnRef>
            <a:fillRef idx="0">
              <a:schemeClr val="accent1"/>
            </a:fillRef>
            <a:effectRef idx="0">
              <a:schemeClr val="accent1"/>
            </a:effectRef>
            <a:fontRef idx="minor">
              <a:schemeClr val="tx1"/>
            </a:fontRef>
          </p:style>
        </p:cxnSp>
      </p:grpSp>
      <p:grpSp>
        <p:nvGrpSpPr>
          <p:cNvPr id="9224" name="组合 43"/>
          <p:cNvGrpSpPr/>
          <p:nvPr/>
        </p:nvGrpSpPr>
        <p:grpSpPr bwMode="auto">
          <a:xfrm>
            <a:off x="2951163" y="4365625"/>
            <a:ext cx="3398837" cy="338138"/>
            <a:chOff x="2798763" y="4015951"/>
            <a:chExt cx="3398118" cy="339011"/>
          </a:xfrm>
        </p:grpSpPr>
        <p:grpSp>
          <p:nvGrpSpPr>
            <p:cNvPr id="45" name="组合 44"/>
            <p:cNvGrpSpPr/>
            <p:nvPr/>
          </p:nvGrpSpPr>
          <p:grpSpPr>
            <a:xfrm>
              <a:off x="2798763" y="4015951"/>
              <a:ext cx="3398118" cy="339011"/>
              <a:chOff x="2798763" y="4015951"/>
              <a:chExt cx="3398118" cy="339011"/>
            </a:xfrm>
            <a:noFill/>
          </p:grpSpPr>
          <p:sp>
            <p:nvSpPr>
              <p:cNvPr id="47" name="Rectangle 64"/>
              <p:cNvSpPr>
                <a:spLocks noChangeArrowheads="1"/>
              </p:cNvSpPr>
              <p:nvPr/>
            </p:nvSpPr>
            <p:spPr bwMode="auto">
              <a:xfrm>
                <a:off x="2800350" y="4015951"/>
                <a:ext cx="2779762"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点击添加标题</a:t>
                </a:r>
                <a:endParaRPr lang="zh-CN"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8" name="Freeform 98"/>
              <p:cNvSpPr/>
              <p:nvPr/>
            </p:nvSpPr>
            <p:spPr bwMode="auto">
              <a:xfrm>
                <a:off x="2798763" y="420168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9" name="Line 99"/>
              <p:cNvSpPr>
                <a:spLocks noChangeShapeType="1"/>
              </p:cNvSpPr>
              <p:nvPr/>
            </p:nvSpPr>
            <p:spPr bwMode="auto">
              <a:xfrm>
                <a:off x="2798763" y="4201688"/>
                <a:ext cx="3386138" cy="0"/>
              </a:xfrm>
              <a:prstGeom prst="line">
                <a:avLst/>
              </a:prstGeom>
              <a:grpFill/>
              <a:ln w="2" cap="flat">
                <a:solidFill>
                  <a:srgbClr val="FFFFFF"/>
                </a:solidFill>
                <a:prstDash val="solid"/>
                <a:miter lim="800000"/>
              </a:ln>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0" name="Rectangle 108"/>
              <p:cNvSpPr>
                <a:spLocks noChangeArrowheads="1"/>
              </p:cNvSpPr>
              <p:nvPr/>
            </p:nvSpPr>
            <p:spPr bwMode="auto">
              <a:xfrm>
                <a:off x="6022976" y="4015951"/>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a:solidFill>
                      <a:schemeClr val="tx1">
                        <a:lumMod val="85000"/>
                        <a:lumOff val="15000"/>
                      </a:schemeClr>
                    </a:solidFill>
                    <a:latin typeface="微软雅黑" panose="020B0503020204020204" pitchFamily="34" charset="-122"/>
                    <a:ea typeface="微软雅黑" panose="020B0503020204020204" pitchFamily="34" charset="-122"/>
                  </a:rPr>
                  <a:t>0</a:t>
                </a:r>
                <a:endParaRPr lang="zh-CN" alt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1" name="Rectangle 109"/>
              <p:cNvSpPr>
                <a:spLocks noChangeArrowheads="1"/>
              </p:cNvSpPr>
              <p:nvPr/>
            </p:nvSpPr>
            <p:spPr bwMode="auto">
              <a:xfrm>
                <a:off x="6107113" y="4015951"/>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zh-C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2" name="Rectangle 278"/>
              <p:cNvSpPr>
                <a:spLocks noChangeArrowheads="1"/>
              </p:cNvSpPr>
              <p:nvPr/>
            </p:nvSpPr>
            <p:spPr bwMode="auto">
              <a:xfrm>
                <a:off x="2800350" y="4231851"/>
                <a:ext cx="668453"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Click add title</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cxnSp>
          <p:nvCxnSpPr>
            <p:cNvPr id="46" name="直接连接符 45"/>
            <p:cNvCxnSpPr/>
            <p:nvPr/>
          </p:nvCxnSpPr>
          <p:spPr>
            <a:xfrm>
              <a:off x="3779630" y="4202169"/>
              <a:ext cx="2404553" cy="0"/>
            </a:xfrm>
            <a:prstGeom prst="line">
              <a:avLst/>
            </a:prstGeom>
            <a:ln w="12700">
              <a:solidFill>
                <a:srgbClr val="004294"/>
              </a:solidFill>
              <a:prstDash val="dash"/>
            </a:ln>
          </p:spPr>
          <p:style>
            <a:lnRef idx="1">
              <a:schemeClr val="accent1"/>
            </a:lnRef>
            <a:fillRef idx="0">
              <a:schemeClr val="accent1"/>
            </a:fillRef>
            <a:effectRef idx="0">
              <a:schemeClr val="accent1"/>
            </a:effectRef>
            <a:fontRef idx="minor">
              <a:schemeClr val="tx1"/>
            </a:fontRef>
          </p:style>
        </p:cxnSp>
      </p:grpSp>
      <p:grpSp>
        <p:nvGrpSpPr>
          <p:cNvPr id="53" name="Group 6"/>
          <p:cNvGrpSpPr>
            <a:grpSpLocks noChangeAspect="1"/>
          </p:cNvGrpSpPr>
          <p:nvPr/>
        </p:nvGrpSpPr>
        <p:grpSpPr bwMode="auto">
          <a:xfrm>
            <a:off x="746528" y="563488"/>
            <a:ext cx="4986338" cy="1204913"/>
            <a:chOff x="1141" y="196"/>
            <a:chExt cx="3141" cy="759"/>
          </a:xfrm>
          <a:solidFill>
            <a:srgbClr val="004294"/>
          </a:solidFill>
        </p:grpSpPr>
        <p:sp>
          <p:nvSpPr>
            <p:cNvPr id="54" name="Freeform 7"/>
            <p:cNvSpPr/>
            <p:nvPr/>
          </p:nvSpPr>
          <p:spPr bwMode="auto">
            <a:xfrm>
              <a:off x="1141" y="196"/>
              <a:ext cx="896" cy="759"/>
            </a:xfrm>
            <a:custGeom>
              <a:avLst/>
              <a:gdLst>
                <a:gd name="T0" fmla="*/ 238 w 480"/>
                <a:gd name="T1" fmla="*/ 0 h 407"/>
                <a:gd name="T2" fmla="*/ 0 w 480"/>
                <a:gd name="T3" fmla="*/ 206 h 407"/>
                <a:gd name="T4" fmla="*/ 251 w 480"/>
                <a:gd name="T5" fmla="*/ 407 h 407"/>
                <a:gd name="T6" fmla="*/ 480 w 480"/>
                <a:gd name="T7" fmla="*/ 250 h 407"/>
                <a:gd name="T8" fmla="*/ 329 w 480"/>
                <a:gd name="T9" fmla="*/ 250 h 407"/>
                <a:gd name="T10" fmla="*/ 249 w 480"/>
                <a:gd name="T11" fmla="*/ 316 h 407"/>
                <a:gd name="T12" fmla="*/ 155 w 480"/>
                <a:gd name="T13" fmla="*/ 210 h 407"/>
                <a:gd name="T14" fmla="*/ 244 w 480"/>
                <a:gd name="T15" fmla="*/ 96 h 407"/>
                <a:gd name="T16" fmla="*/ 329 w 480"/>
                <a:gd name="T17" fmla="*/ 159 h 407"/>
                <a:gd name="T18" fmla="*/ 477 w 480"/>
                <a:gd name="T19" fmla="*/ 159 h 407"/>
                <a:gd name="T20" fmla="*/ 238 w 480"/>
                <a:gd name="T2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0" h="407">
                  <a:moveTo>
                    <a:pt x="238" y="0"/>
                  </a:moveTo>
                  <a:cubicBezTo>
                    <a:pt x="88" y="9"/>
                    <a:pt x="8" y="77"/>
                    <a:pt x="0" y="206"/>
                  </a:cubicBezTo>
                  <a:cubicBezTo>
                    <a:pt x="5" y="336"/>
                    <a:pt x="89" y="403"/>
                    <a:pt x="251" y="407"/>
                  </a:cubicBezTo>
                  <a:cubicBezTo>
                    <a:pt x="386" y="403"/>
                    <a:pt x="462" y="350"/>
                    <a:pt x="480" y="250"/>
                  </a:cubicBezTo>
                  <a:cubicBezTo>
                    <a:pt x="329" y="250"/>
                    <a:pt x="329" y="250"/>
                    <a:pt x="329" y="250"/>
                  </a:cubicBezTo>
                  <a:cubicBezTo>
                    <a:pt x="322" y="294"/>
                    <a:pt x="295" y="316"/>
                    <a:pt x="249" y="316"/>
                  </a:cubicBezTo>
                  <a:cubicBezTo>
                    <a:pt x="186" y="316"/>
                    <a:pt x="155" y="281"/>
                    <a:pt x="155" y="210"/>
                  </a:cubicBezTo>
                  <a:cubicBezTo>
                    <a:pt x="157" y="135"/>
                    <a:pt x="186" y="97"/>
                    <a:pt x="244" y="96"/>
                  </a:cubicBezTo>
                  <a:cubicBezTo>
                    <a:pt x="294" y="97"/>
                    <a:pt x="322" y="118"/>
                    <a:pt x="329" y="159"/>
                  </a:cubicBezTo>
                  <a:cubicBezTo>
                    <a:pt x="477" y="159"/>
                    <a:pt x="477" y="159"/>
                    <a:pt x="477" y="159"/>
                  </a:cubicBezTo>
                  <a:cubicBezTo>
                    <a:pt x="462" y="55"/>
                    <a:pt x="382" y="2"/>
                    <a:pt x="23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 name="Freeform 8"/>
            <p:cNvSpPr>
              <a:spLocks noEditPoints="1"/>
            </p:cNvSpPr>
            <p:nvPr/>
          </p:nvSpPr>
          <p:spPr bwMode="auto">
            <a:xfrm>
              <a:off x="2091" y="457"/>
              <a:ext cx="2191" cy="252"/>
            </a:xfrm>
            <a:custGeom>
              <a:avLst/>
              <a:gdLst>
                <a:gd name="T0" fmla="*/ 295 w 1174"/>
                <a:gd name="T1" fmla="*/ 3 h 135"/>
                <a:gd name="T2" fmla="*/ 297 w 1174"/>
                <a:gd name="T3" fmla="*/ 74 h 135"/>
                <a:gd name="T4" fmla="*/ 191 w 1174"/>
                <a:gd name="T5" fmla="*/ 3 h 135"/>
                <a:gd name="T6" fmla="*/ 242 w 1174"/>
                <a:gd name="T7" fmla="*/ 133 h 135"/>
                <a:gd name="T8" fmla="*/ 239 w 1174"/>
                <a:gd name="T9" fmla="*/ 62 h 135"/>
                <a:gd name="T10" fmla="*/ 345 w 1174"/>
                <a:gd name="T11" fmla="*/ 133 h 135"/>
                <a:gd name="T12" fmla="*/ 513 w 1174"/>
                <a:gd name="T13" fmla="*/ 3 h 135"/>
                <a:gd name="T14" fmla="*/ 367 w 1174"/>
                <a:gd name="T15" fmla="*/ 37 h 135"/>
                <a:gd name="T16" fmla="*/ 414 w 1174"/>
                <a:gd name="T17" fmla="*/ 133 h 135"/>
                <a:gd name="T18" fmla="*/ 466 w 1174"/>
                <a:gd name="T19" fmla="*/ 37 h 135"/>
                <a:gd name="T20" fmla="*/ 513 w 1174"/>
                <a:gd name="T21" fmla="*/ 3 h 135"/>
                <a:gd name="T22" fmla="*/ 536 w 1174"/>
                <a:gd name="T23" fmla="*/ 3 h 135"/>
                <a:gd name="T24" fmla="*/ 669 w 1174"/>
                <a:gd name="T25" fmla="*/ 133 h 135"/>
                <a:gd name="T26" fmla="*/ 588 w 1174"/>
                <a:gd name="T27" fmla="*/ 103 h 135"/>
                <a:gd name="T28" fmla="*/ 654 w 1174"/>
                <a:gd name="T29" fmla="*/ 82 h 135"/>
                <a:gd name="T30" fmla="*/ 588 w 1174"/>
                <a:gd name="T31" fmla="*/ 52 h 135"/>
                <a:gd name="T32" fmla="*/ 666 w 1174"/>
                <a:gd name="T33" fmla="*/ 34 h 135"/>
                <a:gd name="T34" fmla="*/ 848 w 1174"/>
                <a:gd name="T35" fmla="*/ 3 h 135"/>
                <a:gd name="T36" fmla="*/ 798 w 1174"/>
                <a:gd name="T37" fmla="*/ 44 h 135"/>
                <a:gd name="T38" fmla="*/ 743 w 1174"/>
                <a:gd name="T39" fmla="*/ 3 h 135"/>
                <a:gd name="T40" fmla="*/ 694 w 1174"/>
                <a:gd name="T41" fmla="*/ 133 h 135"/>
                <a:gd name="T42" fmla="*/ 744 w 1174"/>
                <a:gd name="T43" fmla="*/ 92 h 135"/>
                <a:gd name="T44" fmla="*/ 799 w 1174"/>
                <a:gd name="T45" fmla="*/ 133 h 135"/>
                <a:gd name="T46" fmla="*/ 848 w 1174"/>
                <a:gd name="T47" fmla="*/ 3 h 135"/>
                <a:gd name="T48" fmla="*/ 870 w 1174"/>
                <a:gd name="T49" fmla="*/ 3 h 135"/>
                <a:gd name="T50" fmla="*/ 916 w 1174"/>
                <a:gd name="T51" fmla="*/ 37 h 135"/>
                <a:gd name="T52" fmla="*/ 969 w 1174"/>
                <a:gd name="T53" fmla="*/ 133 h 135"/>
                <a:gd name="T54" fmla="*/ 1016 w 1174"/>
                <a:gd name="T55" fmla="*/ 37 h 135"/>
                <a:gd name="T56" fmla="*/ 83 w 1174"/>
                <a:gd name="T57" fmla="*/ 105 h 135"/>
                <a:gd name="T58" fmla="*/ 83 w 1174"/>
                <a:gd name="T59" fmla="*/ 31 h 135"/>
                <a:gd name="T60" fmla="*/ 83 w 1174"/>
                <a:gd name="T61" fmla="*/ 105 h 135"/>
                <a:gd name="T62" fmla="*/ 0 w 1174"/>
                <a:gd name="T63" fmla="*/ 67 h 135"/>
                <a:gd name="T64" fmla="*/ 167 w 1174"/>
                <a:gd name="T65" fmla="*/ 67 h 135"/>
                <a:gd name="T66" fmla="*/ 1102 w 1174"/>
                <a:gd name="T67" fmla="*/ 0 h 135"/>
                <a:gd name="T68" fmla="*/ 1095 w 1174"/>
                <a:gd name="T69" fmla="*/ 84 h 135"/>
                <a:gd name="T70" fmla="*/ 1102 w 1174"/>
                <a:gd name="T71" fmla="*/ 106 h 135"/>
                <a:gd name="T72" fmla="*/ 1079 w 1174"/>
                <a:gd name="T73" fmla="*/ 93 h 135"/>
                <a:gd name="T74" fmla="*/ 1100 w 1174"/>
                <a:gd name="T75" fmla="*/ 135 h 135"/>
                <a:gd name="T76" fmla="*/ 1114 w 1174"/>
                <a:gd name="T77" fmla="*/ 50 h 135"/>
                <a:gd name="T78" fmla="*/ 1100 w 1174"/>
                <a:gd name="T79" fmla="*/ 29 h 135"/>
                <a:gd name="T80" fmla="*/ 1121 w 1174"/>
                <a:gd name="T81" fmla="*/ 41 h 135"/>
                <a:gd name="T82" fmla="*/ 1102 w 1174"/>
                <a:gd name="T83"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74" h="135">
                  <a:moveTo>
                    <a:pt x="345" y="3"/>
                  </a:moveTo>
                  <a:cubicBezTo>
                    <a:pt x="295" y="3"/>
                    <a:pt x="295" y="3"/>
                    <a:pt x="295" y="3"/>
                  </a:cubicBezTo>
                  <a:cubicBezTo>
                    <a:pt x="295" y="44"/>
                    <a:pt x="295" y="44"/>
                    <a:pt x="295" y="44"/>
                  </a:cubicBezTo>
                  <a:cubicBezTo>
                    <a:pt x="297" y="74"/>
                    <a:pt x="297" y="74"/>
                    <a:pt x="297" y="74"/>
                  </a:cubicBezTo>
                  <a:cubicBezTo>
                    <a:pt x="240" y="3"/>
                    <a:pt x="240" y="3"/>
                    <a:pt x="240" y="3"/>
                  </a:cubicBezTo>
                  <a:cubicBezTo>
                    <a:pt x="191" y="3"/>
                    <a:pt x="191" y="3"/>
                    <a:pt x="191" y="3"/>
                  </a:cubicBezTo>
                  <a:cubicBezTo>
                    <a:pt x="191" y="133"/>
                    <a:pt x="191" y="133"/>
                    <a:pt x="191" y="133"/>
                  </a:cubicBezTo>
                  <a:cubicBezTo>
                    <a:pt x="242" y="133"/>
                    <a:pt x="242" y="133"/>
                    <a:pt x="242" y="133"/>
                  </a:cubicBezTo>
                  <a:cubicBezTo>
                    <a:pt x="242" y="92"/>
                    <a:pt x="242" y="92"/>
                    <a:pt x="242" y="92"/>
                  </a:cubicBezTo>
                  <a:cubicBezTo>
                    <a:pt x="239" y="62"/>
                    <a:pt x="239" y="62"/>
                    <a:pt x="239" y="62"/>
                  </a:cubicBezTo>
                  <a:cubicBezTo>
                    <a:pt x="296" y="133"/>
                    <a:pt x="296" y="133"/>
                    <a:pt x="296" y="133"/>
                  </a:cubicBezTo>
                  <a:cubicBezTo>
                    <a:pt x="345" y="133"/>
                    <a:pt x="345" y="133"/>
                    <a:pt x="345" y="133"/>
                  </a:cubicBezTo>
                  <a:cubicBezTo>
                    <a:pt x="345" y="3"/>
                    <a:pt x="345" y="3"/>
                    <a:pt x="345" y="3"/>
                  </a:cubicBezTo>
                  <a:moveTo>
                    <a:pt x="513" y="3"/>
                  </a:moveTo>
                  <a:cubicBezTo>
                    <a:pt x="367" y="3"/>
                    <a:pt x="367" y="3"/>
                    <a:pt x="367" y="3"/>
                  </a:cubicBezTo>
                  <a:cubicBezTo>
                    <a:pt x="367" y="37"/>
                    <a:pt x="367" y="37"/>
                    <a:pt x="367" y="37"/>
                  </a:cubicBezTo>
                  <a:cubicBezTo>
                    <a:pt x="414" y="37"/>
                    <a:pt x="414" y="37"/>
                    <a:pt x="414" y="37"/>
                  </a:cubicBezTo>
                  <a:cubicBezTo>
                    <a:pt x="414" y="133"/>
                    <a:pt x="414" y="133"/>
                    <a:pt x="414" y="133"/>
                  </a:cubicBezTo>
                  <a:cubicBezTo>
                    <a:pt x="466" y="133"/>
                    <a:pt x="466" y="133"/>
                    <a:pt x="466" y="133"/>
                  </a:cubicBezTo>
                  <a:cubicBezTo>
                    <a:pt x="466" y="37"/>
                    <a:pt x="466" y="37"/>
                    <a:pt x="466" y="37"/>
                  </a:cubicBezTo>
                  <a:cubicBezTo>
                    <a:pt x="513" y="37"/>
                    <a:pt x="513" y="37"/>
                    <a:pt x="513" y="37"/>
                  </a:cubicBezTo>
                  <a:cubicBezTo>
                    <a:pt x="513" y="3"/>
                    <a:pt x="513" y="3"/>
                    <a:pt x="513" y="3"/>
                  </a:cubicBezTo>
                  <a:moveTo>
                    <a:pt x="666" y="3"/>
                  </a:moveTo>
                  <a:cubicBezTo>
                    <a:pt x="536" y="3"/>
                    <a:pt x="536" y="3"/>
                    <a:pt x="536" y="3"/>
                  </a:cubicBezTo>
                  <a:cubicBezTo>
                    <a:pt x="536" y="133"/>
                    <a:pt x="536" y="133"/>
                    <a:pt x="536" y="133"/>
                  </a:cubicBezTo>
                  <a:cubicBezTo>
                    <a:pt x="669" y="133"/>
                    <a:pt x="669" y="133"/>
                    <a:pt x="669" y="133"/>
                  </a:cubicBezTo>
                  <a:cubicBezTo>
                    <a:pt x="669" y="103"/>
                    <a:pt x="669" y="103"/>
                    <a:pt x="669" y="103"/>
                  </a:cubicBezTo>
                  <a:cubicBezTo>
                    <a:pt x="588" y="103"/>
                    <a:pt x="588" y="103"/>
                    <a:pt x="588" y="103"/>
                  </a:cubicBezTo>
                  <a:cubicBezTo>
                    <a:pt x="588" y="82"/>
                    <a:pt x="588" y="82"/>
                    <a:pt x="588" y="82"/>
                  </a:cubicBezTo>
                  <a:cubicBezTo>
                    <a:pt x="654" y="82"/>
                    <a:pt x="654" y="82"/>
                    <a:pt x="654" y="82"/>
                  </a:cubicBezTo>
                  <a:cubicBezTo>
                    <a:pt x="654" y="52"/>
                    <a:pt x="654" y="52"/>
                    <a:pt x="654" y="52"/>
                  </a:cubicBezTo>
                  <a:cubicBezTo>
                    <a:pt x="588" y="52"/>
                    <a:pt x="588" y="52"/>
                    <a:pt x="588" y="52"/>
                  </a:cubicBezTo>
                  <a:cubicBezTo>
                    <a:pt x="588" y="34"/>
                    <a:pt x="588" y="34"/>
                    <a:pt x="588" y="34"/>
                  </a:cubicBezTo>
                  <a:cubicBezTo>
                    <a:pt x="666" y="34"/>
                    <a:pt x="666" y="34"/>
                    <a:pt x="666" y="34"/>
                  </a:cubicBezTo>
                  <a:cubicBezTo>
                    <a:pt x="666" y="3"/>
                    <a:pt x="666" y="3"/>
                    <a:pt x="666" y="3"/>
                  </a:cubicBezTo>
                  <a:moveTo>
                    <a:pt x="848" y="3"/>
                  </a:moveTo>
                  <a:cubicBezTo>
                    <a:pt x="798" y="3"/>
                    <a:pt x="798" y="3"/>
                    <a:pt x="798" y="3"/>
                  </a:cubicBezTo>
                  <a:cubicBezTo>
                    <a:pt x="798" y="44"/>
                    <a:pt x="798" y="44"/>
                    <a:pt x="798" y="44"/>
                  </a:cubicBezTo>
                  <a:cubicBezTo>
                    <a:pt x="800" y="74"/>
                    <a:pt x="800" y="74"/>
                    <a:pt x="800" y="74"/>
                  </a:cubicBezTo>
                  <a:cubicBezTo>
                    <a:pt x="743" y="3"/>
                    <a:pt x="743" y="3"/>
                    <a:pt x="743" y="3"/>
                  </a:cubicBezTo>
                  <a:cubicBezTo>
                    <a:pt x="694" y="3"/>
                    <a:pt x="694" y="3"/>
                    <a:pt x="694" y="3"/>
                  </a:cubicBezTo>
                  <a:cubicBezTo>
                    <a:pt x="694" y="133"/>
                    <a:pt x="694" y="133"/>
                    <a:pt x="694" y="133"/>
                  </a:cubicBezTo>
                  <a:cubicBezTo>
                    <a:pt x="744" y="133"/>
                    <a:pt x="744" y="133"/>
                    <a:pt x="744" y="133"/>
                  </a:cubicBezTo>
                  <a:cubicBezTo>
                    <a:pt x="744" y="92"/>
                    <a:pt x="744" y="92"/>
                    <a:pt x="744" y="92"/>
                  </a:cubicBezTo>
                  <a:cubicBezTo>
                    <a:pt x="742" y="62"/>
                    <a:pt x="742" y="62"/>
                    <a:pt x="742" y="62"/>
                  </a:cubicBezTo>
                  <a:cubicBezTo>
                    <a:pt x="799" y="133"/>
                    <a:pt x="799" y="133"/>
                    <a:pt x="799" y="133"/>
                  </a:cubicBezTo>
                  <a:cubicBezTo>
                    <a:pt x="848" y="133"/>
                    <a:pt x="848" y="133"/>
                    <a:pt x="848" y="133"/>
                  </a:cubicBezTo>
                  <a:cubicBezTo>
                    <a:pt x="848" y="3"/>
                    <a:pt x="848" y="3"/>
                    <a:pt x="848" y="3"/>
                  </a:cubicBezTo>
                  <a:moveTo>
                    <a:pt x="1016" y="3"/>
                  </a:moveTo>
                  <a:cubicBezTo>
                    <a:pt x="870" y="3"/>
                    <a:pt x="870" y="3"/>
                    <a:pt x="870" y="3"/>
                  </a:cubicBezTo>
                  <a:cubicBezTo>
                    <a:pt x="870" y="37"/>
                    <a:pt x="870" y="37"/>
                    <a:pt x="870" y="37"/>
                  </a:cubicBezTo>
                  <a:cubicBezTo>
                    <a:pt x="916" y="37"/>
                    <a:pt x="916" y="37"/>
                    <a:pt x="916" y="37"/>
                  </a:cubicBezTo>
                  <a:cubicBezTo>
                    <a:pt x="916" y="133"/>
                    <a:pt x="916" y="133"/>
                    <a:pt x="916" y="133"/>
                  </a:cubicBezTo>
                  <a:cubicBezTo>
                    <a:pt x="969" y="133"/>
                    <a:pt x="969" y="133"/>
                    <a:pt x="969" y="133"/>
                  </a:cubicBezTo>
                  <a:cubicBezTo>
                    <a:pt x="969" y="37"/>
                    <a:pt x="969" y="37"/>
                    <a:pt x="969" y="37"/>
                  </a:cubicBezTo>
                  <a:cubicBezTo>
                    <a:pt x="1016" y="37"/>
                    <a:pt x="1016" y="37"/>
                    <a:pt x="1016" y="37"/>
                  </a:cubicBezTo>
                  <a:cubicBezTo>
                    <a:pt x="1016" y="3"/>
                    <a:pt x="1016" y="3"/>
                    <a:pt x="1016" y="3"/>
                  </a:cubicBezTo>
                  <a:moveTo>
                    <a:pt x="83" y="105"/>
                  </a:moveTo>
                  <a:cubicBezTo>
                    <a:pt x="64" y="104"/>
                    <a:pt x="53" y="92"/>
                    <a:pt x="52" y="67"/>
                  </a:cubicBezTo>
                  <a:cubicBezTo>
                    <a:pt x="53" y="44"/>
                    <a:pt x="64" y="32"/>
                    <a:pt x="83" y="31"/>
                  </a:cubicBezTo>
                  <a:cubicBezTo>
                    <a:pt x="103" y="31"/>
                    <a:pt x="114" y="43"/>
                    <a:pt x="115" y="67"/>
                  </a:cubicBezTo>
                  <a:cubicBezTo>
                    <a:pt x="115" y="92"/>
                    <a:pt x="104" y="104"/>
                    <a:pt x="83" y="105"/>
                  </a:cubicBezTo>
                  <a:moveTo>
                    <a:pt x="83" y="0"/>
                  </a:moveTo>
                  <a:cubicBezTo>
                    <a:pt x="31" y="2"/>
                    <a:pt x="3" y="24"/>
                    <a:pt x="0" y="67"/>
                  </a:cubicBezTo>
                  <a:cubicBezTo>
                    <a:pt x="2" y="111"/>
                    <a:pt x="30" y="134"/>
                    <a:pt x="83" y="135"/>
                  </a:cubicBezTo>
                  <a:cubicBezTo>
                    <a:pt x="137" y="133"/>
                    <a:pt x="165" y="111"/>
                    <a:pt x="167" y="67"/>
                  </a:cubicBezTo>
                  <a:cubicBezTo>
                    <a:pt x="164" y="24"/>
                    <a:pt x="136" y="2"/>
                    <a:pt x="83" y="0"/>
                  </a:cubicBezTo>
                  <a:moveTo>
                    <a:pt x="1102" y="0"/>
                  </a:moveTo>
                  <a:cubicBezTo>
                    <a:pt x="1057" y="1"/>
                    <a:pt x="1034" y="14"/>
                    <a:pt x="1033" y="41"/>
                  </a:cubicBezTo>
                  <a:cubicBezTo>
                    <a:pt x="1040" y="68"/>
                    <a:pt x="1061" y="82"/>
                    <a:pt x="1095" y="84"/>
                  </a:cubicBezTo>
                  <a:cubicBezTo>
                    <a:pt x="1113" y="86"/>
                    <a:pt x="1123" y="90"/>
                    <a:pt x="1125" y="97"/>
                  </a:cubicBezTo>
                  <a:cubicBezTo>
                    <a:pt x="1125" y="103"/>
                    <a:pt x="1117" y="106"/>
                    <a:pt x="1102" y="106"/>
                  </a:cubicBezTo>
                  <a:cubicBezTo>
                    <a:pt x="1097" y="106"/>
                    <a:pt x="1092" y="105"/>
                    <a:pt x="1088" y="103"/>
                  </a:cubicBezTo>
                  <a:cubicBezTo>
                    <a:pt x="1084" y="101"/>
                    <a:pt x="1081" y="98"/>
                    <a:pt x="1079" y="93"/>
                  </a:cubicBezTo>
                  <a:cubicBezTo>
                    <a:pt x="1029" y="93"/>
                    <a:pt x="1029" y="93"/>
                    <a:pt x="1029" y="93"/>
                  </a:cubicBezTo>
                  <a:cubicBezTo>
                    <a:pt x="1034" y="120"/>
                    <a:pt x="1058" y="134"/>
                    <a:pt x="1100" y="135"/>
                  </a:cubicBezTo>
                  <a:cubicBezTo>
                    <a:pt x="1148" y="135"/>
                    <a:pt x="1173" y="120"/>
                    <a:pt x="1174" y="91"/>
                  </a:cubicBezTo>
                  <a:cubicBezTo>
                    <a:pt x="1167" y="66"/>
                    <a:pt x="1147" y="52"/>
                    <a:pt x="1114" y="50"/>
                  </a:cubicBezTo>
                  <a:cubicBezTo>
                    <a:pt x="1095" y="48"/>
                    <a:pt x="1084" y="44"/>
                    <a:pt x="1083" y="37"/>
                  </a:cubicBezTo>
                  <a:cubicBezTo>
                    <a:pt x="1083" y="32"/>
                    <a:pt x="1088" y="29"/>
                    <a:pt x="1100" y="29"/>
                  </a:cubicBezTo>
                  <a:cubicBezTo>
                    <a:pt x="1106" y="29"/>
                    <a:pt x="1110" y="30"/>
                    <a:pt x="1113" y="32"/>
                  </a:cubicBezTo>
                  <a:cubicBezTo>
                    <a:pt x="1117" y="34"/>
                    <a:pt x="1120" y="36"/>
                    <a:pt x="1121" y="41"/>
                  </a:cubicBezTo>
                  <a:cubicBezTo>
                    <a:pt x="1170" y="41"/>
                    <a:pt x="1170" y="41"/>
                    <a:pt x="1170" y="41"/>
                  </a:cubicBezTo>
                  <a:cubicBezTo>
                    <a:pt x="1165" y="14"/>
                    <a:pt x="1142" y="0"/>
                    <a:pt x="110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9226" name="组合 55"/>
          <p:cNvGrpSpPr/>
          <p:nvPr/>
        </p:nvGrpSpPr>
        <p:grpSpPr bwMode="auto">
          <a:xfrm>
            <a:off x="2411413" y="2205038"/>
            <a:ext cx="322262" cy="188912"/>
            <a:chOff x="29699" y="773902"/>
            <a:chExt cx="321456" cy="189868"/>
          </a:xfrm>
        </p:grpSpPr>
        <p:sp>
          <p:nvSpPr>
            <p:cNvPr id="57" name="半闭框 56"/>
            <p:cNvSpPr/>
            <p:nvPr/>
          </p:nvSpPr>
          <p:spPr>
            <a:xfrm rot="8100000">
              <a:off x="29699" y="773902"/>
              <a:ext cx="169437" cy="189868"/>
            </a:xfrm>
            <a:prstGeom prst="halfFrame">
              <a:avLst/>
            </a:prstGeom>
            <a:solidFill>
              <a:srgbClr val="0942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58" name="半闭框 57"/>
            <p:cNvSpPr/>
            <p:nvPr/>
          </p:nvSpPr>
          <p:spPr>
            <a:xfrm rot="8100000">
              <a:off x="181718" y="773902"/>
              <a:ext cx="169437" cy="189868"/>
            </a:xfrm>
            <a:prstGeom prst="halfFrame">
              <a:avLst/>
            </a:prstGeom>
            <a:solidFill>
              <a:srgbClr val="D712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grpSp>
      <p:grpSp>
        <p:nvGrpSpPr>
          <p:cNvPr id="9227" name="组合 58"/>
          <p:cNvGrpSpPr/>
          <p:nvPr/>
        </p:nvGrpSpPr>
        <p:grpSpPr bwMode="auto">
          <a:xfrm>
            <a:off x="2411413" y="2743200"/>
            <a:ext cx="322262" cy="190500"/>
            <a:chOff x="29699" y="773902"/>
            <a:chExt cx="321456" cy="189868"/>
          </a:xfrm>
        </p:grpSpPr>
        <p:sp>
          <p:nvSpPr>
            <p:cNvPr id="60" name="半闭框 59"/>
            <p:cNvSpPr/>
            <p:nvPr/>
          </p:nvSpPr>
          <p:spPr>
            <a:xfrm rot="8100000">
              <a:off x="29699" y="773902"/>
              <a:ext cx="169437" cy="189868"/>
            </a:xfrm>
            <a:prstGeom prst="halfFrame">
              <a:avLst/>
            </a:prstGeom>
            <a:solidFill>
              <a:srgbClr val="0942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61" name="半闭框 60"/>
            <p:cNvSpPr/>
            <p:nvPr/>
          </p:nvSpPr>
          <p:spPr>
            <a:xfrm rot="8100000">
              <a:off x="181718" y="773902"/>
              <a:ext cx="169437" cy="189868"/>
            </a:xfrm>
            <a:prstGeom prst="halfFrame">
              <a:avLst/>
            </a:prstGeom>
            <a:solidFill>
              <a:srgbClr val="D712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grpSp>
      <p:grpSp>
        <p:nvGrpSpPr>
          <p:cNvPr id="9228" name="组合 61"/>
          <p:cNvGrpSpPr/>
          <p:nvPr/>
        </p:nvGrpSpPr>
        <p:grpSpPr bwMode="auto">
          <a:xfrm>
            <a:off x="2411413" y="3281363"/>
            <a:ext cx="322262" cy="190500"/>
            <a:chOff x="29699" y="773902"/>
            <a:chExt cx="321456" cy="189868"/>
          </a:xfrm>
        </p:grpSpPr>
        <p:sp>
          <p:nvSpPr>
            <p:cNvPr id="63" name="半闭框 62"/>
            <p:cNvSpPr/>
            <p:nvPr/>
          </p:nvSpPr>
          <p:spPr>
            <a:xfrm rot="8100000">
              <a:off x="29699" y="773902"/>
              <a:ext cx="169437" cy="189868"/>
            </a:xfrm>
            <a:prstGeom prst="halfFrame">
              <a:avLst/>
            </a:prstGeom>
            <a:solidFill>
              <a:srgbClr val="0942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64" name="半闭框 63"/>
            <p:cNvSpPr/>
            <p:nvPr/>
          </p:nvSpPr>
          <p:spPr>
            <a:xfrm rot="8100000">
              <a:off x="181718" y="773902"/>
              <a:ext cx="169437" cy="189868"/>
            </a:xfrm>
            <a:prstGeom prst="halfFrame">
              <a:avLst/>
            </a:prstGeom>
            <a:solidFill>
              <a:srgbClr val="D712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grpSp>
      <p:grpSp>
        <p:nvGrpSpPr>
          <p:cNvPr id="9229" name="组合 64"/>
          <p:cNvGrpSpPr/>
          <p:nvPr/>
        </p:nvGrpSpPr>
        <p:grpSpPr bwMode="auto">
          <a:xfrm>
            <a:off x="2411413" y="3821113"/>
            <a:ext cx="322262" cy="188912"/>
            <a:chOff x="29699" y="773902"/>
            <a:chExt cx="321456" cy="189868"/>
          </a:xfrm>
        </p:grpSpPr>
        <p:sp>
          <p:nvSpPr>
            <p:cNvPr id="66" name="半闭框 65"/>
            <p:cNvSpPr/>
            <p:nvPr/>
          </p:nvSpPr>
          <p:spPr>
            <a:xfrm rot="8100000">
              <a:off x="29699" y="773902"/>
              <a:ext cx="169437" cy="189868"/>
            </a:xfrm>
            <a:prstGeom prst="halfFrame">
              <a:avLst/>
            </a:prstGeom>
            <a:solidFill>
              <a:srgbClr val="0942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67" name="半闭框 66"/>
            <p:cNvSpPr/>
            <p:nvPr/>
          </p:nvSpPr>
          <p:spPr>
            <a:xfrm rot="8100000">
              <a:off x="181718" y="773902"/>
              <a:ext cx="169437" cy="189868"/>
            </a:xfrm>
            <a:prstGeom prst="halfFrame">
              <a:avLst/>
            </a:prstGeom>
            <a:solidFill>
              <a:srgbClr val="D712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grpSp>
      <p:grpSp>
        <p:nvGrpSpPr>
          <p:cNvPr id="9230" name="组合 67"/>
          <p:cNvGrpSpPr/>
          <p:nvPr/>
        </p:nvGrpSpPr>
        <p:grpSpPr bwMode="auto">
          <a:xfrm>
            <a:off x="2411413" y="4359275"/>
            <a:ext cx="322262" cy="190500"/>
            <a:chOff x="29699" y="773902"/>
            <a:chExt cx="321456" cy="189868"/>
          </a:xfrm>
        </p:grpSpPr>
        <p:sp>
          <p:nvSpPr>
            <p:cNvPr id="69" name="半闭框 68"/>
            <p:cNvSpPr/>
            <p:nvPr/>
          </p:nvSpPr>
          <p:spPr>
            <a:xfrm rot="8100000">
              <a:off x="29699" y="773902"/>
              <a:ext cx="169437" cy="189868"/>
            </a:xfrm>
            <a:prstGeom prst="halfFrame">
              <a:avLst/>
            </a:prstGeom>
            <a:solidFill>
              <a:srgbClr val="0942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70" name="半闭框 69"/>
            <p:cNvSpPr/>
            <p:nvPr/>
          </p:nvSpPr>
          <p:spPr>
            <a:xfrm rot="8100000">
              <a:off x="181718" y="773902"/>
              <a:ext cx="169437" cy="189868"/>
            </a:xfrm>
            <a:prstGeom prst="halfFrame">
              <a:avLst/>
            </a:prstGeom>
            <a:solidFill>
              <a:srgbClr val="D712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950" y="6381750"/>
            <a:ext cx="450850" cy="368300"/>
          </a:xfrm>
          <a:prstGeom prst="rect">
            <a:avLst/>
          </a:prstGeom>
        </p:spPr>
        <p:txBody>
          <a:bodyPr wrap="none">
            <a:spAutoFit/>
          </a:bodyPr>
          <a:lstStyle/>
          <a:p>
            <a:pPr algn="ctr" eaLnBrk="1" fontAlgn="auto" hangingPunct="1">
              <a:spcBef>
                <a:spcPts val="0"/>
              </a:spcBef>
              <a:spcAft>
                <a:spcPts val="0"/>
              </a:spcAft>
              <a:defRPr/>
            </a:pPr>
            <a:r>
              <a:rPr lang="en-US" altLang="zh-CN" dirty="0">
                <a:solidFill>
                  <a:schemeClr val="bg1">
                    <a:lumMod val="50000"/>
                  </a:schemeClr>
                </a:solidFill>
                <a:latin typeface="Stencil" panose="040409050D0802020404" pitchFamily="82" charset="0"/>
                <a:ea typeface="+mn-ea"/>
                <a:cs typeface="Shruti" panose="020B0502040204020203" pitchFamily="2"/>
              </a:rPr>
              <a:t>02</a:t>
            </a:r>
            <a:endParaRPr lang="zh-CN" altLang="en-US" dirty="0">
              <a:solidFill>
                <a:schemeClr val="bg1">
                  <a:lumMod val="50000"/>
                </a:schemeClr>
              </a:solidFill>
              <a:latin typeface="+mn-lt"/>
              <a:ea typeface="+mn-ea"/>
            </a:endParaRPr>
          </a:p>
        </p:txBody>
      </p:sp>
      <p:grpSp>
        <p:nvGrpSpPr>
          <p:cNvPr id="10243" name="组合 2"/>
          <p:cNvGrpSpPr/>
          <p:nvPr/>
        </p:nvGrpSpPr>
        <p:grpSpPr bwMode="auto">
          <a:xfrm>
            <a:off x="236538" y="1577975"/>
            <a:ext cx="322262" cy="190500"/>
            <a:chOff x="29699" y="773902"/>
            <a:chExt cx="321456" cy="189868"/>
          </a:xfrm>
        </p:grpSpPr>
        <p:sp>
          <p:nvSpPr>
            <p:cNvPr id="4" name="半闭框 3"/>
            <p:cNvSpPr/>
            <p:nvPr/>
          </p:nvSpPr>
          <p:spPr>
            <a:xfrm rot="8100000">
              <a:off x="29699" y="773902"/>
              <a:ext cx="169437" cy="189868"/>
            </a:xfrm>
            <a:prstGeom prst="halfFrame">
              <a:avLst/>
            </a:prstGeom>
            <a:solidFill>
              <a:srgbClr val="0942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5" name="半闭框 4"/>
            <p:cNvSpPr/>
            <p:nvPr/>
          </p:nvSpPr>
          <p:spPr>
            <a:xfrm rot="8100000">
              <a:off x="181718" y="773902"/>
              <a:ext cx="169437" cy="189868"/>
            </a:xfrm>
            <a:prstGeom prst="halfFrame">
              <a:avLst/>
            </a:prstGeom>
            <a:solidFill>
              <a:srgbClr val="D712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grpSp>
        <p:nvGrpSpPr>
          <p:cNvPr id="10244" name="组合 5"/>
          <p:cNvGrpSpPr/>
          <p:nvPr/>
        </p:nvGrpSpPr>
        <p:grpSpPr bwMode="auto">
          <a:xfrm>
            <a:off x="2951163" y="2205038"/>
            <a:ext cx="3398837" cy="339725"/>
            <a:chOff x="2798763" y="1855362"/>
            <a:chExt cx="3398118" cy="340600"/>
          </a:xfrm>
        </p:grpSpPr>
        <p:grpSp>
          <p:nvGrpSpPr>
            <p:cNvPr id="7" name="组合 6"/>
            <p:cNvGrpSpPr/>
            <p:nvPr/>
          </p:nvGrpSpPr>
          <p:grpSpPr>
            <a:xfrm>
              <a:off x="2798763" y="1855362"/>
              <a:ext cx="3398118" cy="340600"/>
              <a:chOff x="2798763" y="1855362"/>
              <a:chExt cx="3398118" cy="340600"/>
            </a:xfrm>
            <a:noFill/>
          </p:grpSpPr>
          <p:sp>
            <p:nvSpPr>
              <p:cNvPr id="9" name="Rectangle 6"/>
              <p:cNvSpPr>
                <a:spLocks noChangeArrowheads="1"/>
              </p:cNvSpPr>
              <p:nvPr/>
            </p:nvSpPr>
            <p:spPr bwMode="auto">
              <a:xfrm>
                <a:off x="2800350" y="1855362"/>
                <a:ext cx="2059682" cy="187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点击添加标题</a:t>
                </a:r>
                <a:endParaRPr lang="zh-CN"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Freeform 90"/>
              <p:cNvSpPr/>
              <p:nvPr/>
            </p:nvSpPr>
            <p:spPr bwMode="auto">
              <a:xfrm>
                <a:off x="2798763" y="204268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 name="Line 91"/>
              <p:cNvSpPr>
                <a:spLocks noChangeShapeType="1"/>
              </p:cNvSpPr>
              <p:nvPr/>
            </p:nvSpPr>
            <p:spPr bwMode="auto">
              <a:xfrm>
                <a:off x="2798763" y="2042688"/>
                <a:ext cx="3386138" cy="0"/>
              </a:xfrm>
              <a:prstGeom prst="line">
                <a:avLst/>
              </a:prstGeom>
              <a:grpFill/>
              <a:ln w="2" cap="flat">
                <a:solidFill>
                  <a:srgbClr val="FFFFFF"/>
                </a:solidFill>
                <a:prstDash val="solid"/>
                <a:miter lim="800000"/>
              </a:ln>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Rectangle 100"/>
              <p:cNvSpPr>
                <a:spLocks noChangeArrowheads="1"/>
              </p:cNvSpPr>
              <p:nvPr/>
            </p:nvSpPr>
            <p:spPr bwMode="auto">
              <a:xfrm>
                <a:off x="6022976" y="1855363"/>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dirty="0">
                    <a:solidFill>
                      <a:schemeClr val="tx1">
                        <a:lumMod val="85000"/>
                        <a:lumOff val="15000"/>
                      </a:schemeClr>
                    </a:solidFill>
                    <a:latin typeface="微软雅黑" panose="020B0503020204020204" pitchFamily="34" charset="-122"/>
                    <a:ea typeface="微软雅黑" panose="020B0503020204020204" pitchFamily="34" charset="-122"/>
                  </a:rPr>
                  <a:t>0</a:t>
                </a:r>
                <a:endParaRPr lang="zh-CN"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Rectangle 101"/>
              <p:cNvSpPr>
                <a:spLocks noChangeArrowheads="1"/>
              </p:cNvSpPr>
              <p:nvPr/>
            </p:nvSpPr>
            <p:spPr bwMode="auto">
              <a:xfrm>
                <a:off x="6107113" y="1855363"/>
                <a:ext cx="89768"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dirty="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Rectangle 110"/>
              <p:cNvSpPr>
                <a:spLocks noChangeArrowheads="1"/>
              </p:cNvSpPr>
              <p:nvPr/>
            </p:nvSpPr>
            <p:spPr bwMode="auto">
              <a:xfrm>
                <a:off x="2800350" y="2072851"/>
                <a:ext cx="668453"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Click add title</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cxnSp>
          <p:nvCxnSpPr>
            <p:cNvPr id="8" name="直接连接符 7"/>
            <p:cNvCxnSpPr/>
            <p:nvPr/>
          </p:nvCxnSpPr>
          <p:spPr>
            <a:xfrm>
              <a:off x="3779630" y="2043169"/>
              <a:ext cx="2404553" cy="0"/>
            </a:xfrm>
            <a:prstGeom prst="line">
              <a:avLst/>
            </a:prstGeom>
            <a:ln w="12700">
              <a:solidFill>
                <a:srgbClr val="004294"/>
              </a:solidFill>
              <a:prstDash val="dash"/>
            </a:ln>
          </p:spPr>
          <p:style>
            <a:lnRef idx="1">
              <a:schemeClr val="accent1"/>
            </a:lnRef>
            <a:fillRef idx="0">
              <a:schemeClr val="accent1"/>
            </a:fillRef>
            <a:effectRef idx="0">
              <a:schemeClr val="accent1"/>
            </a:effectRef>
            <a:fontRef idx="minor">
              <a:schemeClr val="tx1"/>
            </a:fontRef>
          </p:style>
        </p:cxnSp>
      </p:grpSp>
      <p:grpSp>
        <p:nvGrpSpPr>
          <p:cNvPr id="15" name="Group 6"/>
          <p:cNvGrpSpPr>
            <a:grpSpLocks noChangeAspect="1"/>
          </p:cNvGrpSpPr>
          <p:nvPr/>
        </p:nvGrpSpPr>
        <p:grpSpPr bwMode="auto">
          <a:xfrm>
            <a:off x="746528" y="563488"/>
            <a:ext cx="4986338" cy="1204913"/>
            <a:chOff x="1141" y="196"/>
            <a:chExt cx="3141" cy="759"/>
          </a:xfrm>
          <a:solidFill>
            <a:srgbClr val="004294"/>
          </a:solidFill>
        </p:grpSpPr>
        <p:sp>
          <p:nvSpPr>
            <p:cNvPr id="16" name="Freeform 7"/>
            <p:cNvSpPr/>
            <p:nvPr/>
          </p:nvSpPr>
          <p:spPr bwMode="auto">
            <a:xfrm>
              <a:off x="1141" y="196"/>
              <a:ext cx="896" cy="759"/>
            </a:xfrm>
            <a:custGeom>
              <a:avLst/>
              <a:gdLst>
                <a:gd name="T0" fmla="*/ 238 w 480"/>
                <a:gd name="T1" fmla="*/ 0 h 407"/>
                <a:gd name="T2" fmla="*/ 0 w 480"/>
                <a:gd name="T3" fmla="*/ 206 h 407"/>
                <a:gd name="T4" fmla="*/ 251 w 480"/>
                <a:gd name="T5" fmla="*/ 407 h 407"/>
                <a:gd name="T6" fmla="*/ 480 w 480"/>
                <a:gd name="T7" fmla="*/ 250 h 407"/>
                <a:gd name="T8" fmla="*/ 329 w 480"/>
                <a:gd name="T9" fmla="*/ 250 h 407"/>
                <a:gd name="T10" fmla="*/ 249 w 480"/>
                <a:gd name="T11" fmla="*/ 316 h 407"/>
                <a:gd name="T12" fmla="*/ 155 w 480"/>
                <a:gd name="T13" fmla="*/ 210 h 407"/>
                <a:gd name="T14" fmla="*/ 244 w 480"/>
                <a:gd name="T15" fmla="*/ 96 h 407"/>
                <a:gd name="T16" fmla="*/ 329 w 480"/>
                <a:gd name="T17" fmla="*/ 159 h 407"/>
                <a:gd name="T18" fmla="*/ 477 w 480"/>
                <a:gd name="T19" fmla="*/ 159 h 407"/>
                <a:gd name="T20" fmla="*/ 238 w 480"/>
                <a:gd name="T2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0" h="407">
                  <a:moveTo>
                    <a:pt x="238" y="0"/>
                  </a:moveTo>
                  <a:cubicBezTo>
                    <a:pt x="88" y="9"/>
                    <a:pt x="8" y="77"/>
                    <a:pt x="0" y="206"/>
                  </a:cubicBezTo>
                  <a:cubicBezTo>
                    <a:pt x="5" y="336"/>
                    <a:pt x="89" y="403"/>
                    <a:pt x="251" y="407"/>
                  </a:cubicBezTo>
                  <a:cubicBezTo>
                    <a:pt x="386" y="403"/>
                    <a:pt x="462" y="350"/>
                    <a:pt x="480" y="250"/>
                  </a:cubicBezTo>
                  <a:cubicBezTo>
                    <a:pt x="329" y="250"/>
                    <a:pt x="329" y="250"/>
                    <a:pt x="329" y="250"/>
                  </a:cubicBezTo>
                  <a:cubicBezTo>
                    <a:pt x="322" y="294"/>
                    <a:pt x="295" y="316"/>
                    <a:pt x="249" y="316"/>
                  </a:cubicBezTo>
                  <a:cubicBezTo>
                    <a:pt x="186" y="316"/>
                    <a:pt x="155" y="281"/>
                    <a:pt x="155" y="210"/>
                  </a:cubicBezTo>
                  <a:cubicBezTo>
                    <a:pt x="157" y="135"/>
                    <a:pt x="186" y="97"/>
                    <a:pt x="244" y="96"/>
                  </a:cubicBezTo>
                  <a:cubicBezTo>
                    <a:pt x="294" y="97"/>
                    <a:pt x="322" y="118"/>
                    <a:pt x="329" y="159"/>
                  </a:cubicBezTo>
                  <a:cubicBezTo>
                    <a:pt x="477" y="159"/>
                    <a:pt x="477" y="159"/>
                    <a:pt x="477" y="159"/>
                  </a:cubicBezTo>
                  <a:cubicBezTo>
                    <a:pt x="462" y="55"/>
                    <a:pt x="382" y="2"/>
                    <a:pt x="23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7" name="Freeform 8"/>
            <p:cNvSpPr>
              <a:spLocks noEditPoints="1"/>
            </p:cNvSpPr>
            <p:nvPr/>
          </p:nvSpPr>
          <p:spPr bwMode="auto">
            <a:xfrm>
              <a:off x="2091" y="457"/>
              <a:ext cx="2191" cy="252"/>
            </a:xfrm>
            <a:custGeom>
              <a:avLst/>
              <a:gdLst>
                <a:gd name="T0" fmla="*/ 295 w 1174"/>
                <a:gd name="T1" fmla="*/ 3 h 135"/>
                <a:gd name="T2" fmla="*/ 297 w 1174"/>
                <a:gd name="T3" fmla="*/ 74 h 135"/>
                <a:gd name="T4" fmla="*/ 191 w 1174"/>
                <a:gd name="T5" fmla="*/ 3 h 135"/>
                <a:gd name="T6" fmla="*/ 242 w 1174"/>
                <a:gd name="T7" fmla="*/ 133 h 135"/>
                <a:gd name="T8" fmla="*/ 239 w 1174"/>
                <a:gd name="T9" fmla="*/ 62 h 135"/>
                <a:gd name="T10" fmla="*/ 345 w 1174"/>
                <a:gd name="T11" fmla="*/ 133 h 135"/>
                <a:gd name="T12" fmla="*/ 513 w 1174"/>
                <a:gd name="T13" fmla="*/ 3 h 135"/>
                <a:gd name="T14" fmla="*/ 367 w 1174"/>
                <a:gd name="T15" fmla="*/ 37 h 135"/>
                <a:gd name="T16" fmla="*/ 414 w 1174"/>
                <a:gd name="T17" fmla="*/ 133 h 135"/>
                <a:gd name="T18" fmla="*/ 466 w 1174"/>
                <a:gd name="T19" fmla="*/ 37 h 135"/>
                <a:gd name="T20" fmla="*/ 513 w 1174"/>
                <a:gd name="T21" fmla="*/ 3 h 135"/>
                <a:gd name="T22" fmla="*/ 536 w 1174"/>
                <a:gd name="T23" fmla="*/ 3 h 135"/>
                <a:gd name="T24" fmla="*/ 669 w 1174"/>
                <a:gd name="T25" fmla="*/ 133 h 135"/>
                <a:gd name="T26" fmla="*/ 588 w 1174"/>
                <a:gd name="T27" fmla="*/ 103 h 135"/>
                <a:gd name="T28" fmla="*/ 654 w 1174"/>
                <a:gd name="T29" fmla="*/ 82 h 135"/>
                <a:gd name="T30" fmla="*/ 588 w 1174"/>
                <a:gd name="T31" fmla="*/ 52 h 135"/>
                <a:gd name="T32" fmla="*/ 666 w 1174"/>
                <a:gd name="T33" fmla="*/ 34 h 135"/>
                <a:gd name="T34" fmla="*/ 848 w 1174"/>
                <a:gd name="T35" fmla="*/ 3 h 135"/>
                <a:gd name="T36" fmla="*/ 798 w 1174"/>
                <a:gd name="T37" fmla="*/ 44 h 135"/>
                <a:gd name="T38" fmla="*/ 743 w 1174"/>
                <a:gd name="T39" fmla="*/ 3 h 135"/>
                <a:gd name="T40" fmla="*/ 694 w 1174"/>
                <a:gd name="T41" fmla="*/ 133 h 135"/>
                <a:gd name="T42" fmla="*/ 744 w 1174"/>
                <a:gd name="T43" fmla="*/ 92 h 135"/>
                <a:gd name="T44" fmla="*/ 799 w 1174"/>
                <a:gd name="T45" fmla="*/ 133 h 135"/>
                <a:gd name="T46" fmla="*/ 848 w 1174"/>
                <a:gd name="T47" fmla="*/ 3 h 135"/>
                <a:gd name="T48" fmla="*/ 870 w 1174"/>
                <a:gd name="T49" fmla="*/ 3 h 135"/>
                <a:gd name="T50" fmla="*/ 916 w 1174"/>
                <a:gd name="T51" fmla="*/ 37 h 135"/>
                <a:gd name="T52" fmla="*/ 969 w 1174"/>
                <a:gd name="T53" fmla="*/ 133 h 135"/>
                <a:gd name="T54" fmla="*/ 1016 w 1174"/>
                <a:gd name="T55" fmla="*/ 37 h 135"/>
                <a:gd name="T56" fmla="*/ 83 w 1174"/>
                <a:gd name="T57" fmla="*/ 105 h 135"/>
                <a:gd name="T58" fmla="*/ 83 w 1174"/>
                <a:gd name="T59" fmla="*/ 31 h 135"/>
                <a:gd name="T60" fmla="*/ 83 w 1174"/>
                <a:gd name="T61" fmla="*/ 105 h 135"/>
                <a:gd name="T62" fmla="*/ 0 w 1174"/>
                <a:gd name="T63" fmla="*/ 67 h 135"/>
                <a:gd name="T64" fmla="*/ 167 w 1174"/>
                <a:gd name="T65" fmla="*/ 67 h 135"/>
                <a:gd name="T66" fmla="*/ 1102 w 1174"/>
                <a:gd name="T67" fmla="*/ 0 h 135"/>
                <a:gd name="T68" fmla="*/ 1095 w 1174"/>
                <a:gd name="T69" fmla="*/ 84 h 135"/>
                <a:gd name="T70" fmla="*/ 1102 w 1174"/>
                <a:gd name="T71" fmla="*/ 106 h 135"/>
                <a:gd name="T72" fmla="*/ 1079 w 1174"/>
                <a:gd name="T73" fmla="*/ 93 h 135"/>
                <a:gd name="T74" fmla="*/ 1100 w 1174"/>
                <a:gd name="T75" fmla="*/ 135 h 135"/>
                <a:gd name="T76" fmla="*/ 1114 w 1174"/>
                <a:gd name="T77" fmla="*/ 50 h 135"/>
                <a:gd name="T78" fmla="*/ 1100 w 1174"/>
                <a:gd name="T79" fmla="*/ 29 h 135"/>
                <a:gd name="T80" fmla="*/ 1121 w 1174"/>
                <a:gd name="T81" fmla="*/ 41 h 135"/>
                <a:gd name="T82" fmla="*/ 1102 w 1174"/>
                <a:gd name="T83"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74" h="135">
                  <a:moveTo>
                    <a:pt x="345" y="3"/>
                  </a:moveTo>
                  <a:cubicBezTo>
                    <a:pt x="295" y="3"/>
                    <a:pt x="295" y="3"/>
                    <a:pt x="295" y="3"/>
                  </a:cubicBezTo>
                  <a:cubicBezTo>
                    <a:pt x="295" y="44"/>
                    <a:pt x="295" y="44"/>
                    <a:pt x="295" y="44"/>
                  </a:cubicBezTo>
                  <a:cubicBezTo>
                    <a:pt x="297" y="74"/>
                    <a:pt x="297" y="74"/>
                    <a:pt x="297" y="74"/>
                  </a:cubicBezTo>
                  <a:cubicBezTo>
                    <a:pt x="240" y="3"/>
                    <a:pt x="240" y="3"/>
                    <a:pt x="240" y="3"/>
                  </a:cubicBezTo>
                  <a:cubicBezTo>
                    <a:pt x="191" y="3"/>
                    <a:pt x="191" y="3"/>
                    <a:pt x="191" y="3"/>
                  </a:cubicBezTo>
                  <a:cubicBezTo>
                    <a:pt x="191" y="133"/>
                    <a:pt x="191" y="133"/>
                    <a:pt x="191" y="133"/>
                  </a:cubicBezTo>
                  <a:cubicBezTo>
                    <a:pt x="242" y="133"/>
                    <a:pt x="242" y="133"/>
                    <a:pt x="242" y="133"/>
                  </a:cubicBezTo>
                  <a:cubicBezTo>
                    <a:pt x="242" y="92"/>
                    <a:pt x="242" y="92"/>
                    <a:pt x="242" y="92"/>
                  </a:cubicBezTo>
                  <a:cubicBezTo>
                    <a:pt x="239" y="62"/>
                    <a:pt x="239" y="62"/>
                    <a:pt x="239" y="62"/>
                  </a:cubicBezTo>
                  <a:cubicBezTo>
                    <a:pt x="296" y="133"/>
                    <a:pt x="296" y="133"/>
                    <a:pt x="296" y="133"/>
                  </a:cubicBezTo>
                  <a:cubicBezTo>
                    <a:pt x="345" y="133"/>
                    <a:pt x="345" y="133"/>
                    <a:pt x="345" y="133"/>
                  </a:cubicBezTo>
                  <a:cubicBezTo>
                    <a:pt x="345" y="3"/>
                    <a:pt x="345" y="3"/>
                    <a:pt x="345" y="3"/>
                  </a:cubicBezTo>
                  <a:moveTo>
                    <a:pt x="513" y="3"/>
                  </a:moveTo>
                  <a:cubicBezTo>
                    <a:pt x="367" y="3"/>
                    <a:pt x="367" y="3"/>
                    <a:pt x="367" y="3"/>
                  </a:cubicBezTo>
                  <a:cubicBezTo>
                    <a:pt x="367" y="37"/>
                    <a:pt x="367" y="37"/>
                    <a:pt x="367" y="37"/>
                  </a:cubicBezTo>
                  <a:cubicBezTo>
                    <a:pt x="414" y="37"/>
                    <a:pt x="414" y="37"/>
                    <a:pt x="414" y="37"/>
                  </a:cubicBezTo>
                  <a:cubicBezTo>
                    <a:pt x="414" y="133"/>
                    <a:pt x="414" y="133"/>
                    <a:pt x="414" y="133"/>
                  </a:cubicBezTo>
                  <a:cubicBezTo>
                    <a:pt x="466" y="133"/>
                    <a:pt x="466" y="133"/>
                    <a:pt x="466" y="133"/>
                  </a:cubicBezTo>
                  <a:cubicBezTo>
                    <a:pt x="466" y="37"/>
                    <a:pt x="466" y="37"/>
                    <a:pt x="466" y="37"/>
                  </a:cubicBezTo>
                  <a:cubicBezTo>
                    <a:pt x="513" y="37"/>
                    <a:pt x="513" y="37"/>
                    <a:pt x="513" y="37"/>
                  </a:cubicBezTo>
                  <a:cubicBezTo>
                    <a:pt x="513" y="3"/>
                    <a:pt x="513" y="3"/>
                    <a:pt x="513" y="3"/>
                  </a:cubicBezTo>
                  <a:moveTo>
                    <a:pt x="666" y="3"/>
                  </a:moveTo>
                  <a:cubicBezTo>
                    <a:pt x="536" y="3"/>
                    <a:pt x="536" y="3"/>
                    <a:pt x="536" y="3"/>
                  </a:cubicBezTo>
                  <a:cubicBezTo>
                    <a:pt x="536" y="133"/>
                    <a:pt x="536" y="133"/>
                    <a:pt x="536" y="133"/>
                  </a:cubicBezTo>
                  <a:cubicBezTo>
                    <a:pt x="669" y="133"/>
                    <a:pt x="669" y="133"/>
                    <a:pt x="669" y="133"/>
                  </a:cubicBezTo>
                  <a:cubicBezTo>
                    <a:pt x="669" y="103"/>
                    <a:pt x="669" y="103"/>
                    <a:pt x="669" y="103"/>
                  </a:cubicBezTo>
                  <a:cubicBezTo>
                    <a:pt x="588" y="103"/>
                    <a:pt x="588" y="103"/>
                    <a:pt x="588" y="103"/>
                  </a:cubicBezTo>
                  <a:cubicBezTo>
                    <a:pt x="588" y="82"/>
                    <a:pt x="588" y="82"/>
                    <a:pt x="588" y="82"/>
                  </a:cubicBezTo>
                  <a:cubicBezTo>
                    <a:pt x="654" y="82"/>
                    <a:pt x="654" y="82"/>
                    <a:pt x="654" y="82"/>
                  </a:cubicBezTo>
                  <a:cubicBezTo>
                    <a:pt x="654" y="52"/>
                    <a:pt x="654" y="52"/>
                    <a:pt x="654" y="52"/>
                  </a:cubicBezTo>
                  <a:cubicBezTo>
                    <a:pt x="588" y="52"/>
                    <a:pt x="588" y="52"/>
                    <a:pt x="588" y="52"/>
                  </a:cubicBezTo>
                  <a:cubicBezTo>
                    <a:pt x="588" y="34"/>
                    <a:pt x="588" y="34"/>
                    <a:pt x="588" y="34"/>
                  </a:cubicBezTo>
                  <a:cubicBezTo>
                    <a:pt x="666" y="34"/>
                    <a:pt x="666" y="34"/>
                    <a:pt x="666" y="34"/>
                  </a:cubicBezTo>
                  <a:cubicBezTo>
                    <a:pt x="666" y="3"/>
                    <a:pt x="666" y="3"/>
                    <a:pt x="666" y="3"/>
                  </a:cubicBezTo>
                  <a:moveTo>
                    <a:pt x="848" y="3"/>
                  </a:moveTo>
                  <a:cubicBezTo>
                    <a:pt x="798" y="3"/>
                    <a:pt x="798" y="3"/>
                    <a:pt x="798" y="3"/>
                  </a:cubicBezTo>
                  <a:cubicBezTo>
                    <a:pt x="798" y="44"/>
                    <a:pt x="798" y="44"/>
                    <a:pt x="798" y="44"/>
                  </a:cubicBezTo>
                  <a:cubicBezTo>
                    <a:pt x="800" y="74"/>
                    <a:pt x="800" y="74"/>
                    <a:pt x="800" y="74"/>
                  </a:cubicBezTo>
                  <a:cubicBezTo>
                    <a:pt x="743" y="3"/>
                    <a:pt x="743" y="3"/>
                    <a:pt x="743" y="3"/>
                  </a:cubicBezTo>
                  <a:cubicBezTo>
                    <a:pt x="694" y="3"/>
                    <a:pt x="694" y="3"/>
                    <a:pt x="694" y="3"/>
                  </a:cubicBezTo>
                  <a:cubicBezTo>
                    <a:pt x="694" y="133"/>
                    <a:pt x="694" y="133"/>
                    <a:pt x="694" y="133"/>
                  </a:cubicBezTo>
                  <a:cubicBezTo>
                    <a:pt x="744" y="133"/>
                    <a:pt x="744" y="133"/>
                    <a:pt x="744" y="133"/>
                  </a:cubicBezTo>
                  <a:cubicBezTo>
                    <a:pt x="744" y="92"/>
                    <a:pt x="744" y="92"/>
                    <a:pt x="744" y="92"/>
                  </a:cubicBezTo>
                  <a:cubicBezTo>
                    <a:pt x="742" y="62"/>
                    <a:pt x="742" y="62"/>
                    <a:pt x="742" y="62"/>
                  </a:cubicBezTo>
                  <a:cubicBezTo>
                    <a:pt x="799" y="133"/>
                    <a:pt x="799" y="133"/>
                    <a:pt x="799" y="133"/>
                  </a:cubicBezTo>
                  <a:cubicBezTo>
                    <a:pt x="848" y="133"/>
                    <a:pt x="848" y="133"/>
                    <a:pt x="848" y="133"/>
                  </a:cubicBezTo>
                  <a:cubicBezTo>
                    <a:pt x="848" y="3"/>
                    <a:pt x="848" y="3"/>
                    <a:pt x="848" y="3"/>
                  </a:cubicBezTo>
                  <a:moveTo>
                    <a:pt x="1016" y="3"/>
                  </a:moveTo>
                  <a:cubicBezTo>
                    <a:pt x="870" y="3"/>
                    <a:pt x="870" y="3"/>
                    <a:pt x="870" y="3"/>
                  </a:cubicBezTo>
                  <a:cubicBezTo>
                    <a:pt x="870" y="37"/>
                    <a:pt x="870" y="37"/>
                    <a:pt x="870" y="37"/>
                  </a:cubicBezTo>
                  <a:cubicBezTo>
                    <a:pt x="916" y="37"/>
                    <a:pt x="916" y="37"/>
                    <a:pt x="916" y="37"/>
                  </a:cubicBezTo>
                  <a:cubicBezTo>
                    <a:pt x="916" y="133"/>
                    <a:pt x="916" y="133"/>
                    <a:pt x="916" y="133"/>
                  </a:cubicBezTo>
                  <a:cubicBezTo>
                    <a:pt x="969" y="133"/>
                    <a:pt x="969" y="133"/>
                    <a:pt x="969" y="133"/>
                  </a:cubicBezTo>
                  <a:cubicBezTo>
                    <a:pt x="969" y="37"/>
                    <a:pt x="969" y="37"/>
                    <a:pt x="969" y="37"/>
                  </a:cubicBezTo>
                  <a:cubicBezTo>
                    <a:pt x="1016" y="37"/>
                    <a:pt x="1016" y="37"/>
                    <a:pt x="1016" y="37"/>
                  </a:cubicBezTo>
                  <a:cubicBezTo>
                    <a:pt x="1016" y="3"/>
                    <a:pt x="1016" y="3"/>
                    <a:pt x="1016" y="3"/>
                  </a:cubicBezTo>
                  <a:moveTo>
                    <a:pt x="83" y="105"/>
                  </a:moveTo>
                  <a:cubicBezTo>
                    <a:pt x="64" y="104"/>
                    <a:pt x="53" y="92"/>
                    <a:pt x="52" y="67"/>
                  </a:cubicBezTo>
                  <a:cubicBezTo>
                    <a:pt x="53" y="44"/>
                    <a:pt x="64" y="32"/>
                    <a:pt x="83" y="31"/>
                  </a:cubicBezTo>
                  <a:cubicBezTo>
                    <a:pt x="103" y="31"/>
                    <a:pt x="114" y="43"/>
                    <a:pt x="115" y="67"/>
                  </a:cubicBezTo>
                  <a:cubicBezTo>
                    <a:pt x="115" y="92"/>
                    <a:pt x="104" y="104"/>
                    <a:pt x="83" y="105"/>
                  </a:cubicBezTo>
                  <a:moveTo>
                    <a:pt x="83" y="0"/>
                  </a:moveTo>
                  <a:cubicBezTo>
                    <a:pt x="31" y="2"/>
                    <a:pt x="3" y="24"/>
                    <a:pt x="0" y="67"/>
                  </a:cubicBezTo>
                  <a:cubicBezTo>
                    <a:pt x="2" y="111"/>
                    <a:pt x="30" y="134"/>
                    <a:pt x="83" y="135"/>
                  </a:cubicBezTo>
                  <a:cubicBezTo>
                    <a:pt x="137" y="133"/>
                    <a:pt x="165" y="111"/>
                    <a:pt x="167" y="67"/>
                  </a:cubicBezTo>
                  <a:cubicBezTo>
                    <a:pt x="164" y="24"/>
                    <a:pt x="136" y="2"/>
                    <a:pt x="83" y="0"/>
                  </a:cubicBezTo>
                  <a:moveTo>
                    <a:pt x="1102" y="0"/>
                  </a:moveTo>
                  <a:cubicBezTo>
                    <a:pt x="1057" y="1"/>
                    <a:pt x="1034" y="14"/>
                    <a:pt x="1033" y="41"/>
                  </a:cubicBezTo>
                  <a:cubicBezTo>
                    <a:pt x="1040" y="68"/>
                    <a:pt x="1061" y="82"/>
                    <a:pt x="1095" y="84"/>
                  </a:cubicBezTo>
                  <a:cubicBezTo>
                    <a:pt x="1113" y="86"/>
                    <a:pt x="1123" y="90"/>
                    <a:pt x="1125" y="97"/>
                  </a:cubicBezTo>
                  <a:cubicBezTo>
                    <a:pt x="1125" y="103"/>
                    <a:pt x="1117" y="106"/>
                    <a:pt x="1102" y="106"/>
                  </a:cubicBezTo>
                  <a:cubicBezTo>
                    <a:pt x="1097" y="106"/>
                    <a:pt x="1092" y="105"/>
                    <a:pt x="1088" y="103"/>
                  </a:cubicBezTo>
                  <a:cubicBezTo>
                    <a:pt x="1084" y="101"/>
                    <a:pt x="1081" y="98"/>
                    <a:pt x="1079" y="93"/>
                  </a:cubicBezTo>
                  <a:cubicBezTo>
                    <a:pt x="1029" y="93"/>
                    <a:pt x="1029" y="93"/>
                    <a:pt x="1029" y="93"/>
                  </a:cubicBezTo>
                  <a:cubicBezTo>
                    <a:pt x="1034" y="120"/>
                    <a:pt x="1058" y="134"/>
                    <a:pt x="1100" y="135"/>
                  </a:cubicBezTo>
                  <a:cubicBezTo>
                    <a:pt x="1148" y="135"/>
                    <a:pt x="1173" y="120"/>
                    <a:pt x="1174" y="91"/>
                  </a:cubicBezTo>
                  <a:cubicBezTo>
                    <a:pt x="1167" y="66"/>
                    <a:pt x="1147" y="52"/>
                    <a:pt x="1114" y="50"/>
                  </a:cubicBezTo>
                  <a:cubicBezTo>
                    <a:pt x="1095" y="48"/>
                    <a:pt x="1084" y="44"/>
                    <a:pt x="1083" y="37"/>
                  </a:cubicBezTo>
                  <a:cubicBezTo>
                    <a:pt x="1083" y="32"/>
                    <a:pt x="1088" y="29"/>
                    <a:pt x="1100" y="29"/>
                  </a:cubicBezTo>
                  <a:cubicBezTo>
                    <a:pt x="1106" y="29"/>
                    <a:pt x="1110" y="30"/>
                    <a:pt x="1113" y="32"/>
                  </a:cubicBezTo>
                  <a:cubicBezTo>
                    <a:pt x="1117" y="34"/>
                    <a:pt x="1120" y="36"/>
                    <a:pt x="1121" y="41"/>
                  </a:cubicBezTo>
                  <a:cubicBezTo>
                    <a:pt x="1170" y="41"/>
                    <a:pt x="1170" y="41"/>
                    <a:pt x="1170" y="41"/>
                  </a:cubicBezTo>
                  <a:cubicBezTo>
                    <a:pt x="1165" y="14"/>
                    <a:pt x="1142" y="0"/>
                    <a:pt x="110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10246" name="组合 17"/>
          <p:cNvGrpSpPr/>
          <p:nvPr/>
        </p:nvGrpSpPr>
        <p:grpSpPr bwMode="auto">
          <a:xfrm>
            <a:off x="2411413" y="2205038"/>
            <a:ext cx="322262" cy="188912"/>
            <a:chOff x="29699" y="773902"/>
            <a:chExt cx="321456" cy="189868"/>
          </a:xfrm>
        </p:grpSpPr>
        <p:sp>
          <p:nvSpPr>
            <p:cNvPr id="19" name="半闭框 18"/>
            <p:cNvSpPr/>
            <p:nvPr/>
          </p:nvSpPr>
          <p:spPr>
            <a:xfrm rot="8100000">
              <a:off x="29699" y="773902"/>
              <a:ext cx="169437" cy="189868"/>
            </a:xfrm>
            <a:prstGeom prst="halfFrame">
              <a:avLst/>
            </a:prstGeom>
            <a:solidFill>
              <a:srgbClr val="0942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20" name="半闭框 19"/>
            <p:cNvSpPr/>
            <p:nvPr/>
          </p:nvSpPr>
          <p:spPr>
            <a:xfrm rot="8100000">
              <a:off x="181718" y="773902"/>
              <a:ext cx="169437" cy="189868"/>
            </a:xfrm>
            <a:prstGeom prst="halfFrame">
              <a:avLst/>
            </a:prstGeom>
            <a:solidFill>
              <a:srgbClr val="D712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grpSp>
      <p:pic>
        <p:nvPicPr>
          <p:cNvPr id="21" name="Picture 7" descr="E:\work\Q-其他\东浩0627\sucai\rad600-02264136.jpg"/>
          <p:cNvPicPr>
            <a:picLocks noChangeAspect="1" noChangeArrowheads="1"/>
          </p:cNvPicPr>
          <p:nvPr/>
        </p:nvPicPr>
        <p:blipFill rotWithShape="1">
          <a:blip r:embed="rId1">
            <a:extLst>
              <a:ext uri="{28A0092B-C50C-407E-A947-70E740481C1C}">
                <a14:useLocalDpi xmlns:a14="http://schemas.microsoft.com/office/drawing/2010/main" val="0"/>
              </a:ext>
            </a:extLst>
          </a:blip>
          <a:srcRect l="6186" t="6256"/>
          <a:stretch>
            <a:fillRect/>
          </a:stretch>
        </p:blipFill>
        <p:spPr bwMode="auto">
          <a:xfrm>
            <a:off x="2369359" y="2708920"/>
            <a:ext cx="4157494" cy="2759720"/>
          </a:xfrm>
          <a:prstGeom prst="rect">
            <a:avLst/>
          </a:prstGeom>
          <a:noFill/>
          <a:ln w="25400">
            <a:solidFill>
              <a:schemeClr val="bg1">
                <a:lumMod val="85000"/>
              </a:schemeClr>
            </a:solidFill>
          </a:ln>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950" y="6381750"/>
            <a:ext cx="450850" cy="368300"/>
          </a:xfrm>
          <a:prstGeom prst="rect">
            <a:avLst/>
          </a:prstGeom>
        </p:spPr>
        <p:txBody>
          <a:bodyPr wrap="none">
            <a:spAutoFit/>
          </a:bodyPr>
          <a:lstStyle/>
          <a:p>
            <a:pPr algn="ctr" eaLnBrk="1" fontAlgn="auto" hangingPunct="1">
              <a:spcBef>
                <a:spcPts val="0"/>
              </a:spcBef>
              <a:spcAft>
                <a:spcPts val="0"/>
              </a:spcAft>
              <a:defRPr/>
            </a:pPr>
            <a:r>
              <a:rPr lang="en-US" altLang="zh-CN" dirty="0">
                <a:solidFill>
                  <a:schemeClr val="bg1">
                    <a:lumMod val="50000"/>
                  </a:schemeClr>
                </a:solidFill>
                <a:latin typeface="Stencil" panose="040409050D0802020404" pitchFamily="82" charset="0"/>
                <a:ea typeface="+mn-ea"/>
                <a:cs typeface="Shruti" panose="020B0502040204020203" pitchFamily="2"/>
              </a:rPr>
              <a:t>03</a:t>
            </a:r>
            <a:endParaRPr lang="zh-CN" altLang="en-US" dirty="0">
              <a:solidFill>
                <a:schemeClr val="bg1">
                  <a:lumMod val="50000"/>
                </a:schemeClr>
              </a:solidFill>
              <a:latin typeface="+mn-lt"/>
              <a:ea typeface="+mn-ea"/>
            </a:endParaRPr>
          </a:p>
        </p:txBody>
      </p:sp>
      <p:sp>
        <p:nvSpPr>
          <p:cNvPr id="11267" name="Freeform 6"/>
          <p:cNvSpPr/>
          <p:nvPr/>
        </p:nvSpPr>
        <p:spPr bwMode="auto">
          <a:xfrm flipH="1">
            <a:off x="-6350" y="981075"/>
            <a:ext cx="4398963" cy="247650"/>
          </a:xfrm>
          <a:custGeom>
            <a:avLst/>
            <a:gdLst>
              <a:gd name="T0" fmla="*/ 0 w 10000"/>
              <a:gd name="T1" fmla="*/ 6133052 h 10000"/>
              <a:gd name="T2" fmla="*/ 1935087987 w 10000"/>
              <a:gd name="T3" fmla="*/ 6133052 h 10000"/>
              <a:gd name="T4" fmla="*/ 1935087987 w 10000"/>
              <a:gd name="T5" fmla="*/ 0 h 10000"/>
              <a:gd name="T6" fmla="*/ 170674926 w 10000"/>
              <a:gd name="T7" fmla="*/ 0 h 10000"/>
              <a:gd name="T8" fmla="*/ 0 w 10000"/>
              <a:gd name="T9" fmla="*/ 6133052 h 1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0" h="10000">
                <a:moveTo>
                  <a:pt x="0" y="10000"/>
                </a:moveTo>
                <a:lnTo>
                  <a:pt x="10000" y="10000"/>
                </a:lnTo>
                <a:lnTo>
                  <a:pt x="10000" y="0"/>
                </a:lnTo>
                <a:lnTo>
                  <a:pt x="882" y="0"/>
                </a:lnTo>
                <a:lnTo>
                  <a:pt x="0" y="10000"/>
                </a:lnTo>
                <a:close/>
              </a:path>
            </a:pathLst>
          </a:custGeom>
          <a:solidFill>
            <a:srgbClr val="00429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 name="TextBox 3"/>
          <p:cNvSpPr txBox="1"/>
          <p:nvPr/>
        </p:nvSpPr>
        <p:spPr>
          <a:xfrm>
            <a:off x="838200" y="950913"/>
            <a:ext cx="1928813" cy="307975"/>
          </a:xfrm>
          <a:prstGeom prst="rect">
            <a:avLst/>
          </a:prstGeom>
          <a:noFill/>
        </p:spPr>
        <p:txBody>
          <a:bodyPr wrap="none">
            <a:spAutoFit/>
          </a:bodyPr>
          <a:lstStyle/>
          <a:p>
            <a:pPr eaLnBrk="1" fontAlgn="auto" hangingPunct="1">
              <a:spcBef>
                <a:spcPts val="0"/>
              </a:spcBef>
              <a:spcAft>
                <a:spcPts val="0"/>
              </a:spcAft>
              <a:defRPr/>
            </a:pPr>
            <a:r>
              <a:rPr lang="zh-CN" altLang="en-US" sz="1400" spc="300" dirty="0">
                <a:solidFill>
                  <a:schemeClr val="bg1"/>
                </a:solidFill>
                <a:latin typeface="微软雅黑" panose="020B0503020204020204" pitchFamily="34" charset="-122"/>
                <a:ea typeface="微软雅黑" panose="020B0503020204020204" pitchFamily="34" charset="-122"/>
              </a:rPr>
              <a:t>一、点击输入标题</a:t>
            </a:r>
            <a:endParaRPr lang="zh-CN" altLang="en-US" sz="1400" spc="300" dirty="0">
              <a:solidFill>
                <a:schemeClr val="bg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838200" y="333375"/>
            <a:ext cx="1570038" cy="460375"/>
          </a:xfrm>
          <a:prstGeom prst="rect">
            <a:avLst/>
          </a:prstGeom>
          <a:noFill/>
        </p:spPr>
        <p:txBody>
          <a:bodyPr wrap="none">
            <a:spAutoFit/>
          </a:bodyPr>
          <a:lstStyle/>
          <a:p>
            <a:pPr eaLnBrk="1" fontAlgn="auto" hangingPunct="1">
              <a:spcBef>
                <a:spcPts val="0"/>
              </a:spcBef>
              <a:spcAft>
                <a:spcPts val="0"/>
              </a:spcAft>
              <a:defRPr/>
            </a:pPr>
            <a:r>
              <a:rPr lang="zh-CN" altLang="en-US" sz="2400" spc="300" dirty="0">
                <a:solidFill>
                  <a:srgbClr val="E60012"/>
                </a:solidFill>
                <a:latin typeface="微软雅黑" panose="020B0503020204020204" pitchFamily="34" charset="-122"/>
                <a:ea typeface="微软雅黑" panose="020B0503020204020204" pitchFamily="34" charset="-122"/>
              </a:rPr>
              <a:t>公司简介</a:t>
            </a:r>
            <a:endParaRPr lang="zh-CN" altLang="en-US" sz="2400" spc="300" dirty="0">
              <a:solidFill>
                <a:srgbClr val="E60012"/>
              </a:solidFill>
              <a:latin typeface="微软雅黑" panose="020B0503020204020204" pitchFamily="34" charset="-122"/>
              <a:ea typeface="微软雅黑" panose="020B0503020204020204" pitchFamily="34" charset="-122"/>
            </a:endParaRPr>
          </a:p>
        </p:txBody>
      </p:sp>
      <p:pic>
        <p:nvPicPr>
          <p:cNvPr id="6" name="Picture 7" descr="E:\work\Q-其他\东浩0627\sucai\rad600-02264136.jpg"/>
          <p:cNvPicPr>
            <a:picLocks noChangeAspect="1" noChangeArrowheads="1"/>
          </p:cNvPicPr>
          <p:nvPr/>
        </p:nvPicPr>
        <p:blipFill rotWithShape="1">
          <a:blip r:embed="rId1">
            <a:extLst>
              <a:ext uri="{28A0092B-C50C-407E-A947-70E740481C1C}">
                <a14:useLocalDpi xmlns:a14="http://schemas.microsoft.com/office/drawing/2010/main" val="0"/>
              </a:ext>
            </a:extLst>
          </a:blip>
          <a:srcRect l="6186" t="6256"/>
          <a:stretch>
            <a:fillRect/>
          </a:stretch>
        </p:blipFill>
        <p:spPr bwMode="auto">
          <a:xfrm>
            <a:off x="348786" y="1892300"/>
            <a:ext cx="5352450" cy="3552924"/>
          </a:xfrm>
          <a:prstGeom prst="rect">
            <a:avLst/>
          </a:prstGeom>
          <a:noFill/>
          <a:ln w="25400">
            <a:solidFill>
              <a:schemeClr val="bg1">
                <a:lumMod val="85000"/>
              </a:schemeClr>
            </a:solidFill>
          </a:ln>
          <a:effectLst>
            <a:innerShdw blurRad="114300">
              <a:prstClr val="black"/>
            </a:innerShdw>
          </a:effectLst>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795963" y="1700213"/>
            <a:ext cx="3168650" cy="3848100"/>
          </a:xfrm>
          <a:prstGeom prst="rect">
            <a:avLst/>
          </a:prstGeom>
          <a:noFill/>
        </p:spPr>
        <p:txBody>
          <a:bodyPr>
            <a:spAutoFit/>
          </a:bodyPr>
          <a:lstStyle/>
          <a:p>
            <a:pPr eaLnBrk="1" fontAlgn="auto" hangingPunct="1">
              <a:lnSpc>
                <a:spcPct val="200000"/>
              </a:lnSpc>
              <a:spcBef>
                <a:spcPts val="0"/>
              </a:spcBef>
              <a:spcAft>
                <a:spcPts val="0"/>
              </a:spcAft>
              <a:defRPr/>
            </a:pPr>
            <a:r>
              <a:rPr lang="en-US" altLang="zh-CN" sz="1400" b="1" dirty="0">
                <a:latin typeface="微软雅黑" panose="020B0503020204020204" pitchFamily="34" charset="-122"/>
                <a:ea typeface="微软雅黑" panose="020B0503020204020204" pitchFamily="34" charset="-122"/>
              </a:rPr>
              <a:t>&gt;&gt;</a:t>
            </a:r>
            <a:r>
              <a:rPr lang="zh-CN" altLang="en-US" sz="1400" b="1" dirty="0">
                <a:latin typeface="微软雅黑" panose="020B0503020204020204" pitchFamily="34" charset="-122"/>
                <a:ea typeface="微软雅黑" panose="020B0503020204020204" pitchFamily="34" charset="-122"/>
              </a:rPr>
              <a:t>上海锐普广告有限公司</a:t>
            </a:r>
            <a:endParaRPr lang="en-US" altLang="zh-CN" sz="1400" b="1" dirty="0">
              <a:latin typeface="微软雅黑" panose="020B0503020204020204" pitchFamily="34" charset="-122"/>
              <a:ea typeface="微软雅黑" panose="020B0503020204020204" pitchFamily="34" charset="-122"/>
            </a:endParaRPr>
          </a:p>
          <a:p>
            <a:pPr eaLnBrk="1" fontAlgn="auto" hangingPunct="1">
              <a:lnSpc>
                <a:spcPct val="200000"/>
              </a:lnSpc>
              <a:spcBef>
                <a:spcPts val="0"/>
              </a:spcBef>
              <a:spcAft>
                <a:spcPts val="0"/>
              </a:spcAf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是中国第一家精品</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设计机构。拥有国内顶尖的</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制作技术、顶级的</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展示效果，让您的</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创造卓越价值。</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pPr eaLnBrk="1" fontAlgn="auto" hangingPunct="1">
              <a:lnSpc>
                <a:spcPct val="200000"/>
              </a:lnSpc>
              <a:spcBef>
                <a:spcPts val="0"/>
              </a:spcBef>
              <a:spcAft>
                <a:spcPts val="0"/>
              </a:spcAft>
              <a:defRPr/>
            </a:pP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pPr algn="just" eaLnBrk="1" fontAlgn="auto" hangingPunct="1">
              <a:lnSpc>
                <a:spcPct val="150000"/>
              </a:lnSpc>
              <a:spcBef>
                <a:spcPts val="0"/>
              </a:spcBef>
              <a:spcAft>
                <a:spcPts val="0"/>
              </a:spcAft>
              <a:defRPr/>
            </a:pPr>
            <a:r>
              <a:rPr lang="en-US" altLang="zh-CN" sz="800" dirty="0">
                <a:solidFill>
                  <a:schemeClr val="bg1">
                    <a:lumMod val="50000"/>
                  </a:schemeClr>
                </a:solidFill>
                <a:latin typeface="微软雅黑" panose="020B0503020204020204" pitchFamily="34" charset="-122"/>
                <a:ea typeface="微软雅黑" panose="020B0503020204020204" pitchFamily="34" charset="-122"/>
              </a:rPr>
              <a:t>China's first high-quality goods PPT design agency. With the domestic top PPT manufacture technology, the top PPT design team, adhere to the excelsior, refused to mediocre work spirit, and help you achieve beautiful, delicate, rigorous, dynamic PPT show effect, make your PPT create excellence value.</a:t>
            </a:r>
            <a:endParaRPr lang="en-US" altLang="zh-CN" sz="8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1272" name="组合 7"/>
          <p:cNvGrpSpPr/>
          <p:nvPr/>
        </p:nvGrpSpPr>
        <p:grpSpPr bwMode="auto">
          <a:xfrm>
            <a:off x="414338" y="468313"/>
            <a:ext cx="320675" cy="190500"/>
            <a:chOff x="29699" y="773902"/>
            <a:chExt cx="321456" cy="189868"/>
          </a:xfrm>
        </p:grpSpPr>
        <p:sp>
          <p:nvSpPr>
            <p:cNvPr id="9" name="半闭框 8"/>
            <p:cNvSpPr/>
            <p:nvPr/>
          </p:nvSpPr>
          <p:spPr>
            <a:xfrm rot="8100000">
              <a:off x="29699" y="773902"/>
              <a:ext cx="168685" cy="189868"/>
            </a:xfrm>
            <a:prstGeom prst="halfFrame">
              <a:avLst/>
            </a:prstGeom>
            <a:solidFill>
              <a:srgbClr val="0942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10" name="半闭框 9"/>
            <p:cNvSpPr/>
            <p:nvPr/>
          </p:nvSpPr>
          <p:spPr>
            <a:xfrm rot="8100000">
              <a:off x="182470" y="773902"/>
              <a:ext cx="168685" cy="189868"/>
            </a:xfrm>
            <a:prstGeom prst="halfFrame">
              <a:avLst/>
            </a:prstGeom>
            <a:solidFill>
              <a:srgbClr val="D712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950" y="6381750"/>
            <a:ext cx="450850" cy="368300"/>
          </a:xfrm>
          <a:prstGeom prst="rect">
            <a:avLst/>
          </a:prstGeom>
        </p:spPr>
        <p:txBody>
          <a:bodyPr wrap="none">
            <a:spAutoFit/>
          </a:bodyPr>
          <a:lstStyle/>
          <a:p>
            <a:pPr algn="ctr" eaLnBrk="1" fontAlgn="auto" hangingPunct="1">
              <a:spcBef>
                <a:spcPts val="0"/>
              </a:spcBef>
              <a:spcAft>
                <a:spcPts val="0"/>
              </a:spcAft>
              <a:defRPr/>
            </a:pPr>
            <a:r>
              <a:rPr lang="en-US" altLang="zh-CN" dirty="0">
                <a:solidFill>
                  <a:schemeClr val="bg1">
                    <a:lumMod val="50000"/>
                  </a:schemeClr>
                </a:solidFill>
                <a:latin typeface="Stencil" panose="040409050D0802020404" pitchFamily="82" charset="0"/>
                <a:ea typeface="+mn-ea"/>
                <a:cs typeface="Shruti" panose="020B0502040204020203" pitchFamily="2"/>
              </a:rPr>
              <a:t>04</a:t>
            </a:r>
            <a:endParaRPr lang="zh-CN" altLang="en-US" dirty="0">
              <a:solidFill>
                <a:schemeClr val="bg1">
                  <a:lumMod val="50000"/>
                </a:schemeClr>
              </a:solidFill>
              <a:latin typeface="+mn-lt"/>
              <a:ea typeface="+mn-ea"/>
            </a:endParaRPr>
          </a:p>
        </p:txBody>
      </p:sp>
      <p:sp>
        <p:nvSpPr>
          <p:cNvPr id="12291" name="Freeform 6"/>
          <p:cNvSpPr/>
          <p:nvPr/>
        </p:nvSpPr>
        <p:spPr bwMode="auto">
          <a:xfrm flipH="1">
            <a:off x="-6350" y="981075"/>
            <a:ext cx="4398963" cy="247650"/>
          </a:xfrm>
          <a:custGeom>
            <a:avLst/>
            <a:gdLst>
              <a:gd name="T0" fmla="*/ 0 w 10000"/>
              <a:gd name="T1" fmla="*/ 6133052 h 10000"/>
              <a:gd name="T2" fmla="*/ 1935087987 w 10000"/>
              <a:gd name="T3" fmla="*/ 6133052 h 10000"/>
              <a:gd name="T4" fmla="*/ 1935087987 w 10000"/>
              <a:gd name="T5" fmla="*/ 0 h 10000"/>
              <a:gd name="T6" fmla="*/ 170674926 w 10000"/>
              <a:gd name="T7" fmla="*/ 0 h 10000"/>
              <a:gd name="T8" fmla="*/ 0 w 10000"/>
              <a:gd name="T9" fmla="*/ 6133052 h 1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0" h="10000">
                <a:moveTo>
                  <a:pt x="0" y="10000"/>
                </a:moveTo>
                <a:lnTo>
                  <a:pt x="10000" y="10000"/>
                </a:lnTo>
                <a:lnTo>
                  <a:pt x="10000" y="0"/>
                </a:lnTo>
                <a:lnTo>
                  <a:pt x="882" y="0"/>
                </a:lnTo>
                <a:lnTo>
                  <a:pt x="0" y="10000"/>
                </a:lnTo>
                <a:close/>
              </a:path>
            </a:pathLst>
          </a:custGeom>
          <a:solidFill>
            <a:srgbClr val="00429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 name="TextBox 3"/>
          <p:cNvSpPr txBox="1"/>
          <p:nvPr/>
        </p:nvSpPr>
        <p:spPr>
          <a:xfrm>
            <a:off x="838200" y="950913"/>
            <a:ext cx="1928813" cy="307975"/>
          </a:xfrm>
          <a:prstGeom prst="rect">
            <a:avLst/>
          </a:prstGeom>
          <a:noFill/>
        </p:spPr>
        <p:txBody>
          <a:bodyPr wrap="none">
            <a:spAutoFit/>
          </a:bodyPr>
          <a:lstStyle/>
          <a:p>
            <a:pPr eaLnBrk="1" fontAlgn="auto" hangingPunct="1">
              <a:spcBef>
                <a:spcPts val="0"/>
              </a:spcBef>
              <a:spcAft>
                <a:spcPts val="0"/>
              </a:spcAft>
              <a:defRPr/>
            </a:pPr>
            <a:r>
              <a:rPr lang="zh-CN" altLang="en-US" sz="1400" spc="300" dirty="0">
                <a:solidFill>
                  <a:schemeClr val="bg1"/>
                </a:solidFill>
                <a:latin typeface="微软雅黑" panose="020B0503020204020204" pitchFamily="34" charset="-122"/>
                <a:ea typeface="微软雅黑" panose="020B0503020204020204" pitchFamily="34" charset="-122"/>
              </a:rPr>
              <a:t>二、点击输入标题</a:t>
            </a:r>
            <a:endParaRPr lang="zh-CN" altLang="en-US" sz="1400" spc="300" dirty="0">
              <a:solidFill>
                <a:schemeClr val="bg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838200" y="333375"/>
            <a:ext cx="1570038" cy="460375"/>
          </a:xfrm>
          <a:prstGeom prst="rect">
            <a:avLst/>
          </a:prstGeom>
          <a:noFill/>
        </p:spPr>
        <p:txBody>
          <a:bodyPr wrap="none">
            <a:spAutoFit/>
          </a:bodyPr>
          <a:lstStyle/>
          <a:p>
            <a:pPr eaLnBrk="1" fontAlgn="auto" hangingPunct="1">
              <a:spcBef>
                <a:spcPts val="0"/>
              </a:spcBef>
              <a:spcAft>
                <a:spcPts val="0"/>
              </a:spcAft>
              <a:defRPr/>
            </a:pPr>
            <a:r>
              <a:rPr lang="zh-CN" altLang="en-US" sz="2400" spc="300" dirty="0">
                <a:solidFill>
                  <a:srgbClr val="E60012"/>
                </a:solidFill>
                <a:latin typeface="微软雅黑" panose="020B0503020204020204" pitchFamily="34" charset="-122"/>
                <a:ea typeface="微软雅黑" panose="020B0503020204020204" pitchFamily="34" charset="-122"/>
              </a:rPr>
              <a:t>公司架构</a:t>
            </a:r>
            <a:endParaRPr lang="zh-CN" altLang="en-US" sz="2400" spc="300" dirty="0">
              <a:solidFill>
                <a:srgbClr val="E60012"/>
              </a:solidFill>
              <a:latin typeface="微软雅黑" panose="020B0503020204020204" pitchFamily="34" charset="-122"/>
              <a:ea typeface="微软雅黑" panose="020B0503020204020204" pitchFamily="34" charset="-122"/>
            </a:endParaRPr>
          </a:p>
        </p:txBody>
      </p:sp>
      <p:grpSp>
        <p:nvGrpSpPr>
          <p:cNvPr id="12294" name="组合 5"/>
          <p:cNvGrpSpPr/>
          <p:nvPr/>
        </p:nvGrpSpPr>
        <p:grpSpPr bwMode="auto">
          <a:xfrm>
            <a:off x="414338" y="468313"/>
            <a:ext cx="320675" cy="190500"/>
            <a:chOff x="29699" y="773902"/>
            <a:chExt cx="321456" cy="189868"/>
          </a:xfrm>
        </p:grpSpPr>
        <p:sp>
          <p:nvSpPr>
            <p:cNvPr id="7" name="半闭框 6"/>
            <p:cNvSpPr/>
            <p:nvPr/>
          </p:nvSpPr>
          <p:spPr>
            <a:xfrm rot="8100000">
              <a:off x="29699" y="773902"/>
              <a:ext cx="168685" cy="189868"/>
            </a:xfrm>
            <a:prstGeom prst="halfFrame">
              <a:avLst/>
            </a:prstGeom>
            <a:solidFill>
              <a:srgbClr val="0942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8" name="半闭框 7"/>
            <p:cNvSpPr/>
            <p:nvPr/>
          </p:nvSpPr>
          <p:spPr>
            <a:xfrm rot="8100000">
              <a:off x="182470" y="773902"/>
              <a:ext cx="168685" cy="189868"/>
            </a:xfrm>
            <a:prstGeom prst="halfFrame">
              <a:avLst/>
            </a:prstGeom>
            <a:solidFill>
              <a:srgbClr val="D712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sp>
        <p:nvSpPr>
          <p:cNvPr id="9" name="AutoShape 56"/>
          <p:cNvSpPr>
            <a:spLocks noChangeArrowheads="1"/>
          </p:cNvSpPr>
          <p:nvPr/>
        </p:nvSpPr>
        <p:spPr bwMode="auto">
          <a:xfrm>
            <a:off x="671513" y="1890713"/>
            <a:ext cx="2066925" cy="315912"/>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eaLnBrk="1" fontAlgn="auto" hangingPunct="1">
              <a:spcBef>
                <a:spcPct val="20000"/>
              </a:spcBef>
              <a:spcAft>
                <a:spcPts val="0"/>
              </a:spcAft>
              <a:defRPr/>
            </a:pPr>
            <a:r>
              <a:rPr lang="zh-CN" altLang="en-US" sz="1200" dirty="0">
                <a:solidFill>
                  <a:schemeClr val="tx1">
                    <a:lumMod val="50000"/>
                    <a:lumOff val="50000"/>
                  </a:schemeClr>
                </a:solidFill>
                <a:latin typeface="宋体" panose="02010600030101010101" pitchFamily="2" charset="-122"/>
              </a:rPr>
              <a:t>点击添加标题文字</a:t>
            </a:r>
            <a:endParaRPr lang="zh-CN" altLang="en-US" sz="1200" dirty="0">
              <a:solidFill>
                <a:schemeClr val="tx1">
                  <a:lumMod val="50000"/>
                  <a:lumOff val="50000"/>
                </a:schemeClr>
              </a:solidFill>
              <a:latin typeface="宋体" panose="02010600030101010101" pitchFamily="2" charset="-122"/>
            </a:endParaRPr>
          </a:p>
        </p:txBody>
      </p:sp>
      <p:sp>
        <p:nvSpPr>
          <p:cNvPr id="10" name="AutoShape 56"/>
          <p:cNvSpPr>
            <a:spLocks noChangeArrowheads="1"/>
          </p:cNvSpPr>
          <p:nvPr/>
        </p:nvSpPr>
        <p:spPr bwMode="auto">
          <a:xfrm>
            <a:off x="3538538" y="1890713"/>
            <a:ext cx="2066925" cy="315912"/>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eaLnBrk="1" fontAlgn="auto" hangingPunct="1">
              <a:spcBef>
                <a:spcPct val="20000"/>
              </a:spcBef>
              <a:spcAft>
                <a:spcPts val="0"/>
              </a:spcAft>
              <a:defRPr/>
            </a:pPr>
            <a:r>
              <a:rPr lang="zh-CN" altLang="en-US" sz="1200" dirty="0">
                <a:solidFill>
                  <a:schemeClr val="tx1">
                    <a:lumMod val="50000"/>
                    <a:lumOff val="50000"/>
                  </a:schemeClr>
                </a:solidFill>
                <a:latin typeface="宋体" panose="02010600030101010101" pitchFamily="2" charset="-122"/>
              </a:rPr>
              <a:t>点击添加标题文字</a:t>
            </a:r>
            <a:endParaRPr lang="zh-CN" altLang="en-US" sz="1200" dirty="0">
              <a:solidFill>
                <a:schemeClr val="tx1">
                  <a:lumMod val="50000"/>
                  <a:lumOff val="50000"/>
                </a:schemeClr>
              </a:solidFill>
              <a:latin typeface="宋体" panose="02010600030101010101" pitchFamily="2" charset="-122"/>
            </a:endParaRPr>
          </a:p>
        </p:txBody>
      </p:sp>
      <p:sp>
        <p:nvSpPr>
          <p:cNvPr id="11" name="AutoShape 56"/>
          <p:cNvSpPr>
            <a:spLocks noChangeArrowheads="1"/>
          </p:cNvSpPr>
          <p:nvPr/>
        </p:nvSpPr>
        <p:spPr bwMode="auto">
          <a:xfrm>
            <a:off x="6405563" y="1890713"/>
            <a:ext cx="2066925" cy="315912"/>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eaLnBrk="1" fontAlgn="auto" hangingPunct="1">
              <a:spcBef>
                <a:spcPct val="20000"/>
              </a:spcBef>
              <a:spcAft>
                <a:spcPts val="0"/>
              </a:spcAft>
              <a:defRPr/>
            </a:pPr>
            <a:r>
              <a:rPr lang="zh-CN" altLang="en-US" sz="1200" dirty="0">
                <a:solidFill>
                  <a:schemeClr val="tx1">
                    <a:lumMod val="50000"/>
                    <a:lumOff val="50000"/>
                  </a:schemeClr>
                </a:solidFill>
                <a:latin typeface="宋体" panose="02010600030101010101" pitchFamily="2" charset="-122"/>
              </a:rPr>
              <a:t>点击添加标题文字</a:t>
            </a:r>
            <a:endParaRPr lang="zh-CN" altLang="en-US" sz="1200" dirty="0">
              <a:solidFill>
                <a:schemeClr val="tx1">
                  <a:lumMod val="50000"/>
                  <a:lumOff val="50000"/>
                </a:schemeClr>
              </a:solidFill>
              <a:latin typeface="宋体" panose="02010600030101010101" pitchFamily="2" charset="-122"/>
            </a:endParaRPr>
          </a:p>
        </p:txBody>
      </p:sp>
      <p:cxnSp>
        <p:nvCxnSpPr>
          <p:cNvPr id="12298" name="直接连接符 11"/>
          <p:cNvCxnSpPr>
            <a:cxnSpLocks noChangeShapeType="1"/>
            <a:stCxn id="9" idx="3"/>
            <a:endCxn id="10" idx="1"/>
          </p:cNvCxnSpPr>
          <p:nvPr/>
        </p:nvCxnSpPr>
        <p:spPr bwMode="auto">
          <a:xfrm>
            <a:off x="2738438" y="2047875"/>
            <a:ext cx="8001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2299" name="直接连接符 12"/>
          <p:cNvCxnSpPr>
            <a:cxnSpLocks noChangeShapeType="1"/>
          </p:cNvCxnSpPr>
          <p:nvPr/>
        </p:nvCxnSpPr>
        <p:spPr bwMode="auto">
          <a:xfrm>
            <a:off x="5605463" y="2047875"/>
            <a:ext cx="8001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14" name="Text Box 51"/>
          <p:cNvSpPr txBox="1">
            <a:spLocks noChangeArrowheads="1"/>
          </p:cNvSpPr>
          <p:nvPr/>
        </p:nvSpPr>
        <p:spPr bwMode="auto">
          <a:xfrm>
            <a:off x="2820988" y="1803400"/>
            <a:ext cx="6350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rPr>
              <a:t>100%</a:t>
            </a:r>
            <a:endPar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endParaRPr>
          </a:p>
        </p:txBody>
      </p:sp>
      <p:sp>
        <p:nvSpPr>
          <p:cNvPr id="15" name="Text Box 28"/>
          <p:cNvSpPr txBox="1">
            <a:spLocks noChangeArrowheads="1"/>
          </p:cNvSpPr>
          <p:nvPr/>
        </p:nvSpPr>
        <p:spPr bwMode="auto">
          <a:xfrm>
            <a:off x="5780088" y="1803400"/>
            <a:ext cx="6350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rPr>
              <a:t>48%</a:t>
            </a:r>
            <a:endPar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endParaRPr>
          </a:p>
        </p:txBody>
      </p:sp>
      <p:sp>
        <p:nvSpPr>
          <p:cNvPr id="16" name="AutoShape 56"/>
          <p:cNvSpPr>
            <a:spLocks noChangeArrowheads="1"/>
          </p:cNvSpPr>
          <p:nvPr/>
        </p:nvSpPr>
        <p:spPr bwMode="auto">
          <a:xfrm>
            <a:off x="671513" y="3062288"/>
            <a:ext cx="2066925" cy="315912"/>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eaLnBrk="1" fontAlgn="auto" hangingPunct="1">
              <a:spcBef>
                <a:spcPct val="20000"/>
              </a:spcBef>
              <a:spcAft>
                <a:spcPts val="0"/>
              </a:spcAft>
              <a:defRPr/>
            </a:pPr>
            <a:r>
              <a:rPr lang="zh-CN" altLang="en-US" sz="1200" dirty="0">
                <a:solidFill>
                  <a:schemeClr val="tx1">
                    <a:lumMod val="50000"/>
                    <a:lumOff val="50000"/>
                  </a:schemeClr>
                </a:solidFill>
                <a:latin typeface="宋体" panose="02010600030101010101" pitchFamily="2" charset="-122"/>
              </a:rPr>
              <a:t>点击添加标题文字</a:t>
            </a:r>
            <a:endParaRPr lang="zh-CN" altLang="en-US" sz="1200" dirty="0">
              <a:solidFill>
                <a:schemeClr val="tx1">
                  <a:lumMod val="50000"/>
                  <a:lumOff val="50000"/>
                </a:schemeClr>
              </a:solidFill>
              <a:latin typeface="宋体" panose="02010600030101010101" pitchFamily="2" charset="-122"/>
            </a:endParaRPr>
          </a:p>
        </p:txBody>
      </p:sp>
      <p:sp>
        <p:nvSpPr>
          <p:cNvPr id="17" name="AutoShape 56"/>
          <p:cNvSpPr>
            <a:spLocks noChangeArrowheads="1"/>
          </p:cNvSpPr>
          <p:nvPr/>
        </p:nvSpPr>
        <p:spPr bwMode="auto">
          <a:xfrm>
            <a:off x="3538538" y="3062288"/>
            <a:ext cx="2066925" cy="315912"/>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eaLnBrk="1" fontAlgn="auto" hangingPunct="1">
              <a:spcBef>
                <a:spcPct val="20000"/>
              </a:spcBef>
              <a:spcAft>
                <a:spcPts val="0"/>
              </a:spcAft>
              <a:defRPr/>
            </a:pPr>
            <a:r>
              <a:rPr lang="zh-CN" altLang="en-US" sz="1200" dirty="0">
                <a:solidFill>
                  <a:schemeClr val="tx1">
                    <a:lumMod val="50000"/>
                    <a:lumOff val="50000"/>
                  </a:schemeClr>
                </a:solidFill>
                <a:latin typeface="宋体" panose="02010600030101010101" pitchFamily="2" charset="-122"/>
              </a:rPr>
              <a:t>点击添加标题文字</a:t>
            </a:r>
            <a:endParaRPr lang="zh-CN" altLang="en-US" sz="1200" dirty="0">
              <a:solidFill>
                <a:schemeClr val="tx1">
                  <a:lumMod val="50000"/>
                  <a:lumOff val="50000"/>
                </a:schemeClr>
              </a:solidFill>
              <a:latin typeface="宋体" panose="02010600030101010101" pitchFamily="2" charset="-122"/>
            </a:endParaRPr>
          </a:p>
        </p:txBody>
      </p:sp>
      <p:sp>
        <p:nvSpPr>
          <p:cNvPr id="18" name="AutoShape 56"/>
          <p:cNvSpPr>
            <a:spLocks noChangeArrowheads="1"/>
          </p:cNvSpPr>
          <p:nvPr/>
        </p:nvSpPr>
        <p:spPr bwMode="auto">
          <a:xfrm>
            <a:off x="6415088" y="3062288"/>
            <a:ext cx="2066925" cy="315912"/>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eaLnBrk="1" fontAlgn="auto" hangingPunct="1">
              <a:spcBef>
                <a:spcPct val="20000"/>
              </a:spcBef>
              <a:spcAft>
                <a:spcPts val="0"/>
              </a:spcAft>
              <a:defRPr/>
            </a:pPr>
            <a:r>
              <a:rPr lang="zh-CN" altLang="en-US" sz="1200" dirty="0">
                <a:solidFill>
                  <a:schemeClr val="tx1">
                    <a:lumMod val="50000"/>
                    <a:lumOff val="50000"/>
                  </a:schemeClr>
                </a:solidFill>
                <a:latin typeface="宋体" panose="02010600030101010101" pitchFamily="2" charset="-122"/>
              </a:rPr>
              <a:t>点击添加标题文字</a:t>
            </a:r>
            <a:endParaRPr lang="zh-CN" altLang="en-US" sz="1200" dirty="0">
              <a:solidFill>
                <a:schemeClr val="tx1">
                  <a:lumMod val="50000"/>
                  <a:lumOff val="50000"/>
                </a:schemeClr>
              </a:solidFill>
              <a:latin typeface="宋体" panose="02010600030101010101" pitchFamily="2" charset="-122"/>
            </a:endParaRPr>
          </a:p>
        </p:txBody>
      </p:sp>
      <p:sp>
        <p:nvSpPr>
          <p:cNvPr id="19" name="AutoShape 56"/>
          <p:cNvSpPr>
            <a:spLocks noChangeArrowheads="1"/>
          </p:cNvSpPr>
          <p:nvPr/>
        </p:nvSpPr>
        <p:spPr bwMode="auto">
          <a:xfrm>
            <a:off x="2105025" y="3636963"/>
            <a:ext cx="2066925" cy="315912"/>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eaLnBrk="1" fontAlgn="auto" hangingPunct="1">
              <a:spcBef>
                <a:spcPct val="20000"/>
              </a:spcBef>
              <a:spcAft>
                <a:spcPts val="0"/>
              </a:spcAft>
              <a:defRPr/>
            </a:pPr>
            <a:r>
              <a:rPr lang="zh-CN" altLang="en-US" sz="1200" dirty="0">
                <a:solidFill>
                  <a:schemeClr val="tx1">
                    <a:lumMod val="50000"/>
                    <a:lumOff val="50000"/>
                  </a:schemeClr>
                </a:solidFill>
                <a:latin typeface="宋体" panose="02010600030101010101" pitchFamily="2" charset="-122"/>
              </a:rPr>
              <a:t>点击添加标题文字</a:t>
            </a:r>
            <a:endParaRPr lang="zh-CN" altLang="en-US" sz="1200" dirty="0">
              <a:solidFill>
                <a:schemeClr val="tx1">
                  <a:lumMod val="50000"/>
                  <a:lumOff val="50000"/>
                </a:schemeClr>
              </a:solidFill>
              <a:latin typeface="宋体" panose="02010600030101010101" pitchFamily="2" charset="-122"/>
            </a:endParaRPr>
          </a:p>
        </p:txBody>
      </p:sp>
      <p:sp>
        <p:nvSpPr>
          <p:cNvPr id="20" name="AutoShape 56"/>
          <p:cNvSpPr>
            <a:spLocks noChangeArrowheads="1"/>
          </p:cNvSpPr>
          <p:nvPr/>
        </p:nvSpPr>
        <p:spPr bwMode="auto">
          <a:xfrm>
            <a:off x="4972050" y="3636963"/>
            <a:ext cx="2066925" cy="315912"/>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eaLnBrk="1" fontAlgn="auto" hangingPunct="1">
              <a:spcBef>
                <a:spcPct val="20000"/>
              </a:spcBef>
              <a:spcAft>
                <a:spcPts val="0"/>
              </a:spcAft>
              <a:defRPr/>
            </a:pPr>
            <a:r>
              <a:rPr lang="zh-CN" altLang="en-US" sz="1200" dirty="0">
                <a:solidFill>
                  <a:schemeClr val="tx1">
                    <a:lumMod val="50000"/>
                    <a:lumOff val="50000"/>
                  </a:schemeClr>
                </a:solidFill>
                <a:latin typeface="宋体" panose="02010600030101010101" pitchFamily="2" charset="-122"/>
              </a:rPr>
              <a:t>点击添加标题文字</a:t>
            </a:r>
            <a:endParaRPr lang="zh-CN" altLang="en-US" sz="1200" dirty="0">
              <a:solidFill>
                <a:schemeClr val="tx1">
                  <a:lumMod val="50000"/>
                  <a:lumOff val="50000"/>
                </a:schemeClr>
              </a:solidFill>
              <a:latin typeface="宋体" panose="02010600030101010101" pitchFamily="2" charset="-122"/>
            </a:endParaRPr>
          </a:p>
        </p:txBody>
      </p:sp>
      <p:cxnSp>
        <p:nvCxnSpPr>
          <p:cNvPr id="12307" name="直接连接符 20"/>
          <p:cNvCxnSpPr>
            <a:cxnSpLocks noChangeShapeType="1"/>
          </p:cNvCxnSpPr>
          <p:nvPr/>
        </p:nvCxnSpPr>
        <p:spPr bwMode="auto">
          <a:xfrm>
            <a:off x="5605463" y="4791075"/>
            <a:ext cx="200025"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2308" name="直接连接符 21"/>
          <p:cNvCxnSpPr>
            <a:cxnSpLocks noChangeShapeType="1"/>
          </p:cNvCxnSpPr>
          <p:nvPr/>
        </p:nvCxnSpPr>
        <p:spPr bwMode="auto">
          <a:xfrm>
            <a:off x="5605463" y="5381625"/>
            <a:ext cx="200025" cy="0"/>
          </a:xfrm>
          <a:prstGeom prst="line">
            <a:avLst/>
          </a:prstGeom>
          <a:noFill/>
          <a:ln w="9525" algn="ctr">
            <a:solidFill>
              <a:srgbClr val="918752"/>
            </a:solidFill>
            <a:round/>
          </a:ln>
          <a:extLst>
            <a:ext uri="{909E8E84-426E-40DD-AFC4-6F175D3DCCD1}">
              <a14:hiddenFill xmlns:a14="http://schemas.microsoft.com/office/drawing/2010/main">
                <a:noFill/>
              </a14:hiddenFill>
            </a:ext>
          </a:extLst>
        </p:spPr>
      </p:cxnSp>
      <p:cxnSp>
        <p:nvCxnSpPr>
          <p:cNvPr id="12309" name="直接连接符 22"/>
          <p:cNvCxnSpPr>
            <a:cxnSpLocks noChangeShapeType="1"/>
          </p:cNvCxnSpPr>
          <p:nvPr/>
        </p:nvCxnSpPr>
        <p:spPr bwMode="auto">
          <a:xfrm>
            <a:off x="5805488" y="5095875"/>
            <a:ext cx="404812"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2310" name="直接连接符 23"/>
          <p:cNvCxnSpPr>
            <a:cxnSpLocks noChangeShapeType="1"/>
          </p:cNvCxnSpPr>
          <p:nvPr/>
        </p:nvCxnSpPr>
        <p:spPr bwMode="auto">
          <a:xfrm flipV="1">
            <a:off x="5805488" y="4791075"/>
            <a:ext cx="0" cy="59055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2311" name="直接连接符 24"/>
          <p:cNvCxnSpPr>
            <a:cxnSpLocks noChangeShapeType="1"/>
          </p:cNvCxnSpPr>
          <p:nvPr/>
        </p:nvCxnSpPr>
        <p:spPr bwMode="auto">
          <a:xfrm flipV="1">
            <a:off x="6210300" y="4791075"/>
            <a:ext cx="0" cy="59055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2312" name="直接连接符 25"/>
          <p:cNvCxnSpPr>
            <a:cxnSpLocks noChangeShapeType="1"/>
          </p:cNvCxnSpPr>
          <p:nvPr/>
        </p:nvCxnSpPr>
        <p:spPr bwMode="auto">
          <a:xfrm>
            <a:off x="6207125" y="4791075"/>
            <a:ext cx="200025"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2313" name="直接连接符 26"/>
          <p:cNvCxnSpPr>
            <a:cxnSpLocks noChangeShapeType="1"/>
          </p:cNvCxnSpPr>
          <p:nvPr/>
        </p:nvCxnSpPr>
        <p:spPr bwMode="auto">
          <a:xfrm>
            <a:off x="6207125" y="5381625"/>
            <a:ext cx="200025" cy="0"/>
          </a:xfrm>
          <a:prstGeom prst="line">
            <a:avLst/>
          </a:prstGeom>
          <a:noFill/>
          <a:ln w="9525" algn="ctr">
            <a:solidFill>
              <a:srgbClr val="918752"/>
            </a:solidFill>
            <a:round/>
          </a:ln>
          <a:extLst>
            <a:ext uri="{909E8E84-426E-40DD-AFC4-6F175D3DCCD1}">
              <a14:hiddenFill xmlns:a14="http://schemas.microsoft.com/office/drawing/2010/main">
                <a:noFill/>
              </a14:hiddenFill>
            </a:ext>
          </a:extLst>
        </p:spPr>
      </p:cxnSp>
      <p:cxnSp>
        <p:nvCxnSpPr>
          <p:cNvPr id="12314" name="直接连接符 27"/>
          <p:cNvCxnSpPr>
            <a:cxnSpLocks noChangeShapeType="1"/>
          </p:cNvCxnSpPr>
          <p:nvPr/>
        </p:nvCxnSpPr>
        <p:spPr bwMode="auto">
          <a:xfrm>
            <a:off x="2747963" y="4791075"/>
            <a:ext cx="200025"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2315" name="直接连接符 28"/>
          <p:cNvCxnSpPr>
            <a:cxnSpLocks noChangeShapeType="1"/>
          </p:cNvCxnSpPr>
          <p:nvPr/>
        </p:nvCxnSpPr>
        <p:spPr bwMode="auto">
          <a:xfrm>
            <a:off x="2747963" y="5381625"/>
            <a:ext cx="200025" cy="0"/>
          </a:xfrm>
          <a:prstGeom prst="line">
            <a:avLst/>
          </a:prstGeom>
          <a:noFill/>
          <a:ln w="9525" algn="ctr">
            <a:solidFill>
              <a:srgbClr val="918752"/>
            </a:solidFill>
            <a:round/>
          </a:ln>
          <a:extLst>
            <a:ext uri="{909E8E84-426E-40DD-AFC4-6F175D3DCCD1}">
              <a14:hiddenFill xmlns:a14="http://schemas.microsoft.com/office/drawing/2010/main">
                <a:noFill/>
              </a14:hiddenFill>
            </a:ext>
          </a:extLst>
        </p:spPr>
      </p:cxnSp>
      <p:cxnSp>
        <p:nvCxnSpPr>
          <p:cNvPr id="12316" name="直接连接符 29"/>
          <p:cNvCxnSpPr>
            <a:cxnSpLocks noChangeShapeType="1"/>
          </p:cNvCxnSpPr>
          <p:nvPr/>
        </p:nvCxnSpPr>
        <p:spPr bwMode="auto">
          <a:xfrm>
            <a:off x="2947988" y="5095875"/>
            <a:ext cx="404812"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2317" name="直接连接符 30"/>
          <p:cNvCxnSpPr>
            <a:cxnSpLocks noChangeShapeType="1"/>
          </p:cNvCxnSpPr>
          <p:nvPr/>
        </p:nvCxnSpPr>
        <p:spPr bwMode="auto">
          <a:xfrm flipV="1">
            <a:off x="2947988" y="4791075"/>
            <a:ext cx="0" cy="59055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2318" name="直接连接符 31"/>
          <p:cNvCxnSpPr>
            <a:cxnSpLocks noChangeShapeType="1"/>
          </p:cNvCxnSpPr>
          <p:nvPr/>
        </p:nvCxnSpPr>
        <p:spPr bwMode="auto">
          <a:xfrm flipV="1">
            <a:off x="3352800" y="4791075"/>
            <a:ext cx="0" cy="59055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2319" name="直接连接符 32"/>
          <p:cNvCxnSpPr>
            <a:cxnSpLocks noChangeShapeType="1"/>
          </p:cNvCxnSpPr>
          <p:nvPr/>
        </p:nvCxnSpPr>
        <p:spPr bwMode="auto">
          <a:xfrm>
            <a:off x="3349625" y="4791075"/>
            <a:ext cx="200025"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2320" name="直接连接符 33"/>
          <p:cNvCxnSpPr>
            <a:cxnSpLocks noChangeShapeType="1"/>
          </p:cNvCxnSpPr>
          <p:nvPr/>
        </p:nvCxnSpPr>
        <p:spPr bwMode="auto">
          <a:xfrm>
            <a:off x="3349625" y="5381625"/>
            <a:ext cx="200025" cy="0"/>
          </a:xfrm>
          <a:prstGeom prst="line">
            <a:avLst/>
          </a:prstGeom>
          <a:noFill/>
          <a:ln w="9525" algn="ctr">
            <a:solidFill>
              <a:srgbClr val="918752"/>
            </a:solidFill>
            <a:round/>
          </a:ln>
          <a:extLst>
            <a:ext uri="{909E8E84-426E-40DD-AFC4-6F175D3DCCD1}">
              <a14:hiddenFill xmlns:a14="http://schemas.microsoft.com/office/drawing/2010/main">
                <a:noFill/>
              </a14:hiddenFill>
            </a:ext>
          </a:extLst>
        </p:spPr>
      </p:cxnSp>
      <p:cxnSp>
        <p:nvCxnSpPr>
          <p:cNvPr id="12321" name="直接连接符 34"/>
          <p:cNvCxnSpPr>
            <a:cxnSpLocks noChangeShapeType="1"/>
          </p:cNvCxnSpPr>
          <p:nvPr/>
        </p:nvCxnSpPr>
        <p:spPr bwMode="auto">
          <a:xfrm flipH="1" flipV="1">
            <a:off x="4570413" y="3378200"/>
            <a:ext cx="0" cy="83185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2322" name="直接连接符 35"/>
          <p:cNvCxnSpPr>
            <a:cxnSpLocks noChangeShapeType="1"/>
          </p:cNvCxnSpPr>
          <p:nvPr/>
        </p:nvCxnSpPr>
        <p:spPr bwMode="auto">
          <a:xfrm>
            <a:off x="3138488" y="4210050"/>
            <a:ext cx="2868612"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2323" name="直接连接符 36"/>
          <p:cNvCxnSpPr>
            <a:cxnSpLocks noChangeShapeType="1"/>
          </p:cNvCxnSpPr>
          <p:nvPr/>
        </p:nvCxnSpPr>
        <p:spPr bwMode="auto">
          <a:xfrm flipV="1">
            <a:off x="6008688" y="4210050"/>
            <a:ext cx="0" cy="881063"/>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2324" name="直接连接符 37"/>
          <p:cNvCxnSpPr>
            <a:cxnSpLocks noChangeShapeType="1"/>
          </p:cNvCxnSpPr>
          <p:nvPr/>
        </p:nvCxnSpPr>
        <p:spPr bwMode="auto">
          <a:xfrm flipV="1">
            <a:off x="3138488" y="4210050"/>
            <a:ext cx="0" cy="881063"/>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2325" name="直接连接符 38"/>
          <p:cNvCxnSpPr>
            <a:cxnSpLocks noChangeShapeType="1"/>
          </p:cNvCxnSpPr>
          <p:nvPr/>
        </p:nvCxnSpPr>
        <p:spPr bwMode="auto">
          <a:xfrm flipH="1">
            <a:off x="4572000" y="2500313"/>
            <a:ext cx="0" cy="30480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2326" name="直接连接符 39"/>
          <p:cNvCxnSpPr>
            <a:cxnSpLocks noChangeShapeType="1"/>
          </p:cNvCxnSpPr>
          <p:nvPr/>
        </p:nvCxnSpPr>
        <p:spPr bwMode="auto">
          <a:xfrm flipH="1">
            <a:off x="7439025" y="2206625"/>
            <a:ext cx="0" cy="293688"/>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2327" name="直接连接符 40"/>
          <p:cNvCxnSpPr>
            <a:cxnSpLocks noChangeShapeType="1"/>
          </p:cNvCxnSpPr>
          <p:nvPr/>
        </p:nvCxnSpPr>
        <p:spPr bwMode="auto">
          <a:xfrm flipH="1">
            <a:off x="4572000" y="2500313"/>
            <a:ext cx="2867025"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2328" name="直接连接符 41"/>
          <p:cNvCxnSpPr>
            <a:cxnSpLocks noChangeShapeType="1"/>
          </p:cNvCxnSpPr>
          <p:nvPr/>
        </p:nvCxnSpPr>
        <p:spPr bwMode="auto">
          <a:xfrm flipH="1" flipV="1">
            <a:off x="1704975" y="2805113"/>
            <a:ext cx="0" cy="257175"/>
          </a:xfrm>
          <a:prstGeom prst="line">
            <a:avLst/>
          </a:prstGeom>
          <a:noFill/>
          <a:ln w="9525" algn="ctr">
            <a:solidFill>
              <a:srgbClr val="918752"/>
            </a:solidFill>
            <a:round/>
          </a:ln>
          <a:extLst>
            <a:ext uri="{909E8E84-426E-40DD-AFC4-6F175D3DCCD1}">
              <a14:hiddenFill xmlns:a14="http://schemas.microsoft.com/office/drawing/2010/main">
                <a:noFill/>
              </a14:hiddenFill>
            </a:ext>
          </a:extLst>
        </p:spPr>
      </p:cxnSp>
      <p:cxnSp>
        <p:nvCxnSpPr>
          <p:cNvPr id="12329" name="直接连接符 42"/>
          <p:cNvCxnSpPr>
            <a:cxnSpLocks noChangeShapeType="1"/>
          </p:cNvCxnSpPr>
          <p:nvPr/>
        </p:nvCxnSpPr>
        <p:spPr bwMode="auto">
          <a:xfrm flipH="1" flipV="1">
            <a:off x="4572000" y="2805113"/>
            <a:ext cx="0" cy="257175"/>
          </a:xfrm>
          <a:prstGeom prst="line">
            <a:avLst/>
          </a:prstGeom>
          <a:noFill/>
          <a:ln w="9525" algn="ctr">
            <a:solidFill>
              <a:srgbClr val="918752"/>
            </a:solidFill>
            <a:round/>
          </a:ln>
          <a:extLst>
            <a:ext uri="{909E8E84-426E-40DD-AFC4-6F175D3DCCD1}">
              <a14:hiddenFill xmlns:a14="http://schemas.microsoft.com/office/drawing/2010/main">
                <a:noFill/>
              </a14:hiddenFill>
            </a:ext>
          </a:extLst>
        </p:spPr>
      </p:cxnSp>
      <p:cxnSp>
        <p:nvCxnSpPr>
          <p:cNvPr id="12330" name="直接连接符 43"/>
          <p:cNvCxnSpPr>
            <a:cxnSpLocks noChangeShapeType="1"/>
          </p:cNvCxnSpPr>
          <p:nvPr/>
        </p:nvCxnSpPr>
        <p:spPr bwMode="auto">
          <a:xfrm flipH="1" flipV="1">
            <a:off x="7439025" y="2805113"/>
            <a:ext cx="0" cy="257175"/>
          </a:xfrm>
          <a:prstGeom prst="line">
            <a:avLst/>
          </a:prstGeom>
          <a:noFill/>
          <a:ln w="9525" algn="ctr">
            <a:solidFill>
              <a:srgbClr val="918752"/>
            </a:solidFill>
            <a:round/>
          </a:ln>
          <a:extLst>
            <a:ext uri="{909E8E84-426E-40DD-AFC4-6F175D3DCCD1}">
              <a14:hiddenFill xmlns:a14="http://schemas.microsoft.com/office/drawing/2010/main">
                <a:noFill/>
              </a14:hiddenFill>
            </a:ext>
          </a:extLst>
        </p:spPr>
      </p:cxnSp>
      <p:cxnSp>
        <p:nvCxnSpPr>
          <p:cNvPr id="12331" name="直接连接符 44"/>
          <p:cNvCxnSpPr>
            <a:cxnSpLocks noChangeShapeType="1"/>
          </p:cNvCxnSpPr>
          <p:nvPr/>
        </p:nvCxnSpPr>
        <p:spPr bwMode="auto">
          <a:xfrm>
            <a:off x="1704975" y="2805113"/>
            <a:ext cx="5743575"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2332" name="直接连接符 45"/>
          <p:cNvCxnSpPr>
            <a:cxnSpLocks noChangeShapeType="1"/>
          </p:cNvCxnSpPr>
          <p:nvPr/>
        </p:nvCxnSpPr>
        <p:spPr bwMode="auto">
          <a:xfrm flipH="1" flipV="1">
            <a:off x="6005513" y="2805113"/>
            <a:ext cx="0" cy="83185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2333" name="直接连接符 46"/>
          <p:cNvCxnSpPr>
            <a:cxnSpLocks noChangeShapeType="1"/>
          </p:cNvCxnSpPr>
          <p:nvPr/>
        </p:nvCxnSpPr>
        <p:spPr bwMode="auto">
          <a:xfrm flipH="1" flipV="1">
            <a:off x="3138488" y="2805113"/>
            <a:ext cx="0" cy="83185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48" name="Text Box 17"/>
          <p:cNvSpPr txBox="1">
            <a:spLocks noChangeArrowheads="1"/>
          </p:cNvSpPr>
          <p:nvPr/>
        </p:nvSpPr>
        <p:spPr bwMode="auto">
          <a:xfrm>
            <a:off x="1708150" y="2808288"/>
            <a:ext cx="4460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rPr>
              <a:t>49%</a:t>
            </a:r>
            <a:endPar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endParaRPr>
          </a:p>
        </p:txBody>
      </p:sp>
      <p:sp>
        <p:nvSpPr>
          <p:cNvPr id="49" name="Text Box 18"/>
          <p:cNvSpPr txBox="1">
            <a:spLocks noChangeArrowheads="1"/>
          </p:cNvSpPr>
          <p:nvPr/>
        </p:nvSpPr>
        <p:spPr bwMode="auto">
          <a:xfrm>
            <a:off x="5429250" y="3392488"/>
            <a:ext cx="622300" cy="277812"/>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rPr>
              <a:t>15.7%</a:t>
            </a:r>
            <a:endPar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endParaRPr>
          </a:p>
        </p:txBody>
      </p:sp>
      <p:sp>
        <p:nvSpPr>
          <p:cNvPr id="50" name="Text Box 20"/>
          <p:cNvSpPr txBox="1">
            <a:spLocks noChangeArrowheads="1"/>
          </p:cNvSpPr>
          <p:nvPr/>
        </p:nvSpPr>
        <p:spPr bwMode="auto">
          <a:xfrm>
            <a:off x="3151188" y="3392488"/>
            <a:ext cx="519112" cy="277812"/>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rPr>
              <a:t>28%</a:t>
            </a:r>
            <a:endPar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endParaRPr>
          </a:p>
        </p:txBody>
      </p:sp>
      <p:sp>
        <p:nvSpPr>
          <p:cNvPr id="51" name="Text Box 21"/>
          <p:cNvSpPr txBox="1">
            <a:spLocks noChangeArrowheads="1"/>
          </p:cNvSpPr>
          <p:nvPr/>
        </p:nvSpPr>
        <p:spPr bwMode="auto">
          <a:xfrm>
            <a:off x="4570413" y="2808288"/>
            <a:ext cx="519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rPr>
              <a:t>49%</a:t>
            </a:r>
            <a:endPar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endParaRPr>
          </a:p>
        </p:txBody>
      </p:sp>
      <p:sp>
        <p:nvSpPr>
          <p:cNvPr id="52" name="Text Box 26"/>
          <p:cNvSpPr txBox="1">
            <a:spLocks noChangeArrowheads="1"/>
          </p:cNvSpPr>
          <p:nvPr/>
        </p:nvSpPr>
        <p:spPr bwMode="auto">
          <a:xfrm>
            <a:off x="6938963" y="2805113"/>
            <a:ext cx="5000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rPr>
              <a:t>30%</a:t>
            </a:r>
            <a:endPar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endParaRPr>
          </a:p>
        </p:txBody>
      </p:sp>
      <p:sp>
        <p:nvSpPr>
          <p:cNvPr id="53" name="Text Box 22"/>
          <p:cNvSpPr txBox="1">
            <a:spLocks noChangeArrowheads="1"/>
          </p:cNvSpPr>
          <p:nvPr/>
        </p:nvSpPr>
        <p:spPr bwMode="auto">
          <a:xfrm>
            <a:off x="4310063" y="5527675"/>
            <a:ext cx="5191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rPr>
              <a:t>85%</a:t>
            </a:r>
            <a:endPar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endParaRPr>
          </a:p>
        </p:txBody>
      </p:sp>
      <p:sp>
        <p:nvSpPr>
          <p:cNvPr id="54" name="AutoShape 56"/>
          <p:cNvSpPr>
            <a:spLocks noChangeArrowheads="1"/>
          </p:cNvSpPr>
          <p:nvPr/>
        </p:nvSpPr>
        <p:spPr bwMode="auto">
          <a:xfrm>
            <a:off x="3538538" y="4637088"/>
            <a:ext cx="2066925" cy="315912"/>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eaLnBrk="1" fontAlgn="auto" hangingPunct="1">
              <a:spcBef>
                <a:spcPct val="20000"/>
              </a:spcBef>
              <a:spcAft>
                <a:spcPts val="0"/>
              </a:spcAft>
              <a:defRPr/>
            </a:pPr>
            <a:r>
              <a:rPr lang="zh-CN" altLang="en-US" sz="1200" dirty="0">
                <a:solidFill>
                  <a:schemeClr val="tx1">
                    <a:lumMod val="50000"/>
                    <a:lumOff val="50000"/>
                  </a:schemeClr>
                </a:solidFill>
                <a:latin typeface="宋体" panose="02010600030101010101" pitchFamily="2" charset="-122"/>
              </a:rPr>
              <a:t>点击添加标题文字</a:t>
            </a:r>
            <a:endParaRPr lang="zh-CN" altLang="en-US" sz="1200" dirty="0">
              <a:solidFill>
                <a:schemeClr val="tx1">
                  <a:lumMod val="50000"/>
                  <a:lumOff val="50000"/>
                </a:schemeClr>
              </a:solidFill>
              <a:latin typeface="宋体" panose="02010600030101010101" pitchFamily="2" charset="-122"/>
            </a:endParaRPr>
          </a:p>
        </p:txBody>
      </p:sp>
      <p:sp>
        <p:nvSpPr>
          <p:cNvPr id="55" name="AutoShape 56"/>
          <p:cNvSpPr>
            <a:spLocks noChangeArrowheads="1"/>
          </p:cNvSpPr>
          <p:nvPr/>
        </p:nvSpPr>
        <p:spPr bwMode="auto">
          <a:xfrm>
            <a:off x="3538538" y="5233988"/>
            <a:ext cx="2066925" cy="315912"/>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eaLnBrk="1" fontAlgn="auto" hangingPunct="1">
              <a:spcBef>
                <a:spcPct val="20000"/>
              </a:spcBef>
              <a:spcAft>
                <a:spcPts val="0"/>
              </a:spcAft>
              <a:defRPr/>
            </a:pPr>
            <a:r>
              <a:rPr lang="zh-CN" altLang="en-US" sz="1200" dirty="0">
                <a:solidFill>
                  <a:schemeClr val="tx1">
                    <a:lumMod val="50000"/>
                    <a:lumOff val="50000"/>
                  </a:schemeClr>
                </a:solidFill>
                <a:latin typeface="宋体" panose="02010600030101010101" pitchFamily="2" charset="-122"/>
              </a:rPr>
              <a:t>点击添加标题文字</a:t>
            </a:r>
            <a:endParaRPr lang="zh-CN" altLang="en-US" sz="1200" dirty="0">
              <a:solidFill>
                <a:schemeClr val="tx1">
                  <a:lumMod val="50000"/>
                  <a:lumOff val="50000"/>
                </a:schemeClr>
              </a:solidFill>
              <a:latin typeface="宋体" panose="02010600030101010101" pitchFamily="2" charset="-122"/>
            </a:endParaRPr>
          </a:p>
        </p:txBody>
      </p:sp>
      <p:sp>
        <p:nvSpPr>
          <p:cNvPr id="56" name="Text Box 23"/>
          <p:cNvSpPr txBox="1">
            <a:spLocks noChangeArrowheads="1"/>
          </p:cNvSpPr>
          <p:nvPr/>
        </p:nvSpPr>
        <p:spPr bwMode="auto">
          <a:xfrm>
            <a:off x="4260850" y="4375150"/>
            <a:ext cx="6334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200">
                <a:solidFill>
                  <a:schemeClr val="tx1">
                    <a:lumMod val="50000"/>
                    <a:lumOff val="50000"/>
                  </a:schemeClr>
                </a:solidFill>
                <a:latin typeface="+mj-lt"/>
                <a:ea typeface="华文细黑" panose="02010600040101010101" pitchFamily="2" charset="-122"/>
                <a:cs typeface="Arial" panose="020B0604020202020204" pitchFamily="34" charset="0"/>
              </a:rPr>
              <a:t>97.1%</a:t>
            </a:r>
            <a:endParaRPr lang="en-US" altLang="zh-CN" sz="1200">
              <a:solidFill>
                <a:schemeClr val="tx1">
                  <a:lumMod val="50000"/>
                  <a:lumOff val="50000"/>
                </a:schemeClr>
              </a:solidFill>
              <a:latin typeface="+mj-lt"/>
              <a:ea typeface="华文细黑" panose="02010600040101010101" pitchFamily="2" charset="-122"/>
              <a:cs typeface="Arial" panose="020B0604020202020204" pitchFamily="34" charset="0"/>
            </a:endParaRPr>
          </a:p>
        </p:txBody>
      </p:sp>
      <p:sp>
        <p:nvSpPr>
          <p:cNvPr id="57" name="AutoShape 56"/>
          <p:cNvSpPr>
            <a:spLocks noChangeArrowheads="1"/>
          </p:cNvSpPr>
          <p:nvPr/>
        </p:nvSpPr>
        <p:spPr bwMode="auto">
          <a:xfrm>
            <a:off x="6415088" y="4637088"/>
            <a:ext cx="2066925" cy="315912"/>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eaLnBrk="1" fontAlgn="auto" hangingPunct="1">
              <a:spcBef>
                <a:spcPct val="20000"/>
              </a:spcBef>
              <a:spcAft>
                <a:spcPts val="0"/>
              </a:spcAft>
              <a:defRPr/>
            </a:pPr>
            <a:r>
              <a:rPr lang="zh-CN" altLang="en-US" sz="1200" dirty="0">
                <a:solidFill>
                  <a:schemeClr val="tx1">
                    <a:lumMod val="50000"/>
                    <a:lumOff val="50000"/>
                  </a:schemeClr>
                </a:solidFill>
                <a:latin typeface="宋体" panose="02010600030101010101" pitchFamily="2" charset="-122"/>
              </a:rPr>
              <a:t>点击添加标题文字</a:t>
            </a:r>
            <a:endParaRPr lang="zh-CN" altLang="en-US" sz="1200" dirty="0">
              <a:solidFill>
                <a:schemeClr val="tx1">
                  <a:lumMod val="50000"/>
                  <a:lumOff val="50000"/>
                </a:schemeClr>
              </a:solidFill>
              <a:latin typeface="宋体" panose="02010600030101010101" pitchFamily="2" charset="-122"/>
            </a:endParaRPr>
          </a:p>
        </p:txBody>
      </p:sp>
      <p:sp>
        <p:nvSpPr>
          <p:cNvPr id="58" name="AutoShape 56"/>
          <p:cNvSpPr>
            <a:spLocks noChangeArrowheads="1"/>
          </p:cNvSpPr>
          <p:nvPr/>
        </p:nvSpPr>
        <p:spPr bwMode="auto">
          <a:xfrm>
            <a:off x="6415088" y="5233988"/>
            <a:ext cx="2066925" cy="315912"/>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eaLnBrk="1" fontAlgn="auto" hangingPunct="1">
              <a:spcBef>
                <a:spcPct val="20000"/>
              </a:spcBef>
              <a:spcAft>
                <a:spcPts val="0"/>
              </a:spcAft>
              <a:defRPr/>
            </a:pPr>
            <a:r>
              <a:rPr lang="zh-CN" altLang="en-US" sz="1200" dirty="0">
                <a:solidFill>
                  <a:schemeClr val="tx1">
                    <a:lumMod val="50000"/>
                    <a:lumOff val="50000"/>
                  </a:schemeClr>
                </a:solidFill>
                <a:latin typeface="宋体" panose="02010600030101010101" pitchFamily="2" charset="-122"/>
              </a:rPr>
              <a:t>点击添加标题文字</a:t>
            </a:r>
            <a:endParaRPr lang="zh-CN" altLang="en-US" sz="1200" dirty="0">
              <a:solidFill>
                <a:schemeClr val="tx1">
                  <a:lumMod val="50000"/>
                  <a:lumOff val="50000"/>
                </a:schemeClr>
              </a:solidFill>
              <a:latin typeface="宋体" panose="02010600030101010101" pitchFamily="2" charset="-122"/>
            </a:endParaRPr>
          </a:p>
        </p:txBody>
      </p:sp>
      <p:sp>
        <p:nvSpPr>
          <p:cNvPr id="59" name="Text Box 24"/>
          <p:cNvSpPr txBox="1">
            <a:spLocks noChangeArrowheads="1"/>
          </p:cNvSpPr>
          <p:nvPr/>
        </p:nvSpPr>
        <p:spPr bwMode="auto">
          <a:xfrm>
            <a:off x="7131050" y="4392613"/>
            <a:ext cx="6334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200">
                <a:solidFill>
                  <a:schemeClr val="tx1">
                    <a:lumMod val="50000"/>
                    <a:lumOff val="50000"/>
                  </a:schemeClr>
                </a:solidFill>
                <a:latin typeface="+mj-lt"/>
                <a:ea typeface="华文细黑" panose="02010600040101010101" pitchFamily="2" charset="-122"/>
                <a:cs typeface="Arial" panose="020B0604020202020204" pitchFamily="34" charset="0"/>
              </a:rPr>
              <a:t>90.9%</a:t>
            </a:r>
            <a:endParaRPr lang="en-US" altLang="zh-CN" sz="1200">
              <a:solidFill>
                <a:schemeClr val="tx1">
                  <a:lumMod val="50000"/>
                  <a:lumOff val="50000"/>
                </a:schemeClr>
              </a:solidFill>
              <a:latin typeface="+mj-lt"/>
              <a:ea typeface="华文细黑" panose="02010600040101010101" pitchFamily="2" charset="-122"/>
              <a:cs typeface="Arial" panose="020B0604020202020204" pitchFamily="34" charset="0"/>
            </a:endParaRPr>
          </a:p>
        </p:txBody>
      </p:sp>
      <p:sp>
        <p:nvSpPr>
          <p:cNvPr id="60" name="Text Box 25"/>
          <p:cNvSpPr txBox="1">
            <a:spLocks noChangeArrowheads="1"/>
          </p:cNvSpPr>
          <p:nvPr/>
        </p:nvSpPr>
        <p:spPr bwMode="auto">
          <a:xfrm>
            <a:off x="7192963" y="5559425"/>
            <a:ext cx="5095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rPr>
              <a:t>51%</a:t>
            </a:r>
            <a:endPar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endParaRPr>
          </a:p>
        </p:txBody>
      </p:sp>
      <p:sp>
        <p:nvSpPr>
          <p:cNvPr id="61" name="AutoShape 56"/>
          <p:cNvSpPr>
            <a:spLocks noChangeArrowheads="1"/>
          </p:cNvSpPr>
          <p:nvPr/>
        </p:nvSpPr>
        <p:spPr bwMode="auto">
          <a:xfrm>
            <a:off x="671513" y="4637088"/>
            <a:ext cx="2066925" cy="315912"/>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eaLnBrk="1" fontAlgn="auto" hangingPunct="1">
              <a:spcBef>
                <a:spcPct val="20000"/>
              </a:spcBef>
              <a:spcAft>
                <a:spcPts val="0"/>
              </a:spcAft>
              <a:defRPr/>
            </a:pPr>
            <a:r>
              <a:rPr lang="zh-CN" altLang="en-US" sz="1200" dirty="0">
                <a:solidFill>
                  <a:schemeClr val="tx1">
                    <a:lumMod val="50000"/>
                    <a:lumOff val="50000"/>
                  </a:schemeClr>
                </a:solidFill>
                <a:latin typeface="宋体" panose="02010600030101010101" pitchFamily="2" charset="-122"/>
              </a:rPr>
              <a:t>点击添加标题文字</a:t>
            </a:r>
            <a:endParaRPr lang="zh-CN" altLang="en-US" sz="1200" dirty="0">
              <a:solidFill>
                <a:schemeClr val="tx1">
                  <a:lumMod val="50000"/>
                  <a:lumOff val="50000"/>
                </a:schemeClr>
              </a:solidFill>
              <a:latin typeface="宋体" panose="02010600030101010101" pitchFamily="2" charset="-122"/>
            </a:endParaRPr>
          </a:p>
        </p:txBody>
      </p:sp>
      <p:sp>
        <p:nvSpPr>
          <p:cNvPr id="62" name="AutoShape 56"/>
          <p:cNvSpPr>
            <a:spLocks noChangeArrowheads="1"/>
          </p:cNvSpPr>
          <p:nvPr/>
        </p:nvSpPr>
        <p:spPr bwMode="auto">
          <a:xfrm>
            <a:off x="671513" y="5233988"/>
            <a:ext cx="2066925" cy="315912"/>
          </a:xfrm>
          <a:prstGeom prst="roundRect">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342900" indent="-342900" algn="ctr" eaLnBrk="1" fontAlgn="auto" hangingPunct="1">
              <a:spcBef>
                <a:spcPct val="20000"/>
              </a:spcBef>
              <a:spcAft>
                <a:spcPts val="0"/>
              </a:spcAft>
              <a:defRPr/>
            </a:pPr>
            <a:r>
              <a:rPr lang="zh-CN" altLang="en-US" sz="1200" dirty="0">
                <a:solidFill>
                  <a:schemeClr val="tx1">
                    <a:lumMod val="50000"/>
                    <a:lumOff val="50000"/>
                  </a:schemeClr>
                </a:solidFill>
                <a:latin typeface="宋体" panose="02010600030101010101" pitchFamily="2" charset="-122"/>
              </a:rPr>
              <a:t>点击添加标题文字</a:t>
            </a:r>
            <a:endParaRPr lang="zh-CN" altLang="en-US" sz="1200" dirty="0">
              <a:solidFill>
                <a:schemeClr val="tx1">
                  <a:lumMod val="50000"/>
                  <a:lumOff val="50000"/>
                </a:schemeClr>
              </a:solidFill>
              <a:latin typeface="宋体" panose="02010600030101010101" pitchFamily="2" charset="-122"/>
            </a:endParaRPr>
          </a:p>
        </p:txBody>
      </p:sp>
      <p:sp>
        <p:nvSpPr>
          <p:cNvPr id="63" name="Text Box 26"/>
          <p:cNvSpPr txBox="1">
            <a:spLocks noChangeArrowheads="1"/>
          </p:cNvSpPr>
          <p:nvPr/>
        </p:nvSpPr>
        <p:spPr bwMode="auto">
          <a:xfrm>
            <a:off x="1389063" y="5559425"/>
            <a:ext cx="6334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200">
                <a:solidFill>
                  <a:schemeClr val="tx1">
                    <a:lumMod val="50000"/>
                    <a:lumOff val="50000"/>
                  </a:schemeClr>
                </a:solidFill>
                <a:latin typeface="+mj-lt"/>
                <a:ea typeface="华文细黑" panose="02010600040101010101" pitchFamily="2" charset="-122"/>
                <a:cs typeface="Arial" panose="020B0604020202020204" pitchFamily="34" charset="0"/>
              </a:rPr>
              <a:t>90%</a:t>
            </a:r>
            <a:endParaRPr lang="en-US" altLang="zh-CN" sz="1200">
              <a:solidFill>
                <a:schemeClr val="tx1">
                  <a:lumMod val="50000"/>
                  <a:lumOff val="50000"/>
                </a:schemeClr>
              </a:solidFill>
              <a:latin typeface="+mj-lt"/>
              <a:ea typeface="华文细黑" panose="02010600040101010101" pitchFamily="2" charset="-122"/>
              <a:cs typeface="Arial" panose="020B0604020202020204" pitchFamily="34" charset="0"/>
            </a:endParaRPr>
          </a:p>
        </p:txBody>
      </p:sp>
      <p:sp>
        <p:nvSpPr>
          <p:cNvPr id="64" name="Text Box 27"/>
          <p:cNvSpPr txBox="1">
            <a:spLocks noChangeArrowheads="1"/>
          </p:cNvSpPr>
          <p:nvPr/>
        </p:nvSpPr>
        <p:spPr bwMode="auto">
          <a:xfrm>
            <a:off x="1389063" y="4375150"/>
            <a:ext cx="633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rPr>
              <a:t>100%</a:t>
            </a:r>
            <a:endParaRPr lang="en-US" altLang="zh-CN" sz="1200" dirty="0">
              <a:solidFill>
                <a:schemeClr val="tx1">
                  <a:lumMod val="50000"/>
                  <a:lumOff val="50000"/>
                </a:schemeClr>
              </a:solidFill>
              <a:latin typeface="+mj-lt"/>
              <a:ea typeface="华文细黑" panose="02010600040101010101" pitchFamily="2" charset="-122"/>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950" y="6381750"/>
            <a:ext cx="450850" cy="368300"/>
          </a:xfrm>
          <a:prstGeom prst="rect">
            <a:avLst/>
          </a:prstGeom>
        </p:spPr>
        <p:txBody>
          <a:bodyPr wrap="none">
            <a:spAutoFit/>
          </a:bodyPr>
          <a:lstStyle/>
          <a:p>
            <a:pPr algn="ctr" eaLnBrk="1" fontAlgn="auto" hangingPunct="1">
              <a:spcBef>
                <a:spcPts val="0"/>
              </a:spcBef>
              <a:spcAft>
                <a:spcPts val="0"/>
              </a:spcAft>
              <a:defRPr/>
            </a:pPr>
            <a:r>
              <a:rPr lang="en-US" altLang="zh-CN" dirty="0">
                <a:solidFill>
                  <a:schemeClr val="bg1">
                    <a:lumMod val="50000"/>
                  </a:schemeClr>
                </a:solidFill>
                <a:latin typeface="Stencil" panose="040409050D0802020404" pitchFamily="82" charset="0"/>
                <a:ea typeface="+mn-ea"/>
                <a:cs typeface="Shruti" panose="020B0502040204020203" pitchFamily="2"/>
              </a:rPr>
              <a:t>05</a:t>
            </a:r>
            <a:endParaRPr lang="zh-CN" altLang="en-US" dirty="0">
              <a:solidFill>
                <a:schemeClr val="bg1">
                  <a:lumMod val="50000"/>
                </a:schemeClr>
              </a:solidFill>
              <a:latin typeface="+mn-lt"/>
              <a:ea typeface="+mn-ea"/>
            </a:endParaRPr>
          </a:p>
        </p:txBody>
      </p:sp>
      <p:sp>
        <p:nvSpPr>
          <p:cNvPr id="13315" name="Freeform 6"/>
          <p:cNvSpPr/>
          <p:nvPr/>
        </p:nvSpPr>
        <p:spPr bwMode="auto">
          <a:xfrm flipH="1">
            <a:off x="-6350" y="981075"/>
            <a:ext cx="4398963" cy="247650"/>
          </a:xfrm>
          <a:custGeom>
            <a:avLst/>
            <a:gdLst>
              <a:gd name="T0" fmla="*/ 0 w 10000"/>
              <a:gd name="T1" fmla="*/ 6133052 h 10000"/>
              <a:gd name="T2" fmla="*/ 1935087987 w 10000"/>
              <a:gd name="T3" fmla="*/ 6133052 h 10000"/>
              <a:gd name="T4" fmla="*/ 1935087987 w 10000"/>
              <a:gd name="T5" fmla="*/ 0 h 10000"/>
              <a:gd name="T6" fmla="*/ 170674926 w 10000"/>
              <a:gd name="T7" fmla="*/ 0 h 10000"/>
              <a:gd name="T8" fmla="*/ 0 w 10000"/>
              <a:gd name="T9" fmla="*/ 6133052 h 1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0" h="10000">
                <a:moveTo>
                  <a:pt x="0" y="10000"/>
                </a:moveTo>
                <a:lnTo>
                  <a:pt x="10000" y="10000"/>
                </a:lnTo>
                <a:lnTo>
                  <a:pt x="10000" y="0"/>
                </a:lnTo>
                <a:lnTo>
                  <a:pt x="882" y="0"/>
                </a:lnTo>
                <a:lnTo>
                  <a:pt x="0" y="10000"/>
                </a:lnTo>
                <a:close/>
              </a:path>
            </a:pathLst>
          </a:custGeom>
          <a:solidFill>
            <a:srgbClr val="00429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 name="TextBox 3"/>
          <p:cNvSpPr txBox="1"/>
          <p:nvPr/>
        </p:nvSpPr>
        <p:spPr>
          <a:xfrm>
            <a:off x="838200" y="950913"/>
            <a:ext cx="1928813" cy="307975"/>
          </a:xfrm>
          <a:prstGeom prst="rect">
            <a:avLst/>
          </a:prstGeom>
          <a:noFill/>
        </p:spPr>
        <p:txBody>
          <a:bodyPr wrap="none">
            <a:spAutoFit/>
          </a:bodyPr>
          <a:lstStyle/>
          <a:p>
            <a:pPr eaLnBrk="1" fontAlgn="auto" hangingPunct="1">
              <a:spcBef>
                <a:spcPts val="0"/>
              </a:spcBef>
              <a:spcAft>
                <a:spcPts val="0"/>
              </a:spcAft>
              <a:defRPr/>
            </a:pPr>
            <a:r>
              <a:rPr lang="zh-CN" altLang="en-US" sz="1400" spc="300" dirty="0">
                <a:solidFill>
                  <a:schemeClr val="bg1"/>
                </a:solidFill>
                <a:latin typeface="微软雅黑" panose="020B0503020204020204" pitchFamily="34" charset="-122"/>
                <a:ea typeface="微软雅黑" panose="020B0503020204020204" pitchFamily="34" charset="-122"/>
              </a:rPr>
              <a:t>三、点击输入标题</a:t>
            </a:r>
            <a:endParaRPr lang="zh-CN" altLang="en-US" sz="1400" spc="300" dirty="0">
              <a:solidFill>
                <a:schemeClr val="bg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838200" y="333375"/>
            <a:ext cx="1570038" cy="460375"/>
          </a:xfrm>
          <a:prstGeom prst="rect">
            <a:avLst/>
          </a:prstGeom>
          <a:noFill/>
        </p:spPr>
        <p:txBody>
          <a:bodyPr wrap="none">
            <a:spAutoFit/>
          </a:bodyPr>
          <a:lstStyle/>
          <a:p>
            <a:pPr eaLnBrk="1" fontAlgn="auto" hangingPunct="1">
              <a:spcBef>
                <a:spcPts val="0"/>
              </a:spcBef>
              <a:spcAft>
                <a:spcPts val="0"/>
              </a:spcAft>
              <a:defRPr/>
            </a:pPr>
            <a:r>
              <a:rPr lang="zh-CN" altLang="en-US" sz="2400" spc="300" dirty="0">
                <a:solidFill>
                  <a:srgbClr val="E60012"/>
                </a:solidFill>
                <a:latin typeface="微软雅黑" panose="020B0503020204020204" pitchFamily="34" charset="-122"/>
                <a:ea typeface="微软雅黑" panose="020B0503020204020204" pitchFamily="34" charset="-122"/>
              </a:rPr>
              <a:t>行业对比</a:t>
            </a:r>
            <a:endParaRPr lang="zh-CN" altLang="en-US" sz="2400" spc="300" dirty="0">
              <a:solidFill>
                <a:srgbClr val="E60012"/>
              </a:solidFill>
              <a:latin typeface="微软雅黑" panose="020B0503020204020204" pitchFamily="34" charset="-122"/>
              <a:ea typeface="微软雅黑" panose="020B0503020204020204" pitchFamily="34" charset="-122"/>
            </a:endParaRPr>
          </a:p>
        </p:txBody>
      </p:sp>
      <p:grpSp>
        <p:nvGrpSpPr>
          <p:cNvPr id="13318" name="组合 5"/>
          <p:cNvGrpSpPr/>
          <p:nvPr/>
        </p:nvGrpSpPr>
        <p:grpSpPr bwMode="auto">
          <a:xfrm>
            <a:off x="414338" y="468313"/>
            <a:ext cx="320675" cy="190500"/>
            <a:chOff x="29699" y="773902"/>
            <a:chExt cx="321456" cy="189868"/>
          </a:xfrm>
        </p:grpSpPr>
        <p:sp>
          <p:nvSpPr>
            <p:cNvPr id="7" name="半闭框 6"/>
            <p:cNvSpPr/>
            <p:nvPr/>
          </p:nvSpPr>
          <p:spPr>
            <a:xfrm rot="8100000">
              <a:off x="29699" y="773902"/>
              <a:ext cx="168685" cy="189868"/>
            </a:xfrm>
            <a:prstGeom prst="halfFrame">
              <a:avLst/>
            </a:prstGeom>
            <a:solidFill>
              <a:srgbClr val="0942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8" name="半闭框 7"/>
            <p:cNvSpPr/>
            <p:nvPr/>
          </p:nvSpPr>
          <p:spPr>
            <a:xfrm rot="8100000">
              <a:off x="182470" y="773902"/>
              <a:ext cx="168685" cy="189868"/>
            </a:xfrm>
            <a:prstGeom prst="halfFrame">
              <a:avLst/>
            </a:prstGeom>
            <a:solidFill>
              <a:srgbClr val="D712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grpSp>
        <p:nvGrpSpPr>
          <p:cNvPr id="9" name="Group 6"/>
          <p:cNvGrpSpPr>
            <a:grpSpLocks noChangeAspect="1"/>
          </p:cNvGrpSpPr>
          <p:nvPr/>
        </p:nvGrpSpPr>
        <p:grpSpPr bwMode="auto">
          <a:xfrm>
            <a:off x="302702" y="1765919"/>
            <a:ext cx="8466974" cy="3835234"/>
            <a:chOff x="1106" y="874"/>
            <a:chExt cx="3529" cy="1745"/>
          </a:xfrm>
          <a:gradFill>
            <a:gsLst>
              <a:gs pos="0">
                <a:schemeClr val="bg1"/>
              </a:gs>
              <a:gs pos="100000">
                <a:srgbClr val="18ADB4"/>
              </a:gs>
            </a:gsLst>
            <a:lin ang="5400000" scaled="0"/>
          </a:gradFill>
          <a:effectLst>
            <a:outerShdw blurRad="50800" dist="38100" dir="2700000" algn="tl" rotWithShape="0">
              <a:prstClr val="black">
                <a:alpha val="40000"/>
              </a:prstClr>
            </a:outerShdw>
          </a:effectLst>
        </p:grpSpPr>
        <p:sp>
          <p:nvSpPr>
            <p:cNvPr id="10" name="Freeform 7"/>
            <p:cNvSpPr>
              <a:spLocks noEditPoints="1"/>
            </p:cNvSpPr>
            <p:nvPr/>
          </p:nvSpPr>
          <p:spPr bwMode="auto">
            <a:xfrm>
              <a:off x="1106" y="874"/>
              <a:ext cx="3529" cy="1745"/>
            </a:xfrm>
            <a:custGeom>
              <a:avLst/>
              <a:gdLst>
                <a:gd name="T0" fmla="*/ 440 w 2074"/>
                <a:gd name="T1" fmla="*/ 527 h 1026"/>
                <a:gd name="T2" fmla="*/ 420 w 2074"/>
                <a:gd name="T3" fmla="*/ 375 h 1026"/>
                <a:gd name="T4" fmla="*/ 450 w 2074"/>
                <a:gd name="T5" fmla="*/ 420 h 1026"/>
                <a:gd name="T6" fmla="*/ 581 w 2074"/>
                <a:gd name="T7" fmla="*/ 215 h 1026"/>
                <a:gd name="T8" fmla="*/ 598 w 2074"/>
                <a:gd name="T9" fmla="*/ 139 h 1026"/>
                <a:gd name="T10" fmla="*/ 532 w 2074"/>
                <a:gd name="T11" fmla="*/ 129 h 1026"/>
                <a:gd name="T12" fmla="*/ 603 w 2074"/>
                <a:gd name="T13" fmla="*/ 125 h 1026"/>
                <a:gd name="T14" fmla="*/ 540 w 2074"/>
                <a:gd name="T15" fmla="*/ 66 h 1026"/>
                <a:gd name="T16" fmla="*/ 486 w 2074"/>
                <a:gd name="T17" fmla="*/ 92 h 1026"/>
                <a:gd name="T18" fmla="*/ 332 w 2074"/>
                <a:gd name="T19" fmla="*/ 79 h 1026"/>
                <a:gd name="T20" fmla="*/ 16 w 2074"/>
                <a:gd name="T21" fmla="*/ 199 h 1026"/>
                <a:gd name="T22" fmla="*/ 212 w 2074"/>
                <a:gd name="T23" fmla="*/ 203 h 1026"/>
                <a:gd name="T24" fmla="*/ 214 w 2074"/>
                <a:gd name="T25" fmla="*/ 375 h 1026"/>
                <a:gd name="T26" fmla="*/ 339 w 2074"/>
                <a:gd name="T27" fmla="*/ 481 h 1026"/>
                <a:gd name="T28" fmla="*/ 470 w 2074"/>
                <a:gd name="T29" fmla="*/ 725 h 1026"/>
                <a:gd name="T30" fmla="*/ 581 w 2074"/>
                <a:gd name="T31" fmla="*/ 1023 h 1026"/>
                <a:gd name="T32" fmla="*/ 606 w 2074"/>
                <a:gd name="T33" fmla="*/ 879 h 1026"/>
                <a:gd name="T34" fmla="*/ 873 w 2074"/>
                <a:gd name="T35" fmla="*/ 79 h 1026"/>
                <a:gd name="T36" fmla="*/ 636 w 2074"/>
                <a:gd name="T37" fmla="*/ 4 h 1026"/>
                <a:gd name="T38" fmla="*/ 622 w 2074"/>
                <a:gd name="T39" fmla="*/ 39 h 1026"/>
                <a:gd name="T40" fmla="*/ 746 w 2074"/>
                <a:gd name="T41" fmla="*/ 138 h 1026"/>
                <a:gd name="T42" fmla="*/ 1053 w 2074"/>
                <a:gd name="T43" fmla="*/ 42 h 1026"/>
                <a:gd name="T44" fmla="*/ 1224 w 2074"/>
                <a:gd name="T45" fmla="*/ 8 h 1026"/>
                <a:gd name="T46" fmla="*/ 1677 w 2074"/>
                <a:gd name="T47" fmla="*/ 638 h 1026"/>
                <a:gd name="T48" fmla="*/ 1672 w 2074"/>
                <a:gd name="T49" fmla="*/ 438 h 1026"/>
                <a:gd name="T50" fmla="*/ 1702 w 2074"/>
                <a:gd name="T51" fmla="*/ 314 h 1026"/>
                <a:gd name="T52" fmla="*/ 1795 w 2074"/>
                <a:gd name="T53" fmla="*/ 237 h 1026"/>
                <a:gd name="T54" fmla="*/ 1848 w 2074"/>
                <a:gd name="T55" fmla="*/ 309 h 1026"/>
                <a:gd name="T56" fmla="*/ 1743 w 2074"/>
                <a:gd name="T57" fmla="*/ 158 h 1026"/>
                <a:gd name="T58" fmla="*/ 1862 w 2074"/>
                <a:gd name="T59" fmla="*/ 156 h 1026"/>
                <a:gd name="T60" fmla="*/ 1841 w 2074"/>
                <a:gd name="T61" fmla="*/ 66 h 1026"/>
                <a:gd name="T62" fmla="*/ 1580 w 2074"/>
                <a:gd name="T63" fmla="*/ 58 h 1026"/>
                <a:gd name="T64" fmla="*/ 1345 w 2074"/>
                <a:gd name="T65" fmla="*/ 91 h 1026"/>
                <a:gd name="T66" fmla="*/ 1292 w 2074"/>
                <a:gd name="T67" fmla="*/ 37 h 1026"/>
                <a:gd name="T68" fmla="*/ 1057 w 2074"/>
                <a:gd name="T69" fmla="*/ 83 h 1026"/>
                <a:gd name="T70" fmla="*/ 1090 w 2074"/>
                <a:gd name="T71" fmla="*/ 142 h 1026"/>
                <a:gd name="T72" fmla="*/ 976 w 2074"/>
                <a:gd name="T73" fmla="*/ 207 h 1026"/>
                <a:gd name="T74" fmla="*/ 964 w 2074"/>
                <a:gd name="T75" fmla="*/ 218 h 1026"/>
                <a:gd name="T76" fmla="*/ 850 w 2074"/>
                <a:gd name="T77" fmla="*/ 420 h 1026"/>
                <a:gd name="T78" fmla="*/ 1018 w 2074"/>
                <a:gd name="T79" fmla="*/ 602 h 1026"/>
                <a:gd name="T80" fmla="*/ 1191 w 2074"/>
                <a:gd name="T81" fmla="*/ 791 h 1026"/>
                <a:gd name="T82" fmla="*/ 1208 w 2074"/>
                <a:gd name="T83" fmla="*/ 463 h 1026"/>
                <a:gd name="T84" fmla="*/ 1280 w 2074"/>
                <a:gd name="T85" fmla="*/ 386 h 1026"/>
                <a:gd name="T86" fmla="*/ 1490 w 2074"/>
                <a:gd name="T87" fmla="*/ 535 h 1026"/>
                <a:gd name="T88" fmla="*/ 1605 w 2074"/>
                <a:gd name="T89" fmla="*/ 473 h 1026"/>
                <a:gd name="T90" fmla="*/ 1185 w 2074"/>
                <a:gd name="T91" fmla="*/ 349 h 1026"/>
                <a:gd name="T92" fmla="*/ 967 w 2074"/>
                <a:gd name="T93" fmla="*/ 292 h 1026"/>
                <a:gd name="T94" fmla="*/ 1076 w 2074"/>
                <a:gd name="T95" fmla="*/ 295 h 1026"/>
                <a:gd name="T96" fmla="*/ 1128 w 2074"/>
                <a:gd name="T97" fmla="*/ 302 h 1026"/>
                <a:gd name="T98" fmla="*/ 1202 w 2074"/>
                <a:gd name="T99" fmla="*/ 266 h 1026"/>
                <a:gd name="T100" fmla="*/ 1752 w 2074"/>
                <a:gd name="T101" fmla="*/ 409 h 1026"/>
                <a:gd name="T102" fmla="*/ 1737 w 2074"/>
                <a:gd name="T103" fmla="*/ 545 h 1026"/>
                <a:gd name="T104" fmla="*/ 1936 w 2074"/>
                <a:gd name="T105" fmla="*/ 632 h 1026"/>
                <a:gd name="T106" fmla="*/ 1767 w 2074"/>
                <a:gd name="T107" fmla="*/ 637 h 1026"/>
                <a:gd name="T108" fmla="*/ 1986 w 2074"/>
                <a:gd name="T109" fmla="*/ 626 h 1026"/>
                <a:gd name="T110" fmla="*/ 1811 w 2074"/>
                <a:gd name="T111" fmla="*/ 707 h 1026"/>
                <a:gd name="T112" fmla="*/ 1872 w 2074"/>
                <a:gd name="T113" fmla="*/ 914 h 1026"/>
                <a:gd name="T114" fmla="*/ 2002 w 2074"/>
                <a:gd name="T115" fmla="*/ 945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74" h="1026">
                  <a:moveTo>
                    <a:pt x="718" y="632"/>
                  </a:moveTo>
                  <a:cubicBezTo>
                    <a:pt x="702" y="628"/>
                    <a:pt x="702" y="633"/>
                    <a:pt x="700" y="625"/>
                  </a:cubicBezTo>
                  <a:cubicBezTo>
                    <a:pt x="698" y="616"/>
                    <a:pt x="688" y="616"/>
                    <a:pt x="679" y="616"/>
                  </a:cubicBezTo>
                  <a:cubicBezTo>
                    <a:pt x="670" y="616"/>
                    <a:pt x="666" y="615"/>
                    <a:pt x="659" y="609"/>
                  </a:cubicBezTo>
                  <a:cubicBezTo>
                    <a:pt x="651" y="602"/>
                    <a:pt x="635" y="601"/>
                    <a:pt x="630" y="599"/>
                  </a:cubicBezTo>
                  <a:cubicBezTo>
                    <a:pt x="625" y="598"/>
                    <a:pt x="628" y="583"/>
                    <a:pt x="617" y="570"/>
                  </a:cubicBezTo>
                  <a:cubicBezTo>
                    <a:pt x="607" y="556"/>
                    <a:pt x="586" y="554"/>
                    <a:pt x="573" y="546"/>
                  </a:cubicBezTo>
                  <a:cubicBezTo>
                    <a:pt x="559" y="539"/>
                    <a:pt x="564" y="509"/>
                    <a:pt x="544" y="512"/>
                  </a:cubicBezTo>
                  <a:cubicBezTo>
                    <a:pt x="525" y="514"/>
                    <a:pt x="523" y="522"/>
                    <a:pt x="505" y="513"/>
                  </a:cubicBezTo>
                  <a:cubicBezTo>
                    <a:pt x="488" y="503"/>
                    <a:pt x="476" y="497"/>
                    <a:pt x="467" y="504"/>
                  </a:cubicBezTo>
                  <a:cubicBezTo>
                    <a:pt x="457" y="511"/>
                    <a:pt x="446" y="524"/>
                    <a:pt x="440" y="527"/>
                  </a:cubicBezTo>
                  <a:cubicBezTo>
                    <a:pt x="434" y="530"/>
                    <a:pt x="424" y="524"/>
                    <a:pt x="418" y="525"/>
                  </a:cubicBezTo>
                  <a:cubicBezTo>
                    <a:pt x="412" y="526"/>
                    <a:pt x="405" y="519"/>
                    <a:pt x="401" y="513"/>
                  </a:cubicBezTo>
                  <a:cubicBezTo>
                    <a:pt x="397" y="508"/>
                    <a:pt x="409" y="478"/>
                    <a:pt x="398" y="478"/>
                  </a:cubicBezTo>
                  <a:cubicBezTo>
                    <a:pt x="387" y="478"/>
                    <a:pt x="372" y="473"/>
                    <a:pt x="372" y="469"/>
                  </a:cubicBezTo>
                  <a:cubicBezTo>
                    <a:pt x="372" y="465"/>
                    <a:pt x="395" y="439"/>
                    <a:pt x="388" y="435"/>
                  </a:cubicBezTo>
                  <a:cubicBezTo>
                    <a:pt x="382" y="431"/>
                    <a:pt x="368" y="433"/>
                    <a:pt x="356" y="449"/>
                  </a:cubicBezTo>
                  <a:cubicBezTo>
                    <a:pt x="345" y="465"/>
                    <a:pt x="334" y="465"/>
                    <a:pt x="328" y="459"/>
                  </a:cubicBezTo>
                  <a:cubicBezTo>
                    <a:pt x="322" y="453"/>
                    <a:pt x="308" y="418"/>
                    <a:pt x="319" y="399"/>
                  </a:cubicBezTo>
                  <a:cubicBezTo>
                    <a:pt x="330" y="380"/>
                    <a:pt x="348" y="370"/>
                    <a:pt x="362" y="371"/>
                  </a:cubicBezTo>
                  <a:cubicBezTo>
                    <a:pt x="375" y="372"/>
                    <a:pt x="373" y="368"/>
                    <a:pt x="387" y="367"/>
                  </a:cubicBezTo>
                  <a:cubicBezTo>
                    <a:pt x="400" y="366"/>
                    <a:pt x="417" y="370"/>
                    <a:pt x="420" y="375"/>
                  </a:cubicBezTo>
                  <a:cubicBezTo>
                    <a:pt x="424" y="380"/>
                    <a:pt x="417" y="389"/>
                    <a:pt x="425" y="399"/>
                  </a:cubicBezTo>
                  <a:cubicBezTo>
                    <a:pt x="434" y="409"/>
                    <a:pt x="439" y="405"/>
                    <a:pt x="440" y="409"/>
                  </a:cubicBezTo>
                  <a:cubicBezTo>
                    <a:pt x="441" y="413"/>
                    <a:pt x="433" y="417"/>
                    <a:pt x="430" y="417"/>
                  </a:cubicBezTo>
                  <a:cubicBezTo>
                    <a:pt x="426" y="417"/>
                    <a:pt x="399" y="425"/>
                    <a:pt x="409" y="430"/>
                  </a:cubicBezTo>
                  <a:cubicBezTo>
                    <a:pt x="420" y="435"/>
                    <a:pt x="440" y="431"/>
                    <a:pt x="444" y="438"/>
                  </a:cubicBezTo>
                  <a:cubicBezTo>
                    <a:pt x="448" y="444"/>
                    <a:pt x="431" y="459"/>
                    <a:pt x="456" y="460"/>
                  </a:cubicBezTo>
                  <a:cubicBezTo>
                    <a:pt x="481" y="460"/>
                    <a:pt x="498" y="464"/>
                    <a:pt x="512" y="465"/>
                  </a:cubicBezTo>
                  <a:cubicBezTo>
                    <a:pt x="527" y="465"/>
                    <a:pt x="537" y="466"/>
                    <a:pt x="538" y="470"/>
                  </a:cubicBezTo>
                  <a:cubicBezTo>
                    <a:pt x="540" y="473"/>
                    <a:pt x="550" y="457"/>
                    <a:pt x="527" y="457"/>
                  </a:cubicBezTo>
                  <a:cubicBezTo>
                    <a:pt x="503" y="457"/>
                    <a:pt x="484" y="444"/>
                    <a:pt x="472" y="441"/>
                  </a:cubicBezTo>
                  <a:cubicBezTo>
                    <a:pt x="459" y="439"/>
                    <a:pt x="451" y="430"/>
                    <a:pt x="450" y="420"/>
                  </a:cubicBezTo>
                  <a:cubicBezTo>
                    <a:pt x="449" y="410"/>
                    <a:pt x="451" y="402"/>
                    <a:pt x="446" y="394"/>
                  </a:cubicBezTo>
                  <a:cubicBezTo>
                    <a:pt x="441" y="386"/>
                    <a:pt x="428" y="365"/>
                    <a:pt x="440" y="357"/>
                  </a:cubicBezTo>
                  <a:cubicBezTo>
                    <a:pt x="452" y="348"/>
                    <a:pt x="475" y="332"/>
                    <a:pt x="481" y="322"/>
                  </a:cubicBezTo>
                  <a:cubicBezTo>
                    <a:pt x="487" y="311"/>
                    <a:pt x="487" y="308"/>
                    <a:pt x="500" y="300"/>
                  </a:cubicBezTo>
                  <a:cubicBezTo>
                    <a:pt x="514" y="291"/>
                    <a:pt x="530" y="280"/>
                    <a:pt x="537" y="273"/>
                  </a:cubicBezTo>
                  <a:cubicBezTo>
                    <a:pt x="545" y="265"/>
                    <a:pt x="558" y="253"/>
                    <a:pt x="560" y="259"/>
                  </a:cubicBezTo>
                  <a:cubicBezTo>
                    <a:pt x="563" y="265"/>
                    <a:pt x="574" y="267"/>
                    <a:pt x="589" y="262"/>
                  </a:cubicBezTo>
                  <a:cubicBezTo>
                    <a:pt x="603" y="257"/>
                    <a:pt x="621" y="244"/>
                    <a:pt x="606" y="244"/>
                  </a:cubicBezTo>
                  <a:cubicBezTo>
                    <a:pt x="590" y="244"/>
                    <a:pt x="581" y="240"/>
                    <a:pt x="585" y="234"/>
                  </a:cubicBezTo>
                  <a:cubicBezTo>
                    <a:pt x="590" y="228"/>
                    <a:pt x="575" y="226"/>
                    <a:pt x="571" y="226"/>
                  </a:cubicBezTo>
                  <a:cubicBezTo>
                    <a:pt x="567" y="227"/>
                    <a:pt x="567" y="218"/>
                    <a:pt x="581" y="215"/>
                  </a:cubicBezTo>
                  <a:cubicBezTo>
                    <a:pt x="596" y="213"/>
                    <a:pt x="584" y="226"/>
                    <a:pt x="596" y="225"/>
                  </a:cubicBezTo>
                  <a:cubicBezTo>
                    <a:pt x="607" y="224"/>
                    <a:pt x="615" y="215"/>
                    <a:pt x="623" y="213"/>
                  </a:cubicBezTo>
                  <a:cubicBezTo>
                    <a:pt x="632" y="211"/>
                    <a:pt x="635" y="219"/>
                    <a:pt x="624" y="226"/>
                  </a:cubicBezTo>
                  <a:cubicBezTo>
                    <a:pt x="613" y="234"/>
                    <a:pt x="610" y="231"/>
                    <a:pt x="624" y="235"/>
                  </a:cubicBezTo>
                  <a:cubicBezTo>
                    <a:pt x="638" y="238"/>
                    <a:pt x="643" y="246"/>
                    <a:pt x="651" y="238"/>
                  </a:cubicBezTo>
                  <a:cubicBezTo>
                    <a:pt x="660" y="231"/>
                    <a:pt x="649" y="228"/>
                    <a:pt x="649" y="218"/>
                  </a:cubicBezTo>
                  <a:cubicBezTo>
                    <a:pt x="648" y="208"/>
                    <a:pt x="650" y="189"/>
                    <a:pt x="641" y="183"/>
                  </a:cubicBezTo>
                  <a:cubicBezTo>
                    <a:pt x="632" y="176"/>
                    <a:pt x="632" y="167"/>
                    <a:pt x="632" y="161"/>
                  </a:cubicBezTo>
                  <a:cubicBezTo>
                    <a:pt x="632" y="154"/>
                    <a:pt x="633" y="140"/>
                    <a:pt x="624" y="146"/>
                  </a:cubicBezTo>
                  <a:cubicBezTo>
                    <a:pt x="615" y="153"/>
                    <a:pt x="607" y="157"/>
                    <a:pt x="604" y="154"/>
                  </a:cubicBezTo>
                  <a:cubicBezTo>
                    <a:pt x="601" y="151"/>
                    <a:pt x="606" y="144"/>
                    <a:pt x="598" y="139"/>
                  </a:cubicBezTo>
                  <a:cubicBezTo>
                    <a:pt x="590" y="134"/>
                    <a:pt x="590" y="126"/>
                    <a:pt x="580" y="127"/>
                  </a:cubicBezTo>
                  <a:cubicBezTo>
                    <a:pt x="571" y="128"/>
                    <a:pt x="562" y="120"/>
                    <a:pt x="557" y="131"/>
                  </a:cubicBezTo>
                  <a:cubicBezTo>
                    <a:pt x="552" y="142"/>
                    <a:pt x="547" y="151"/>
                    <a:pt x="545" y="155"/>
                  </a:cubicBezTo>
                  <a:cubicBezTo>
                    <a:pt x="543" y="158"/>
                    <a:pt x="551" y="170"/>
                    <a:pt x="544" y="176"/>
                  </a:cubicBezTo>
                  <a:cubicBezTo>
                    <a:pt x="537" y="182"/>
                    <a:pt x="519" y="190"/>
                    <a:pt x="516" y="196"/>
                  </a:cubicBezTo>
                  <a:cubicBezTo>
                    <a:pt x="514" y="202"/>
                    <a:pt x="504" y="217"/>
                    <a:pt x="501" y="207"/>
                  </a:cubicBezTo>
                  <a:cubicBezTo>
                    <a:pt x="499" y="197"/>
                    <a:pt x="510" y="182"/>
                    <a:pt x="495" y="178"/>
                  </a:cubicBezTo>
                  <a:cubicBezTo>
                    <a:pt x="479" y="173"/>
                    <a:pt x="468" y="177"/>
                    <a:pt x="465" y="167"/>
                  </a:cubicBezTo>
                  <a:cubicBezTo>
                    <a:pt x="463" y="158"/>
                    <a:pt x="456" y="150"/>
                    <a:pt x="471" y="142"/>
                  </a:cubicBezTo>
                  <a:cubicBezTo>
                    <a:pt x="486" y="135"/>
                    <a:pt x="501" y="121"/>
                    <a:pt x="516" y="120"/>
                  </a:cubicBezTo>
                  <a:cubicBezTo>
                    <a:pt x="530" y="118"/>
                    <a:pt x="520" y="130"/>
                    <a:pt x="532" y="129"/>
                  </a:cubicBezTo>
                  <a:cubicBezTo>
                    <a:pt x="543" y="128"/>
                    <a:pt x="530" y="122"/>
                    <a:pt x="544" y="120"/>
                  </a:cubicBezTo>
                  <a:cubicBezTo>
                    <a:pt x="558" y="117"/>
                    <a:pt x="556" y="117"/>
                    <a:pt x="552" y="112"/>
                  </a:cubicBezTo>
                  <a:cubicBezTo>
                    <a:pt x="548" y="107"/>
                    <a:pt x="550" y="106"/>
                    <a:pt x="561" y="101"/>
                  </a:cubicBezTo>
                  <a:cubicBezTo>
                    <a:pt x="572" y="96"/>
                    <a:pt x="564" y="93"/>
                    <a:pt x="574" y="88"/>
                  </a:cubicBezTo>
                  <a:cubicBezTo>
                    <a:pt x="585" y="84"/>
                    <a:pt x="588" y="80"/>
                    <a:pt x="594" y="80"/>
                  </a:cubicBezTo>
                  <a:cubicBezTo>
                    <a:pt x="600" y="80"/>
                    <a:pt x="599" y="82"/>
                    <a:pt x="596" y="90"/>
                  </a:cubicBezTo>
                  <a:cubicBezTo>
                    <a:pt x="592" y="98"/>
                    <a:pt x="590" y="103"/>
                    <a:pt x="600" y="98"/>
                  </a:cubicBezTo>
                  <a:cubicBezTo>
                    <a:pt x="610" y="93"/>
                    <a:pt x="615" y="89"/>
                    <a:pt x="607" y="97"/>
                  </a:cubicBezTo>
                  <a:cubicBezTo>
                    <a:pt x="600" y="104"/>
                    <a:pt x="595" y="104"/>
                    <a:pt x="584" y="106"/>
                  </a:cubicBezTo>
                  <a:cubicBezTo>
                    <a:pt x="573" y="108"/>
                    <a:pt x="576" y="109"/>
                    <a:pt x="581" y="115"/>
                  </a:cubicBezTo>
                  <a:cubicBezTo>
                    <a:pt x="586" y="121"/>
                    <a:pt x="599" y="122"/>
                    <a:pt x="603" y="125"/>
                  </a:cubicBezTo>
                  <a:cubicBezTo>
                    <a:pt x="607" y="129"/>
                    <a:pt x="612" y="141"/>
                    <a:pt x="622" y="135"/>
                  </a:cubicBezTo>
                  <a:cubicBezTo>
                    <a:pt x="633" y="129"/>
                    <a:pt x="625" y="128"/>
                    <a:pt x="638" y="122"/>
                  </a:cubicBezTo>
                  <a:cubicBezTo>
                    <a:pt x="652" y="116"/>
                    <a:pt x="671" y="113"/>
                    <a:pt x="670" y="105"/>
                  </a:cubicBezTo>
                  <a:cubicBezTo>
                    <a:pt x="668" y="98"/>
                    <a:pt x="654" y="93"/>
                    <a:pt x="653" y="84"/>
                  </a:cubicBezTo>
                  <a:cubicBezTo>
                    <a:pt x="651" y="75"/>
                    <a:pt x="671" y="70"/>
                    <a:pt x="645" y="66"/>
                  </a:cubicBezTo>
                  <a:cubicBezTo>
                    <a:pt x="619" y="61"/>
                    <a:pt x="634" y="58"/>
                    <a:pt x="622" y="58"/>
                  </a:cubicBezTo>
                  <a:cubicBezTo>
                    <a:pt x="609" y="58"/>
                    <a:pt x="585" y="58"/>
                    <a:pt x="577" y="62"/>
                  </a:cubicBezTo>
                  <a:cubicBezTo>
                    <a:pt x="569" y="66"/>
                    <a:pt x="564" y="60"/>
                    <a:pt x="559" y="66"/>
                  </a:cubicBezTo>
                  <a:cubicBezTo>
                    <a:pt x="555" y="73"/>
                    <a:pt x="560" y="82"/>
                    <a:pt x="556" y="82"/>
                  </a:cubicBezTo>
                  <a:cubicBezTo>
                    <a:pt x="552" y="82"/>
                    <a:pt x="544" y="89"/>
                    <a:pt x="541" y="82"/>
                  </a:cubicBezTo>
                  <a:cubicBezTo>
                    <a:pt x="537" y="76"/>
                    <a:pt x="530" y="69"/>
                    <a:pt x="540" y="66"/>
                  </a:cubicBezTo>
                  <a:cubicBezTo>
                    <a:pt x="550" y="64"/>
                    <a:pt x="552" y="66"/>
                    <a:pt x="553" y="58"/>
                  </a:cubicBezTo>
                  <a:cubicBezTo>
                    <a:pt x="555" y="50"/>
                    <a:pt x="539" y="51"/>
                    <a:pt x="548" y="50"/>
                  </a:cubicBezTo>
                  <a:cubicBezTo>
                    <a:pt x="558" y="48"/>
                    <a:pt x="562" y="50"/>
                    <a:pt x="574" y="50"/>
                  </a:cubicBezTo>
                  <a:cubicBezTo>
                    <a:pt x="587" y="50"/>
                    <a:pt x="616" y="56"/>
                    <a:pt x="620" y="48"/>
                  </a:cubicBezTo>
                  <a:cubicBezTo>
                    <a:pt x="624" y="40"/>
                    <a:pt x="613" y="40"/>
                    <a:pt x="601" y="40"/>
                  </a:cubicBezTo>
                  <a:cubicBezTo>
                    <a:pt x="588" y="39"/>
                    <a:pt x="566" y="34"/>
                    <a:pt x="557" y="39"/>
                  </a:cubicBezTo>
                  <a:cubicBezTo>
                    <a:pt x="548" y="43"/>
                    <a:pt x="536" y="50"/>
                    <a:pt x="532" y="56"/>
                  </a:cubicBezTo>
                  <a:cubicBezTo>
                    <a:pt x="527" y="63"/>
                    <a:pt x="527" y="55"/>
                    <a:pt x="519" y="56"/>
                  </a:cubicBezTo>
                  <a:cubicBezTo>
                    <a:pt x="511" y="58"/>
                    <a:pt x="496" y="67"/>
                    <a:pt x="504" y="72"/>
                  </a:cubicBezTo>
                  <a:cubicBezTo>
                    <a:pt x="511" y="77"/>
                    <a:pt x="511" y="83"/>
                    <a:pt x="503" y="83"/>
                  </a:cubicBezTo>
                  <a:cubicBezTo>
                    <a:pt x="495" y="83"/>
                    <a:pt x="492" y="92"/>
                    <a:pt x="486" y="92"/>
                  </a:cubicBezTo>
                  <a:cubicBezTo>
                    <a:pt x="480" y="92"/>
                    <a:pt x="464" y="91"/>
                    <a:pt x="472" y="87"/>
                  </a:cubicBezTo>
                  <a:cubicBezTo>
                    <a:pt x="479" y="82"/>
                    <a:pt x="488" y="82"/>
                    <a:pt x="487" y="72"/>
                  </a:cubicBezTo>
                  <a:cubicBezTo>
                    <a:pt x="486" y="62"/>
                    <a:pt x="495" y="59"/>
                    <a:pt x="495" y="56"/>
                  </a:cubicBezTo>
                  <a:cubicBezTo>
                    <a:pt x="495" y="52"/>
                    <a:pt x="475" y="63"/>
                    <a:pt x="459" y="58"/>
                  </a:cubicBezTo>
                  <a:cubicBezTo>
                    <a:pt x="443" y="53"/>
                    <a:pt x="436" y="45"/>
                    <a:pt x="420" y="46"/>
                  </a:cubicBezTo>
                  <a:cubicBezTo>
                    <a:pt x="404" y="47"/>
                    <a:pt x="383" y="68"/>
                    <a:pt x="393" y="70"/>
                  </a:cubicBezTo>
                  <a:cubicBezTo>
                    <a:pt x="404" y="72"/>
                    <a:pt x="411" y="68"/>
                    <a:pt x="413" y="73"/>
                  </a:cubicBezTo>
                  <a:cubicBezTo>
                    <a:pt x="415" y="78"/>
                    <a:pt x="411" y="82"/>
                    <a:pt x="417" y="85"/>
                  </a:cubicBezTo>
                  <a:cubicBezTo>
                    <a:pt x="423" y="88"/>
                    <a:pt x="434" y="94"/>
                    <a:pt x="420" y="91"/>
                  </a:cubicBezTo>
                  <a:cubicBezTo>
                    <a:pt x="405" y="88"/>
                    <a:pt x="412" y="82"/>
                    <a:pt x="390" y="81"/>
                  </a:cubicBezTo>
                  <a:cubicBezTo>
                    <a:pt x="368" y="80"/>
                    <a:pt x="355" y="73"/>
                    <a:pt x="332" y="79"/>
                  </a:cubicBezTo>
                  <a:cubicBezTo>
                    <a:pt x="309" y="85"/>
                    <a:pt x="313" y="90"/>
                    <a:pt x="298" y="85"/>
                  </a:cubicBezTo>
                  <a:cubicBezTo>
                    <a:pt x="282" y="80"/>
                    <a:pt x="250" y="68"/>
                    <a:pt x="225" y="73"/>
                  </a:cubicBezTo>
                  <a:cubicBezTo>
                    <a:pt x="200" y="78"/>
                    <a:pt x="169" y="87"/>
                    <a:pt x="161" y="92"/>
                  </a:cubicBezTo>
                  <a:cubicBezTo>
                    <a:pt x="154" y="97"/>
                    <a:pt x="169" y="102"/>
                    <a:pt x="155" y="103"/>
                  </a:cubicBezTo>
                  <a:cubicBezTo>
                    <a:pt x="142" y="104"/>
                    <a:pt x="110" y="103"/>
                    <a:pt x="117" y="111"/>
                  </a:cubicBezTo>
                  <a:cubicBezTo>
                    <a:pt x="123" y="120"/>
                    <a:pt x="132" y="120"/>
                    <a:pt x="122" y="122"/>
                  </a:cubicBezTo>
                  <a:cubicBezTo>
                    <a:pt x="112" y="124"/>
                    <a:pt x="98" y="125"/>
                    <a:pt x="93" y="132"/>
                  </a:cubicBezTo>
                  <a:cubicBezTo>
                    <a:pt x="88" y="140"/>
                    <a:pt x="69" y="144"/>
                    <a:pt x="81" y="147"/>
                  </a:cubicBezTo>
                  <a:cubicBezTo>
                    <a:pt x="93" y="151"/>
                    <a:pt x="112" y="158"/>
                    <a:pt x="104" y="159"/>
                  </a:cubicBezTo>
                  <a:cubicBezTo>
                    <a:pt x="96" y="160"/>
                    <a:pt x="53" y="177"/>
                    <a:pt x="34" y="181"/>
                  </a:cubicBezTo>
                  <a:cubicBezTo>
                    <a:pt x="16" y="185"/>
                    <a:pt x="0" y="205"/>
                    <a:pt x="16" y="199"/>
                  </a:cubicBezTo>
                  <a:cubicBezTo>
                    <a:pt x="37" y="192"/>
                    <a:pt x="91" y="175"/>
                    <a:pt x="101" y="171"/>
                  </a:cubicBezTo>
                  <a:cubicBezTo>
                    <a:pt x="112" y="167"/>
                    <a:pt x="116" y="170"/>
                    <a:pt x="115" y="176"/>
                  </a:cubicBezTo>
                  <a:cubicBezTo>
                    <a:pt x="114" y="182"/>
                    <a:pt x="127" y="173"/>
                    <a:pt x="137" y="166"/>
                  </a:cubicBezTo>
                  <a:cubicBezTo>
                    <a:pt x="147" y="158"/>
                    <a:pt x="147" y="143"/>
                    <a:pt x="155" y="148"/>
                  </a:cubicBezTo>
                  <a:cubicBezTo>
                    <a:pt x="164" y="153"/>
                    <a:pt x="169" y="148"/>
                    <a:pt x="175" y="146"/>
                  </a:cubicBezTo>
                  <a:cubicBezTo>
                    <a:pt x="182" y="145"/>
                    <a:pt x="189" y="141"/>
                    <a:pt x="195" y="144"/>
                  </a:cubicBezTo>
                  <a:cubicBezTo>
                    <a:pt x="201" y="147"/>
                    <a:pt x="216" y="151"/>
                    <a:pt x="220" y="154"/>
                  </a:cubicBezTo>
                  <a:cubicBezTo>
                    <a:pt x="224" y="157"/>
                    <a:pt x="226" y="165"/>
                    <a:pt x="222" y="166"/>
                  </a:cubicBezTo>
                  <a:cubicBezTo>
                    <a:pt x="218" y="167"/>
                    <a:pt x="217" y="171"/>
                    <a:pt x="218" y="178"/>
                  </a:cubicBezTo>
                  <a:cubicBezTo>
                    <a:pt x="218" y="184"/>
                    <a:pt x="222" y="190"/>
                    <a:pt x="213" y="192"/>
                  </a:cubicBezTo>
                  <a:cubicBezTo>
                    <a:pt x="205" y="194"/>
                    <a:pt x="207" y="204"/>
                    <a:pt x="212" y="203"/>
                  </a:cubicBezTo>
                  <a:cubicBezTo>
                    <a:pt x="217" y="202"/>
                    <a:pt x="220" y="199"/>
                    <a:pt x="221" y="194"/>
                  </a:cubicBezTo>
                  <a:cubicBezTo>
                    <a:pt x="222" y="189"/>
                    <a:pt x="233" y="180"/>
                    <a:pt x="231" y="187"/>
                  </a:cubicBezTo>
                  <a:cubicBezTo>
                    <a:pt x="229" y="194"/>
                    <a:pt x="225" y="200"/>
                    <a:pt x="225" y="205"/>
                  </a:cubicBezTo>
                  <a:cubicBezTo>
                    <a:pt x="225" y="210"/>
                    <a:pt x="219" y="210"/>
                    <a:pt x="218" y="215"/>
                  </a:cubicBezTo>
                  <a:cubicBezTo>
                    <a:pt x="218" y="220"/>
                    <a:pt x="219" y="220"/>
                    <a:pt x="223" y="224"/>
                  </a:cubicBezTo>
                  <a:cubicBezTo>
                    <a:pt x="228" y="228"/>
                    <a:pt x="225" y="231"/>
                    <a:pt x="224" y="240"/>
                  </a:cubicBezTo>
                  <a:cubicBezTo>
                    <a:pt x="223" y="249"/>
                    <a:pt x="198" y="274"/>
                    <a:pt x="195" y="283"/>
                  </a:cubicBezTo>
                  <a:cubicBezTo>
                    <a:pt x="191" y="291"/>
                    <a:pt x="193" y="303"/>
                    <a:pt x="193" y="312"/>
                  </a:cubicBezTo>
                  <a:cubicBezTo>
                    <a:pt x="193" y="322"/>
                    <a:pt x="190" y="333"/>
                    <a:pt x="199" y="337"/>
                  </a:cubicBezTo>
                  <a:cubicBezTo>
                    <a:pt x="208" y="340"/>
                    <a:pt x="209" y="342"/>
                    <a:pt x="209" y="350"/>
                  </a:cubicBezTo>
                  <a:cubicBezTo>
                    <a:pt x="209" y="359"/>
                    <a:pt x="209" y="369"/>
                    <a:pt x="214" y="375"/>
                  </a:cubicBezTo>
                  <a:cubicBezTo>
                    <a:pt x="219" y="380"/>
                    <a:pt x="217" y="380"/>
                    <a:pt x="217" y="389"/>
                  </a:cubicBezTo>
                  <a:cubicBezTo>
                    <a:pt x="217" y="398"/>
                    <a:pt x="223" y="393"/>
                    <a:pt x="223" y="401"/>
                  </a:cubicBezTo>
                  <a:cubicBezTo>
                    <a:pt x="224" y="408"/>
                    <a:pt x="219" y="412"/>
                    <a:pt x="228" y="417"/>
                  </a:cubicBezTo>
                  <a:cubicBezTo>
                    <a:pt x="236" y="423"/>
                    <a:pt x="245" y="428"/>
                    <a:pt x="241" y="418"/>
                  </a:cubicBezTo>
                  <a:cubicBezTo>
                    <a:pt x="237" y="409"/>
                    <a:pt x="234" y="401"/>
                    <a:pt x="230" y="388"/>
                  </a:cubicBezTo>
                  <a:cubicBezTo>
                    <a:pt x="226" y="375"/>
                    <a:pt x="223" y="350"/>
                    <a:pt x="229" y="358"/>
                  </a:cubicBezTo>
                  <a:cubicBezTo>
                    <a:pt x="234" y="365"/>
                    <a:pt x="240" y="388"/>
                    <a:pt x="248" y="404"/>
                  </a:cubicBezTo>
                  <a:cubicBezTo>
                    <a:pt x="255" y="420"/>
                    <a:pt x="265" y="418"/>
                    <a:pt x="265" y="430"/>
                  </a:cubicBezTo>
                  <a:cubicBezTo>
                    <a:pt x="265" y="442"/>
                    <a:pt x="255" y="453"/>
                    <a:pt x="274" y="460"/>
                  </a:cubicBezTo>
                  <a:cubicBezTo>
                    <a:pt x="292" y="468"/>
                    <a:pt x="306" y="484"/>
                    <a:pt x="317" y="482"/>
                  </a:cubicBezTo>
                  <a:cubicBezTo>
                    <a:pt x="328" y="481"/>
                    <a:pt x="335" y="474"/>
                    <a:pt x="339" y="481"/>
                  </a:cubicBezTo>
                  <a:cubicBezTo>
                    <a:pt x="343" y="489"/>
                    <a:pt x="352" y="499"/>
                    <a:pt x="362" y="499"/>
                  </a:cubicBezTo>
                  <a:cubicBezTo>
                    <a:pt x="372" y="499"/>
                    <a:pt x="376" y="506"/>
                    <a:pt x="378" y="516"/>
                  </a:cubicBezTo>
                  <a:cubicBezTo>
                    <a:pt x="379" y="526"/>
                    <a:pt x="386" y="528"/>
                    <a:pt x="396" y="531"/>
                  </a:cubicBezTo>
                  <a:cubicBezTo>
                    <a:pt x="406" y="535"/>
                    <a:pt x="409" y="545"/>
                    <a:pt x="416" y="545"/>
                  </a:cubicBezTo>
                  <a:cubicBezTo>
                    <a:pt x="424" y="544"/>
                    <a:pt x="434" y="540"/>
                    <a:pt x="434" y="548"/>
                  </a:cubicBezTo>
                  <a:cubicBezTo>
                    <a:pt x="434" y="556"/>
                    <a:pt x="437" y="574"/>
                    <a:pt x="425" y="586"/>
                  </a:cubicBezTo>
                  <a:cubicBezTo>
                    <a:pt x="412" y="598"/>
                    <a:pt x="406" y="606"/>
                    <a:pt x="413" y="614"/>
                  </a:cubicBezTo>
                  <a:cubicBezTo>
                    <a:pt x="420" y="621"/>
                    <a:pt x="414" y="629"/>
                    <a:pt x="410" y="635"/>
                  </a:cubicBezTo>
                  <a:cubicBezTo>
                    <a:pt x="407" y="641"/>
                    <a:pt x="413" y="646"/>
                    <a:pt x="420" y="655"/>
                  </a:cubicBezTo>
                  <a:cubicBezTo>
                    <a:pt x="426" y="664"/>
                    <a:pt x="436" y="675"/>
                    <a:pt x="441" y="694"/>
                  </a:cubicBezTo>
                  <a:cubicBezTo>
                    <a:pt x="447" y="712"/>
                    <a:pt x="456" y="719"/>
                    <a:pt x="470" y="725"/>
                  </a:cubicBezTo>
                  <a:cubicBezTo>
                    <a:pt x="484" y="731"/>
                    <a:pt x="495" y="741"/>
                    <a:pt x="495" y="755"/>
                  </a:cubicBezTo>
                  <a:cubicBezTo>
                    <a:pt x="495" y="769"/>
                    <a:pt x="495" y="818"/>
                    <a:pt x="495" y="832"/>
                  </a:cubicBezTo>
                  <a:cubicBezTo>
                    <a:pt x="495" y="847"/>
                    <a:pt x="502" y="861"/>
                    <a:pt x="500" y="872"/>
                  </a:cubicBezTo>
                  <a:cubicBezTo>
                    <a:pt x="497" y="883"/>
                    <a:pt x="500" y="892"/>
                    <a:pt x="503" y="896"/>
                  </a:cubicBezTo>
                  <a:cubicBezTo>
                    <a:pt x="506" y="901"/>
                    <a:pt x="505" y="910"/>
                    <a:pt x="506" y="919"/>
                  </a:cubicBezTo>
                  <a:cubicBezTo>
                    <a:pt x="507" y="928"/>
                    <a:pt x="517" y="922"/>
                    <a:pt x="517" y="930"/>
                  </a:cubicBezTo>
                  <a:cubicBezTo>
                    <a:pt x="517" y="939"/>
                    <a:pt x="513" y="951"/>
                    <a:pt x="518" y="955"/>
                  </a:cubicBezTo>
                  <a:cubicBezTo>
                    <a:pt x="523" y="960"/>
                    <a:pt x="512" y="975"/>
                    <a:pt x="535" y="989"/>
                  </a:cubicBezTo>
                  <a:cubicBezTo>
                    <a:pt x="558" y="1003"/>
                    <a:pt x="559" y="1004"/>
                    <a:pt x="561" y="1007"/>
                  </a:cubicBezTo>
                  <a:cubicBezTo>
                    <a:pt x="563" y="1009"/>
                    <a:pt x="570" y="1002"/>
                    <a:pt x="570" y="1006"/>
                  </a:cubicBezTo>
                  <a:cubicBezTo>
                    <a:pt x="570" y="1010"/>
                    <a:pt x="558" y="1023"/>
                    <a:pt x="581" y="1023"/>
                  </a:cubicBezTo>
                  <a:cubicBezTo>
                    <a:pt x="605" y="1023"/>
                    <a:pt x="619" y="1026"/>
                    <a:pt x="605" y="1015"/>
                  </a:cubicBezTo>
                  <a:cubicBezTo>
                    <a:pt x="590" y="1004"/>
                    <a:pt x="582" y="1009"/>
                    <a:pt x="580" y="998"/>
                  </a:cubicBezTo>
                  <a:cubicBezTo>
                    <a:pt x="577" y="987"/>
                    <a:pt x="574" y="989"/>
                    <a:pt x="572" y="981"/>
                  </a:cubicBezTo>
                  <a:cubicBezTo>
                    <a:pt x="570" y="974"/>
                    <a:pt x="578" y="971"/>
                    <a:pt x="575" y="963"/>
                  </a:cubicBezTo>
                  <a:cubicBezTo>
                    <a:pt x="573" y="955"/>
                    <a:pt x="563" y="955"/>
                    <a:pt x="564" y="948"/>
                  </a:cubicBezTo>
                  <a:cubicBezTo>
                    <a:pt x="564" y="940"/>
                    <a:pt x="570" y="933"/>
                    <a:pt x="572" y="929"/>
                  </a:cubicBezTo>
                  <a:cubicBezTo>
                    <a:pt x="574" y="926"/>
                    <a:pt x="574" y="923"/>
                    <a:pt x="569" y="919"/>
                  </a:cubicBezTo>
                  <a:cubicBezTo>
                    <a:pt x="565" y="916"/>
                    <a:pt x="566" y="915"/>
                    <a:pt x="572" y="913"/>
                  </a:cubicBezTo>
                  <a:cubicBezTo>
                    <a:pt x="578" y="912"/>
                    <a:pt x="579" y="914"/>
                    <a:pt x="581" y="906"/>
                  </a:cubicBezTo>
                  <a:cubicBezTo>
                    <a:pt x="584" y="897"/>
                    <a:pt x="591" y="898"/>
                    <a:pt x="595" y="896"/>
                  </a:cubicBezTo>
                  <a:cubicBezTo>
                    <a:pt x="598" y="893"/>
                    <a:pt x="610" y="890"/>
                    <a:pt x="606" y="879"/>
                  </a:cubicBezTo>
                  <a:cubicBezTo>
                    <a:pt x="601" y="868"/>
                    <a:pt x="593" y="863"/>
                    <a:pt x="602" y="863"/>
                  </a:cubicBezTo>
                  <a:cubicBezTo>
                    <a:pt x="612" y="863"/>
                    <a:pt x="621" y="862"/>
                    <a:pt x="627" y="850"/>
                  </a:cubicBezTo>
                  <a:cubicBezTo>
                    <a:pt x="633" y="838"/>
                    <a:pt x="630" y="836"/>
                    <a:pt x="637" y="827"/>
                  </a:cubicBezTo>
                  <a:cubicBezTo>
                    <a:pt x="644" y="817"/>
                    <a:pt x="644" y="810"/>
                    <a:pt x="644" y="803"/>
                  </a:cubicBezTo>
                  <a:cubicBezTo>
                    <a:pt x="644" y="796"/>
                    <a:pt x="641" y="790"/>
                    <a:pt x="650" y="785"/>
                  </a:cubicBezTo>
                  <a:cubicBezTo>
                    <a:pt x="660" y="781"/>
                    <a:pt x="690" y="776"/>
                    <a:pt x="694" y="763"/>
                  </a:cubicBezTo>
                  <a:cubicBezTo>
                    <a:pt x="698" y="751"/>
                    <a:pt x="702" y="737"/>
                    <a:pt x="701" y="724"/>
                  </a:cubicBezTo>
                  <a:cubicBezTo>
                    <a:pt x="699" y="710"/>
                    <a:pt x="698" y="702"/>
                    <a:pt x="707" y="691"/>
                  </a:cubicBezTo>
                  <a:cubicBezTo>
                    <a:pt x="717" y="680"/>
                    <a:pt x="729" y="671"/>
                    <a:pt x="729" y="661"/>
                  </a:cubicBezTo>
                  <a:cubicBezTo>
                    <a:pt x="729" y="651"/>
                    <a:pt x="733" y="636"/>
                    <a:pt x="718" y="632"/>
                  </a:cubicBezTo>
                  <a:close/>
                  <a:moveTo>
                    <a:pt x="873" y="79"/>
                  </a:moveTo>
                  <a:cubicBezTo>
                    <a:pt x="883" y="69"/>
                    <a:pt x="880" y="64"/>
                    <a:pt x="893" y="59"/>
                  </a:cubicBezTo>
                  <a:cubicBezTo>
                    <a:pt x="905" y="54"/>
                    <a:pt x="902" y="47"/>
                    <a:pt x="900" y="37"/>
                  </a:cubicBezTo>
                  <a:cubicBezTo>
                    <a:pt x="899" y="27"/>
                    <a:pt x="900" y="31"/>
                    <a:pt x="905" y="28"/>
                  </a:cubicBezTo>
                  <a:cubicBezTo>
                    <a:pt x="910" y="24"/>
                    <a:pt x="918" y="22"/>
                    <a:pt x="930" y="21"/>
                  </a:cubicBezTo>
                  <a:cubicBezTo>
                    <a:pt x="942" y="20"/>
                    <a:pt x="931" y="16"/>
                    <a:pt x="931" y="11"/>
                  </a:cubicBezTo>
                  <a:cubicBezTo>
                    <a:pt x="931" y="6"/>
                    <a:pt x="922" y="7"/>
                    <a:pt x="910" y="8"/>
                  </a:cubicBezTo>
                  <a:cubicBezTo>
                    <a:pt x="899" y="10"/>
                    <a:pt x="900" y="8"/>
                    <a:pt x="892" y="5"/>
                  </a:cubicBezTo>
                  <a:cubicBezTo>
                    <a:pt x="883" y="2"/>
                    <a:pt x="834" y="2"/>
                    <a:pt x="821" y="2"/>
                  </a:cubicBezTo>
                  <a:cubicBezTo>
                    <a:pt x="809" y="2"/>
                    <a:pt x="786" y="4"/>
                    <a:pt x="774" y="5"/>
                  </a:cubicBezTo>
                  <a:cubicBezTo>
                    <a:pt x="762" y="6"/>
                    <a:pt x="763" y="5"/>
                    <a:pt x="740" y="2"/>
                  </a:cubicBezTo>
                  <a:cubicBezTo>
                    <a:pt x="718" y="0"/>
                    <a:pt x="658" y="2"/>
                    <a:pt x="636" y="4"/>
                  </a:cubicBezTo>
                  <a:cubicBezTo>
                    <a:pt x="614" y="7"/>
                    <a:pt x="598" y="9"/>
                    <a:pt x="584" y="18"/>
                  </a:cubicBezTo>
                  <a:cubicBezTo>
                    <a:pt x="569" y="28"/>
                    <a:pt x="560" y="24"/>
                    <a:pt x="544" y="26"/>
                  </a:cubicBezTo>
                  <a:cubicBezTo>
                    <a:pt x="528" y="28"/>
                    <a:pt x="527" y="28"/>
                    <a:pt x="519" y="28"/>
                  </a:cubicBezTo>
                  <a:cubicBezTo>
                    <a:pt x="511" y="28"/>
                    <a:pt x="512" y="24"/>
                    <a:pt x="499" y="29"/>
                  </a:cubicBezTo>
                  <a:cubicBezTo>
                    <a:pt x="485" y="34"/>
                    <a:pt x="489" y="37"/>
                    <a:pt x="484" y="30"/>
                  </a:cubicBezTo>
                  <a:cubicBezTo>
                    <a:pt x="479" y="24"/>
                    <a:pt x="473" y="30"/>
                    <a:pt x="449" y="36"/>
                  </a:cubicBezTo>
                  <a:cubicBezTo>
                    <a:pt x="425" y="42"/>
                    <a:pt x="457" y="49"/>
                    <a:pt x="465" y="51"/>
                  </a:cubicBezTo>
                  <a:cubicBezTo>
                    <a:pt x="465" y="51"/>
                    <a:pt x="481" y="50"/>
                    <a:pt x="490" y="48"/>
                  </a:cubicBezTo>
                  <a:cubicBezTo>
                    <a:pt x="500" y="45"/>
                    <a:pt x="504" y="51"/>
                    <a:pt x="510" y="50"/>
                  </a:cubicBezTo>
                  <a:cubicBezTo>
                    <a:pt x="516" y="48"/>
                    <a:pt x="517" y="42"/>
                    <a:pt x="551" y="34"/>
                  </a:cubicBezTo>
                  <a:cubicBezTo>
                    <a:pt x="585" y="27"/>
                    <a:pt x="608" y="33"/>
                    <a:pt x="622" y="39"/>
                  </a:cubicBezTo>
                  <a:cubicBezTo>
                    <a:pt x="635" y="45"/>
                    <a:pt x="635" y="41"/>
                    <a:pt x="647" y="34"/>
                  </a:cubicBezTo>
                  <a:cubicBezTo>
                    <a:pt x="659" y="26"/>
                    <a:pt x="679" y="20"/>
                    <a:pt x="700" y="17"/>
                  </a:cubicBezTo>
                  <a:cubicBezTo>
                    <a:pt x="721" y="13"/>
                    <a:pt x="707" y="21"/>
                    <a:pt x="694" y="26"/>
                  </a:cubicBezTo>
                  <a:cubicBezTo>
                    <a:pt x="681" y="31"/>
                    <a:pt x="669" y="29"/>
                    <a:pt x="671" y="38"/>
                  </a:cubicBezTo>
                  <a:cubicBezTo>
                    <a:pt x="674" y="46"/>
                    <a:pt x="700" y="44"/>
                    <a:pt x="707" y="44"/>
                  </a:cubicBezTo>
                  <a:cubicBezTo>
                    <a:pt x="715" y="44"/>
                    <a:pt x="716" y="56"/>
                    <a:pt x="717" y="62"/>
                  </a:cubicBezTo>
                  <a:cubicBezTo>
                    <a:pt x="718" y="69"/>
                    <a:pt x="716" y="72"/>
                    <a:pt x="718" y="79"/>
                  </a:cubicBezTo>
                  <a:cubicBezTo>
                    <a:pt x="719" y="86"/>
                    <a:pt x="723" y="85"/>
                    <a:pt x="716" y="92"/>
                  </a:cubicBezTo>
                  <a:cubicBezTo>
                    <a:pt x="708" y="98"/>
                    <a:pt x="704" y="98"/>
                    <a:pt x="704" y="109"/>
                  </a:cubicBezTo>
                  <a:cubicBezTo>
                    <a:pt x="704" y="121"/>
                    <a:pt x="709" y="134"/>
                    <a:pt x="721" y="142"/>
                  </a:cubicBezTo>
                  <a:cubicBezTo>
                    <a:pt x="733" y="151"/>
                    <a:pt x="739" y="151"/>
                    <a:pt x="746" y="138"/>
                  </a:cubicBezTo>
                  <a:cubicBezTo>
                    <a:pt x="753" y="125"/>
                    <a:pt x="769" y="116"/>
                    <a:pt x="777" y="112"/>
                  </a:cubicBezTo>
                  <a:cubicBezTo>
                    <a:pt x="786" y="108"/>
                    <a:pt x="798" y="112"/>
                    <a:pt x="809" y="102"/>
                  </a:cubicBezTo>
                  <a:cubicBezTo>
                    <a:pt x="819" y="92"/>
                    <a:pt x="834" y="96"/>
                    <a:pt x="850" y="91"/>
                  </a:cubicBezTo>
                  <a:cubicBezTo>
                    <a:pt x="866" y="86"/>
                    <a:pt x="864" y="89"/>
                    <a:pt x="873" y="79"/>
                  </a:cubicBezTo>
                  <a:close/>
                  <a:moveTo>
                    <a:pt x="890" y="98"/>
                  </a:moveTo>
                  <a:cubicBezTo>
                    <a:pt x="865" y="102"/>
                    <a:pt x="841" y="93"/>
                    <a:pt x="846" y="107"/>
                  </a:cubicBezTo>
                  <a:cubicBezTo>
                    <a:pt x="850" y="120"/>
                    <a:pt x="851" y="141"/>
                    <a:pt x="864" y="136"/>
                  </a:cubicBezTo>
                  <a:cubicBezTo>
                    <a:pt x="887" y="129"/>
                    <a:pt x="913" y="125"/>
                    <a:pt x="907" y="114"/>
                  </a:cubicBezTo>
                  <a:cubicBezTo>
                    <a:pt x="901" y="104"/>
                    <a:pt x="915" y="95"/>
                    <a:pt x="890" y="98"/>
                  </a:cubicBezTo>
                  <a:close/>
                  <a:moveTo>
                    <a:pt x="1051" y="41"/>
                  </a:moveTo>
                  <a:cubicBezTo>
                    <a:pt x="1052" y="42"/>
                    <a:pt x="1053" y="42"/>
                    <a:pt x="1053" y="42"/>
                  </a:cubicBezTo>
                  <a:cubicBezTo>
                    <a:pt x="1062" y="45"/>
                    <a:pt x="1068" y="40"/>
                    <a:pt x="1069" y="34"/>
                  </a:cubicBezTo>
                  <a:cubicBezTo>
                    <a:pt x="1078" y="20"/>
                    <a:pt x="1075" y="45"/>
                    <a:pt x="1085" y="40"/>
                  </a:cubicBezTo>
                  <a:cubicBezTo>
                    <a:pt x="1095" y="36"/>
                    <a:pt x="1109" y="26"/>
                    <a:pt x="1121" y="20"/>
                  </a:cubicBezTo>
                  <a:cubicBezTo>
                    <a:pt x="1133" y="14"/>
                    <a:pt x="1107" y="17"/>
                    <a:pt x="1085" y="13"/>
                  </a:cubicBezTo>
                  <a:cubicBezTo>
                    <a:pt x="1064" y="10"/>
                    <a:pt x="1035" y="16"/>
                    <a:pt x="1027" y="22"/>
                  </a:cubicBezTo>
                  <a:cubicBezTo>
                    <a:pt x="1019" y="27"/>
                    <a:pt x="1039" y="38"/>
                    <a:pt x="1051" y="41"/>
                  </a:cubicBezTo>
                  <a:close/>
                  <a:moveTo>
                    <a:pt x="1187" y="24"/>
                  </a:moveTo>
                  <a:cubicBezTo>
                    <a:pt x="1187" y="24"/>
                    <a:pt x="1183" y="29"/>
                    <a:pt x="1193" y="29"/>
                  </a:cubicBezTo>
                  <a:cubicBezTo>
                    <a:pt x="1203" y="29"/>
                    <a:pt x="1224" y="23"/>
                    <a:pt x="1241" y="23"/>
                  </a:cubicBezTo>
                  <a:cubicBezTo>
                    <a:pt x="1258" y="23"/>
                    <a:pt x="1253" y="17"/>
                    <a:pt x="1250" y="17"/>
                  </a:cubicBezTo>
                  <a:cubicBezTo>
                    <a:pt x="1246" y="17"/>
                    <a:pt x="1237" y="8"/>
                    <a:pt x="1224" y="8"/>
                  </a:cubicBezTo>
                  <a:cubicBezTo>
                    <a:pt x="1210" y="9"/>
                    <a:pt x="1211" y="15"/>
                    <a:pt x="1202" y="15"/>
                  </a:cubicBezTo>
                  <a:cubicBezTo>
                    <a:pt x="1194" y="15"/>
                    <a:pt x="1196" y="13"/>
                    <a:pt x="1178" y="13"/>
                  </a:cubicBezTo>
                  <a:cubicBezTo>
                    <a:pt x="1160" y="14"/>
                    <a:pt x="1178" y="22"/>
                    <a:pt x="1187" y="24"/>
                  </a:cubicBezTo>
                  <a:close/>
                  <a:moveTo>
                    <a:pt x="1769" y="676"/>
                  </a:moveTo>
                  <a:cubicBezTo>
                    <a:pt x="1782" y="678"/>
                    <a:pt x="1793" y="676"/>
                    <a:pt x="1802" y="671"/>
                  </a:cubicBezTo>
                  <a:cubicBezTo>
                    <a:pt x="1811" y="666"/>
                    <a:pt x="1807" y="660"/>
                    <a:pt x="1806" y="657"/>
                  </a:cubicBezTo>
                  <a:cubicBezTo>
                    <a:pt x="1805" y="655"/>
                    <a:pt x="1798" y="660"/>
                    <a:pt x="1789" y="662"/>
                  </a:cubicBezTo>
                  <a:cubicBezTo>
                    <a:pt x="1780" y="663"/>
                    <a:pt x="1777" y="663"/>
                    <a:pt x="1766" y="664"/>
                  </a:cubicBezTo>
                  <a:cubicBezTo>
                    <a:pt x="1754" y="665"/>
                    <a:pt x="1761" y="660"/>
                    <a:pt x="1749" y="659"/>
                  </a:cubicBezTo>
                  <a:cubicBezTo>
                    <a:pt x="1736" y="658"/>
                    <a:pt x="1724" y="656"/>
                    <a:pt x="1709" y="651"/>
                  </a:cubicBezTo>
                  <a:cubicBezTo>
                    <a:pt x="1695" y="646"/>
                    <a:pt x="1687" y="641"/>
                    <a:pt x="1677" y="638"/>
                  </a:cubicBezTo>
                  <a:cubicBezTo>
                    <a:pt x="1667" y="635"/>
                    <a:pt x="1676" y="629"/>
                    <a:pt x="1676" y="614"/>
                  </a:cubicBezTo>
                  <a:cubicBezTo>
                    <a:pt x="1675" y="600"/>
                    <a:pt x="1665" y="606"/>
                    <a:pt x="1658" y="601"/>
                  </a:cubicBezTo>
                  <a:cubicBezTo>
                    <a:pt x="1650" y="596"/>
                    <a:pt x="1653" y="585"/>
                    <a:pt x="1656" y="588"/>
                  </a:cubicBezTo>
                  <a:cubicBezTo>
                    <a:pt x="1660" y="592"/>
                    <a:pt x="1660" y="596"/>
                    <a:pt x="1660" y="578"/>
                  </a:cubicBezTo>
                  <a:cubicBezTo>
                    <a:pt x="1660" y="561"/>
                    <a:pt x="1644" y="549"/>
                    <a:pt x="1634" y="534"/>
                  </a:cubicBezTo>
                  <a:cubicBezTo>
                    <a:pt x="1624" y="519"/>
                    <a:pt x="1626" y="510"/>
                    <a:pt x="1627" y="503"/>
                  </a:cubicBezTo>
                  <a:cubicBezTo>
                    <a:pt x="1628" y="495"/>
                    <a:pt x="1645" y="509"/>
                    <a:pt x="1655" y="520"/>
                  </a:cubicBezTo>
                  <a:cubicBezTo>
                    <a:pt x="1664" y="531"/>
                    <a:pt x="1664" y="531"/>
                    <a:pt x="1669" y="529"/>
                  </a:cubicBezTo>
                  <a:cubicBezTo>
                    <a:pt x="1674" y="526"/>
                    <a:pt x="1689" y="518"/>
                    <a:pt x="1692" y="504"/>
                  </a:cubicBezTo>
                  <a:cubicBezTo>
                    <a:pt x="1696" y="491"/>
                    <a:pt x="1665" y="464"/>
                    <a:pt x="1661" y="451"/>
                  </a:cubicBezTo>
                  <a:cubicBezTo>
                    <a:pt x="1657" y="439"/>
                    <a:pt x="1667" y="446"/>
                    <a:pt x="1672" y="438"/>
                  </a:cubicBezTo>
                  <a:cubicBezTo>
                    <a:pt x="1677" y="429"/>
                    <a:pt x="1683" y="441"/>
                    <a:pt x="1680" y="447"/>
                  </a:cubicBezTo>
                  <a:cubicBezTo>
                    <a:pt x="1676" y="453"/>
                    <a:pt x="1681" y="456"/>
                    <a:pt x="1684" y="462"/>
                  </a:cubicBezTo>
                  <a:cubicBezTo>
                    <a:pt x="1687" y="468"/>
                    <a:pt x="1687" y="462"/>
                    <a:pt x="1691" y="455"/>
                  </a:cubicBezTo>
                  <a:cubicBezTo>
                    <a:pt x="1694" y="447"/>
                    <a:pt x="1692" y="444"/>
                    <a:pt x="1697" y="439"/>
                  </a:cubicBezTo>
                  <a:cubicBezTo>
                    <a:pt x="1703" y="434"/>
                    <a:pt x="1726" y="428"/>
                    <a:pt x="1732" y="422"/>
                  </a:cubicBezTo>
                  <a:cubicBezTo>
                    <a:pt x="1738" y="416"/>
                    <a:pt x="1742" y="409"/>
                    <a:pt x="1750" y="388"/>
                  </a:cubicBezTo>
                  <a:cubicBezTo>
                    <a:pt x="1757" y="367"/>
                    <a:pt x="1749" y="368"/>
                    <a:pt x="1745" y="360"/>
                  </a:cubicBezTo>
                  <a:cubicBezTo>
                    <a:pt x="1742" y="353"/>
                    <a:pt x="1732" y="340"/>
                    <a:pt x="1726" y="332"/>
                  </a:cubicBezTo>
                  <a:cubicBezTo>
                    <a:pt x="1720" y="325"/>
                    <a:pt x="1725" y="327"/>
                    <a:pt x="1729" y="324"/>
                  </a:cubicBezTo>
                  <a:cubicBezTo>
                    <a:pt x="1734" y="322"/>
                    <a:pt x="1730" y="316"/>
                    <a:pt x="1720" y="312"/>
                  </a:cubicBezTo>
                  <a:cubicBezTo>
                    <a:pt x="1710" y="309"/>
                    <a:pt x="1712" y="316"/>
                    <a:pt x="1702" y="314"/>
                  </a:cubicBezTo>
                  <a:cubicBezTo>
                    <a:pt x="1693" y="312"/>
                    <a:pt x="1698" y="306"/>
                    <a:pt x="1708" y="294"/>
                  </a:cubicBezTo>
                  <a:cubicBezTo>
                    <a:pt x="1718" y="282"/>
                    <a:pt x="1713" y="296"/>
                    <a:pt x="1720" y="301"/>
                  </a:cubicBezTo>
                  <a:cubicBezTo>
                    <a:pt x="1727" y="306"/>
                    <a:pt x="1729" y="297"/>
                    <a:pt x="1734" y="300"/>
                  </a:cubicBezTo>
                  <a:cubicBezTo>
                    <a:pt x="1739" y="302"/>
                    <a:pt x="1749" y="307"/>
                    <a:pt x="1756" y="317"/>
                  </a:cubicBezTo>
                  <a:cubicBezTo>
                    <a:pt x="1764" y="327"/>
                    <a:pt x="1764" y="339"/>
                    <a:pt x="1772" y="338"/>
                  </a:cubicBezTo>
                  <a:cubicBezTo>
                    <a:pt x="1779" y="338"/>
                    <a:pt x="1779" y="334"/>
                    <a:pt x="1782" y="327"/>
                  </a:cubicBezTo>
                  <a:cubicBezTo>
                    <a:pt x="1786" y="319"/>
                    <a:pt x="1773" y="312"/>
                    <a:pt x="1767" y="306"/>
                  </a:cubicBezTo>
                  <a:cubicBezTo>
                    <a:pt x="1761" y="300"/>
                    <a:pt x="1756" y="300"/>
                    <a:pt x="1761" y="295"/>
                  </a:cubicBezTo>
                  <a:cubicBezTo>
                    <a:pt x="1766" y="290"/>
                    <a:pt x="1761" y="283"/>
                    <a:pt x="1764" y="277"/>
                  </a:cubicBezTo>
                  <a:cubicBezTo>
                    <a:pt x="1766" y="271"/>
                    <a:pt x="1776" y="274"/>
                    <a:pt x="1785" y="270"/>
                  </a:cubicBezTo>
                  <a:cubicBezTo>
                    <a:pt x="1794" y="266"/>
                    <a:pt x="1795" y="252"/>
                    <a:pt x="1795" y="237"/>
                  </a:cubicBezTo>
                  <a:cubicBezTo>
                    <a:pt x="1795" y="221"/>
                    <a:pt x="1788" y="215"/>
                    <a:pt x="1783" y="210"/>
                  </a:cubicBezTo>
                  <a:cubicBezTo>
                    <a:pt x="1779" y="205"/>
                    <a:pt x="1788" y="207"/>
                    <a:pt x="1796" y="213"/>
                  </a:cubicBezTo>
                  <a:cubicBezTo>
                    <a:pt x="1804" y="219"/>
                    <a:pt x="1815" y="251"/>
                    <a:pt x="1818" y="263"/>
                  </a:cubicBezTo>
                  <a:cubicBezTo>
                    <a:pt x="1820" y="276"/>
                    <a:pt x="1819" y="276"/>
                    <a:pt x="1829" y="287"/>
                  </a:cubicBezTo>
                  <a:cubicBezTo>
                    <a:pt x="1839" y="298"/>
                    <a:pt x="1835" y="296"/>
                    <a:pt x="1832" y="309"/>
                  </a:cubicBezTo>
                  <a:cubicBezTo>
                    <a:pt x="1829" y="322"/>
                    <a:pt x="1820" y="325"/>
                    <a:pt x="1808" y="328"/>
                  </a:cubicBezTo>
                  <a:cubicBezTo>
                    <a:pt x="1795" y="332"/>
                    <a:pt x="1799" y="334"/>
                    <a:pt x="1792" y="347"/>
                  </a:cubicBezTo>
                  <a:cubicBezTo>
                    <a:pt x="1784" y="359"/>
                    <a:pt x="1796" y="360"/>
                    <a:pt x="1803" y="364"/>
                  </a:cubicBezTo>
                  <a:cubicBezTo>
                    <a:pt x="1809" y="367"/>
                    <a:pt x="1813" y="354"/>
                    <a:pt x="1821" y="348"/>
                  </a:cubicBezTo>
                  <a:cubicBezTo>
                    <a:pt x="1830" y="343"/>
                    <a:pt x="1839" y="338"/>
                    <a:pt x="1853" y="338"/>
                  </a:cubicBezTo>
                  <a:cubicBezTo>
                    <a:pt x="1867" y="338"/>
                    <a:pt x="1849" y="319"/>
                    <a:pt x="1848" y="309"/>
                  </a:cubicBezTo>
                  <a:cubicBezTo>
                    <a:pt x="1847" y="299"/>
                    <a:pt x="1846" y="292"/>
                    <a:pt x="1843" y="284"/>
                  </a:cubicBezTo>
                  <a:cubicBezTo>
                    <a:pt x="1840" y="277"/>
                    <a:pt x="1846" y="277"/>
                    <a:pt x="1857" y="272"/>
                  </a:cubicBezTo>
                  <a:cubicBezTo>
                    <a:pt x="1867" y="267"/>
                    <a:pt x="1866" y="257"/>
                    <a:pt x="1860" y="257"/>
                  </a:cubicBezTo>
                  <a:cubicBezTo>
                    <a:pt x="1854" y="257"/>
                    <a:pt x="1849" y="261"/>
                    <a:pt x="1835" y="260"/>
                  </a:cubicBezTo>
                  <a:cubicBezTo>
                    <a:pt x="1822" y="259"/>
                    <a:pt x="1825" y="248"/>
                    <a:pt x="1822" y="244"/>
                  </a:cubicBezTo>
                  <a:cubicBezTo>
                    <a:pt x="1819" y="240"/>
                    <a:pt x="1814" y="231"/>
                    <a:pt x="1814" y="223"/>
                  </a:cubicBezTo>
                  <a:cubicBezTo>
                    <a:pt x="1813" y="215"/>
                    <a:pt x="1801" y="205"/>
                    <a:pt x="1793" y="198"/>
                  </a:cubicBezTo>
                  <a:cubicBezTo>
                    <a:pt x="1784" y="190"/>
                    <a:pt x="1779" y="185"/>
                    <a:pt x="1779" y="189"/>
                  </a:cubicBezTo>
                  <a:cubicBezTo>
                    <a:pt x="1779" y="192"/>
                    <a:pt x="1774" y="188"/>
                    <a:pt x="1762" y="187"/>
                  </a:cubicBezTo>
                  <a:cubicBezTo>
                    <a:pt x="1750" y="186"/>
                    <a:pt x="1748" y="189"/>
                    <a:pt x="1738" y="188"/>
                  </a:cubicBezTo>
                  <a:cubicBezTo>
                    <a:pt x="1728" y="187"/>
                    <a:pt x="1739" y="170"/>
                    <a:pt x="1743" y="158"/>
                  </a:cubicBezTo>
                  <a:cubicBezTo>
                    <a:pt x="1747" y="146"/>
                    <a:pt x="1759" y="153"/>
                    <a:pt x="1768" y="153"/>
                  </a:cubicBezTo>
                  <a:cubicBezTo>
                    <a:pt x="1777" y="153"/>
                    <a:pt x="1782" y="154"/>
                    <a:pt x="1795" y="157"/>
                  </a:cubicBezTo>
                  <a:cubicBezTo>
                    <a:pt x="1809" y="161"/>
                    <a:pt x="1803" y="149"/>
                    <a:pt x="1805" y="140"/>
                  </a:cubicBezTo>
                  <a:cubicBezTo>
                    <a:pt x="1808" y="130"/>
                    <a:pt x="1814" y="135"/>
                    <a:pt x="1821" y="139"/>
                  </a:cubicBezTo>
                  <a:cubicBezTo>
                    <a:pt x="1829" y="142"/>
                    <a:pt x="1831" y="143"/>
                    <a:pt x="1831" y="135"/>
                  </a:cubicBezTo>
                  <a:cubicBezTo>
                    <a:pt x="1831" y="128"/>
                    <a:pt x="1838" y="126"/>
                    <a:pt x="1844" y="133"/>
                  </a:cubicBezTo>
                  <a:cubicBezTo>
                    <a:pt x="1850" y="140"/>
                    <a:pt x="1834" y="154"/>
                    <a:pt x="1834" y="154"/>
                  </a:cubicBezTo>
                  <a:cubicBezTo>
                    <a:pt x="1834" y="154"/>
                    <a:pt x="1829" y="169"/>
                    <a:pt x="1838" y="174"/>
                  </a:cubicBezTo>
                  <a:cubicBezTo>
                    <a:pt x="1847" y="179"/>
                    <a:pt x="1866" y="201"/>
                    <a:pt x="1877" y="209"/>
                  </a:cubicBezTo>
                  <a:cubicBezTo>
                    <a:pt x="1888" y="216"/>
                    <a:pt x="1880" y="196"/>
                    <a:pt x="1880" y="182"/>
                  </a:cubicBezTo>
                  <a:cubicBezTo>
                    <a:pt x="1880" y="167"/>
                    <a:pt x="1870" y="169"/>
                    <a:pt x="1862" y="156"/>
                  </a:cubicBezTo>
                  <a:cubicBezTo>
                    <a:pt x="1855" y="142"/>
                    <a:pt x="1860" y="148"/>
                    <a:pt x="1874" y="148"/>
                  </a:cubicBezTo>
                  <a:cubicBezTo>
                    <a:pt x="1889" y="148"/>
                    <a:pt x="1889" y="143"/>
                    <a:pt x="1893" y="139"/>
                  </a:cubicBezTo>
                  <a:cubicBezTo>
                    <a:pt x="1896" y="135"/>
                    <a:pt x="1899" y="134"/>
                    <a:pt x="1911" y="134"/>
                  </a:cubicBezTo>
                  <a:cubicBezTo>
                    <a:pt x="1924" y="134"/>
                    <a:pt x="1916" y="129"/>
                    <a:pt x="1910" y="122"/>
                  </a:cubicBezTo>
                  <a:cubicBezTo>
                    <a:pt x="1905" y="115"/>
                    <a:pt x="1893" y="117"/>
                    <a:pt x="1897" y="113"/>
                  </a:cubicBezTo>
                  <a:cubicBezTo>
                    <a:pt x="1901" y="109"/>
                    <a:pt x="1924" y="115"/>
                    <a:pt x="1935" y="120"/>
                  </a:cubicBezTo>
                  <a:cubicBezTo>
                    <a:pt x="1946" y="124"/>
                    <a:pt x="1943" y="120"/>
                    <a:pt x="1942" y="110"/>
                  </a:cubicBezTo>
                  <a:cubicBezTo>
                    <a:pt x="1940" y="100"/>
                    <a:pt x="1931" y="108"/>
                    <a:pt x="1904" y="98"/>
                  </a:cubicBezTo>
                  <a:cubicBezTo>
                    <a:pt x="1877" y="88"/>
                    <a:pt x="1847" y="82"/>
                    <a:pt x="1838" y="82"/>
                  </a:cubicBezTo>
                  <a:cubicBezTo>
                    <a:pt x="1829" y="82"/>
                    <a:pt x="1835" y="76"/>
                    <a:pt x="1842" y="76"/>
                  </a:cubicBezTo>
                  <a:cubicBezTo>
                    <a:pt x="1849" y="76"/>
                    <a:pt x="1847" y="70"/>
                    <a:pt x="1841" y="66"/>
                  </a:cubicBezTo>
                  <a:cubicBezTo>
                    <a:pt x="1834" y="63"/>
                    <a:pt x="1828" y="66"/>
                    <a:pt x="1825" y="73"/>
                  </a:cubicBezTo>
                  <a:cubicBezTo>
                    <a:pt x="1823" y="81"/>
                    <a:pt x="1833" y="82"/>
                    <a:pt x="1814" y="82"/>
                  </a:cubicBezTo>
                  <a:cubicBezTo>
                    <a:pt x="1794" y="82"/>
                    <a:pt x="1780" y="82"/>
                    <a:pt x="1757" y="77"/>
                  </a:cubicBezTo>
                  <a:cubicBezTo>
                    <a:pt x="1734" y="73"/>
                    <a:pt x="1726" y="73"/>
                    <a:pt x="1707" y="72"/>
                  </a:cubicBezTo>
                  <a:cubicBezTo>
                    <a:pt x="1687" y="72"/>
                    <a:pt x="1689" y="63"/>
                    <a:pt x="1669" y="63"/>
                  </a:cubicBezTo>
                  <a:cubicBezTo>
                    <a:pt x="1649" y="63"/>
                    <a:pt x="1655" y="56"/>
                    <a:pt x="1647" y="46"/>
                  </a:cubicBezTo>
                  <a:cubicBezTo>
                    <a:pt x="1639" y="37"/>
                    <a:pt x="1634" y="40"/>
                    <a:pt x="1609" y="40"/>
                  </a:cubicBezTo>
                  <a:cubicBezTo>
                    <a:pt x="1584" y="40"/>
                    <a:pt x="1597" y="50"/>
                    <a:pt x="1602" y="51"/>
                  </a:cubicBezTo>
                  <a:cubicBezTo>
                    <a:pt x="1607" y="53"/>
                    <a:pt x="1621" y="57"/>
                    <a:pt x="1630" y="66"/>
                  </a:cubicBezTo>
                  <a:cubicBezTo>
                    <a:pt x="1639" y="74"/>
                    <a:pt x="1613" y="71"/>
                    <a:pt x="1602" y="72"/>
                  </a:cubicBezTo>
                  <a:cubicBezTo>
                    <a:pt x="1591" y="72"/>
                    <a:pt x="1592" y="66"/>
                    <a:pt x="1580" y="58"/>
                  </a:cubicBezTo>
                  <a:cubicBezTo>
                    <a:pt x="1567" y="50"/>
                    <a:pt x="1536" y="55"/>
                    <a:pt x="1518" y="54"/>
                  </a:cubicBezTo>
                  <a:cubicBezTo>
                    <a:pt x="1500" y="53"/>
                    <a:pt x="1500" y="54"/>
                    <a:pt x="1493" y="41"/>
                  </a:cubicBezTo>
                  <a:cubicBezTo>
                    <a:pt x="1486" y="29"/>
                    <a:pt x="1472" y="35"/>
                    <a:pt x="1453" y="35"/>
                  </a:cubicBezTo>
                  <a:cubicBezTo>
                    <a:pt x="1435" y="35"/>
                    <a:pt x="1425" y="26"/>
                    <a:pt x="1415" y="20"/>
                  </a:cubicBezTo>
                  <a:cubicBezTo>
                    <a:pt x="1406" y="14"/>
                    <a:pt x="1392" y="13"/>
                    <a:pt x="1372" y="10"/>
                  </a:cubicBezTo>
                  <a:cubicBezTo>
                    <a:pt x="1351" y="7"/>
                    <a:pt x="1362" y="23"/>
                    <a:pt x="1370" y="24"/>
                  </a:cubicBezTo>
                  <a:cubicBezTo>
                    <a:pt x="1370" y="24"/>
                    <a:pt x="1378" y="27"/>
                    <a:pt x="1387" y="28"/>
                  </a:cubicBezTo>
                  <a:cubicBezTo>
                    <a:pt x="1395" y="29"/>
                    <a:pt x="1413" y="29"/>
                    <a:pt x="1422" y="40"/>
                  </a:cubicBezTo>
                  <a:cubicBezTo>
                    <a:pt x="1431" y="51"/>
                    <a:pt x="1394" y="47"/>
                    <a:pt x="1377" y="56"/>
                  </a:cubicBezTo>
                  <a:cubicBezTo>
                    <a:pt x="1360" y="66"/>
                    <a:pt x="1346" y="61"/>
                    <a:pt x="1335" y="66"/>
                  </a:cubicBezTo>
                  <a:cubicBezTo>
                    <a:pt x="1323" y="72"/>
                    <a:pt x="1341" y="80"/>
                    <a:pt x="1345" y="91"/>
                  </a:cubicBezTo>
                  <a:cubicBezTo>
                    <a:pt x="1349" y="102"/>
                    <a:pt x="1345" y="102"/>
                    <a:pt x="1337" y="104"/>
                  </a:cubicBezTo>
                  <a:cubicBezTo>
                    <a:pt x="1330" y="107"/>
                    <a:pt x="1340" y="93"/>
                    <a:pt x="1336" y="88"/>
                  </a:cubicBezTo>
                  <a:cubicBezTo>
                    <a:pt x="1333" y="84"/>
                    <a:pt x="1320" y="62"/>
                    <a:pt x="1310" y="56"/>
                  </a:cubicBezTo>
                  <a:cubicBezTo>
                    <a:pt x="1300" y="49"/>
                    <a:pt x="1302" y="61"/>
                    <a:pt x="1303" y="71"/>
                  </a:cubicBezTo>
                  <a:cubicBezTo>
                    <a:pt x="1305" y="80"/>
                    <a:pt x="1308" y="80"/>
                    <a:pt x="1310" y="87"/>
                  </a:cubicBezTo>
                  <a:cubicBezTo>
                    <a:pt x="1313" y="93"/>
                    <a:pt x="1299" y="87"/>
                    <a:pt x="1293" y="82"/>
                  </a:cubicBezTo>
                  <a:cubicBezTo>
                    <a:pt x="1286" y="77"/>
                    <a:pt x="1264" y="88"/>
                    <a:pt x="1254" y="83"/>
                  </a:cubicBezTo>
                  <a:cubicBezTo>
                    <a:pt x="1244" y="78"/>
                    <a:pt x="1257" y="80"/>
                    <a:pt x="1257" y="75"/>
                  </a:cubicBezTo>
                  <a:cubicBezTo>
                    <a:pt x="1257" y="70"/>
                    <a:pt x="1245" y="74"/>
                    <a:pt x="1242" y="66"/>
                  </a:cubicBezTo>
                  <a:cubicBezTo>
                    <a:pt x="1239" y="59"/>
                    <a:pt x="1263" y="50"/>
                    <a:pt x="1278" y="47"/>
                  </a:cubicBezTo>
                  <a:cubicBezTo>
                    <a:pt x="1293" y="45"/>
                    <a:pt x="1292" y="45"/>
                    <a:pt x="1292" y="37"/>
                  </a:cubicBezTo>
                  <a:cubicBezTo>
                    <a:pt x="1292" y="29"/>
                    <a:pt x="1265" y="32"/>
                    <a:pt x="1242" y="43"/>
                  </a:cubicBezTo>
                  <a:cubicBezTo>
                    <a:pt x="1219" y="54"/>
                    <a:pt x="1225" y="61"/>
                    <a:pt x="1222" y="69"/>
                  </a:cubicBezTo>
                  <a:cubicBezTo>
                    <a:pt x="1218" y="77"/>
                    <a:pt x="1229" y="77"/>
                    <a:pt x="1234" y="82"/>
                  </a:cubicBezTo>
                  <a:cubicBezTo>
                    <a:pt x="1240" y="86"/>
                    <a:pt x="1229" y="88"/>
                    <a:pt x="1218" y="91"/>
                  </a:cubicBezTo>
                  <a:cubicBezTo>
                    <a:pt x="1208" y="94"/>
                    <a:pt x="1206" y="91"/>
                    <a:pt x="1194" y="95"/>
                  </a:cubicBezTo>
                  <a:cubicBezTo>
                    <a:pt x="1182" y="99"/>
                    <a:pt x="1189" y="104"/>
                    <a:pt x="1179" y="109"/>
                  </a:cubicBezTo>
                  <a:cubicBezTo>
                    <a:pt x="1169" y="113"/>
                    <a:pt x="1170" y="113"/>
                    <a:pt x="1161" y="116"/>
                  </a:cubicBezTo>
                  <a:cubicBezTo>
                    <a:pt x="1153" y="120"/>
                    <a:pt x="1163" y="104"/>
                    <a:pt x="1175" y="102"/>
                  </a:cubicBezTo>
                  <a:cubicBezTo>
                    <a:pt x="1186" y="100"/>
                    <a:pt x="1183" y="93"/>
                    <a:pt x="1180" y="91"/>
                  </a:cubicBezTo>
                  <a:cubicBezTo>
                    <a:pt x="1176" y="88"/>
                    <a:pt x="1154" y="82"/>
                    <a:pt x="1131" y="75"/>
                  </a:cubicBezTo>
                  <a:cubicBezTo>
                    <a:pt x="1107" y="68"/>
                    <a:pt x="1069" y="77"/>
                    <a:pt x="1057" y="83"/>
                  </a:cubicBezTo>
                  <a:cubicBezTo>
                    <a:pt x="1044" y="89"/>
                    <a:pt x="1045" y="93"/>
                    <a:pt x="1043" y="102"/>
                  </a:cubicBezTo>
                  <a:cubicBezTo>
                    <a:pt x="1042" y="110"/>
                    <a:pt x="1013" y="123"/>
                    <a:pt x="999" y="130"/>
                  </a:cubicBezTo>
                  <a:cubicBezTo>
                    <a:pt x="984" y="138"/>
                    <a:pt x="997" y="148"/>
                    <a:pt x="1001" y="155"/>
                  </a:cubicBezTo>
                  <a:cubicBezTo>
                    <a:pt x="1005" y="162"/>
                    <a:pt x="1015" y="158"/>
                    <a:pt x="1027" y="155"/>
                  </a:cubicBezTo>
                  <a:cubicBezTo>
                    <a:pt x="1038" y="151"/>
                    <a:pt x="1037" y="166"/>
                    <a:pt x="1038" y="171"/>
                  </a:cubicBezTo>
                  <a:cubicBezTo>
                    <a:pt x="1040" y="176"/>
                    <a:pt x="1047" y="177"/>
                    <a:pt x="1058" y="172"/>
                  </a:cubicBezTo>
                  <a:cubicBezTo>
                    <a:pt x="1069" y="167"/>
                    <a:pt x="1066" y="155"/>
                    <a:pt x="1066" y="148"/>
                  </a:cubicBezTo>
                  <a:cubicBezTo>
                    <a:pt x="1066" y="141"/>
                    <a:pt x="1064" y="138"/>
                    <a:pt x="1071" y="129"/>
                  </a:cubicBezTo>
                  <a:cubicBezTo>
                    <a:pt x="1079" y="120"/>
                    <a:pt x="1085" y="114"/>
                    <a:pt x="1092" y="109"/>
                  </a:cubicBezTo>
                  <a:cubicBezTo>
                    <a:pt x="1099" y="105"/>
                    <a:pt x="1098" y="113"/>
                    <a:pt x="1088" y="121"/>
                  </a:cubicBezTo>
                  <a:cubicBezTo>
                    <a:pt x="1078" y="130"/>
                    <a:pt x="1085" y="132"/>
                    <a:pt x="1090" y="142"/>
                  </a:cubicBezTo>
                  <a:cubicBezTo>
                    <a:pt x="1095" y="152"/>
                    <a:pt x="1105" y="142"/>
                    <a:pt x="1117" y="141"/>
                  </a:cubicBezTo>
                  <a:cubicBezTo>
                    <a:pt x="1130" y="139"/>
                    <a:pt x="1107" y="151"/>
                    <a:pt x="1097" y="151"/>
                  </a:cubicBezTo>
                  <a:cubicBezTo>
                    <a:pt x="1088" y="151"/>
                    <a:pt x="1097" y="162"/>
                    <a:pt x="1091" y="162"/>
                  </a:cubicBezTo>
                  <a:cubicBezTo>
                    <a:pt x="1085" y="162"/>
                    <a:pt x="1085" y="166"/>
                    <a:pt x="1084" y="176"/>
                  </a:cubicBezTo>
                  <a:cubicBezTo>
                    <a:pt x="1083" y="186"/>
                    <a:pt x="1080" y="183"/>
                    <a:pt x="1073" y="186"/>
                  </a:cubicBezTo>
                  <a:cubicBezTo>
                    <a:pt x="1066" y="189"/>
                    <a:pt x="1056" y="189"/>
                    <a:pt x="1045" y="187"/>
                  </a:cubicBezTo>
                  <a:cubicBezTo>
                    <a:pt x="1034" y="184"/>
                    <a:pt x="1035" y="174"/>
                    <a:pt x="1027" y="167"/>
                  </a:cubicBezTo>
                  <a:cubicBezTo>
                    <a:pt x="1020" y="161"/>
                    <a:pt x="1018" y="171"/>
                    <a:pt x="1018" y="175"/>
                  </a:cubicBezTo>
                  <a:cubicBezTo>
                    <a:pt x="1018" y="179"/>
                    <a:pt x="1011" y="189"/>
                    <a:pt x="1007" y="189"/>
                  </a:cubicBezTo>
                  <a:cubicBezTo>
                    <a:pt x="1004" y="189"/>
                    <a:pt x="994" y="199"/>
                    <a:pt x="988" y="207"/>
                  </a:cubicBezTo>
                  <a:cubicBezTo>
                    <a:pt x="982" y="215"/>
                    <a:pt x="978" y="210"/>
                    <a:pt x="976" y="207"/>
                  </a:cubicBezTo>
                  <a:cubicBezTo>
                    <a:pt x="974" y="204"/>
                    <a:pt x="980" y="199"/>
                    <a:pt x="977" y="190"/>
                  </a:cubicBezTo>
                  <a:cubicBezTo>
                    <a:pt x="973" y="182"/>
                    <a:pt x="960" y="175"/>
                    <a:pt x="964" y="156"/>
                  </a:cubicBezTo>
                  <a:cubicBezTo>
                    <a:pt x="968" y="136"/>
                    <a:pt x="959" y="146"/>
                    <a:pt x="946" y="148"/>
                  </a:cubicBezTo>
                  <a:cubicBezTo>
                    <a:pt x="932" y="150"/>
                    <a:pt x="928" y="156"/>
                    <a:pt x="927" y="161"/>
                  </a:cubicBezTo>
                  <a:cubicBezTo>
                    <a:pt x="926" y="166"/>
                    <a:pt x="919" y="176"/>
                    <a:pt x="910" y="185"/>
                  </a:cubicBezTo>
                  <a:cubicBezTo>
                    <a:pt x="902" y="194"/>
                    <a:pt x="908" y="202"/>
                    <a:pt x="912" y="212"/>
                  </a:cubicBezTo>
                  <a:cubicBezTo>
                    <a:pt x="916" y="222"/>
                    <a:pt x="927" y="209"/>
                    <a:pt x="931" y="200"/>
                  </a:cubicBezTo>
                  <a:cubicBezTo>
                    <a:pt x="934" y="192"/>
                    <a:pt x="938" y="188"/>
                    <a:pt x="943" y="192"/>
                  </a:cubicBezTo>
                  <a:cubicBezTo>
                    <a:pt x="948" y="196"/>
                    <a:pt x="936" y="204"/>
                    <a:pt x="934" y="214"/>
                  </a:cubicBezTo>
                  <a:cubicBezTo>
                    <a:pt x="932" y="224"/>
                    <a:pt x="937" y="223"/>
                    <a:pt x="949" y="220"/>
                  </a:cubicBezTo>
                  <a:cubicBezTo>
                    <a:pt x="961" y="216"/>
                    <a:pt x="955" y="214"/>
                    <a:pt x="964" y="218"/>
                  </a:cubicBezTo>
                  <a:cubicBezTo>
                    <a:pt x="973" y="222"/>
                    <a:pt x="956" y="226"/>
                    <a:pt x="945" y="226"/>
                  </a:cubicBezTo>
                  <a:cubicBezTo>
                    <a:pt x="934" y="227"/>
                    <a:pt x="938" y="235"/>
                    <a:pt x="947" y="242"/>
                  </a:cubicBezTo>
                  <a:cubicBezTo>
                    <a:pt x="957" y="248"/>
                    <a:pt x="952" y="258"/>
                    <a:pt x="947" y="259"/>
                  </a:cubicBezTo>
                  <a:cubicBezTo>
                    <a:pt x="941" y="260"/>
                    <a:pt x="930" y="262"/>
                    <a:pt x="913" y="265"/>
                  </a:cubicBezTo>
                  <a:cubicBezTo>
                    <a:pt x="896" y="268"/>
                    <a:pt x="911" y="282"/>
                    <a:pt x="908" y="290"/>
                  </a:cubicBezTo>
                  <a:cubicBezTo>
                    <a:pt x="904" y="297"/>
                    <a:pt x="904" y="314"/>
                    <a:pt x="911" y="315"/>
                  </a:cubicBezTo>
                  <a:cubicBezTo>
                    <a:pt x="919" y="316"/>
                    <a:pt x="919" y="328"/>
                    <a:pt x="915" y="332"/>
                  </a:cubicBezTo>
                  <a:cubicBezTo>
                    <a:pt x="910" y="337"/>
                    <a:pt x="910" y="341"/>
                    <a:pt x="899" y="348"/>
                  </a:cubicBezTo>
                  <a:cubicBezTo>
                    <a:pt x="889" y="356"/>
                    <a:pt x="897" y="363"/>
                    <a:pt x="894" y="373"/>
                  </a:cubicBezTo>
                  <a:cubicBezTo>
                    <a:pt x="890" y="383"/>
                    <a:pt x="882" y="377"/>
                    <a:pt x="872" y="388"/>
                  </a:cubicBezTo>
                  <a:cubicBezTo>
                    <a:pt x="862" y="399"/>
                    <a:pt x="857" y="407"/>
                    <a:pt x="850" y="420"/>
                  </a:cubicBezTo>
                  <a:cubicBezTo>
                    <a:pt x="842" y="433"/>
                    <a:pt x="841" y="433"/>
                    <a:pt x="851" y="449"/>
                  </a:cubicBezTo>
                  <a:cubicBezTo>
                    <a:pt x="860" y="464"/>
                    <a:pt x="851" y="468"/>
                    <a:pt x="843" y="481"/>
                  </a:cubicBezTo>
                  <a:cubicBezTo>
                    <a:pt x="835" y="495"/>
                    <a:pt x="846" y="496"/>
                    <a:pt x="849" y="508"/>
                  </a:cubicBezTo>
                  <a:cubicBezTo>
                    <a:pt x="852" y="519"/>
                    <a:pt x="859" y="517"/>
                    <a:pt x="862" y="529"/>
                  </a:cubicBezTo>
                  <a:cubicBezTo>
                    <a:pt x="864" y="540"/>
                    <a:pt x="867" y="544"/>
                    <a:pt x="879" y="552"/>
                  </a:cubicBezTo>
                  <a:cubicBezTo>
                    <a:pt x="891" y="561"/>
                    <a:pt x="903" y="572"/>
                    <a:pt x="909" y="570"/>
                  </a:cubicBezTo>
                  <a:cubicBezTo>
                    <a:pt x="915" y="567"/>
                    <a:pt x="924" y="561"/>
                    <a:pt x="943" y="561"/>
                  </a:cubicBezTo>
                  <a:cubicBezTo>
                    <a:pt x="963" y="562"/>
                    <a:pt x="956" y="553"/>
                    <a:pt x="976" y="550"/>
                  </a:cubicBezTo>
                  <a:cubicBezTo>
                    <a:pt x="996" y="546"/>
                    <a:pt x="985" y="552"/>
                    <a:pt x="988" y="558"/>
                  </a:cubicBezTo>
                  <a:cubicBezTo>
                    <a:pt x="990" y="564"/>
                    <a:pt x="1001" y="570"/>
                    <a:pt x="1016" y="571"/>
                  </a:cubicBezTo>
                  <a:cubicBezTo>
                    <a:pt x="1032" y="572"/>
                    <a:pt x="1019" y="590"/>
                    <a:pt x="1018" y="602"/>
                  </a:cubicBezTo>
                  <a:cubicBezTo>
                    <a:pt x="1017" y="614"/>
                    <a:pt x="1018" y="614"/>
                    <a:pt x="1026" y="624"/>
                  </a:cubicBezTo>
                  <a:cubicBezTo>
                    <a:pt x="1033" y="634"/>
                    <a:pt x="1043" y="657"/>
                    <a:pt x="1046" y="668"/>
                  </a:cubicBezTo>
                  <a:cubicBezTo>
                    <a:pt x="1048" y="680"/>
                    <a:pt x="1043" y="694"/>
                    <a:pt x="1037" y="705"/>
                  </a:cubicBezTo>
                  <a:cubicBezTo>
                    <a:pt x="1030" y="715"/>
                    <a:pt x="1032" y="741"/>
                    <a:pt x="1047" y="759"/>
                  </a:cubicBezTo>
                  <a:cubicBezTo>
                    <a:pt x="1061" y="778"/>
                    <a:pt x="1053" y="777"/>
                    <a:pt x="1053" y="796"/>
                  </a:cubicBezTo>
                  <a:cubicBezTo>
                    <a:pt x="1053" y="816"/>
                    <a:pt x="1063" y="812"/>
                    <a:pt x="1070" y="823"/>
                  </a:cubicBezTo>
                  <a:cubicBezTo>
                    <a:pt x="1078" y="834"/>
                    <a:pt x="1075" y="854"/>
                    <a:pt x="1081" y="865"/>
                  </a:cubicBezTo>
                  <a:cubicBezTo>
                    <a:pt x="1088" y="876"/>
                    <a:pt x="1100" y="866"/>
                    <a:pt x="1113" y="861"/>
                  </a:cubicBezTo>
                  <a:cubicBezTo>
                    <a:pt x="1127" y="856"/>
                    <a:pt x="1133" y="858"/>
                    <a:pt x="1149" y="846"/>
                  </a:cubicBezTo>
                  <a:cubicBezTo>
                    <a:pt x="1165" y="834"/>
                    <a:pt x="1177" y="811"/>
                    <a:pt x="1177" y="804"/>
                  </a:cubicBezTo>
                  <a:cubicBezTo>
                    <a:pt x="1177" y="797"/>
                    <a:pt x="1182" y="795"/>
                    <a:pt x="1191" y="791"/>
                  </a:cubicBezTo>
                  <a:cubicBezTo>
                    <a:pt x="1199" y="788"/>
                    <a:pt x="1197" y="766"/>
                    <a:pt x="1197" y="760"/>
                  </a:cubicBezTo>
                  <a:cubicBezTo>
                    <a:pt x="1196" y="754"/>
                    <a:pt x="1198" y="749"/>
                    <a:pt x="1202" y="746"/>
                  </a:cubicBezTo>
                  <a:cubicBezTo>
                    <a:pt x="1205" y="742"/>
                    <a:pt x="1226" y="722"/>
                    <a:pt x="1234" y="714"/>
                  </a:cubicBezTo>
                  <a:cubicBezTo>
                    <a:pt x="1241" y="705"/>
                    <a:pt x="1234" y="694"/>
                    <a:pt x="1233" y="680"/>
                  </a:cubicBezTo>
                  <a:cubicBezTo>
                    <a:pt x="1231" y="667"/>
                    <a:pt x="1226" y="662"/>
                    <a:pt x="1226" y="646"/>
                  </a:cubicBezTo>
                  <a:cubicBezTo>
                    <a:pt x="1226" y="630"/>
                    <a:pt x="1221" y="631"/>
                    <a:pt x="1249" y="605"/>
                  </a:cubicBezTo>
                  <a:cubicBezTo>
                    <a:pt x="1277" y="579"/>
                    <a:pt x="1303" y="538"/>
                    <a:pt x="1305" y="529"/>
                  </a:cubicBezTo>
                  <a:cubicBezTo>
                    <a:pt x="1308" y="519"/>
                    <a:pt x="1307" y="512"/>
                    <a:pt x="1305" y="505"/>
                  </a:cubicBezTo>
                  <a:cubicBezTo>
                    <a:pt x="1303" y="498"/>
                    <a:pt x="1267" y="512"/>
                    <a:pt x="1259" y="512"/>
                  </a:cubicBezTo>
                  <a:cubicBezTo>
                    <a:pt x="1250" y="512"/>
                    <a:pt x="1235" y="493"/>
                    <a:pt x="1234" y="487"/>
                  </a:cubicBezTo>
                  <a:cubicBezTo>
                    <a:pt x="1232" y="480"/>
                    <a:pt x="1219" y="473"/>
                    <a:pt x="1208" y="463"/>
                  </a:cubicBezTo>
                  <a:cubicBezTo>
                    <a:pt x="1197" y="453"/>
                    <a:pt x="1206" y="439"/>
                    <a:pt x="1197" y="428"/>
                  </a:cubicBezTo>
                  <a:cubicBezTo>
                    <a:pt x="1189" y="417"/>
                    <a:pt x="1185" y="401"/>
                    <a:pt x="1183" y="391"/>
                  </a:cubicBezTo>
                  <a:cubicBezTo>
                    <a:pt x="1181" y="382"/>
                    <a:pt x="1196" y="398"/>
                    <a:pt x="1207" y="411"/>
                  </a:cubicBezTo>
                  <a:cubicBezTo>
                    <a:pt x="1218" y="423"/>
                    <a:pt x="1232" y="447"/>
                    <a:pt x="1236" y="455"/>
                  </a:cubicBezTo>
                  <a:cubicBezTo>
                    <a:pt x="1240" y="464"/>
                    <a:pt x="1244" y="476"/>
                    <a:pt x="1245" y="487"/>
                  </a:cubicBezTo>
                  <a:cubicBezTo>
                    <a:pt x="1245" y="497"/>
                    <a:pt x="1252" y="498"/>
                    <a:pt x="1262" y="497"/>
                  </a:cubicBezTo>
                  <a:cubicBezTo>
                    <a:pt x="1272" y="497"/>
                    <a:pt x="1308" y="478"/>
                    <a:pt x="1320" y="472"/>
                  </a:cubicBezTo>
                  <a:cubicBezTo>
                    <a:pt x="1333" y="466"/>
                    <a:pt x="1348" y="449"/>
                    <a:pt x="1354" y="432"/>
                  </a:cubicBezTo>
                  <a:cubicBezTo>
                    <a:pt x="1360" y="415"/>
                    <a:pt x="1341" y="417"/>
                    <a:pt x="1333" y="409"/>
                  </a:cubicBezTo>
                  <a:cubicBezTo>
                    <a:pt x="1325" y="401"/>
                    <a:pt x="1325" y="409"/>
                    <a:pt x="1314" y="412"/>
                  </a:cubicBezTo>
                  <a:cubicBezTo>
                    <a:pt x="1304" y="414"/>
                    <a:pt x="1296" y="401"/>
                    <a:pt x="1280" y="386"/>
                  </a:cubicBezTo>
                  <a:cubicBezTo>
                    <a:pt x="1264" y="370"/>
                    <a:pt x="1274" y="375"/>
                    <a:pt x="1277" y="372"/>
                  </a:cubicBezTo>
                  <a:cubicBezTo>
                    <a:pt x="1281" y="369"/>
                    <a:pt x="1297" y="380"/>
                    <a:pt x="1306" y="391"/>
                  </a:cubicBezTo>
                  <a:cubicBezTo>
                    <a:pt x="1315" y="401"/>
                    <a:pt x="1317" y="397"/>
                    <a:pt x="1328" y="397"/>
                  </a:cubicBezTo>
                  <a:cubicBezTo>
                    <a:pt x="1339" y="397"/>
                    <a:pt x="1341" y="402"/>
                    <a:pt x="1356" y="407"/>
                  </a:cubicBezTo>
                  <a:cubicBezTo>
                    <a:pt x="1370" y="411"/>
                    <a:pt x="1378" y="405"/>
                    <a:pt x="1390" y="406"/>
                  </a:cubicBezTo>
                  <a:cubicBezTo>
                    <a:pt x="1402" y="407"/>
                    <a:pt x="1400" y="413"/>
                    <a:pt x="1409" y="427"/>
                  </a:cubicBezTo>
                  <a:cubicBezTo>
                    <a:pt x="1417" y="440"/>
                    <a:pt x="1414" y="436"/>
                    <a:pt x="1432" y="438"/>
                  </a:cubicBezTo>
                  <a:cubicBezTo>
                    <a:pt x="1451" y="439"/>
                    <a:pt x="1437" y="438"/>
                    <a:pt x="1437" y="449"/>
                  </a:cubicBezTo>
                  <a:cubicBezTo>
                    <a:pt x="1437" y="461"/>
                    <a:pt x="1439" y="465"/>
                    <a:pt x="1450" y="480"/>
                  </a:cubicBezTo>
                  <a:cubicBezTo>
                    <a:pt x="1461" y="494"/>
                    <a:pt x="1465" y="521"/>
                    <a:pt x="1468" y="535"/>
                  </a:cubicBezTo>
                  <a:cubicBezTo>
                    <a:pt x="1472" y="548"/>
                    <a:pt x="1479" y="535"/>
                    <a:pt x="1490" y="535"/>
                  </a:cubicBezTo>
                  <a:cubicBezTo>
                    <a:pt x="1500" y="535"/>
                    <a:pt x="1490" y="544"/>
                    <a:pt x="1499" y="557"/>
                  </a:cubicBezTo>
                  <a:cubicBezTo>
                    <a:pt x="1507" y="571"/>
                    <a:pt x="1513" y="553"/>
                    <a:pt x="1513" y="548"/>
                  </a:cubicBezTo>
                  <a:cubicBezTo>
                    <a:pt x="1513" y="543"/>
                    <a:pt x="1508" y="530"/>
                    <a:pt x="1503" y="526"/>
                  </a:cubicBezTo>
                  <a:cubicBezTo>
                    <a:pt x="1498" y="522"/>
                    <a:pt x="1491" y="523"/>
                    <a:pt x="1497" y="516"/>
                  </a:cubicBezTo>
                  <a:cubicBezTo>
                    <a:pt x="1503" y="509"/>
                    <a:pt x="1498" y="503"/>
                    <a:pt x="1498" y="493"/>
                  </a:cubicBezTo>
                  <a:cubicBezTo>
                    <a:pt x="1498" y="484"/>
                    <a:pt x="1499" y="477"/>
                    <a:pt x="1503" y="473"/>
                  </a:cubicBezTo>
                  <a:cubicBezTo>
                    <a:pt x="1507" y="469"/>
                    <a:pt x="1522" y="454"/>
                    <a:pt x="1532" y="443"/>
                  </a:cubicBezTo>
                  <a:cubicBezTo>
                    <a:pt x="1541" y="432"/>
                    <a:pt x="1548" y="430"/>
                    <a:pt x="1561" y="431"/>
                  </a:cubicBezTo>
                  <a:cubicBezTo>
                    <a:pt x="1574" y="432"/>
                    <a:pt x="1564" y="433"/>
                    <a:pt x="1571" y="444"/>
                  </a:cubicBezTo>
                  <a:cubicBezTo>
                    <a:pt x="1579" y="454"/>
                    <a:pt x="1580" y="468"/>
                    <a:pt x="1589" y="478"/>
                  </a:cubicBezTo>
                  <a:cubicBezTo>
                    <a:pt x="1597" y="488"/>
                    <a:pt x="1598" y="476"/>
                    <a:pt x="1605" y="473"/>
                  </a:cubicBezTo>
                  <a:cubicBezTo>
                    <a:pt x="1612" y="470"/>
                    <a:pt x="1607" y="483"/>
                    <a:pt x="1612" y="493"/>
                  </a:cubicBezTo>
                  <a:cubicBezTo>
                    <a:pt x="1617" y="503"/>
                    <a:pt x="1614" y="517"/>
                    <a:pt x="1614" y="526"/>
                  </a:cubicBezTo>
                  <a:cubicBezTo>
                    <a:pt x="1614" y="535"/>
                    <a:pt x="1625" y="545"/>
                    <a:pt x="1632" y="553"/>
                  </a:cubicBezTo>
                  <a:cubicBezTo>
                    <a:pt x="1639" y="561"/>
                    <a:pt x="1636" y="566"/>
                    <a:pt x="1632" y="569"/>
                  </a:cubicBezTo>
                  <a:cubicBezTo>
                    <a:pt x="1628" y="572"/>
                    <a:pt x="1619" y="561"/>
                    <a:pt x="1612" y="554"/>
                  </a:cubicBezTo>
                  <a:cubicBezTo>
                    <a:pt x="1606" y="547"/>
                    <a:pt x="1596" y="551"/>
                    <a:pt x="1602" y="559"/>
                  </a:cubicBezTo>
                  <a:cubicBezTo>
                    <a:pt x="1609" y="566"/>
                    <a:pt x="1613" y="580"/>
                    <a:pt x="1621" y="594"/>
                  </a:cubicBezTo>
                  <a:cubicBezTo>
                    <a:pt x="1628" y="609"/>
                    <a:pt x="1644" y="625"/>
                    <a:pt x="1655" y="641"/>
                  </a:cubicBezTo>
                  <a:cubicBezTo>
                    <a:pt x="1666" y="656"/>
                    <a:pt x="1702" y="662"/>
                    <a:pt x="1715" y="662"/>
                  </a:cubicBezTo>
                  <a:cubicBezTo>
                    <a:pt x="1729" y="662"/>
                    <a:pt x="1756" y="674"/>
                    <a:pt x="1769" y="676"/>
                  </a:cubicBezTo>
                  <a:close/>
                  <a:moveTo>
                    <a:pt x="1185" y="349"/>
                  </a:moveTo>
                  <a:cubicBezTo>
                    <a:pt x="1180" y="359"/>
                    <a:pt x="1177" y="366"/>
                    <a:pt x="1170" y="364"/>
                  </a:cubicBezTo>
                  <a:cubicBezTo>
                    <a:pt x="1162" y="361"/>
                    <a:pt x="1137" y="362"/>
                    <a:pt x="1124" y="358"/>
                  </a:cubicBezTo>
                  <a:cubicBezTo>
                    <a:pt x="1112" y="354"/>
                    <a:pt x="1093" y="346"/>
                    <a:pt x="1090" y="355"/>
                  </a:cubicBezTo>
                  <a:cubicBezTo>
                    <a:pt x="1086" y="364"/>
                    <a:pt x="1098" y="372"/>
                    <a:pt x="1077" y="364"/>
                  </a:cubicBezTo>
                  <a:cubicBezTo>
                    <a:pt x="1056" y="357"/>
                    <a:pt x="1033" y="348"/>
                    <a:pt x="1031" y="341"/>
                  </a:cubicBezTo>
                  <a:cubicBezTo>
                    <a:pt x="1028" y="334"/>
                    <a:pt x="1039" y="316"/>
                    <a:pt x="1024" y="316"/>
                  </a:cubicBezTo>
                  <a:cubicBezTo>
                    <a:pt x="1009" y="316"/>
                    <a:pt x="988" y="315"/>
                    <a:pt x="981" y="320"/>
                  </a:cubicBezTo>
                  <a:cubicBezTo>
                    <a:pt x="974" y="325"/>
                    <a:pt x="948" y="334"/>
                    <a:pt x="940" y="332"/>
                  </a:cubicBezTo>
                  <a:cubicBezTo>
                    <a:pt x="932" y="329"/>
                    <a:pt x="920" y="327"/>
                    <a:pt x="934" y="321"/>
                  </a:cubicBezTo>
                  <a:cubicBezTo>
                    <a:pt x="947" y="315"/>
                    <a:pt x="963" y="318"/>
                    <a:pt x="965" y="310"/>
                  </a:cubicBezTo>
                  <a:cubicBezTo>
                    <a:pt x="967" y="301"/>
                    <a:pt x="953" y="300"/>
                    <a:pt x="967" y="292"/>
                  </a:cubicBezTo>
                  <a:cubicBezTo>
                    <a:pt x="980" y="284"/>
                    <a:pt x="975" y="278"/>
                    <a:pt x="984" y="274"/>
                  </a:cubicBezTo>
                  <a:cubicBezTo>
                    <a:pt x="994" y="269"/>
                    <a:pt x="1006" y="270"/>
                    <a:pt x="1013" y="268"/>
                  </a:cubicBezTo>
                  <a:cubicBezTo>
                    <a:pt x="1020" y="265"/>
                    <a:pt x="1011" y="263"/>
                    <a:pt x="1024" y="270"/>
                  </a:cubicBezTo>
                  <a:cubicBezTo>
                    <a:pt x="1037" y="278"/>
                    <a:pt x="1046" y="292"/>
                    <a:pt x="1053" y="293"/>
                  </a:cubicBezTo>
                  <a:cubicBezTo>
                    <a:pt x="1059" y="294"/>
                    <a:pt x="1064" y="299"/>
                    <a:pt x="1059" y="302"/>
                  </a:cubicBezTo>
                  <a:cubicBezTo>
                    <a:pt x="1055" y="306"/>
                    <a:pt x="1048" y="308"/>
                    <a:pt x="1046" y="308"/>
                  </a:cubicBezTo>
                  <a:cubicBezTo>
                    <a:pt x="1043" y="308"/>
                    <a:pt x="1042" y="315"/>
                    <a:pt x="1044" y="316"/>
                  </a:cubicBezTo>
                  <a:cubicBezTo>
                    <a:pt x="1047" y="316"/>
                    <a:pt x="1053" y="327"/>
                    <a:pt x="1057" y="324"/>
                  </a:cubicBezTo>
                  <a:cubicBezTo>
                    <a:pt x="1061" y="321"/>
                    <a:pt x="1057" y="316"/>
                    <a:pt x="1064" y="313"/>
                  </a:cubicBezTo>
                  <a:cubicBezTo>
                    <a:pt x="1072" y="311"/>
                    <a:pt x="1080" y="307"/>
                    <a:pt x="1076" y="302"/>
                  </a:cubicBezTo>
                  <a:cubicBezTo>
                    <a:pt x="1073" y="297"/>
                    <a:pt x="1069" y="291"/>
                    <a:pt x="1076" y="295"/>
                  </a:cubicBezTo>
                  <a:cubicBezTo>
                    <a:pt x="1083" y="298"/>
                    <a:pt x="1089" y="296"/>
                    <a:pt x="1081" y="289"/>
                  </a:cubicBezTo>
                  <a:cubicBezTo>
                    <a:pt x="1074" y="281"/>
                    <a:pt x="1071" y="281"/>
                    <a:pt x="1062" y="274"/>
                  </a:cubicBezTo>
                  <a:cubicBezTo>
                    <a:pt x="1053" y="268"/>
                    <a:pt x="1043" y="264"/>
                    <a:pt x="1043" y="259"/>
                  </a:cubicBezTo>
                  <a:cubicBezTo>
                    <a:pt x="1043" y="254"/>
                    <a:pt x="1037" y="245"/>
                    <a:pt x="1046" y="248"/>
                  </a:cubicBezTo>
                  <a:cubicBezTo>
                    <a:pt x="1055" y="252"/>
                    <a:pt x="1087" y="269"/>
                    <a:pt x="1087" y="276"/>
                  </a:cubicBezTo>
                  <a:cubicBezTo>
                    <a:pt x="1087" y="283"/>
                    <a:pt x="1096" y="295"/>
                    <a:pt x="1088" y="300"/>
                  </a:cubicBezTo>
                  <a:cubicBezTo>
                    <a:pt x="1080" y="306"/>
                    <a:pt x="1096" y="308"/>
                    <a:pt x="1099" y="311"/>
                  </a:cubicBezTo>
                  <a:cubicBezTo>
                    <a:pt x="1102" y="315"/>
                    <a:pt x="1101" y="324"/>
                    <a:pt x="1110" y="322"/>
                  </a:cubicBezTo>
                  <a:cubicBezTo>
                    <a:pt x="1119" y="321"/>
                    <a:pt x="1126" y="322"/>
                    <a:pt x="1121" y="312"/>
                  </a:cubicBezTo>
                  <a:cubicBezTo>
                    <a:pt x="1116" y="303"/>
                    <a:pt x="1107" y="299"/>
                    <a:pt x="1116" y="295"/>
                  </a:cubicBezTo>
                  <a:cubicBezTo>
                    <a:pt x="1124" y="292"/>
                    <a:pt x="1126" y="288"/>
                    <a:pt x="1128" y="302"/>
                  </a:cubicBezTo>
                  <a:cubicBezTo>
                    <a:pt x="1131" y="316"/>
                    <a:pt x="1128" y="322"/>
                    <a:pt x="1148" y="322"/>
                  </a:cubicBezTo>
                  <a:cubicBezTo>
                    <a:pt x="1168" y="323"/>
                    <a:pt x="1181" y="317"/>
                    <a:pt x="1184" y="323"/>
                  </a:cubicBezTo>
                  <a:cubicBezTo>
                    <a:pt x="1186" y="329"/>
                    <a:pt x="1190" y="339"/>
                    <a:pt x="1185" y="349"/>
                  </a:cubicBezTo>
                  <a:close/>
                  <a:moveTo>
                    <a:pt x="1218" y="286"/>
                  </a:moveTo>
                  <a:cubicBezTo>
                    <a:pt x="1204" y="285"/>
                    <a:pt x="1181" y="281"/>
                    <a:pt x="1170" y="281"/>
                  </a:cubicBezTo>
                  <a:cubicBezTo>
                    <a:pt x="1160" y="281"/>
                    <a:pt x="1155" y="283"/>
                    <a:pt x="1155" y="283"/>
                  </a:cubicBezTo>
                  <a:cubicBezTo>
                    <a:pt x="1146" y="281"/>
                    <a:pt x="1124" y="287"/>
                    <a:pt x="1135" y="273"/>
                  </a:cubicBezTo>
                  <a:cubicBezTo>
                    <a:pt x="1146" y="258"/>
                    <a:pt x="1139" y="240"/>
                    <a:pt x="1153" y="245"/>
                  </a:cubicBezTo>
                  <a:cubicBezTo>
                    <a:pt x="1166" y="250"/>
                    <a:pt x="1167" y="269"/>
                    <a:pt x="1176" y="258"/>
                  </a:cubicBezTo>
                  <a:cubicBezTo>
                    <a:pt x="1184" y="246"/>
                    <a:pt x="1193" y="232"/>
                    <a:pt x="1196" y="242"/>
                  </a:cubicBezTo>
                  <a:cubicBezTo>
                    <a:pt x="1198" y="251"/>
                    <a:pt x="1184" y="258"/>
                    <a:pt x="1202" y="266"/>
                  </a:cubicBezTo>
                  <a:cubicBezTo>
                    <a:pt x="1219" y="274"/>
                    <a:pt x="1231" y="287"/>
                    <a:pt x="1218" y="286"/>
                  </a:cubicBezTo>
                  <a:close/>
                  <a:moveTo>
                    <a:pt x="1298" y="317"/>
                  </a:moveTo>
                  <a:cubicBezTo>
                    <a:pt x="1286" y="317"/>
                    <a:pt x="1271" y="315"/>
                    <a:pt x="1271" y="308"/>
                  </a:cubicBezTo>
                  <a:cubicBezTo>
                    <a:pt x="1271" y="301"/>
                    <a:pt x="1271" y="292"/>
                    <a:pt x="1271" y="292"/>
                  </a:cubicBezTo>
                  <a:cubicBezTo>
                    <a:pt x="1264" y="276"/>
                    <a:pt x="1255" y="273"/>
                    <a:pt x="1255" y="262"/>
                  </a:cubicBezTo>
                  <a:cubicBezTo>
                    <a:pt x="1255" y="251"/>
                    <a:pt x="1262" y="242"/>
                    <a:pt x="1276" y="242"/>
                  </a:cubicBezTo>
                  <a:cubicBezTo>
                    <a:pt x="1289" y="242"/>
                    <a:pt x="1296" y="240"/>
                    <a:pt x="1286" y="252"/>
                  </a:cubicBezTo>
                  <a:cubicBezTo>
                    <a:pt x="1276" y="263"/>
                    <a:pt x="1266" y="264"/>
                    <a:pt x="1280" y="283"/>
                  </a:cubicBezTo>
                  <a:cubicBezTo>
                    <a:pt x="1293" y="301"/>
                    <a:pt x="1311" y="317"/>
                    <a:pt x="1298" y="317"/>
                  </a:cubicBezTo>
                  <a:close/>
                  <a:moveTo>
                    <a:pt x="1756" y="431"/>
                  </a:moveTo>
                  <a:cubicBezTo>
                    <a:pt x="1762" y="433"/>
                    <a:pt x="1764" y="405"/>
                    <a:pt x="1752" y="409"/>
                  </a:cubicBezTo>
                  <a:cubicBezTo>
                    <a:pt x="1739" y="413"/>
                    <a:pt x="1748" y="429"/>
                    <a:pt x="1756" y="431"/>
                  </a:cubicBezTo>
                  <a:close/>
                  <a:moveTo>
                    <a:pt x="1773" y="511"/>
                  </a:moveTo>
                  <a:cubicBezTo>
                    <a:pt x="1778" y="515"/>
                    <a:pt x="1779" y="522"/>
                    <a:pt x="1778" y="532"/>
                  </a:cubicBezTo>
                  <a:cubicBezTo>
                    <a:pt x="1777" y="543"/>
                    <a:pt x="1768" y="542"/>
                    <a:pt x="1784" y="548"/>
                  </a:cubicBezTo>
                  <a:cubicBezTo>
                    <a:pt x="1800" y="555"/>
                    <a:pt x="1819" y="566"/>
                    <a:pt x="1814" y="545"/>
                  </a:cubicBezTo>
                  <a:cubicBezTo>
                    <a:pt x="1809" y="525"/>
                    <a:pt x="1813" y="522"/>
                    <a:pt x="1796" y="506"/>
                  </a:cubicBezTo>
                  <a:cubicBezTo>
                    <a:pt x="1779" y="490"/>
                    <a:pt x="1778" y="500"/>
                    <a:pt x="1776" y="487"/>
                  </a:cubicBezTo>
                  <a:cubicBezTo>
                    <a:pt x="1774" y="474"/>
                    <a:pt x="1770" y="449"/>
                    <a:pt x="1763" y="458"/>
                  </a:cubicBezTo>
                  <a:cubicBezTo>
                    <a:pt x="1757" y="467"/>
                    <a:pt x="1753" y="470"/>
                    <a:pt x="1759" y="484"/>
                  </a:cubicBezTo>
                  <a:cubicBezTo>
                    <a:pt x="1766" y="498"/>
                    <a:pt x="1767" y="508"/>
                    <a:pt x="1773" y="511"/>
                  </a:cubicBezTo>
                  <a:close/>
                  <a:moveTo>
                    <a:pt x="1737" y="545"/>
                  </a:moveTo>
                  <a:cubicBezTo>
                    <a:pt x="1731" y="552"/>
                    <a:pt x="1720" y="568"/>
                    <a:pt x="1712" y="574"/>
                  </a:cubicBezTo>
                  <a:cubicBezTo>
                    <a:pt x="1704" y="580"/>
                    <a:pt x="1691" y="572"/>
                    <a:pt x="1692" y="585"/>
                  </a:cubicBezTo>
                  <a:cubicBezTo>
                    <a:pt x="1693" y="598"/>
                    <a:pt x="1694" y="604"/>
                    <a:pt x="1695" y="614"/>
                  </a:cubicBezTo>
                  <a:cubicBezTo>
                    <a:pt x="1696" y="623"/>
                    <a:pt x="1698" y="629"/>
                    <a:pt x="1712" y="629"/>
                  </a:cubicBezTo>
                  <a:cubicBezTo>
                    <a:pt x="1726" y="629"/>
                    <a:pt x="1733" y="633"/>
                    <a:pt x="1738" y="632"/>
                  </a:cubicBezTo>
                  <a:cubicBezTo>
                    <a:pt x="1742" y="630"/>
                    <a:pt x="1741" y="621"/>
                    <a:pt x="1747" y="610"/>
                  </a:cubicBezTo>
                  <a:cubicBezTo>
                    <a:pt x="1753" y="598"/>
                    <a:pt x="1762" y="601"/>
                    <a:pt x="1758" y="593"/>
                  </a:cubicBezTo>
                  <a:cubicBezTo>
                    <a:pt x="1755" y="584"/>
                    <a:pt x="1755" y="586"/>
                    <a:pt x="1755" y="578"/>
                  </a:cubicBezTo>
                  <a:cubicBezTo>
                    <a:pt x="1755" y="569"/>
                    <a:pt x="1759" y="575"/>
                    <a:pt x="1757" y="561"/>
                  </a:cubicBezTo>
                  <a:cubicBezTo>
                    <a:pt x="1754" y="546"/>
                    <a:pt x="1743" y="536"/>
                    <a:pt x="1737" y="545"/>
                  </a:cubicBezTo>
                  <a:close/>
                  <a:moveTo>
                    <a:pt x="1936" y="632"/>
                  </a:moveTo>
                  <a:cubicBezTo>
                    <a:pt x="1924" y="619"/>
                    <a:pt x="1903" y="610"/>
                    <a:pt x="1895" y="611"/>
                  </a:cubicBezTo>
                  <a:cubicBezTo>
                    <a:pt x="1886" y="612"/>
                    <a:pt x="1879" y="625"/>
                    <a:pt x="1874" y="620"/>
                  </a:cubicBezTo>
                  <a:cubicBezTo>
                    <a:pt x="1869" y="615"/>
                    <a:pt x="1855" y="593"/>
                    <a:pt x="1847" y="599"/>
                  </a:cubicBezTo>
                  <a:cubicBezTo>
                    <a:pt x="1840" y="606"/>
                    <a:pt x="1848" y="614"/>
                    <a:pt x="1839" y="614"/>
                  </a:cubicBezTo>
                  <a:cubicBezTo>
                    <a:pt x="1829" y="614"/>
                    <a:pt x="1827" y="625"/>
                    <a:pt x="1825" y="610"/>
                  </a:cubicBezTo>
                  <a:cubicBezTo>
                    <a:pt x="1823" y="595"/>
                    <a:pt x="1815" y="587"/>
                    <a:pt x="1813" y="598"/>
                  </a:cubicBezTo>
                  <a:cubicBezTo>
                    <a:pt x="1811" y="610"/>
                    <a:pt x="1810" y="617"/>
                    <a:pt x="1806" y="609"/>
                  </a:cubicBezTo>
                  <a:cubicBezTo>
                    <a:pt x="1801" y="600"/>
                    <a:pt x="1798" y="606"/>
                    <a:pt x="1798" y="597"/>
                  </a:cubicBezTo>
                  <a:cubicBezTo>
                    <a:pt x="1798" y="589"/>
                    <a:pt x="1779" y="580"/>
                    <a:pt x="1772" y="589"/>
                  </a:cubicBezTo>
                  <a:cubicBezTo>
                    <a:pt x="1767" y="595"/>
                    <a:pt x="1765" y="596"/>
                    <a:pt x="1763" y="609"/>
                  </a:cubicBezTo>
                  <a:cubicBezTo>
                    <a:pt x="1761" y="622"/>
                    <a:pt x="1757" y="643"/>
                    <a:pt x="1767" y="637"/>
                  </a:cubicBezTo>
                  <a:cubicBezTo>
                    <a:pt x="1777" y="632"/>
                    <a:pt x="1779" y="636"/>
                    <a:pt x="1784" y="630"/>
                  </a:cubicBezTo>
                  <a:cubicBezTo>
                    <a:pt x="1789" y="623"/>
                    <a:pt x="1794" y="619"/>
                    <a:pt x="1803" y="623"/>
                  </a:cubicBezTo>
                  <a:cubicBezTo>
                    <a:pt x="1811" y="627"/>
                    <a:pt x="1808" y="627"/>
                    <a:pt x="1823" y="625"/>
                  </a:cubicBezTo>
                  <a:cubicBezTo>
                    <a:pt x="1838" y="623"/>
                    <a:pt x="1845" y="623"/>
                    <a:pt x="1856" y="630"/>
                  </a:cubicBezTo>
                  <a:cubicBezTo>
                    <a:pt x="1866" y="636"/>
                    <a:pt x="1887" y="632"/>
                    <a:pt x="1887" y="639"/>
                  </a:cubicBezTo>
                  <a:cubicBezTo>
                    <a:pt x="1887" y="646"/>
                    <a:pt x="1865" y="650"/>
                    <a:pt x="1887" y="657"/>
                  </a:cubicBezTo>
                  <a:cubicBezTo>
                    <a:pt x="1909" y="664"/>
                    <a:pt x="1914" y="679"/>
                    <a:pt x="1920" y="671"/>
                  </a:cubicBezTo>
                  <a:cubicBezTo>
                    <a:pt x="1927" y="664"/>
                    <a:pt x="1936" y="653"/>
                    <a:pt x="1943" y="661"/>
                  </a:cubicBezTo>
                  <a:cubicBezTo>
                    <a:pt x="1949" y="668"/>
                    <a:pt x="1975" y="689"/>
                    <a:pt x="1970" y="678"/>
                  </a:cubicBezTo>
                  <a:cubicBezTo>
                    <a:pt x="1966" y="667"/>
                    <a:pt x="1967" y="656"/>
                    <a:pt x="1982" y="644"/>
                  </a:cubicBezTo>
                  <a:cubicBezTo>
                    <a:pt x="1997" y="632"/>
                    <a:pt x="1993" y="626"/>
                    <a:pt x="1986" y="626"/>
                  </a:cubicBezTo>
                  <a:cubicBezTo>
                    <a:pt x="1980" y="626"/>
                    <a:pt x="1980" y="634"/>
                    <a:pt x="1965" y="636"/>
                  </a:cubicBezTo>
                  <a:cubicBezTo>
                    <a:pt x="1949" y="638"/>
                    <a:pt x="1949" y="646"/>
                    <a:pt x="1936" y="632"/>
                  </a:cubicBezTo>
                  <a:close/>
                  <a:moveTo>
                    <a:pt x="1943" y="755"/>
                  </a:moveTo>
                  <a:cubicBezTo>
                    <a:pt x="1934" y="733"/>
                    <a:pt x="1934" y="716"/>
                    <a:pt x="1930" y="706"/>
                  </a:cubicBezTo>
                  <a:cubicBezTo>
                    <a:pt x="1925" y="697"/>
                    <a:pt x="1929" y="685"/>
                    <a:pt x="1914" y="685"/>
                  </a:cubicBezTo>
                  <a:cubicBezTo>
                    <a:pt x="1909" y="685"/>
                    <a:pt x="1909" y="689"/>
                    <a:pt x="1904" y="702"/>
                  </a:cubicBezTo>
                  <a:cubicBezTo>
                    <a:pt x="1899" y="714"/>
                    <a:pt x="1905" y="737"/>
                    <a:pt x="1893" y="734"/>
                  </a:cubicBezTo>
                  <a:cubicBezTo>
                    <a:pt x="1880" y="731"/>
                    <a:pt x="1875" y="725"/>
                    <a:pt x="1872" y="713"/>
                  </a:cubicBezTo>
                  <a:cubicBezTo>
                    <a:pt x="1869" y="701"/>
                    <a:pt x="1876" y="689"/>
                    <a:pt x="1866" y="689"/>
                  </a:cubicBezTo>
                  <a:cubicBezTo>
                    <a:pt x="1857" y="689"/>
                    <a:pt x="1830" y="683"/>
                    <a:pt x="1824" y="693"/>
                  </a:cubicBezTo>
                  <a:cubicBezTo>
                    <a:pt x="1817" y="703"/>
                    <a:pt x="1826" y="707"/>
                    <a:pt x="1811" y="707"/>
                  </a:cubicBezTo>
                  <a:cubicBezTo>
                    <a:pt x="1797" y="707"/>
                    <a:pt x="1792" y="707"/>
                    <a:pt x="1784" y="717"/>
                  </a:cubicBezTo>
                  <a:cubicBezTo>
                    <a:pt x="1776" y="726"/>
                    <a:pt x="1766" y="753"/>
                    <a:pt x="1725" y="755"/>
                  </a:cubicBezTo>
                  <a:cubicBezTo>
                    <a:pt x="1685" y="756"/>
                    <a:pt x="1705" y="778"/>
                    <a:pt x="1705" y="802"/>
                  </a:cubicBezTo>
                  <a:cubicBezTo>
                    <a:pt x="1705" y="825"/>
                    <a:pt x="1684" y="840"/>
                    <a:pt x="1693" y="848"/>
                  </a:cubicBezTo>
                  <a:cubicBezTo>
                    <a:pt x="1703" y="857"/>
                    <a:pt x="1690" y="868"/>
                    <a:pt x="1710" y="861"/>
                  </a:cubicBezTo>
                  <a:cubicBezTo>
                    <a:pt x="1730" y="855"/>
                    <a:pt x="1748" y="853"/>
                    <a:pt x="1779" y="848"/>
                  </a:cubicBezTo>
                  <a:cubicBezTo>
                    <a:pt x="1810" y="843"/>
                    <a:pt x="1825" y="842"/>
                    <a:pt x="1826" y="857"/>
                  </a:cubicBezTo>
                  <a:cubicBezTo>
                    <a:pt x="1827" y="872"/>
                    <a:pt x="1822" y="861"/>
                    <a:pt x="1834" y="864"/>
                  </a:cubicBezTo>
                  <a:cubicBezTo>
                    <a:pt x="1846" y="867"/>
                    <a:pt x="1833" y="887"/>
                    <a:pt x="1847" y="889"/>
                  </a:cubicBezTo>
                  <a:cubicBezTo>
                    <a:pt x="1862" y="891"/>
                    <a:pt x="1853" y="901"/>
                    <a:pt x="1865" y="901"/>
                  </a:cubicBezTo>
                  <a:cubicBezTo>
                    <a:pt x="1878" y="901"/>
                    <a:pt x="1882" y="914"/>
                    <a:pt x="1872" y="914"/>
                  </a:cubicBezTo>
                  <a:cubicBezTo>
                    <a:pt x="1862" y="914"/>
                    <a:pt x="1846" y="936"/>
                    <a:pt x="1862" y="929"/>
                  </a:cubicBezTo>
                  <a:cubicBezTo>
                    <a:pt x="1877" y="921"/>
                    <a:pt x="1892" y="919"/>
                    <a:pt x="1892" y="908"/>
                  </a:cubicBezTo>
                  <a:cubicBezTo>
                    <a:pt x="1892" y="896"/>
                    <a:pt x="1890" y="895"/>
                    <a:pt x="1908" y="881"/>
                  </a:cubicBezTo>
                  <a:cubicBezTo>
                    <a:pt x="1926" y="867"/>
                    <a:pt x="1967" y="833"/>
                    <a:pt x="1965" y="806"/>
                  </a:cubicBezTo>
                  <a:cubicBezTo>
                    <a:pt x="1962" y="778"/>
                    <a:pt x="1951" y="776"/>
                    <a:pt x="1943" y="755"/>
                  </a:cubicBezTo>
                  <a:close/>
                  <a:moveTo>
                    <a:pt x="2067" y="868"/>
                  </a:moveTo>
                  <a:cubicBezTo>
                    <a:pt x="2059" y="864"/>
                    <a:pt x="2059" y="871"/>
                    <a:pt x="2054" y="885"/>
                  </a:cubicBezTo>
                  <a:cubicBezTo>
                    <a:pt x="2050" y="899"/>
                    <a:pt x="2026" y="905"/>
                    <a:pt x="2022" y="908"/>
                  </a:cubicBezTo>
                  <a:cubicBezTo>
                    <a:pt x="2019" y="911"/>
                    <a:pt x="2011" y="919"/>
                    <a:pt x="2011" y="919"/>
                  </a:cubicBezTo>
                  <a:cubicBezTo>
                    <a:pt x="1993" y="930"/>
                    <a:pt x="1958" y="942"/>
                    <a:pt x="1967" y="951"/>
                  </a:cubicBezTo>
                  <a:cubicBezTo>
                    <a:pt x="1975" y="961"/>
                    <a:pt x="1981" y="955"/>
                    <a:pt x="2002" y="945"/>
                  </a:cubicBezTo>
                  <a:cubicBezTo>
                    <a:pt x="2022" y="934"/>
                    <a:pt x="2028" y="921"/>
                    <a:pt x="2039" y="913"/>
                  </a:cubicBezTo>
                  <a:cubicBezTo>
                    <a:pt x="2051" y="906"/>
                    <a:pt x="2057" y="907"/>
                    <a:pt x="2066" y="897"/>
                  </a:cubicBezTo>
                  <a:cubicBezTo>
                    <a:pt x="2074" y="888"/>
                    <a:pt x="2074" y="872"/>
                    <a:pt x="2067" y="8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6">
                    <a:lumMod val="40000"/>
                    <a:lumOff val="60000"/>
                  </a:schemeClr>
                </a:solidFill>
                <a:latin typeface="+mn-lt"/>
                <a:ea typeface="+mn-ea"/>
              </a:endParaRPr>
            </a:p>
          </p:txBody>
        </p:sp>
        <p:sp>
          <p:nvSpPr>
            <p:cNvPr id="11" name="Freeform 8"/>
            <p:cNvSpPr>
              <a:spLocks noEditPoints="1"/>
            </p:cNvSpPr>
            <p:nvPr/>
          </p:nvSpPr>
          <p:spPr bwMode="auto">
            <a:xfrm>
              <a:off x="1106" y="874"/>
              <a:ext cx="3529" cy="1745"/>
            </a:xfrm>
            <a:custGeom>
              <a:avLst/>
              <a:gdLst>
                <a:gd name="T0" fmla="*/ 440 w 2074"/>
                <a:gd name="T1" fmla="*/ 527 h 1026"/>
                <a:gd name="T2" fmla="*/ 420 w 2074"/>
                <a:gd name="T3" fmla="*/ 375 h 1026"/>
                <a:gd name="T4" fmla="*/ 450 w 2074"/>
                <a:gd name="T5" fmla="*/ 420 h 1026"/>
                <a:gd name="T6" fmla="*/ 581 w 2074"/>
                <a:gd name="T7" fmla="*/ 215 h 1026"/>
                <a:gd name="T8" fmla="*/ 598 w 2074"/>
                <a:gd name="T9" fmla="*/ 139 h 1026"/>
                <a:gd name="T10" fmla="*/ 532 w 2074"/>
                <a:gd name="T11" fmla="*/ 129 h 1026"/>
                <a:gd name="T12" fmla="*/ 603 w 2074"/>
                <a:gd name="T13" fmla="*/ 125 h 1026"/>
                <a:gd name="T14" fmla="*/ 540 w 2074"/>
                <a:gd name="T15" fmla="*/ 66 h 1026"/>
                <a:gd name="T16" fmla="*/ 486 w 2074"/>
                <a:gd name="T17" fmla="*/ 92 h 1026"/>
                <a:gd name="T18" fmla="*/ 332 w 2074"/>
                <a:gd name="T19" fmla="*/ 79 h 1026"/>
                <a:gd name="T20" fmla="*/ 16 w 2074"/>
                <a:gd name="T21" fmla="*/ 199 h 1026"/>
                <a:gd name="T22" fmla="*/ 212 w 2074"/>
                <a:gd name="T23" fmla="*/ 203 h 1026"/>
                <a:gd name="T24" fmla="*/ 214 w 2074"/>
                <a:gd name="T25" fmla="*/ 375 h 1026"/>
                <a:gd name="T26" fmla="*/ 339 w 2074"/>
                <a:gd name="T27" fmla="*/ 481 h 1026"/>
                <a:gd name="T28" fmla="*/ 470 w 2074"/>
                <a:gd name="T29" fmla="*/ 725 h 1026"/>
                <a:gd name="T30" fmla="*/ 581 w 2074"/>
                <a:gd name="T31" fmla="*/ 1023 h 1026"/>
                <a:gd name="T32" fmla="*/ 606 w 2074"/>
                <a:gd name="T33" fmla="*/ 879 h 1026"/>
                <a:gd name="T34" fmla="*/ 873 w 2074"/>
                <a:gd name="T35" fmla="*/ 79 h 1026"/>
                <a:gd name="T36" fmla="*/ 636 w 2074"/>
                <a:gd name="T37" fmla="*/ 4 h 1026"/>
                <a:gd name="T38" fmla="*/ 622 w 2074"/>
                <a:gd name="T39" fmla="*/ 39 h 1026"/>
                <a:gd name="T40" fmla="*/ 746 w 2074"/>
                <a:gd name="T41" fmla="*/ 138 h 1026"/>
                <a:gd name="T42" fmla="*/ 1053 w 2074"/>
                <a:gd name="T43" fmla="*/ 42 h 1026"/>
                <a:gd name="T44" fmla="*/ 1224 w 2074"/>
                <a:gd name="T45" fmla="*/ 8 h 1026"/>
                <a:gd name="T46" fmla="*/ 1677 w 2074"/>
                <a:gd name="T47" fmla="*/ 638 h 1026"/>
                <a:gd name="T48" fmla="*/ 1672 w 2074"/>
                <a:gd name="T49" fmla="*/ 438 h 1026"/>
                <a:gd name="T50" fmla="*/ 1702 w 2074"/>
                <a:gd name="T51" fmla="*/ 314 h 1026"/>
                <a:gd name="T52" fmla="*/ 1795 w 2074"/>
                <a:gd name="T53" fmla="*/ 237 h 1026"/>
                <a:gd name="T54" fmla="*/ 1848 w 2074"/>
                <a:gd name="T55" fmla="*/ 309 h 1026"/>
                <a:gd name="T56" fmla="*/ 1743 w 2074"/>
                <a:gd name="T57" fmla="*/ 158 h 1026"/>
                <a:gd name="T58" fmla="*/ 1862 w 2074"/>
                <a:gd name="T59" fmla="*/ 156 h 1026"/>
                <a:gd name="T60" fmla="*/ 1841 w 2074"/>
                <a:gd name="T61" fmla="*/ 66 h 1026"/>
                <a:gd name="T62" fmla="*/ 1580 w 2074"/>
                <a:gd name="T63" fmla="*/ 58 h 1026"/>
                <a:gd name="T64" fmla="*/ 1345 w 2074"/>
                <a:gd name="T65" fmla="*/ 91 h 1026"/>
                <a:gd name="T66" fmla="*/ 1292 w 2074"/>
                <a:gd name="T67" fmla="*/ 37 h 1026"/>
                <a:gd name="T68" fmla="*/ 1057 w 2074"/>
                <a:gd name="T69" fmla="*/ 83 h 1026"/>
                <a:gd name="T70" fmla="*/ 1090 w 2074"/>
                <a:gd name="T71" fmla="*/ 142 h 1026"/>
                <a:gd name="T72" fmla="*/ 976 w 2074"/>
                <a:gd name="T73" fmla="*/ 207 h 1026"/>
                <a:gd name="T74" fmla="*/ 964 w 2074"/>
                <a:gd name="T75" fmla="*/ 218 h 1026"/>
                <a:gd name="T76" fmla="*/ 850 w 2074"/>
                <a:gd name="T77" fmla="*/ 420 h 1026"/>
                <a:gd name="T78" fmla="*/ 1018 w 2074"/>
                <a:gd name="T79" fmla="*/ 602 h 1026"/>
                <a:gd name="T80" fmla="*/ 1191 w 2074"/>
                <a:gd name="T81" fmla="*/ 791 h 1026"/>
                <a:gd name="T82" fmla="*/ 1208 w 2074"/>
                <a:gd name="T83" fmla="*/ 463 h 1026"/>
                <a:gd name="T84" fmla="*/ 1280 w 2074"/>
                <a:gd name="T85" fmla="*/ 386 h 1026"/>
                <a:gd name="T86" fmla="*/ 1490 w 2074"/>
                <a:gd name="T87" fmla="*/ 535 h 1026"/>
                <a:gd name="T88" fmla="*/ 1605 w 2074"/>
                <a:gd name="T89" fmla="*/ 473 h 1026"/>
                <a:gd name="T90" fmla="*/ 1185 w 2074"/>
                <a:gd name="T91" fmla="*/ 349 h 1026"/>
                <a:gd name="T92" fmla="*/ 967 w 2074"/>
                <a:gd name="T93" fmla="*/ 292 h 1026"/>
                <a:gd name="T94" fmla="*/ 1076 w 2074"/>
                <a:gd name="T95" fmla="*/ 295 h 1026"/>
                <a:gd name="T96" fmla="*/ 1128 w 2074"/>
                <a:gd name="T97" fmla="*/ 302 h 1026"/>
                <a:gd name="T98" fmla="*/ 1202 w 2074"/>
                <a:gd name="T99" fmla="*/ 266 h 1026"/>
                <a:gd name="T100" fmla="*/ 1752 w 2074"/>
                <a:gd name="T101" fmla="*/ 409 h 1026"/>
                <a:gd name="T102" fmla="*/ 1737 w 2074"/>
                <a:gd name="T103" fmla="*/ 545 h 1026"/>
                <a:gd name="T104" fmla="*/ 1936 w 2074"/>
                <a:gd name="T105" fmla="*/ 632 h 1026"/>
                <a:gd name="T106" fmla="*/ 1767 w 2074"/>
                <a:gd name="T107" fmla="*/ 637 h 1026"/>
                <a:gd name="T108" fmla="*/ 1986 w 2074"/>
                <a:gd name="T109" fmla="*/ 626 h 1026"/>
                <a:gd name="T110" fmla="*/ 1811 w 2074"/>
                <a:gd name="T111" fmla="*/ 707 h 1026"/>
                <a:gd name="T112" fmla="*/ 1872 w 2074"/>
                <a:gd name="T113" fmla="*/ 914 h 1026"/>
                <a:gd name="T114" fmla="*/ 2002 w 2074"/>
                <a:gd name="T115" fmla="*/ 945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74" h="1026">
                  <a:moveTo>
                    <a:pt x="718" y="632"/>
                  </a:moveTo>
                  <a:cubicBezTo>
                    <a:pt x="702" y="628"/>
                    <a:pt x="702" y="633"/>
                    <a:pt x="700" y="625"/>
                  </a:cubicBezTo>
                  <a:cubicBezTo>
                    <a:pt x="698" y="616"/>
                    <a:pt x="688" y="616"/>
                    <a:pt x="679" y="616"/>
                  </a:cubicBezTo>
                  <a:cubicBezTo>
                    <a:pt x="670" y="616"/>
                    <a:pt x="666" y="615"/>
                    <a:pt x="659" y="609"/>
                  </a:cubicBezTo>
                  <a:cubicBezTo>
                    <a:pt x="651" y="602"/>
                    <a:pt x="635" y="601"/>
                    <a:pt x="630" y="599"/>
                  </a:cubicBezTo>
                  <a:cubicBezTo>
                    <a:pt x="625" y="598"/>
                    <a:pt x="628" y="583"/>
                    <a:pt x="617" y="570"/>
                  </a:cubicBezTo>
                  <a:cubicBezTo>
                    <a:pt x="607" y="556"/>
                    <a:pt x="586" y="554"/>
                    <a:pt x="573" y="546"/>
                  </a:cubicBezTo>
                  <a:cubicBezTo>
                    <a:pt x="559" y="539"/>
                    <a:pt x="564" y="509"/>
                    <a:pt x="544" y="512"/>
                  </a:cubicBezTo>
                  <a:cubicBezTo>
                    <a:pt x="525" y="514"/>
                    <a:pt x="523" y="522"/>
                    <a:pt x="505" y="513"/>
                  </a:cubicBezTo>
                  <a:cubicBezTo>
                    <a:pt x="488" y="503"/>
                    <a:pt x="476" y="497"/>
                    <a:pt x="467" y="504"/>
                  </a:cubicBezTo>
                  <a:cubicBezTo>
                    <a:pt x="457" y="511"/>
                    <a:pt x="446" y="524"/>
                    <a:pt x="440" y="527"/>
                  </a:cubicBezTo>
                  <a:cubicBezTo>
                    <a:pt x="434" y="530"/>
                    <a:pt x="424" y="524"/>
                    <a:pt x="418" y="525"/>
                  </a:cubicBezTo>
                  <a:cubicBezTo>
                    <a:pt x="412" y="526"/>
                    <a:pt x="405" y="519"/>
                    <a:pt x="401" y="513"/>
                  </a:cubicBezTo>
                  <a:cubicBezTo>
                    <a:pt x="397" y="508"/>
                    <a:pt x="409" y="478"/>
                    <a:pt x="398" y="478"/>
                  </a:cubicBezTo>
                  <a:cubicBezTo>
                    <a:pt x="387" y="478"/>
                    <a:pt x="372" y="473"/>
                    <a:pt x="372" y="469"/>
                  </a:cubicBezTo>
                  <a:cubicBezTo>
                    <a:pt x="372" y="465"/>
                    <a:pt x="395" y="439"/>
                    <a:pt x="388" y="435"/>
                  </a:cubicBezTo>
                  <a:cubicBezTo>
                    <a:pt x="382" y="431"/>
                    <a:pt x="368" y="433"/>
                    <a:pt x="356" y="449"/>
                  </a:cubicBezTo>
                  <a:cubicBezTo>
                    <a:pt x="345" y="465"/>
                    <a:pt x="334" y="465"/>
                    <a:pt x="328" y="459"/>
                  </a:cubicBezTo>
                  <a:cubicBezTo>
                    <a:pt x="322" y="453"/>
                    <a:pt x="308" y="418"/>
                    <a:pt x="319" y="399"/>
                  </a:cubicBezTo>
                  <a:cubicBezTo>
                    <a:pt x="330" y="380"/>
                    <a:pt x="348" y="370"/>
                    <a:pt x="362" y="371"/>
                  </a:cubicBezTo>
                  <a:cubicBezTo>
                    <a:pt x="375" y="372"/>
                    <a:pt x="373" y="368"/>
                    <a:pt x="387" y="367"/>
                  </a:cubicBezTo>
                  <a:cubicBezTo>
                    <a:pt x="400" y="366"/>
                    <a:pt x="417" y="370"/>
                    <a:pt x="420" y="375"/>
                  </a:cubicBezTo>
                  <a:cubicBezTo>
                    <a:pt x="424" y="380"/>
                    <a:pt x="417" y="389"/>
                    <a:pt x="425" y="399"/>
                  </a:cubicBezTo>
                  <a:cubicBezTo>
                    <a:pt x="434" y="409"/>
                    <a:pt x="439" y="405"/>
                    <a:pt x="440" y="409"/>
                  </a:cubicBezTo>
                  <a:cubicBezTo>
                    <a:pt x="441" y="413"/>
                    <a:pt x="433" y="417"/>
                    <a:pt x="430" y="417"/>
                  </a:cubicBezTo>
                  <a:cubicBezTo>
                    <a:pt x="426" y="417"/>
                    <a:pt x="399" y="425"/>
                    <a:pt x="409" y="430"/>
                  </a:cubicBezTo>
                  <a:cubicBezTo>
                    <a:pt x="420" y="435"/>
                    <a:pt x="440" y="431"/>
                    <a:pt x="444" y="438"/>
                  </a:cubicBezTo>
                  <a:cubicBezTo>
                    <a:pt x="448" y="444"/>
                    <a:pt x="431" y="459"/>
                    <a:pt x="456" y="460"/>
                  </a:cubicBezTo>
                  <a:cubicBezTo>
                    <a:pt x="481" y="460"/>
                    <a:pt x="498" y="464"/>
                    <a:pt x="512" y="465"/>
                  </a:cubicBezTo>
                  <a:cubicBezTo>
                    <a:pt x="527" y="465"/>
                    <a:pt x="537" y="466"/>
                    <a:pt x="538" y="470"/>
                  </a:cubicBezTo>
                  <a:cubicBezTo>
                    <a:pt x="540" y="473"/>
                    <a:pt x="550" y="457"/>
                    <a:pt x="527" y="457"/>
                  </a:cubicBezTo>
                  <a:cubicBezTo>
                    <a:pt x="503" y="457"/>
                    <a:pt x="484" y="444"/>
                    <a:pt x="472" y="441"/>
                  </a:cubicBezTo>
                  <a:cubicBezTo>
                    <a:pt x="459" y="439"/>
                    <a:pt x="451" y="430"/>
                    <a:pt x="450" y="420"/>
                  </a:cubicBezTo>
                  <a:cubicBezTo>
                    <a:pt x="449" y="410"/>
                    <a:pt x="451" y="402"/>
                    <a:pt x="446" y="394"/>
                  </a:cubicBezTo>
                  <a:cubicBezTo>
                    <a:pt x="441" y="386"/>
                    <a:pt x="428" y="365"/>
                    <a:pt x="440" y="357"/>
                  </a:cubicBezTo>
                  <a:cubicBezTo>
                    <a:pt x="452" y="348"/>
                    <a:pt x="475" y="332"/>
                    <a:pt x="481" y="322"/>
                  </a:cubicBezTo>
                  <a:cubicBezTo>
                    <a:pt x="487" y="311"/>
                    <a:pt x="487" y="308"/>
                    <a:pt x="500" y="300"/>
                  </a:cubicBezTo>
                  <a:cubicBezTo>
                    <a:pt x="514" y="291"/>
                    <a:pt x="530" y="280"/>
                    <a:pt x="537" y="273"/>
                  </a:cubicBezTo>
                  <a:cubicBezTo>
                    <a:pt x="545" y="265"/>
                    <a:pt x="558" y="253"/>
                    <a:pt x="560" y="259"/>
                  </a:cubicBezTo>
                  <a:cubicBezTo>
                    <a:pt x="563" y="265"/>
                    <a:pt x="574" y="267"/>
                    <a:pt x="589" y="262"/>
                  </a:cubicBezTo>
                  <a:cubicBezTo>
                    <a:pt x="603" y="257"/>
                    <a:pt x="621" y="244"/>
                    <a:pt x="606" y="244"/>
                  </a:cubicBezTo>
                  <a:cubicBezTo>
                    <a:pt x="590" y="244"/>
                    <a:pt x="581" y="240"/>
                    <a:pt x="585" y="234"/>
                  </a:cubicBezTo>
                  <a:cubicBezTo>
                    <a:pt x="590" y="228"/>
                    <a:pt x="575" y="226"/>
                    <a:pt x="571" y="226"/>
                  </a:cubicBezTo>
                  <a:cubicBezTo>
                    <a:pt x="567" y="227"/>
                    <a:pt x="567" y="218"/>
                    <a:pt x="581" y="215"/>
                  </a:cubicBezTo>
                  <a:cubicBezTo>
                    <a:pt x="596" y="213"/>
                    <a:pt x="584" y="226"/>
                    <a:pt x="596" y="225"/>
                  </a:cubicBezTo>
                  <a:cubicBezTo>
                    <a:pt x="607" y="224"/>
                    <a:pt x="615" y="215"/>
                    <a:pt x="623" y="213"/>
                  </a:cubicBezTo>
                  <a:cubicBezTo>
                    <a:pt x="632" y="211"/>
                    <a:pt x="635" y="219"/>
                    <a:pt x="624" y="226"/>
                  </a:cubicBezTo>
                  <a:cubicBezTo>
                    <a:pt x="613" y="234"/>
                    <a:pt x="610" y="231"/>
                    <a:pt x="624" y="235"/>
                  </a:cubicBezTo>
                  <a:cubicBezTo>
                    <a:pt x="638" y="238"/>
                    <a:pt x="643" y="246"/>
                    <a:pt x="651" y="238"/>
                  </a:cubicBezTo>
                  <a:cubicBezTo>
                    <a:pt x="660" y="231"/>
                    <a:pt x="649" y="228"/>
                    <a:pt x="649" y="218"/>
                  </a:cubicBezTo>
                  <a:cubicBezTo>
                    <a:pt x="648" y="208"/>
                    <a:pt x="650" y="189"/>
                    <a:pt x="641" y="183"/>
                  </a:cubicBezTo>
                  <a:cubicBezTo>
                    <a:pt x="632" y="176"/>
                    <a:pt x="632" y="167"/>
                    <a:pt x="632" y="161"/>
                  </a:cubicBezTo>
                  <a:cubicBezTo>
                    <a:pt x="632" y="154"/>
                    <a:pt x="633" y="140"/>
                    <a:pt x="624" y="146"/>
                  </a:cubicBezTo>
                  <a:cubicBezTo>
                    <a:pt x="615" y="153"/>
                    <a:pt x="607" y="157"/>
                    <a:pt x="604" y="154"/>
                  </a:cubicBezTo>
                  <a:cubicBezTo>
                    <a:pt x="601" y="151"/>
                    <a:pt x="606" y="144"/>
                    <a:pt x="598" y="139"/>
                  </a:cubicBezTo>
                  <a:cubicBezTo>
                    <a:pt x="590" y="134"/>
                    <a:pt x="590" y="126"/>
                    <a:pt x="580" y="127"/>
                  </a:cubicBezTo>
                  <a:cubicBezTo>
                    <a:pt x="571" y="128"/>
                    <a:pt x="562" y="120"/>
                    <a:pt x="557" y="131"/>
                  </a:cubicBezTo>
                  <a:cubicBezTo>
                    <a:pt x="552" y="142"/>
                    <a:pt x="547" y="151"/>
                    <a:pt x="545" y="155"/>
                  </a:cubicBezTo>
                  <a:cubicBezTo>
                    <a:pt x="543" y="158"/>
                    <a:pt x="551" y="170"/>
                    <a:pt x="544" y="176"/>
                  </a:cubicBezTo>
                  <a:cubicBezTo>
                    <a:pt x="537" y="182"/>
                    <a:pt x="519" y="190"/>
                    <a:pt x="516" y="196"/>
                  </a:cubicBezTo>
                  <a:cubicBezTo>
                    <a:pt x="514" y="202"/>
                    <a:pt x="504" y="217"/>
                    <a:pt x="501" y="207"/>
                  </a:cubicBezTo>
                  <a:cubicBezTo>
                    <a:pt x="499" y="197"/>
                    <a:pt x="510" y="182"/>
                    <a:pt x="495" y="178"/>
                  </a:cubicBezTo>
                  <a:cubicBezTo>
                    <a:pt x="479" y="173"/>
                    <a:pt x="468" y="177"/>
                    <a:pt x="465" y="167"/>
                  </a:cubicBezTo>
                  <a:cubicBezTo>
                    <a:pt x="463" y="158"/>
                    <a:pt x="456" y="150"/>
                    <a:pt x="471" y="142"/>
                  </a:cubicBezTo>
                  <a:cubicBezTo>
                    <a:pt x="486" y="135"/>
                    <a:pt x="501" y="121"/>
                    <a:pt x="516" y="120"/>
                  </a:cubicBezTo>
                  <a:cubicBezTo>
                    <a:pt x="530" y="118"/>
                    <a:pt x="520" y="130"/>
                    <a:pt x="532" y="129"/>
                  </a:cubicBezTo>
                  <a:cubicBezTo>
                    <a:pt x="543" y="128"/>
                    <a:pt x="530" y="122"/>
                    <a:pt x="544" y="120"/>
                  </a:cubicBezTo>
                  <a:cubicBezTo>
                    <a:pt x="558" y="117"/>
                    <a:pt x="556" y="117"/>
                    <a:pt x="552" y="112"/>
                  </a:cubicBezTo>
                  <a:cubicBezTo>
                    <a:pt x="548" y="107"/>
                    <a:pt x="550" y="106"/>
                    <a:pt x="561" y="101"/>
                  </a:cubicBezTo>
                  <a:cubicBezTo>
                    <a:pt x="572" y="96"/>
                    <a:pt x="564" y="93"/>
                    <a:pt x="574" y="88"/>
                  </a:cubicBezTo>
                  <a:cubicBezTo>
                    <a:pt x="585" y="84"/>
                    <a:pt x="588" y="80"/>
                    <a:pt x="594" y="80"/>
                  </a:cubicBezTo>
                  <a:cubicBezTo>
                    <a:pt x="600" y="80"/>
                    <a:pt x="599" y="82"/>
                    <a:pt x="596" y="90"/>
                  </a:cubicBezTo>
                  <a:cubicBezTo>
                    <a:pt x="592" y="98"/>
                    <a:pt x="590" y="103"/>
                    <a:pt x="600" y="98"/>
                  </a:cubicBezTo>
                  <a:cubicBezTo>
                    <a:pt x="610" y="93"/>
                    <a:pt x="615" y="89"/>
                    <a:pt x="607" y="97"/>
                  </a:cubicBezTo>
                  <a:cubicBezTo>
                    <a:pt x="600" y="104"/>
                    <a:pt x="595" y="104"/>
                    <a:pt x="584" y="106"/>
                  </a:cubicBezTo>
                  <a:cubicBezTo>
                    <a:pt x="573" y="108"/>
                    <a:pt x="576" y="109"/>
                    <a:pt x="581" y="115"/>
                  </a:cubicBezTo>
                  <a:cubicBezTo>
                    <a:pt x="586" y="121"/>
                    <a:pt x="599" y="122"/>
                    <a:pt x="603" y="125"/>
                  </a:cubicBezTo>
                  <a:cubicBezTo>
                    <a:pt x="607" y="129"/>
                    <a:pt x="612" y="141"/>
                    <a:pt x="622" y="135"/>
                  </a:cubicBezTo>
                  <a:cubicBezTo>
                    <a:pt x="633" y="129"/>
                    <a:pt x="625" y="128"/>
                    <a:pt x="638" y="122"/>
                  </a:cubicBezTo>
                  <a:cubicBezTo>
                    <a:pt x="652" y="116"/>
                    <a:pt x="671" y="113"/>
                    <a:pt x="670" y="105"/>
                  </a:cubicBezTo>
                  <a:cubicBezTo>
                    <a:pt x="668" y="98"/>
                    <a:pt x="654" y="93"/>
                    <a:pt x="653" y="84"/>
                  </a:cubicBezTo>
                  <a:cubicBezTo>
                    <a:pt x="651" y="75"/>
                    <a:pt x="671" y="70"/>
                    <a:pt x="645" y="66"/>
                  </a:cubicBezTo>
                  <a:cubicBezTo>
                    <a:pt x="619" y="61"/>
                    <a:pt x="634" y="58"/>
                    <a:pt x="622" y="58"/>
                  </a:cubicBezTo>
                  <a:cubicBezTo>
                    <a:pt x="609" y="58"/>
                    <a:pt x="585" y="58"/>
                    <a:pt x="577" y="62"/>
                  </a:cubicBezTo>
                  <a:cubicBezTo>
                    <a:pt x="569" y="66"/>
                    <a:pt x="564" y="60"/>
                    <a:pt x="559" y="66"/>
                  </a:cubicBezTo>
                  <a:cubicBezTo>
                    <a:pt x="555" y="73"/>
                    <a:pt x="560" y="82"/>
                    <a:pt x="556" y="82"/>
                  </a:cubicBezTo>
                  <a:cubicBezTo>
                    <a:pt x="552" y="82"/>
                    <a:pt x="544" y="89"/>
                    <a:pt x="541" y="82"/>
                  </a:cubicBezTo>
                  <a:cubicBezTo>
                    <a:pt x="537" y="76"/>
                    <a:pt x="530" y="69"/>
                    <a:pt x="540" y="66"/>
                  </a:cubicBezTo>
                  <a:cubicBezTo>
                    <a:pt x="550" y="64"/>
                    <a:pt x="552" y="66"/>
                    <a:pt x="553" y="58"/>
                  </a:cubicBezTo>
                  <a:cubicBezTo>
                    <a:pt x="555" y="50"/>
                    <a:pt x="539" y="51"/>
                    <a:pt x="548" y="50"/>
                  </a:cubicBezTo>
                  <a:cubicBezTo>
                    <a:pt x="558" y="48"/>
                    <a:pt x="562" y="50"/>
                    <a:pt x="574" y="50"/>
                  </a:cubicBezTo>
                  <a:cubicBezTo>
                    <a:pt x="587" y="50"/>
                    <a:pt x="616" y="56"/>
                    <a:pt x="620" y="48"/>
                  </a:cubicBezTo>
                  <a:cubicBezTo>
                    <a:pt x="624" y="40"/>
                    <a:pt x="613" y="40"/>
                    <a:pt x="601" y="40"/>
                  </a:cubicBezTo>
                  <a:cubicBezTo>
                    <a:pt x="588" y="39"/>
                    <a:pt x="566" y="34"/>
                    <a:pt x="557" y="39"/>
                  </a:cubicBezTo>
                  <a:cubicBezTo>
                    <a:pt x="548" y="43"/>
                    <a:pt x="536" y="50"/>
                    <a:pt x="532" y="56"/>
                  </a:cubicBezTo>
                  <a:cubicBezTo>
                    <a:pt x="527" y="63"/>
                    <a:pt x="527" y="55"/>
                    <a:pt x="519" y="56"/>
                  </a:cubicBezTo>
                  <a:cubicBezTo>
                    <a:pt x="511" y="58"/>
                    <a:pt x="496" y="67"/>
                    <a:pt x="504" y="72"/>
                  </a:cubicBezTo>
                  <a:cubicBezTo>
                    <a:pt x="511" y="77"/>
                    <a:pt x="511" y="83"/>
                    <a:pt x="503" y="83"/>
                  </a:cubicBezTo>
                  <a:cubicBezTo>
                    <a:pt x="495" y="83"/>
                    <a:pt x="492" y="92"/>
                    <a:pt x="486" y="92"/>
                  </a:cubicBezTo>
                  <a:cubicBezTo>
                    <a:pt x="480" y="92"/>
                    <a:pt x="464" y="91"/>
                    <a:pt x="472" y="87"/>
                  </a:cubicBezTo>
                  <a:cubicBezTo>
                    <a:pt x="479" y="82"/>
                    <a:pt x="488" y="82"/>
                    <a:pt x="487" y="72"/>
                  </a:cubicBezTo>
                  <a:cubicBezTo>
                    <a:pt x="486" y="62"/>
                    <a:pt x="495" y="59"/>
                    <a:pt x="495" y="56"/>
                  </a:cubicBezTo>
                  <a:cubicBezTo>
                    <a:pt x="495" y="52"/>
                    <a:pt x="475" y="63"/>
                    <a:pt x="459" y="58"/>
                  </a:cubicBezTo>
                  <a:cubicBezTo>
                    <a:pt x="443" y="53"/>
                    <a:pt x="436" y="45"/>
                    <a:pt x="420" y="46"/>
                  </a:cubicBezTo>
                  <a:cubicBezTo>
                    <a:pt x="404" y="47"/>
                    <a:pt x="383" y="68"/>
                    <a:pt x="393" y="70"/>
                  </a:cubicBezTo>
                  <a:cubicBezTo>
                    <a:pt x="404" y="72"/>
                    <a:pt x="411" y="68"/>
                    <a:pt x="413" y="73"/>
                  </a:cubicBezTo>
                  <a:cubicBezTo>
                    <a:pt x="415" y="78"/>
                    <a:pt x="411" y="82"/>
                    <a:pt x="417" y="85"/>
                  </a:cubicBezTo>
                  <a:cubicBezTo>
                    <a:pt x="423" y="88"/>
                    <a:pt x="434" y="94"/>
                    <a:pt x="420" y="91"/>
                  </a:cubicBezTo>
                  <a:cubicBezTo>
                    <a:pt x="405" y="88"/>
                    <a:pt x="412" y="82"/>
                    <a:pt x="390" y="81"/>
                  </a:cubicBezTo>
                  <a:cubicBezTo>
                    <a:pt x="368" y="80"/>
                    <a:pt x="355" y="73"/>
                    <a:pt x="332" y="79"/>
                  </a:cubicBezTo>
                  <a:cubicBezTo>
                    <a:pt x="309" y="85"/>
                    <a:pt x="313" y="90"/>
                    <a:pt x="298" y="85"/>
                  </a:cubicBezTo>
                  <a:cubicBezTo>
                    <a:pt x="282" y="80"/>
                    <a:pt x="250" y="68"/>
                    <a:pt x="225" y="73"/>
                  </a:cubicBezTo>
                  <a:cubicBezTo>
                    <a:pt x="200" y="78"/>
                    <a:pt x="169" y="87"/>
                    <a:pt x="161" y="92"/>
                  </a:cubicBezTo>
                  <a:cubicBezTo>
                    <a:pt x="154" y="97"/>
                    <a:pt x="169" y="102"/>
                    <a:pt x="155" y="103"/>
                  </a:cubicBezTo>
                  <a:cubicBezTo>
                    <a:pt x="142" y="104"/>
                    <a:pt x="110" y="103"/>
                    <a:pt x="117" y="111"/>
                  </a:cubicBezTo>
                  <a:cubicBezTo>
                    <a:pt x="123" y="120"/>
                    <a:pt x="132" y="120"/>
                    <a:pt x="122" y="122"/>
                  </a:cubicBezTo>
                  <a:cubicBezTo>
                    <a:pt x="112" y="124"/>
                    <a:pt x="98" y="125"/>
                    <a:pt x="93" y="132"/>
                  </a:cubicBezTo>
                  <a:cubicBezTo>
                    <a:pt x="88" y="140"/>
                    <a:pt x="69" y="144"/>
                    <a:pt x="81" y="147"/>
                  </a:cubicBezTo>
                  <a:cubicBezTo>
                    <a:pt x="93" y="151"/>
                    <a:pt x="112" y="158"/>
                    <a:pt x="104" y="159"/>
                  </a:cubicBezTo>
                  <a:cubicBezTo>
                    <a:pt x="96" y="160"/>
                    <a:pt x="53" y="177"/>
                    <a:pt x="34" y="181"/>
                  </a:cubicBezTo>
                  <a:cubicBezTo>
                    <a:pt x="16" y="185"/>
                    <a:pt x="0" y="205"/>
                    <a:pt x="16" y="199"/>
                  </a:cubicBezTo>
                  <a:cubicBezTo>
                    <a:pt x="37" y="192"/>
                    <a:pt x="91" y="175"/>
                    <a:pt x="101" y="171"/>
                  </a:cubicBezTo>
                  <a:cubicBezTo>
                    <a:pt x="112" y="167"/>
                    <a:pt x="116" y="170"/>
                    <a:pt x="115" y="176"/>
                  </a:cubicBezTo>
                  <a:cubicBezTo>
                    <a:pt x="114" y="182"/>
                    <a:pt x="127" y="173"/>
                    <a:pt x="137" y="166"/>
                  </a:cubicBezTo>
                  <a:cubicBezTo>
                    <a:pt x="147" y="158"/>
                    <a:pt x="147" y="143"/>
                    <a:pt x="155" y="148"/>
                  </a:cubicBezTo>
                  <a:cubicBezTo>
                    <a:pt x="164" y="153"/>
                    <a:pt x="169" y="148"/>
                    <a:pt x="175" y="146"/>
                  </a:cubicBezTo>
                  <a:cubicBezTo>
                    <a:pt x="182" y="145"/>
                    <a:pt x="189" y="141"/>
                    <a:pt x="195" y="144"/>
                  </a:cubicBezTo>
                  <a:cubicBezTo>
                    <a:pt x="201" y="147"/>
                    <a:pt x="216" y="151"/>
                    <a:pt x="220" y="154"/>
                  </a:cubicBezTo>
                  <a:cubicBezTo>
                    <a:pt x="224" y="157"/>
                    <a:pt x="226" y="165"/>
                    <a:pt x="222" y="166"/>
                  </a:cubicBezTo>
                  <a:cubicBezTo>
                    <a:pt x="218" y="167"/>
                    <a:pt x="217" y="171"/>
                    <a:pt x="218" y="178"/>
                  </a:cubicBezTo>
                  <a:cubicBezTo>
                    <a:pt x="218" y="184"/>
                    <a:pt x="222" y="190"/>
                    <a:pt x="213" y="192"/>
                  </a:cubicBezTo>
                  <a:cubicBezTo>
                    <a:pt x="205" y="194"/>
                    <a:pt x="207" y="204"/>
                    <a:pt x="212" y="203"/>
                  </a:cubicBezTo>
                  <a:cubicBezTo>
                    <a:pt x="217" y="202"/>
                    <a:pt x="220" y="199"/>
                    <a:pt x="221" y="194"/>
                  </a:cubicBezTo>
                  <a:cubicBezTo>
                    <a:pt x="222" y="189"/>
                    <a:pt x="233" y="180"/>
                    <a:pt x="231" y="187"/>
                  </a:cubicBezTo>
                  <a:cubicBezTo>
                    <a:pt x="229" y="194"/>
                    <a:pt x="225" y="200"/>
                    <a:pt x="225" y="205"/>
                  </a:cubicBezTo>
                  <a:cubicBezTo>
                    <a:pt x="225" y="210"/>
                    <a:pt x="219" y="210"/>
                    <a:pt x="218" y="215"/>
                  </a:cubicBezTo>
                  <a:cubicBezTo>
                    <a:pt x="218" y="220"/>
                    <a:pt x="219" y="220"/>
                    <a:pt x="223" y="224"/>
                  </a:cubicBezTo>
                  <a:cubicBezTo>
                    <a:pt x="228" y="228"/>
                    <a:pt x="225" y="231"/>
                    <a:pt x="224" y="240"/>
                  </a:cubicBezTo>
                  <a:cubicBezTo>
                    <a:pt x="223" y="249"/>
                    <a:pt x="198" y="274"/>
                    <a:pt x="195" y="283"/>
                  </a:cubicBezTo>
                  <a:cubicBezTo>
                    <a:pt x="191" y="291"/>
                    <a:pt x="193" y="303"/>
                    <a:pt x="193" y="312"/>
                  </a:cubicBezTo>
                  <a:cubicBezTo>
                    <a:pt x="193" y="322"/>
                    <a:pt x="190" y="333"/>
                    <a:pt x="199" y="337"/>
                  </a:cubicBezTo>
                  <a:cubicBezTo>
                    <a:pt x="208" y="340"/>
                    <a:pt x="209" y="342"/>
                    <a:pt x="209" y="350"/>
                  </a:cubicBezTo>
                  <a:cubicBezTo>
                    <a:pt x="209" y="359"/>
                    <a:pt x="209" y="369"/>
                    <a:pt x="214" y="375"/>
                  </a:cubicBezTo>
                  <a:cubicBezTo>
                    <a:pt x="219" y="380"/>
                    <a:pt x="217" y="380"/>
                    <a:pt x="217" y="389"/>
                  </a:cubicBezTo>
                  <a:cubicBezTo>
                    <a:pt x="217" y="398"/>
                    <a:pt x="223" y="393"/>
                    <a:pt x="223" y="401"/>
                  </a:cubicBezTo>
                  <a:cubicBezTo>
                    <a:pt x="224" y="408"/>
                    <a:pt x="219" y="412"/>
                    <a:pt x="228" y="417"/>
                  </a:cubicBezTo>
                  <a:cubicBezTo>
                    <a:pt x="236" y="423"/>
                    <a:pt x="245" y="428"/>
                    <a:pt x="241" y="418"/>
                  </a:cubicBezTo>
                  <a:cubicBezTo>
                    <a:pt x="237" y="409"/>
                    <a:pt x="234" y="401"/>
                    <a:pt x="230" y="388"/>
                  </a:cubicBezTo>
                  <a:cubicBezTo>
                    <a:pt x="226" y="375"/>
                    <a:pt x="223" y="350"/>
                    <a:pt x="229" y="358"/>
                  </a:cubicBezTo>
                  <a:cubicBezTo>
                    <a:pt x="234" y="365"/>
                    <a:pt x="240" y="388"/>
                    <a:pt x="248" y="404"/>
                  </a:cubicBezTo>
                  <a:cubicBezTo>
                    <a:pt x="255" y="420"/>
                    <a:pt x="265" y="418"/>
                    <a:pt x="265" y="430"/>
                  </a:cubicBezTo>
                  <a:cubicBezTo>
                    <a:pt x="265" y="442"/>
                    <a:pt x="255" y="453"/>
                    <a:pt x="274" y="460"/>
                  </a:cubicBezTo>
                  <a:cubicBezTo>
                    <a:pt x="292" y="468"/>
                    <a:pt x="306" y="484"/>
                    <a:pt x="317" y="482"/>
                  </a:cubicBezTo>
                  <a:cubicBezTo>
                    <a:pt x="328" y="481"/>
                    <a:pt x="335" y="474"/>
                    <a:pt x="339" y="481"/>
                  </a:cubicBezTo>
                  <a:cubicBezTo>
                    <a:pt x="343" y="489"/>
                    <a:pt x="352" y="499"/>
                    <a:pt x="362" y="499"/>
                  </a:cubicBezTo>
                  <a:cubicBezTo>
                    <a:pt x="372" y="499"/>
                    <a:pt x="376" y="506"/>
                    <a:pt x="378" y="516"/>
                  </a:cubicBezTo>
                  <a:cubicBezTo>
                    <a:pt x="379" y="526"/>
                    <a:pt x="386" y="528"/>
                    <a:pt x="396" y="531"/>
                  </a:cubicBezTo>
                  <a:cubicBezTo>
                    <a:pt x="406" y="535"/>
                    <a:pt x="409" y="545"/>
                    <a:pt x="416" y="545"/>
                  </a:cubicBezTo>
                  <a:cubicBezTo>
                    <a:pt x="424" y="544"/>
                    <a:pt x="434" y="540"/>
                    <a:pt x="434" y="548"/>
                  </a:cubicBezTo>
                  <a:cubicBezTo>
                    <a:pt x="434" y="556"/>
                    <a:pt x="437" y="574"/>
                    <a:pt x="425" y="586"/>
                  </a:cubicBezTo>
                  <a:cubicBezTo>
                    <a:pt x="412" y="598"/>
                    <a:pt x="406" y="606"/>
                    <a:pt x="413" y="614"/>
                  </a:cubicBezTo>
                  <a:cubicBezTo>
                    <a:pt x="420" y="621"/>
                    <a:pt x="414" y="629"/>
                    <a:pt x="410" y="635"/>
                  </a:cubicBezTo>
                  <a:cubicBezTo>
                    <a:pt x="407" y="641"/>
                    <a:pt x="413" y="646"/>
                    <a:pt x="420" y="655"/>
                  </a:cubicBezTo>
                  <a:cubicBezTo>
                    <a:pt x="426" y="664"/>
                    <a:pt x="436" y="675"/>
                    <a:pt x="441" y="694"/>
                  </a:cubicBezTo>
                  <a:cubicBezTo>
                    <a:pt x="447" y="712"/>
                    <a:pt x="456" y="719"/>
                    <a:pt x="470" y="725"/>
                  </a:cubicBezTo>
                  <a:cubicBezTo>
                    <a:pt x="484" y="731"/>
                    <a:pt x="495" y="741"/>
                    <a:pt x="495" y="755"/>
                  </a:cubicBezTo>
                  <a:cubicBezTo>
                    <a:pt x="495" y="769"/>
                    <a:pt x="495" y="818"/>
                    <a:pt x="495" y="832"/>
                  </a:cubicBezTo>
                  <a:cubicBezTo>
                    <a:pt x="495" y="847"/>
                    <a:pt x="502" y="861"/>
                    <a:pt x="500" y="872"/>
                  </a:cubicBezTo>
                  <a:cubicBezTo>
                    <a:pt x="497" y="883"/>
                    <a:pt x="500" y="892"/>
                    <a:pt x="503" y="896"/>
                  </a:cubicBezTo>
                  <a:cubicBezTo>
                    <a:pt x="506" y="901"/>
                    <a:pt x="505" y="910"/>
                    <a:pt x="506" y="919"/>
                  </a:cubicBezTo>
                  <a:cubicBezTo>
                    <a:pt x="507" y="928"/>
                    <a:pt x="517" y="922"/>
                    <a:pt x="517" y="930"/>
                  </a:cubicBezTo>
                  <a:cubicBezTo>
                    <a:pt x="517" y="939"/>
                    <a:pt x="513" y="951"/>
                    <a:pt x="518" y="955"/>
                  </a:cubicBezTo>
                  <a:cubicBezTo>
                    <a:pt x="523" y="960"/>
                    <a:pt x="512" y="975"/>
                    <a:pt x="535" y="989"/>
                  </a:cubicBezTo>
                  <a:cubicBezTo>
                    <a:pt x="558" y="1003"/>
                    <a:pt x="559" y="1004"/>
                    <a:pt x="561" y="1007"/>
                  </a:cubicBezTo>
                  <a:cubicBezTo>
                    <a:pt x="563" y="1009"/>
                    <a:pt x="570" y="1002"/>
                    <a:pt x="570" y="1006"/>
                  </a:cubicBezTo>
                  <a:cubicBezTo>
                    <a:pt x="570" y="1010"/>
                    <a:pt x="558" y="1023"/>
                    <a:pt x="581" y="1023"/>
                  </a:cubicBezTo>
                  <a:cubicBezTo>
                    <a:pt x="605" y="1023"/>
                    <a:pt x="619" y="1026"/>
                    <a:pt x="605" y="1015"/>
                  </a:cubicBezTo>
                  <a:cubicBezTo>
                    <a:pt x="590" y="1004"/>
                    <a:pt x="582" y="1009"/>
                    <a:pt x="580" y="998"/>
                  </a:cubicBezTo>
                  <a:cubicBezTo>
                    <a:pt x="577" y="987"/>
                    <a:pt x="574" y="989"/>
                    <a:pt x="572" y="981"/>
                  </a:cubicBezTo>
                  <a:cubicBezTo>
                    <a:pt x="570" y="974"/>
                    <a:pt x="578" y="971"/>
                    <a:pt x="575" y="963"/>
                  </a:cubicBezTo>
                  <a:cubicBezTo>
                    <a:pt x="573" y="955"/>
                    <a:pt x="563" y="955"/>
                    <a:pt x="564" y="948"/>
                  </a:cubicBezTo>
                  <a:cubicBezTo>
                    <a:pt x="564" y="940"/>
                    <a:pt x="570" y="933"/>
                    <a:pt x="572" y="929"/>
                  </a:cubicBezTo>
                  <a:cubicBezTo>
                    <a:pt x="574" y="926"/>
                    <a:pt x="574" y="923"/>
                    <a:pt x="569" y="919"/>
                  </a:cubicBezTo>
                  <a:cubicBezTo>
                    <a:pt x="565" y="916"/>
                    <a:pt x="566" y="915"/>
                    <a:pt x="572" y="913"/>
                  </a:cubicBezTo>
                  <a:cubicBezTo>
                    <a:pt x="578" y="912"/>
                    <a:pt x="579" y="914"/>
                    <a:pt x="581" y="906"/>
                  </a:cubicBezTo>
                  <a:cubicBezTo>
                    <a:pt x="584" y="897"/>
                    <a:pt x="591" y="898"/>
                    <a:pt x="595" y="896"/>
                  </a:cubicBezTo>
                  <a:cubicBezTo>
                    <a:pt x="598" y="893"/>
                    <a:pt x="610" y="890"/>
                    <a:pt x="606" y="879"/>
                  </a:cubicBezTo>
                  <a:cubicBezTo>
                    <a:pt x="601" y="868"/>
                    <a:pt x="593" y="863"/>
                    <a:pt x="602" y="863"/>
                  </a:cubicBezTo>
                  <a:cubicBezTo>
                    <a:pt x="612" y="863"/>
                    <a:pt x="621" y="862"/>
                    <a:pt x="627" y="850"/>
                  </a:cubicBezTo>
                  <a:cubicBezTo>
                    <a:pt x="633" y="838"/>
                    <a:pt x="630" y="836"/>
                    <a:pt x="637" y="827"/>
                  </a:cubicBezTo>
                  <a:cubicBezTo>
                    <a:pt x="644" y="817"/>
                    <a:pt x="644" y="810"/>
                    <a:pt x="644" y="803"/>
                  </a:cubicBezTo>
                  <a:cubicBezTo>
                    <a:pt x="644" y="796"/>
                    <a:pt x="641" y="790"/>
                    <a:pt x="650" y="785"/>
                  </a:cubicBezTo>
                  <a:cubicBezTo>
                    <a:pt x="660" y="781"/>
                    <a:pt x="690" y="776"/>
                    <a:pt x="694" y="763"/>
                  </a:cubicBezTo>
                  <a:cubicBezTo>
                    <a:pt x="698" y="751"/>
                    <a:pt x="702" y="737"/>
                    <a:pt x="701" y="724"/>
                  </a:cubicBezTo>
                  <a:cubicBezTo>
                    <a:pt x="699" y="710"/>
                    <a:pt x="698" y="702"/>
                    <a:pt x="707" y="691"/>
                  </a:cubicBezTo>
                  <a:cubicBezTo>
                    <a:pt x="717" y="680"/>
                    <a:pt x="729" y="671"/>
                    <a:pt x="729" y="661"/>
                  </a:cubicBezTo>
                  <a:cubicBezTo>
                    <a:pt x="729" y="651"/>
                    <a:pt x="733" y="636"/>
                    <a:pt x="718" y="632"/>
                  </a:cubicBezTo>
                  <a:close/>
                  <a:moveTo>
                    <a:pt x="873" y="79"/>
                  </a:moveTo>
                  <a:cubicBezTo>
                    <a:pt x="883" y="69"/>
                    <a:pt x="880" y="64"/>
                    <a:pt x="893" y="59"/>
                  </a:cubicBezTo>
                  <a:cubicBezTo>
                    <a:pt x="905" y="54"/>
                    <a:pt x="902" y="47"/>
                    <a:pt x="900" y="37"/>
                  </a:cubicBezTo>
                  <a:cubicBezTo>
                    <a:pt x="899" y="27"/>
                    <a:pt x="900" y="31"/>
                    <a:pt x="905" y="28"/>
                  </a:cubicBezTo>
                  <a:cubicBezTo>
                    <a:pt x="910" y="24"/>
                    <a:pt x="918" y="22"/>
                    <a:pt x="930" y="21"/>
                  </a:cubicBezTo>
                  <a:cubicBezTo>
                    <a:pt x="942" y="20"/>
                    <a:pt x="931" y="16"/>
                    <a:pt x="931" y="11"/>
                  </a:cubicBezTo>
                  <a:cubicBezTo>
                    <a:pt x="931" y="6"/>
                    <a:pt x="922" y="7"/>
                    <a:pt x="910" y="8"/>
                  </a:cubicBezTo>
                  <a:cubicBezTo>
                    <a:pt x="899" y="10"/>
                    <a:pt x="900" y="8"/>
                    <a:pt x="892" y="5"/>
                  </a:cubicBezTo>
                  <a:cubicBezTo>
                    <a:pt x="883" y="2"/>
                    <a:pt x="834" y="2"/>
                    <a:pt x="821" y="2"/>
                  </a:cubicBezTo>
                  <a:cubicBezTo>
                    <a:pt x="809" y="2"/>
                    <a:pt x="786" y="4"/>
                    <a:pt x="774" y="5"/>
                  </a:cubicBezTo>
                  <a:cubicBezTo>
                    <a:pt x="762" y="6"/>
                    <a:pt x="763" y="5"/>
                    <a:pt x="740" y="2"/>
                  </a:cubicBezTo>
                  <a:cubicBezTo>
                    <a:pt x="718" y="0"/>
                    <a:pt x="658" y="2"/>
                    <a:pt x="636" y="4"/>
                  </a:cubicBezTo>
                  <a:cubicBezTo>
                    <a:pt x="614" y="7"/>
                    <a:pt x="598" y="9"/>
                    <a:pt x="584" y="18"/>
                  </a:cubicBezTo>
                  <a:cubicBezTo>
                    <a:pt x="569" y="28"/>
                    <a:pt x="560" y="24"/>
                    <a:pt x="544" y="26"/>
                  </a:cubicBezTo>
                  <a:cubicBezTo>
                    <a:pt x="528" y="28"/>
                    <a:pt x="527" y="28"/>
                    <a:pt x="519" y="28"/>
                  </a:cubicBezTo>
                  <a:cubicBezTo>
                    <a:pt x="511" y="28"/>
                    <a:pt x="512" y="24"/>
                    <a:pt x="499" y="29"/>
                  </a:cubicBezTo>
                  <a:cubicBezTo>
                    <a:pt x="485" y="34"/>
                    <a:pt x="489" y="37"/>
                    <a:pt x="484" y="30"/>
                  </a:cubicBezTo>
                  <a:cubicBezTo>
                    <a:pt x="479" y="24"/>
                    <a:pt x="473" y="30"/>
                    <a:pt x="449" y="36"/>
                  </a:cubicBezTo>
                  <a:cubicBezTo>
                    <a:pt x="425" y="42"/>
                    <a:pt x="457" y="49"/>
                    <a:pt x="465" y="51"/>
                  </a:cubicBezTo>
                  <a:cubicBezTo>
                    <a:pt x="465" y="51"/>
                    <a:pt x="481" y="50"/>
                    <a:pt x="490" y="48"/>
                  </a:cubicBezTo>
                  <a:cubicBezTo>
                    <a:pt x="500" y="45"/>
                    <a:pt x="504" y="51"/>
                    <a:pt x="510" y="50"/>
                  </a:cubicBezTo>
                  <a:cubicBezTo>
                    <a:pt x="516" y="48"/>
                    <a:pt x="517" y="42"/>
                    <a:pt x="551" y="34"/>
                  </a:cubicBezTo>
                  <a:cubicBezTo>
                    <a:pt x="585" y="27"/>
                    <a:pt x="608" y="33"/>
                    <a:pt x="622" y="39"/>
                  </a:cubicBezTo>
                  <a:cubicBezTo>
                    <a:pt x="635" y="45"/>
                    <a:pt x="635" y="41"/>
                    <a:pt x="647" y="34"/>
                  </a:cubicBezTo>
                  <a:cubicBezTo>
                    <a:pt x="659" y="26"/>
                    <a:pt x="679" y="20"/>
                    <a:pt x="700" y="17"/>
                  </a:cubicBezTo>
                  <a:cubicBezTo>
                    <a:pt x="721" y="13"/>
                    <a:pt x="707" y="21"/>
                    <a:pt x="694" y="26"/>
                  </a:cubicBezTo>
                  <a:cubicBezTo>
                    <a:pt x="681" y="31"/>
                    <a:pt x="669" y="29"/>
                    <a:pt x="671" y="38"/>
                  </a:cubicBezTo>
                  <a:cubicBezTo>
                    <a:pt x="674" y="46"/>
                    <a:pt x="700" y="44"/>
                    <a:pt x="707" y="44"/>
                  </a:cubicBezTo>
                  <a:cubicBezTo>
                    <a:pt x="715" y="44"/>
                    <a:pt x="716" y="56"/>
                    <a:pt x="717" y="62"/>
                  </a:cubicBezTo>
                  <a:cubicBezTo>
                    <a:pt x="718" y="69"/>
                    <a:pt x="716" y="72"/>
                    <a:pt x="718" y="79"/>
                  </a:cubicBezTo>
                  <a:cubicBezTo>
                    <a:pt x="719" y="86"/>
                    <a:pt x="723" y="85"/>
                    <a:pt x="716" y="92"/>
                  </a:cubicBezTo>
                  <a:cubicBezTo>
                    <a:pt x="708" y="98"/>
                    <a:pt x="704" y="98"/>
                    <a:pt x="704" y="109"/>
                  </a:cubicBezTo>
                  <a:cubicBezTo>
                    <a:pt x="704" y="121"/>
                    <a:pt x="709" y="134"/>
                    <a:pt x="721" y="142"/>
                  </a:cubicBezTo>
                  <a:cubicBezTo>
                    <a:pt x="733" y="151"/>
                    <a:pt x="739" y="151"/>
                    <a:pt x="746" y="138"/>
                  </a:cubicBezTo>
                  <a:cubicBezTo>
                    <a:pt x="753" y="125"/>
                    <a:pt x="769" y="116"/>
                    <a:pt x="777" y="112"/>
                  </a:cubicBezTo>
                  <a:cubicBezTo>
                    <a:pt x="786" y="108"/>
                    <a:pt x="798" y="112"/>
                    <a:pt x="809" y="102"/>
                  </a:cubicBezTo>
                  <a:cubicBezTo>
                    <a:pt x="819" y="92"/>
                    <a:pt x="834" y="96"/>
                    <a:pt x="850" y="91"/>
                  </a:cubicBezTo>
                  <a:cubicBezTo>
                    <a:pt x="866" y="86"/>
                    <a:pt x="864" y="89"/>
                    <a:pt x="873" y="79"/>
                  </a:cubicBezTo>
                  <a:close/>
                  <a:moveTo>
                    <a:pt x="890" y="98"/>
                  </a:moveTo>
                  <a:cubicBezTo>
                    <a:pt x="865" y="102"/>
                    <a:pt x="841" y="93"/>
                    <a:pt x="846" y="107"/>
                  </a:cubicBezTo>
                  <a:cubicBezTo>
                    <a:pt x="850" y="120"/>
                    <a:pt x="851" y="141"/>
                    <a:pt x="864" y="136"/>
                  </a:cubicBezTo>
                  <a:cubicBezTo>
                    <a:pt x="887" y="129"/>
                    <a:pt x="913" y="125"/>
                    <a:pt x="907" y="114"/>
                  </a:cubicBezTo>
                  <a:cubicBezTo>
                    <a:pt x="901" y="104"/>
                    <a:pt x="915" y="95"/>
                    <a:pt x="890" y="98"/>
                  </a:cubicBezTo>
                  <a:close/>
                  <a:moveTo>
                    <a:pt x="1051" y="41"/>
                  </a:moveTo>
                  <a:cubicBezTo>
                    <a:pt x="1052" y="42"/>
                    <a:pt x="1053" y="42"/>
                    <a:pt x="1053" y="42"/>
                  </a:cubicBezTo>
                  <a:cubicBezTo>
                    <a:pt x="1062" y="45"/>
                    <a:pt x="1068" y="40"/>
                    <a:pt x="1069" y="34"/>
                  </a:cubicBezTo>
                  <a:cubicBezTo>
                    <a:pt x="1078" y="20"/>
                    <a:pt x="1075" y="45"/>
                    <a:pt x="1085" y="40"/>
                  </a:cubicBezTo>
                  <a:cubicBezTo>
                    <a:pt x="1095" y="36"/>
                    <a:pt x="1109" y="26"/>
                    <a:pt x="1121" y="20"/>
                  </a:cubicBezTo>
                  <a:cubicBezTo>
                    <a:pt x="1133" y="14"/>
                    <a:pt x="1107" y="17"/>
                    <a:pt x="1085" y="13"/>
                  </a:cubicBezTo>
                  <a:cubicBezTo>
                    <a:pt x="1064" y="10"/>
                    <a:pt x="1035" y="16"/>
                    <a:pt x="1027" y="22"/>
                  </a:cubicBezTo>
                  <a:cubicBezTo>
                    <a:pt x="1019" y="27"/>
                    <a:pt x="1039" y="38"/>
                    <a:pt x="1051" y="41"/>
                  </a:cubicBezTo>
                  <a:close/>
                  <a:moveTo>
                    <a:pt x="1187" y="24"/>
                  </a:moveTo>
                  <a:cubicBezTo>
                    <a:pt x="1187" y="24"/>
                    <a:pt x="1183" y="29"/>
                    <a:pt x="1193" y="29"/>
                  </a:cubicBezTo>
                  <a:cubicBezTo>
                    <a:pt x="1203" y="29"/>
                    <a:pt x="1224" y="23"/>
                    <a:pt x="1241" y="23"/>
                  </a:cubicBezTo>
                  <a:cubicBezTo>
                    <a:pt x="1258" y="23"/>
                    <a:pt x="1253" y="17"/>
                    <a:pt x="1250" y="17"/>
                  </a:cubicBezTo>
                  <a:cubicBezTo>
                    <a:pt x="1246" y="17"/>
                    <a:pt x="1237" y="8"/>
                    <a:pt x="1224" y="8"/>
                  </a:cubicBezTo>
                  <a:cubicBezTo>
                    <a:pt x="1210" y="9"/>
                    <a:pt x="1211" y="15"/>
                    <a:pt x="1202" y="15"/>
                  </a:cubicBezTo>
                  <a:cubicBezTo>
                    <a:pt x="1194" y="15"/>
                    <a:pt x="1196" y="13"/>
                    <a:pt x="1178" y="13"/>
                  </a:cubicBezTo>
                  <a:cubicBezTo>
                    <a:pt x="1160" y="14"/>
                    <a:pt x="1178" y="22"/>
                    <a:pt x="1187" y="24"/>
                  </a:cubicBezTo>
                  <a:close/>
                  <a:moveTo>
                    <a:pt x="1769" y="676"/>
                  </a:moveTo>
                  <a:cubicBezTo>
                    <a:pt x="1782" y="678"/>
                    <a:pt x="1793" y="676"/>
                    <a:pt x="1802" y="671"/>
                  </a:cubicBezTo>
                  <a:cubicBezTo>
                    <a:pt x="1811" y="666"/>
                    <a:pt x="1807" y="660"/>
                    <a:pt x="1806" y="657"/>
                  </a:cubicBezTo>
                  <a:cubicBezTo>
                    <a:pt x="1805" y="655"/>
                    <a:pt x="1798" y="660"/>
                    <a:pt x="1789" y="662"/>
                  </a:cubicBezTo>
                  <a:cubicBezTo>
                    <a:pt x="1780" y="663"/>
                    <a:pt x="1777" y="663"/>
                    <a:pt x="1766" y="664"/>
                  </a:cubicBezTo>
                  <a:cubicBezTo>
                    <a:pt x="1754" y="665"/>
                    <a:pt x="1761" y="660"/>
                    <a:pt x="1749" y="659"/>
                  </a:cubicBezTo>
                  <a:cubicBezTo>
                    <a:pt x="1736" y="658"/>
                    <a:pt x="1724" y="656"/>
                    <a:pt x="1709" y="651"/>
                  </a:cubicBezTo>
                  <a:cubicBezTo>
                    <a:pt x="1695" y="646"/>
                    <a:pt x="1687" y="641"/>
                    <a:pt x="1677" y="638"/>
                  </a:cubicBezTo>
                  <a:cubicBezTo>
                    <a:pt x="1667" y="635"/>
                    <a:pt x="1676" y="629"/>
                    <a:pt x="1676" y="614"/>
                  </a:cubicBezTo>
                  <a:cubicBezTo>
                    <a:pt x="1675" y="600"/>
                    <a:pt x="1665" y="606"/>
                    <a:pt x="1658" y="601"/>
                  </a:cubicBezTo>
                  <a:cubicBezTo>
                    <a:pt x="1650" y="596"/>
                    <a:pt x="1653" y="585"/>
                    <a:pt x="1656" y="588"/>
                  </a:cubicBezTo>
                  <a:cubicBezTo>
                    <a:pt x="1660" y="592"/>
                    <a:pt x="1660" y="596"/>
                    <a:pt x="1660" y="578"/>
                  </a:cubicBezTo>
                  <a:cubicBezTo>
                    <a:pt x="1660" y="561"/>
                    <a:pt x="1644" y="549"/>
                    <a:pt x="1634" y="534"/>
                  </a:cubicBezTo>
                  <a:cubicBezTo>
                    <a:pt x="1624" y="519"/>
                    <a:pt x="1626" y="510"/>
                    <a:pt x="1627" y="503"/>
                  </a:cubicBezTo>
                  <a:cubicBezTo>
                    <a:pt x="1628" y="495"/>
                    <a:pt x="1645" y="509"/>
                    <a:pt x="1655" y="520"/>
                  </a:cubicBezTo>
                  <a:cubicBezTo>
                    <a:pt x="1664" y="531"/>
                    <a:pt x="1664" y="531"/>
                    <a:pt x="1669" y="529"/>
                  </a:cubicBezTo>
                  <a:cubicBezTo>
                    <a:pt x="1674" y="526"/>
                    <a:pt x="1689" y="518"/>
                    <a:pt x="1692" y="504"/>
                  </a:cubicBezTo>
                  <a:cubicBezTo>
                    <a:pt x="1696" y="491"/>
                    <a:pt x="1665" y="464"/>
                    <a:pt x="1661" y="451"/>
                  </a:cubicBezTo>
                  <a:cubicBezTo>
                    <a:pt x="1657" y="439"/>
                    <a:pt x="1667" y="446"/>
                    <a:pt x="1672" y="438"/>
                  </a:cubicBezTo>
                  <a:cubicBezTo>
                    <a:pt x="1677" y="429"/>
                    <a:pt x="1683" y="441"/>
                    <a:pt x="1680" y="447"/>
                  </a:cubicBezTo>
                  <a:cubicBezTo>
                    <a:pt x="1676" y="453"/>
                    <a:pt x="1681" y="456"/>
                    <a:pt x="1684" y="462"/>
                  </a:cubicBezTo>
                  <a:cubicBezTo>
                    <a:pt x="1687" y="468"/>
                    <a:pt x="1687" y="462"/>
                    <a:pt x="1691" y="455"/>
                  </a:cubicBezTo>
                  <a:cubicBezTo>
                    <a:pt x="1694" y="447"/>
                    <a:pt x="1692" y="444"/>
                    <a:pt x="1697" y="439"/>
                  </a:cubicBezTo>
                  <a:cubicBezTo>
                    <a:pt x="1703" y="434"/>
                    <a:pt x="1726" y="428"/>
                    <a:pt x="1732" y="422"/>
                  </a:cubicBezTo>
                  <a:cubicBezTo>
                    <a:pt x="1738" y="416"/>
                    <a:pt x="1742" y="409"/>
                    <a:pt x="1750" y="388"/>
                  </a:cubicBezTo>
                  <a:cubicBezTo>
                    <a:pt x="1757" y="367"/>
                    <a:pt x="1749" y="368"/>
                    <a:pt x="1745" y="360"/>
                  </a:cubicBezTo>
                  <a:cubicBezTo>
                    <a:pt x="1742" y="353"/>
                    <a:pt x="1732" y="340"/>
                    <a:pt x="1726" y="332"/>
                  </a:cubicBezTo>
                  <a:cubicBezTo>
                    <a:pt x="1720" y="325"/>
                    <a:pt x="1725" y="327"/>
                    <a:pt x="1729" y="324"/>
                  </a:cubicBezTo>
                  <a:cubicBezTo>
                    <a:pt x="1734" y="322"/>
                    <a:pt x="1730" y="316"/>
                    <a:pt x="1720" y="312"/>
                  </a:cubicBezTo>
                  <a:cubicBezTo>
                    <a:pt x="1710" y="309"/>
                    <a:pt x="1712" y="316"/>
                    <a:pt x="1702" y="314"/>
                  </a:cubicBezTo>
                  <a:cubicBezTo>
                    <a:pt x="1693" y="312"/>
                    <a:pt x="1698" y="306"/>
                    <a:pt x="1708" y="294"/>
                  </a:cubicBezTo>
                  <a:cubicBezTo>
                    <a:pt x="1718" y="282"/>
                    <a:pt x="1713" y="296"/>
                    <a:pt x="1720" y="301"/>
                  </a:cubicBezTo>
                  <a:cubicBezTo>
                    <a:pt x="1727" y="306"/>
                    <a:pt x="1729" y="297"/>
                    <a:pt x="1734" y="300"/>
                  </a:cubicBezTo>
                  <a:cubicBezTo>
                    <a:pt x="1739" y="302"/>
                    <a:pt x="1749" y="307"/>
                    <a:pt x="1756" y="317"/>
                  </a:cubicBezTo>
                  <a:cubicBezTo>
                    <a:pt x="1764" y="327"/>
                    <a:pt x="1764" y="339"/>
                    <a:pt x="1772" y="338"/>
                  </a:cubicBezTo>
                  <a:cubicBezTo>
                    <a:pt x="1779" y="338"/>
                    <a:pt x="1779" y="334"/>
                    <a:pt x="1782" y="327"/>
                  </a:cubicBezTo>
                  <a:cubicBezTo>
                    <a:pt x="1786" y="319"/>
                    <a:pt x="1773" y="312"/>
                    <a:pt x="1767" y="306"/>
                  </a:cubicBezTo>
                  <a:cubicBezTo>
                    <a:pt x="1761" y="300"/>
                    <a:pt x="1756" y="300"/>
                    <a:pt x="1761" y="295"/>
                  </a:cubicBezTo>
                  <a:cubicBezTo>
                    <a:pt x="1766" y="290"/>
                    <a:pt x="1761" y="283"/>
                    <a:pt x="1764" y="277"/>
                  </a:cubicBezTo>
                  <a:cubicBezTo>
                    <a:pt x="1766" y="271"/>
                    <a:pt x="1776" y="274"/>
                    <a:pt x="1785" y="270"/>
                  </a:cubicBezTo>
                  <a:cubicBezTo>
                    <a:pt x="1794" y="266"/>
                    <a:pt x="1795" y="252"/>
                    <a:pt x="1795" y="237"/>
                  </a:cubicBezTo>
                  <a:cubicBezTo>
                    <a:pt x="1795" y="221"/>
                    <a:pt x="1788" y="215"/>
                    <a:pt x="1783" y="210"/>
                  </a:cubicBezTo>
                  <a:cubicBezTo>
                    <a:pt x="1779" y="205"/>
                    <a:pt x="1788" y="207"/>
                    <a:pt x="1796" y="213"/>
                  </a:cubicBezTo>
                  <a:cubicBezTo>
                    <a:pt x="1804" y="219"/>
                    <a:pt x="1815" y="251"/>
                    <a:pt x="1818" y="263"/>
                  </a:cubicBezTo>
                  <a:cubicBezTo>
                    <a:pt x="1820" y="276"/>
                    <a:pt x="1819" y="276"/>
                    <a:pt x="1829" y="287"/>
                  </a:cubicBezTo>
                  <a:cubicBezTo>
                    <a:pt x="1839" y="298"/>
                    <a:pt x="1835" y="296"/>
                    <a:pt x="1832" y="309"/>
                  </a:cubicBezTo>
                  <a:cubicBezTo>
                    <a:pt x="1829" y="322"/>
                    <a:pt x="1820" y="325"/>
                    <a:pt x="1808" y="328"/>
                  </a:cubicBezTo>
                  <a:cubicBezTo>
                    <a:pt x="1795" y="332"/>
                    <a:pt x="1799" y="334"/>
                    <a:pt x="1792" y="347"/>
                  </a:cubicBezTo>
                  <a:cubicBezTo>
                    <a:pt x="1784" y="359"/>
                    <a:pt x="1796" y="360"/>
                    <a:pt x="1803" y="364"/>
                  </a:cubicBezTo>
                  <a:cubicBezTo>
                    <a:pt x="1809" y="367"/>
                    <a:pt x="1813" y="354"/>
                    <a:pt x="1821" y="348"/>
                  </a:cubicBezTo>
                  <a:cubicBezTo>
                    <a:pt x="1830" y="343"/>
                    <a:pt x="1839" y="338"/>
                    <a:pt x="1853" y="338"/>
                  </a:cubicBezTo>
                  <a:cubicBezTo>
                    <a:pt x="1867" y="338"/>
                    <a:pt x="1849" y="319"/>
                    <a:pt x="1848" y="309"/>
                  </a:cubicBezTo>
                  <a:cubicBezTo>
                    <a:pt x="1847" y="299"/>
                    <a:pt x="1846" y="292"/>
                    <a:pt x="1843" y="284"/>
                  </a:cubicBezTo>
                  <a:cubicBezTo>
                    <a:pt x="1840" y="277"/>
                    <a:pt x="1846" y="277"/>
                    <a:pt x="1857" y="272"/>
                  </a:cubicBezTo>
                  <a:cubicBezTo>
                    <a:pt x="1867" y="267"/>
                    <a:pt x="1866" y="257"/>
                    <a:pt x="1860" y="257"/>
                  </a:cubicBezTo>
                  <a:cubicBezTo>
                    <a:pt x="1854" y="257"/>
                    <a:pt x="1849" y="261"/>
                    <a:pt x="1835" y="260"/>
                  </a:cubicBezTo>
                  <a:cubicBezTo>
                    <a:pt x="1822" y="259"/>
                    <a:pt x="1825" y="248"/>
                    <a:pt x="1822" y="244"/>
                  </a:cubicBezTo>
                  <a:cubicBezTo>
                    <a:pt x="1819" y="240"/>
                    <a:pt x="1814" y="231"/>
                    <a:pt x="1814" y="223"/>
                  </a:cubicBezTo>
                  <a:cubicBezTo>
                    <a:pt x="1813" y="215"/>
                    <a:pt x="1801" y="205"/>
                    <a:pt x="1793" y="198"/>
                  </a:cubicBezTo>
                  <a:cubicBezTo>
                    <a:pt x="1784" y="190"/>
                    <a:pt x="1779" y="185"/>
                    <a:pt x="1779" y="189"/>
                  </a:cubicBezTo>
                  <a:cubicBezTo>
                    <a:pt x="1779" y="192"/>
                    <a:pt x="1774" y="188"/>
                    <a:pt x="1762" y="187"/>
                  </a:cubicBezTo>
                  <a:cubicBezTo>
                    <a:pt x="1750" y="186"/>
                    <a:pt x="1748" y="189"/>
                    <a:pt x="1738" y="188"/>
                  </a:cubicBezTo>
                  <a:cubicBezTo>
                    <a:pt x="1728" y="187"/>
                    <a:pt x="1739" y="170"/>
                    <a:pt x="1743" y="158"/>
                  </a:cubicBezTo>
                  <a:cubicBezTo>
                    <a:pt x="1747" y="146"/>
                    <a:pt x="1759" y="153"/>
                    <a:pt x="1768" y="153"/>
                  </a:cubicBezTo>
                  <a:cubicBezTo>
                    <a:pt x="1777" y="153"/>
                    <a:pt x="1782" y="154"/>
                    <a:pt x="1795" y="157"/>
                  </a:cubicBezTo>
                  <a:cubicBezTo>
                    <a:pt x="1809" y="161"/>
                    <a:pt x="1803" y="149"/>
                    <a:pt x="1805" y="140"/>
                  </a:cubicBezTo>
                  <a:cubicBezTo>
                    <a:pt x="1808" y="130"/>
                    <a:pt x="1814" y="135"/>
                    <a:pt x="1821" y="139"/>
                  </a:cubicBezTo>
                  <a:cubicBezTo>
                    <a:pt x="1829" y="142"/>
                    <a:pt x="1831" y="143"/>
                    <a:pt x="1831" y="135"/>
                  </a:cubicBezTo>
                  <a:cubicBezTo>
                    <a:pt x="1831" y="128"/>
                    <a:pt x="1838" y="126"/>
                    <a:pt x="1844" y="133"/>
                  </a:cubicBezTo>
                  <a:cubicBezTo>
                    <a:pt x="1850" y="140"/>
                    <a:pt x="1834" y="154"/>
                    <a:pt x="1834" y="154"/>
                  </a:cubicBezTo>
                  <a:cubicBezTo>
                    <a:pt x="1834" y="154"/>
                    <a:pt x="1829" y="169"/>
                    <a:pt x="1838" y="174"/>
                  </a:cubicBezTo>
                  <a:cubicBezTo>
                    <a:pt x="1847" y="179"/>
                    <a:pt x="1866" y="201"/>
                    <a:pt x="1877" y="209"/>
                  </a:cubicBezTo>
                  <a:cubicBezTo>
                    <a:pt x="1888" y="216"/>
                    <a:pt x="1880" y="196"/>
                    <a:pt x="1880" y="182"/>
                  </a:cubicBezTo>
                  <a:cubicBezTo>
                    <a:pt x="1880" y="167"/>
                    <a:pt x="1870" y="169"/>
                    <a:pt x="1862" y="156"/>
                  </a:cubicBezTo>
                  <a:cubicBezTo>
                    <a:pt x="1855" y="142"/>
                    <a:pt x="1860" y="148"/>
                    <a:pt x="1874" y="148"/>
                  </a:cubicBezTo>
                  <a:cubicBezTo>
                    <a:pt x="1889" y="148"/>
                    <a:pt x="1889" y="143"/>
                    <a:pt x="1893" y="139"/>
                  </a:cubicBezTo>
                  <a:cubicBezTo>
                    <a:pt x="1896" y="135"/>
                    <a:pt x="1899" y="134"/>
                    <a:pt x="1911" y="134"/>
                  </a:cubicBezTo>
                  <a:cubicBezTo>
                    <a:pt x="1924" y="134"/>
                    <a:pt x="1916" y="129"/>
                    <a:pt x="1910" y="122"/>
                  </a:cubicBezTo>
                  <a:cubicBezTo>
                    <a:pt x="1905" y="115"/>
                    <a:pt x="1893" y="117"/>
                    <a:pt x="1897" y="113"/>
                  </a:cubicBezTo>
                  <a:cubicBezTo>
                    <a:pt x="1901" y="109"/>
                    <a:pt x="1924" y="115"/>
                    <a:pt x="1935" y="120"/>
                  </a:cubicBezTo>
                  <a:cubicBezTo>
                    <a:pt x="1946" y="124"/>
                    <a:pt x="1943" y="120"/>
                    <a:pt x="1942" y="110"/>
                  </a:cubicBezTo>
                  <a:cubicBezTo>
                    <a:pt x="1940" y="100"/>
                    <a:pt x="1931" y="108"/>
                    <a:pt x="1904" y="98"/>
                  </a:cubicBezTo>
                  <a:cubicBezTo>
                    <a:pt x="1877" y="88"/>
                    <a:pt x="1847" y="82"/>
                    <a:pt x="1838" y="82"/>
                  </a:cubicBezTo>
                  <a:cubicBezTo>
                    <a:pt x="1829" y="82"/>
                    <a:pt x="1835" y="76"/>
                    <a:pt x="1842" y="76"/>
                  </a:cubicBezTo>
                  <a:cubicBezTo>
                    <a:pt x="1849" y="76"/>
                    <a:pt x="1847" y="70"/>
                    <a:pt x="1841" y="66"/>
                  </a:cubicBezTo>
                  <a:cubicBezTo>
                    <a:pt x="1834" y="63"/>
                    <a:pt x="1828" y="66"/>
                    <a:pt x="1825" y="73"/>
                  </a:cubicBezTo>
                  <a:cubicBezTo>
                    <a:pt x="1823" y="81"/>
                    <a:pt x="1833" y="82"/>
                    <a:pt x="1814" y="82"/>
                  </a:cubicBezTo>
                  <a:cubicBezTo>
                    <a:pt x="1794" y="82"/>
                    <a:pt x="1780" y="82"/>
                    <a:pt x="1757" y="77"/>
                  </a:cubicBezTo>
                  <a:cubicBezTo>
                    <a:pt x="1734" y="73"/>
                    <a:pt x="1726" y="73"/>
                    <a:pt x="1707" y="72"/>
                  </a:cubicBezTo>
                  <a:cubicBezTo>
                    <a:pt x="1687" y="72"/>
                    <a:pt x="1689" y="63"/>
                    <a:pt x="1669" y="63"/>
                  </a:cubicBezTo>
                  <a:cubicBezTo>
                    <a:pt x="1649" y="63"/>
                    <a:pt x="1655" y="56"/>
                    <a:pt x="1647" y="46"/>
                  </a:cubicBezTo>
                  <a:cubicBezTo>
                    <a:pt x="1639" y="37"/>
                    <a:pt x="1634" y="40"/>
                    <a:pt x="1609" y="40"/>
                  </a:cubicBezTo>
                  <a:cubicBezTo>
                    <a:pt x="1584" y="40"/>
                    <a:pt x="1597" y="50"/>
                    <a:pt x="1602" y="51"/>
                  </a:cubicBezTo>
                  <a:cubicBezTo>
                    <a:pt x="1607" y="53"/>
                    <a:pt x="1621" y="57"/>
                    <a:pt x="1630" y="66"/>
                  </a:cubicBezTo>
                  <a:cubicBezTo>
                    <a:pt x="1639" y="74"/>
                    <a:pt x="1613" y="71"/>
                    <a:pt x="1602" y="72"/>
                  </a:cubicBezTo>
                  <a:cubicBezTo>
                    <a:pt x="1591" y="72"/>
                    <a:pt x="1592" y="66"/>
                    <a:pt x="1580" y="58"/>
                  </a:cubicBezTo>
                  <a:cubicBezTo>
                    <a:pt x="1567" y="50"/>
                    <a:pt x="1536" y="55"/>
                    <a:pt x="1518" y="54"/>
                  </a:cubicBezTo>
                  <a:cubicBezTo>
                    <a:pt x="1500" y="53"/>
                    <a:pt x="1500" y="54"/>
                    <a:pt x="1493" y="41"/>
                  </a:cubicBezTo>
                  <a:cubicBezTo>
                    <a:pt x="1486" y="29"/>
                    <a:pt x="1472" y="35"/>
                    <a:pt x="1453" y="35"/>
                  </a:cubicBezTo>
                  <a:cubicBezTo>
                    <a:pt x="1435" y="35"/>
                    <a:pt x="1425" y="26"/>
                    <a:pt x="1415" y="20"/>
                  </a:cubicBezTo>
                  <a:cubicBezTo>
                    <a:pt x="1406" y="14"/>
                    <a:pt x="1392" y="13"/>
                    <a:pt x="1372" y="10"/>
                  </a:cubicBezTo>
                  <a:cubicBezTo>
                    <a:pt x="1351" y="7"/>
                    <a:pt x="1362" y="23"/>
                    <a:pt x="1370" y="24"/>
                  </a:cubicBezTo>
                  <a:cubicBezTo>
                    <a:pt x="1370" y="24"/>
                    <a:pt x="1378" y="27"/>
                    <a:pt x="1387" y="28"/>
                  </a:cubicBezTo>
                  <a:cubicBezTo>
                    <a:pt x="1395" y="29"/>
                    <a:pt x="1413" y="29"/>
                    <a:pt x="1422" y="40"/>
                  </a:cubicBezTo>
                  <a:cubicBezTo>
                    <a:pt x="1431" y="51"/>
                    <a:pt x="1394" y="47"/>
                    <a:pt x="1377" y="56"/>
                  </a:cubicBezTo>
                  <a:cubicBezTo>
                    <a:pt x="1360" y="66"/>
                    <a:pt x="1346" y="61"/>
                    <a:pt x="1335" y="66"/>
                  </a:cubicBezTo>
                  <a:cubicBezTo>
                    <a:pt x="1323" y="72"/>
                    <a:pt x="1341" y="80"/>
                    <a:pt x="1345" y="91"/>
                  </a:cubicBezTo>
                  <a:cubicBezTo>
                    <a:pt x="1349" y="102"/>
                    <a:pt x="1345" y="102"/>
                    <a:pt x="1337" y="104"/>
                  </a:cubicBezTo>
                  <a:cubicBezTo>
                    <a:pt x="1330" y="107"/>
                    <a:pt x="1340" y="93"/>
                    <a:pt x="1336" y="88"/>
                  </a:cubicBezTo>
                  <a:cubicBezTo>
                    <a:pt x="1333" y="84"/>
                    <a:pt x="1320" y="62"/>
                    <a:pt x="1310" y="56"/>
                  </a:cubicBezTo>
                  <a:cubicBezTo>
                    <a:pt x="1300" y="49"/>
                    <a:pt x="1302" y="61"/>
                    <a:pt x="1303" y="71"/>
                  </a:cubicBezTo>
                  <a:cubicBezTo>
                    <a:pt x="1305" y="80"/>
                    <a:pt x="1308" y="80"/>
                    <a:pt x="1310" y="87"/>
                  </a:cubicBezTo>
                  <a:cubicBezTo>
                    <a:pt x="1313" y="93"/>
                    <a:pt x="1299" y="87"/>
                    <a:pt x="1293" y="82"/>
                  </a:cubicBezTo>
                  <a:cubicBezTo>
                    <a:pt x="1286" y="77"/>
                    <a:pt x="1264" y="88"/>
                    <a:pt x="1254" y="83"/>
                  </a:cubicBezTo>
                  <a:cubicBezTo>
                    <a:pt x="1244" y="78"/>
                    <a:pt x="1257" y="80"/>
                    <a:pt x="1257" y="75"/>
                  </a:cubicBezTo>
                  <a:cubicBezTo>
                    <a:pt x="1257" y="70"/>
                    <a:pt x="1245" y="74"/>
                    <a:pt x="1242" y="66"/>
                  </a:cubicBezTo>
                  <a:cubicBezTo>
                    <a:pt x="1239" y="59"/>
                    <a:pt x="1263" y="50"/>
                    <a:pt x="1278" y="47"/>
                  </a:cubicBezTo>
                  <a:cubicBezTo>
                    <a:pt x="1293" y="45"/>
                    <a:pt x="1292" y="45"/>
                    <a:pt x="1292" y="37"/>
                  </a:cubicBezTo>
                  <a:cubicBezTo>
                    <a:pt x="1292" y="29"/>
                    <a:pt x="1265" y="32"/>
                    <a:pt x="1242" y="43"/>
                  </a:cubicBezTo>
                  <a:cubicBezTo>
                    <a:pt x="1219" y="54"/>
                    <a:pt x="1225" y="61"/>
                    <a:pt x="1222" y="69"/>
                  </a:cubicBezTo>
                  <a:cubicBezTo>
                    <a:pt x="1218" y="77"/>
                    <a:pt x="1229" y="77"/>
                    <a:pt x="1234" y="82"/>
                  </a:cubicBezTo>
                  <a:cubicBezTo>
                    <a:pt x="1240" y="86"/>
                    <a:pt x="1229" y="88"/>
                    <a:pt x="1218" y="91"/>
                  </a:cubicBezTo>
                  <a:cubicBezTo>
                    <a:pt x="1208" y="94"/>
                    <a:pt x="1206" y="91"/>
                    <a:pt x="1194" y="95"/>
                  </a:cubicBezTo>
                  <a:cubicBezTo>
                    <a:pt x="1182" y="99"/>
                    <a:pt x="1189" y="104"/>
                    <a:pt x="1179" y="109"/>
                  </a:cubicBezTo>
                  <a:cubicBezTo>
                    <a:pt x="1169" y="113"/>
                    <a:pt x="1170" y="113"/>
                    <a:pt x="1161" y="116"/>
                  </a:cubicBezTo>
                  <a:cubicBezTo>
                    <a:pt x="1153" y="120"/>
                    <a:pt x="1163" y="104"/>
                    <a:pt x="1175" y="102"/>
                  </a:cubicBezTo>
                  <a:cubicBezTo>
                    <a:pt x="1186" y="100"/>
                    <a:pt x="1183" y="93"/>
                    <a:pt x="1180" y="91"/>
                  </a:cubicBezTo>
                  <a:cubicBezTo>
                    <a:pt x="1176" y="88"/>
                    <a:pt x="1154" y="82"/>
                    <a:pt x="1131" y="75"/>
                  </a:cubicBezTo>
                  <a:cubicBezTo>
                    <a:pt x="1107" y="68"/>
                    <a:pt x="1069" y="77"/>
                    <a:pt x="1057" y="83"/>
                  </a:cubicBezTo>
                  <a:cubicBezTo>
                    <a:pt x="1044" y="89"/>
                    <a:pt x="1045" y="93"/>
                    <a:pt x="1043" y="102"/>
                  </a:cubicBezTo>
                  <a:cubicBezTo>
                    <a:pt x="1042" y="110"/>
                    <a:pt x="1013" y="123"/>
                    <a:pt x="999" y="130"/>
                  </a:cubicBezTo>
                  <a:cubicBezTo>
                    <a:pt x="984" y="138"/>
                    <a:pt x="997" y="148"/>
                    <a:pt x="1001" y="155"/>
                  </a:cubicBezTo>
                  <a:cubicBezTo>
                    <a:pt x="1005" y="162"/>
                    <a:pt x="1015" y="158"/>
                    <a:pt x="1027" y="155"/>
                  </a:cubicBezTo>
                  <a:cubicBezTo>
                    <a:pt x="1038" y="151"/>
                    <a:pt x="1037" y="166"/>
                    <a:pt x="1038" y="171"/>
                  </a:cubicBezTo>
                  <a:cubicBezTo>
                    <a:pt x="1040" y="176"/>
                    <a:pt x="1047" y="177"/>
                    <a:pt x="1058" y="172"/>
                  </a:cubicBezTo>
                  <a:cubicBezTo>
                    <a:pt x="1069" y="167"/>
                    <a:pt x="1066" y="155"/>
                    <a:pt x="1066" y="148"/>
                  </a:cubicBezTo>
                  <a:cubicBezTo>
                    <a:pt x="1066" y="141"/>
                    <a:pt x="1064" y="138"/>
                    <a:pt x="1071" y="129"/>
                  </a:cubicBezTo>
                  <a:cubicBezTo>
                    <a:pt x="1079" y="120"/>
                    <a:pt x="1085" y="114"/>
                    <a:pt x="1092" y="109"/>
                  </a:cubicBezTo>
                  <a:cubicBezTo>
                    <a:pt x="1099" y="105"/>
                    <a:pt x="1098" y="113"/>
                    <a:pt x="1088" y="121"/>
                  </a:cubicBezTo>
                  <a:cubicBezTo>
                    <a:pt x="1078" y="130"/>
                    <a:pt x="1085" y="132"/>
                    <a:pt x="1090" y="142"/>
                  </a:cubicBezTo>
                  <a:cubicBezTo>
                    <a:pt x="1095" y="152"/>
                    <a:pt x="1105" y="142"/>
                    <a:pt x="1117" y="141"/>
                  </a:cubicBezTo>
                  <a:cubicBezTo>
                    <a:pt x="1130" y="139"/>
                    <a:pt x="1107" y="151"/>
                    <a:pt x="1097" y="151"/>
                  </a:cubicBezTo>
                  <a:cubicBezTo>
                    <a:pt x="1088" y="151"/>
                    <a:pt x="1097" y="162"/>
                    <a:pt x="1091" y="162"/>
                  </a:cubicBezTo>
                  <a:cubicBezTo>
                    <a:pt x="1085" y="162"/>
                    <a:pt x="1085" y="166"/>
                    <a:pt x="1084" y="176"/>
                  </a:cubicBezTo>
                  <a:cubicBezTo>
                    <a:pt x="1083" y="186"/>
                    <a:pt x="1080" y="183"/>
                    <a:pt x="1073" y="186"/>
                  </a:cubicBezTo>
                  <a:cubicBezTo>
                    <a:pt x="1066" y="189"/>
                    <a:pt x="1056" y="189"/>
                    <a:pt x="1045" y="187"/>
                  </a:cubicBezTo>
                  <a:cubicBezTo>
                    <a:pt x="1034" y="184"/>
                    <a:pt x="1035" y="174"/>
                    <a:pt x="1027" y="167"/>
                  </a:cubicBezTo>
                  <a:cubicBezTo>
                    <a:pt x="1020" y="161"/>
                    <a:pt x="1018" y="171"/>
                    <a:pt x="1018" y="175"/>
                  </a:cubicBezTo>
                  <a:cubicBezTo>
                    <a:pt x="1018" y="179"/>
                    <a:pt x="1011" y="189"/>
                    <a:pt x="1007" y="189"/>
                  </a:cubicBezTo>
                  <a:cubicBezTo>
                    <a:pt x="1004" y="189"/>
                    <a:pt x="994" y="199"/>
                    <a:pt x="988" y="207"/>
                  </a:cubicBezTo>
                  <a:cubicBezTo>
                    <a:pt x="982" y="215"/>
                    <a:pt x="978" y="210"/>
                    <a:pt x="976" y="207"/>
                  </a:cubicBezTo>
                  <a:cubicBezTo>
                    <a:pt x="974" y="204"/>
                    <a:pt x="980" y="199"/>
                    <a:pt x="977" y="190"/>
                  </a:cubicBezTo>
                  <a:cubicBezTo>
                    <a:pt x="973" y="182"/>
                    <a:pt x="960" y="175"/>
                    <a:pt x="964" y="156"/>
                  </a:cubicBezTo>
                  <a:cubicBezTo>
                    <a:pt x="968" y="136"/>
                    <a:pt x="959" y="146"/>
                    <a:pt x="946" y="148"/>
                  </a:cubicBezTo>
                  <a:cubicBezTo>
                    <a:pt x="932" y="150"/>
                    <a:pt x="928" y="156"/>
                    <a:pt x="927" y="161"/>
                  </a:cubicBezTo>
                  <a:cubicBezTo>
                    <a:pt x="926" y="166"/>
                    <a:pt x="919" y="176"/>
                    <a:pt x="910" y="185"/>
                  </a:cubicBezTo>
                  <a:cubicBezTo>
                    <a:pt x="902" y="194"/>
                    <a:pt x="908" y="202"/>
                    <a:pt x="912" y="212"/>
                  </a:cubicBezTo>
                  <a:cubicBezTo>
                    <a:pt x="916" y="222"/>
                    <a:pt x="927" y="209"/>
                    <a:pt x="931" y="200"/>
                  </a:cubicBezTo>
                  <a:cubicBezTo>
                    <a:pt x="934" y="192"/>
                    <a:pt x="938" y="188"/>
                    <a:pt x="943" y="192"/>
                  </a:cubicBezTo>
                  <a:cubicBezTo>
                    <a:pt x="948" y="196"/>
                    <a:pt x="936" y="204"/>
                    <a:pt x="934" y="214"/>
                  </a:cubicBezTo>
                  <a:cubicBezTo>
                    <a:pt x="932" y="224"/>
                    <a:pt x="937" y="223"/>
                    <a:pt x="949" y="220"/>
                  </a:cubicBezTo>
                  <a:cubicBezTo>
                    <a:pt x="961" y="216"/>
                    <a:pt x="955" y="214"/>
                    <a:pt x="964" y="218"/>
                  </a:cubicBezTo>
                  <a:cubicBezTo>
                    <a:pt x="973" y="222"/>
                    <a:pt x="956" y="226"/>
                    <a:pt x="945" y="226"/>
                  </a:cubicBezTo>
                  <a:cubicBezTo>
                    <a:pt x="934" y="227"/>
                    <a:pt x="938" y="235"/>
                    <a:pt x="947" y="242"/>
                  </a:cubicBezTo>
                  <a:cubicBezTo>
                    <a:pt x="957" y="248"/>
                    <a:pt x="952" y="258"/>
                    <a:pt x="947" y="259"/>
                  </a:cubicBezTo>
                  <a:cubicBezTo>
                    <a:pt x="941" y="260"/>
                    <a:pt x="930" y="262"/>
                    <a:pt x="913" y="265"/>
                  </a:cubicBezTo>
                  <a:cubicBezTo>
                    <a:pt x="896" y="268"/>
                    <a:pt x="911" y="282"/>
                    <a:pt x="908" y="290"/>
                  </a:cubicBezTo>
                  <a:cubicBezTo>
                    <a:pt x="904" y="297"/>
                    <a:pt x="904" y="314"/>
                    <a:pt x="911" y="315"/>
                  </a:cubicBezTo>
                  <a:cubicBezTo>
                    <a:pt x="919" y="316"/>
                    <a:pt x="919" y="328"/>
                    <a:pt x="915" y="332"/>
                  </a:cubicBezTo>
                  <a:cubicBezTo>
                    <a:pt x="910" y="337"/>
                    <a:pt x="910" y="341"/>
                    <a:pt x="899" y="348"/>
                  </a:cubicBezTo>
                  <a:cubicBezTo>
                    <a:pt x="889" y="356"/>
                    <a:pt x="897" y="363"/>
                    <a:pt x="894" y="373"/>
                  </a:cubicBezTo>
                  <a:cubicBezTo>
                    <a:pt x="890" y="383"/>
                    <a:pt x="882" y="377"/>
                    <a:pt x="872" y="388"/>
                  </a:cubicBezTo>
                  <a:cubicBezTo>
                    <a:pt x="862" y="399"/>
                    <a:pt x="857" y="407"/>
                    <a:pt x="850" y="420"/>
                  </a:cubicBezTo>
                  <a:cubicBezTo>
                    <a:pt x="842" y="433"/>
                    <a:pt x="841" y="433"/>
                    <a:pt x="851" y="449"/>
                  </a:cubicBezTo>
                  <a:cubicBezTo>
                    <a:pt x="860" y="464"/>
                    <a:pt x="851" y="468"/>
                    <a:pt x="843" y="481"/>
                  </a:cubicBezTo>
                  <a:cubicBezTo>
                    <a:pt x="835" y="495"/>
                    <a:pt x="846" y="496"/>
                    <a:pt x="849" y="508"/>
                  </a:cubicBezTo>
                  <a:cubicBezTo>
                    <a:pt x="852" y="519"/>
                    <a:pt x="859" y="517"/>
                    <a:pt x="862" y="529"/>
                  </a:cubicBezTo>
                  <a:cubicBezTo>
                    <a:pt x="864" y="540"/>
                    <a:pt x="867" y="544"/>
                    <a:pt x="879" y="552"/>
                  </a:cubicBezTo>
                  <a:cubicBezTo>
                    <a:pt x="891" y="561"/>
                    <a:pt x="903" y="572"/>
                    <a:pt x="909" y="570"/>
                  </a:cubicBezTo>
                  <a:cubicBezTo>
                    <a:pt x="915" y="567"/>
                    <a:pt x="924" y="561"/>
                    <a:pt x="943" y="561"/>
                  </a:cubicBezTo>
                  <a:cubicBezTo>
                    <a:pt x="963" y="562"/>
                    <a:pt x="956" y="553"/>
                    <a:pt x="976" y="550"/>
                  </a:cubicBezTo>
                  <a:cubicBezTo>
                    <a:pt x="996" y="546"/>
                    <a:pt x="985" y="552"/>
                    <a:pt x="988" y="558"/>
                  </a:cubicBezTo>
                  <a:cubicBezTo>
                    <a:pt x="990" y="564"/>
                    <a:pt x="1001" y="570"/>
                    <a:pt x="1016" y="571"/>
                  </a:cubicBezTo>
                  <a:cubicBezTo>
                    <a:pt x="1032" y="572"/>
                    <a:pt x="1019" y="590"/>
                    <a:pt x="1018" y="602"/>
                  </a:cubicBezTo>
                  <a:cubicBezTo>
                    <a:pt x="1017" y="614"/>
                    <a:pt x="1018" y="614"/>
                    <a:pt x="1026" y="624"/>
                  </a:cubicBezTo>
                  <a:cubicBezTo>
                    <a:pt x="1033" y="634"/>
                    <a:pt x="1043" y="657"/>
                    <a:pt x="1046" y="668"/>
                  </a:cubicBezTo>
                  <a:cubicBezTo>
                    <a:pt x="1048" y="680"/>
                    <a:pt x="1043" y="694"/>
                    <a:pt x="1037" y="705"/>
                  </a:cubicBezTo>
                  <a:cubicBezTo>
                    <a:pt x="1030" y="715"/>
                    <a:pt x="1032" y="741"/>
                    <a:pt x="1047" y="759"/>
                  </a:cubicBezTo>
                  <a:cubicBezTo>
                    <a:pt x="1061" y="778"/>
                    <a:pt x="1053" y="777"/>
                    <a:pt x="1053" y="796"/>
                  </a:cubicBezTo>
                  <a:cubicBezTo>
                    <a:pt x="1053" y="816"/>
                    <a:pt x="1063" y="812"/>
                    <a:pt x="1070" y="823"/>
                  </a:cubicBezTo>
                  <a:cubicBezTo>
                    <a:pt x="1078" y="834"/>
                    <a:pt x="1075" y="854"/>
                    <a:pt x="1081" y="865"/>
                  </a:cubicBezTo>
                  <a:cubicBezTo>
                    <a:pt x="1088" y="876"/>
                    <a:pt x="1100" y="866"/>
                    <a:pt x="1113" y="861"/>
                  </a:cubicBezTo>
                  <a:cubicBezTo>
                    <a:pt x="1127" y="856"/>
                    <a:pt x="1133" y="858"/>
                    <a:pt x="1149" y="846"/>
                  </a:cubicBezTo>
                  <a:cubicBezTo>
                    <a:pt x="1165" y="834"/>
                    <a:pt x="1177" y="811"/>
                    <a:pt x="1177" y="804"/>
                  </a:cubicBezTo>
                  <a:cubicBezTo>
                    <a:pt x="1177" y="797"/>
                    <a:pt x="1182" y="795"/>
                    <a:pt x="1191" y="791"/>
                  </a:cubicBezTo>
                  <a:cubicBezTo>
                    <a:pt x="1199" y="788"/>
                    <a:pt x="1197" y="766"/>
                    <a:pt x="1197" y="760"/>
                  </a:cubicBezTo>
                  <a:cubicBezTo>
                    <a:pt x="1196" y="754"/>
                    <a:pt x="1198" y="749"/>
                    <a:pt x="1202" y="746"/>
                  </a:cubicBezTo>
                  <a:cubicBezTo>
                    <a:pt x="1205" y="742"/>
                    <a:pt x="1226" y="722"/>
                    <a:pt x="1234" y="714"/>
                  </a:cubicBezTo>
                  <a:cubicBezTo>
                    <a:pt x="1241" y="705"/>
                    <a:pt x="1234" y="694"/>
                    <a:pt x="1233" y="680"/>
                  </a:cubicBezTo>
                  <a:cubicBezTo>
                    <a:pt x="1231" y="667"/>
                    <a:pt x="1226" y="662"/>
                    <a:pt x="1226" y="646"/>
                  </a:cubicBezTo>
                  <a:cubicBezTo>
                    <a:pt x="1226" y="630"/>
                    <a:pt x="1221" y="631"/>
                    <a:pt x="1249" y="605"/>
                  </a:cubicBezTo>
                  <a:cubicBezTo>
                    <a:pt x="1277" y="579"/>
                    <a:pt x="1303" y="538"/>
                    <a:pt x="1305" y="529"/>
                  </a:cubicBezTo>
                  <a:cubicBezTo>
                    <a:pt x="1308" y="519"/>
                    <a:pt x="1307" y="512"/>
                    <a:pt x="1305" y="505"/>
                  </a:cubicBezTo>
                  <a:cubicBezTo>
                    <a:pt x="1303" y="498"/>
                    <a:pt x="1267" y="512"/>
                    <a:pt x="1259" y="512"/>
                  </a:cubicBezTo>
                  <a:cubicBezTo>
                    <a:pt x="1250" y="512"/>
                    <a:pt x="1235" y="493"/>
                    <a:pt x="1234" y="487"/>
                  </a:cubicBezTo>
                  <a:cubicBezTo>
                    <a:pt x="1232" y="480"/>
                    <a:pt x="1219" y="473"/>
                    <a:pt x="1208" y="463"/>
                  </a:cubicBezTo>
                  <a:cubicBezTo>
                    <a:pt x="1197" y="453"/>
                    <a:pt x="1206" y="439"/>
                    <a:pt x="1197" y="428"/>
                  </a:cubicBezTo>
                  <a:cubicBezTo>
                    <a:pt x="1189" y="417"/>
                    <a:pt x="1185" y="401"/>
                    <a:pt x="1183" y="391"/>
                  </a:cubicBezTo>
                  <a:cubicBezTo>
                    <a:pt x="1181" y="382"/>
                    <a:pt x="1196" y="398"/>
                    <a:pt x="1207" y="411"/>
                  </a:cubicBezTo>
                  <a:cubicBezTo>
                    <a:pt x="1218" y="423"/>
                    <a:pt x="1232" y="447"/>
                    <a:pt x="1236" y="455"/>
                  </a:cubicBezTo>
                  <a:cubicBezTo>
                    <a:pt x="1240" y="464"/>
                    <a:pt x="1244" y="476"/>
                    <a:pt x="1245" y="487"/>
                  </a:cubicBezTo>
                  <a:cubicBezTo>
                    <a:pt x="1245" y="497"/>
                    <a:pt x="1252" y="498"/>
                    <a:pt x="1262" y="497"/>
                  </a:cubicBezTo>
                  <a:cubicBezTo>
                    <a:pt x="1272" y="497"/>
                    <a:pt x="1308" y="478"/>
                    <a:pt x="1320" y="472"/>
                  </a:cubicBezTo>
                  <a:cubicBezTo>
                    <a:pt x="1333" y="466"/>
                    <a:pt x="1348" y="449"/>
                    <a:pt x="1354" y="432"/>
                  </a:cubicBezTo>
                  <a:cubicBezTo>
                    <a:pt x="1360" y="415"/>
                    <a:pt x="1341" y="417"/>
                    <a:pt x="1333" y="409"/>
                  </a:cubicBezTo>
                  <a:cubicBezTo>
                    <a:pt x="1325" y="401"/>
                    <a:pt x="1325" y="409"/>
                    <a:pt x="1314" y="412"/>
                  </a:cubicBezTo>
                  <a:cubicBezTo>
                    <a:pt x="1304" y="414"/>
                    <a:pt x="1296" y="401"/>
                    <a:pt x="1280" y="386"/>
                  </a:cubicBezTo>
                  <a:cubicBezTo>
                    <a:pt x="1264" y="370"/>
                    <a:pt x="1274" y="375"/>
                    <a:pt x="1277" y="372"/>
                  </a:cubicBezTo>
                  <a:cubicBezTo>
                    <a:pt x="1281" y="369"/>
                    <a:pt x="1297" y="380"/>
                    <a:pt x="1306" y="391"/>
                  </a:cubicBezTo>
                  <a:cubicBezTo>
                    <a:pt x="1315" y="401"/>
                    <a:pt x="1317" y="397"/>
                    <a:pt x="1328" y="397"/>
                  </a:cubicBezTo>
                  <a:cubicBezTo>
                    <a:pt x="1339" y="397"/>
                    <a:pt x="1341" y="402"/>
                    <a:pt x="1356" y="407"/>
                  </a:cubicBezTo>
                  <a:cubicBezTo>
                    <a:pt x="1370" y="411"/>
                    <a:pt x="1378" y="405"/>
                    <a:pt x="1390" y="406"/>
                  </a:cubicBezTo>
                  <a:cubicBezTo>
                    <a:pt x="1402" y="407"/>
                    <a:pt x="1400" y="413"/>
                    <a:pt x="1409" y="427"/>
                  </a:cubicBezTo>
                  <a:cubicBezTo>
                    <a:pt x="1417" y="440"/>
                    <a:pt x="1414" y="436"/>
                    <a:pt x="1432" y="438"/>
                  </a:cubicBezTo>
                  <a:cubicBezTo>
                    <a:pt x="1451" y="439"/>
                    <a:pt x="1437" y="438"/>
                    <a:pt x="1437" y="449"/>
                  </a:cubicBezTo>
                  <a:cubicBezTo>
                    <a:pt x="1437" y="461"/>
                    <a:pt x="1439" y="465"/>
                    <a:pt x="1450" y="480"/>
                  </a:cubicBezTo>
                  <a:cubicBezTo>
                    <a:pt x="1461" y="494"/>
                    <a:pt x="1465" y="521"/>
                    <a:pt x="1468" y="535"/>
                  </a:cubicBezTo>
                  <a:cubicBezTo>
                    <a:pt x="1472" y="548"/>
                    <a:pt x="1479" y="535"/>
                    <a:pt x="1490" y="535"/>
                  </a:cubicBezTo>
                  <a:cubicBezTo>
                    <a:pt x="1500" y="535"/>
                    <a:pt x="1490" y="544"/>
                    <a:pt x="1499" y="557"/>
                  </a:cubicBezTo>
                  <a:cubicBezTo>
                    <a:pt x="1507" y="571"/>
                    <a:pt x="1513" y="553"/>
                    <a:pt x="1513" y="548"/>
                  </a:cubicBezTo>
                  <a:cubicBezTo>
                    <a:pt x="1513" y="543"/>
                    <a:pt x="1508" y="530"/>
                    <a:pt x="1503" y="526"/>
                  </a:cubicBezTo>
                  <a:cubicBezTo>
                    <a:pt x="1498" y="522"/>
                    <a:pt x="1491" y="523"/>
                    <a:pt x="1497" y="516"/>
                  </a:cubicBezTo>
                  <a:cubicBezTo>
                    <a:pt x="1503" y="509"/>
                    <a:pt x="1498" y="503"/>
                    <a:pt x="1498" y="493"/>
                  </a:cubicBezTo>
                  <a:cubicBezTo>
                    <a:pt x="1498" y="484"/>
                    <a:pt x="1499" y="477"/>
                    <a:pt x="1503" y="473"/>
                  </a:cubicBezTo>
                  <a:cubicBezTo>
                    <a:pt x="1507" y="469"/>
                    <a:pt x="1522" y="454"/>
                    <a:pt x="1532" y="443"/>
                  </a:cubicBezTo>
                  <a:cubicBezTo>
                    <a:pt x="1541" y="432"/>
                    <a:pt x="1548" y="430"/>
                    <a:pt x="1561" y="431"/>
                  </a:cubicBezTo>
                  <a:cubicBezTo>
                    <a:pt x="1574" y="432"/>
                    <a:pt x="1564" y="433"/>
                    <a:pt x="1571" y="444"/>
                  </a:cubicBezTo>
                  <a:cubicBezTo>
                    <a:pt x="1579" y="454"/>
                    <a:pt x="1580" y="468"/>
                    <a:pt x="1589" y="478"/>
                  </a:cubicBezTo>
                  <a:cubicBezTo>
                    <a:pt x="1597" y="488"/>
                    <a:pt x="1598" y="476"/>
                    <a:pt x="1605" y="473"/>
                  </a:cubicBezTo>
                  <a:cubicBezTo>
                    <a:pt x="1612" y="470"/>
                    <a:pt x="1607" y="483"/>
                    <a:pt x="1612" y="493"/>
                  </a:cubicBezTo>
                  <a:cubicBezTo>
                    <a:pt x="1617" y="503"/>
                    <a:pt x="1614" y="517"/>
                    <a:pt x="1614" y="526"/>
                  </a:cubicBezTo>
                  <a:cubicBezTo>
                    <a:pt x="1614" y="535"/>
                    <a:pt x="1625" y="545"/>
                    <a:pt x="1632" y="553"/>
                  </a:cubicBezTo>
                  <a:cubicBezTo>
                    <a:pt x="1639" y="561"/>
                    <a:pt x="1636" y="566"/>
                    <a:pt x="1632" y="569"/>
                  </a:cubicBezTo>
                  <a:cubicBezTo>
                    <a:pt x="1628" y="572"/>
                    <a:pt x="1619" y="561"/>
                    <a:pt x="1612" y="554"/>
                  </a:cubicBezTo>
                  <a:cubicBezTo>
                    <a:pt x="1606" y="547"/>
                    <a:pt x="1596" y="551"/>
                    <a:pt x="1602" y="559"/>
                  </a:cubicBezTo>
                  <a:cubicBezTo>
                    <a:pt x="1609" y="566"/>
                    <a:pt x="1613" y="580"/>
                    <a:pt x="1621" y="594"/>
                  </a:cubicBezTo>
                  <a:cubicBezTo>
                    <a:pt x="1628" y="609"/>
                    <a:pt x="1644" y="625"/>
                    <a:pt x="1655" y="641"/>
                  </a:cubicBezTo>
                  <a:cubicBezTo>
                    <a:pt x="1666" y="656"/>
                    <a:pt x="1702" y="662"/>
                    <a:pt x="1715" y="662"/>
                  </a:cubicBezTo>
                  <a:cubicBezTo>
                    <a:pt x="1729" y="662"/>
                    <a:pt x="1756" y="674"/>
                    <a:pt x="1769" y="676"/>
                  </a:cubicBezTo>
                  <a:close/>
                  <a:moveTo>
                    <a:pt x="1185" y="349"/>
                  </a:moveTo>
                  <a:cubicBezTo>
                    <a:pt x="1180" y="359"/>
                    <a:pt x="1177" y="366"/>
                    <a:pt x="1170" y="364"/>
                  </a:cubicBezTo>
                  <a:cubicBezTo>
                    <a:pt x="1162" y="361"/>
                    <a:pt x="1137" y="362"/>
                    <a:pt x="1124" y="358"/>
                  </a:cubicBezTo>
                  <a:cubicBezTo>
                    <a:pt x="1112" y="354"/>
                    <a:pt x="1093" y="346"/>
                    <a:pt x="1090" y="355"/>
                  </a:cubicBezTo>
                  <a:cubicBezTo>
                    <a:pt x="1086" y="364"/>
                    <a:pt x="1098" y="372"/>
                    <a:pt x="1077" y="364"/>
                  </a:cubicBezTo>
                  <a:cubicBezTo>
                    <a:pt x="1056" y="357"/>
                    <a:pt x="1033" y="348"/>
                    <a:pt x="1031" y="341"/>
                  </a:cubicBezTo>
                  <a:cubicBezTo>
                    <a:pt x="1028" y="334"/>
                    <a:pt x="1039" y="316"/>
                    <a:pt x="1024" y="316"/>
                  </a:cubicBezTo>
                  <a:cubicBezTo>
                    <a:pt x="1009" y="316"/>
                    <a:pt x="988" y="315"/>
                    <a:pt x="981" y="320"/>
                  </a:cubicBezTo>
                  <a:cubicBezTo>
                    <a:pt x="974" y="325"/>
                    <a:pt x="948" y="334"/>
                    <a:pt x="940" y="332"/>
                  </a:cubicBezTo>
                  <a:cubicBezTo>
                    <a:pt x="932" y="329"/>
                    <a:pt x="920" y="327"/>
                    <a:pt x="934" y="321"/>
                  </a:cubicBezTo>
                  <a:cubicBezTo>
                    <a:pt x="947" y="315"/>
                    <a:pt x="963" y="318"/>
                    <a:pt x="965" y="310"/>
                  </a:cubicBezTo>
                  <a:cubicBezTo>
                    <a:pt x="967" y="301"/>
                    <a:pt x="953" y="300"/>
                    <a:pt x="967" y="292"/>
                  </a:cubicBezTo>
                  <a:cubicBezTo>
                    <a:pt x="980" y="284"/>
                    <a:pt x="975" y="278"/>
                    <a:pt x="984" y="274"/>
                  </a:cubicBezTo>
                  <a:cubicBezTo>
                    <a:pt x="994" y="269"/>
                    <a:pt x="1006" y="270"/>
                    <a:pt x="1013" y="268"/>
                  </a:cubicBezTo>
                  <a:cubicBezTo>
                    <a:pt x="1020" y="265"/>
                    <a:pt x="1011" y="263"/>
                    <a:pt x="1024" y="270"/>
                  </a:cubicBezTo>
                  <a:cubicBezTo>
                    <a:pt x="1037" y="278"/>
                    <a:pt x="1046" y="292"/>
                    <a:pt x="1053" y="293"/>
                  </a:cubicBezTo>
                  <a:cubicBezTo>
                    <a:pt x="1059" y="294"/>
                    <a:pt x="1064" y="299"/>
                    <a:pt x="1059" y="302"/>
                  </a:cubicBezTo>
                  <a:cubicBezTo>
                    <a:pt x="1055" y="306"/>
                    <a:pt x="1048" y="308"/>
                    <a:pt x="1046" y="308"/>
                  </a:cubicBezTo>
                  <a:cubicBezTo>
                    <a:pt x="1043" y="308"/>
                    <a:pt x="1042" y="315"/>
                    <a:pt x="1044" y="316"/>
                  </a:cubicBezTo>
                  <a:cubicBezTo>
                    <a:pt x="1047" y="316"/>
                    <a:pt x="1053" y="327"/>
                    <a:pt x="1057" y="324"/>
                  </a:cubicBezTo>
                  <a:cubicBezTo>
                    <a:pt x="1061" y="321"/>
                    <a:pt x="1057" y="316"/>
                    <a:pt x="1064" y="313"/>
                  </a:cubicBezTo>
                  <a:cubicBezTo>
                    <a:pt x="1072" y="311"/>
                    <a:pt x="1080" y="307"/>
                    <a:pt x="1076" y="302"/>
                  </a:cubicBezTo>
                  <a:cubicBezTo>
                    <a:pt x="1073" y="297"/>
                    <a:pt x="1069" y="291"/>
                    <a:pt x="1076" y="295"/>
                  </a:cubicBezTo>
                  <a:cubicBezTo>
                    <a:pt x="1083" y="298"/>
                    <a:pt x="1089" y="296"/>
                    <a:pt x="1081" y="289"/>
                  </a:cubicBezTo>
                  <a:cubicBezTo>
                    <a:pt x="1074" y="281"/>
                    <a:pt x="1071" y="281"/>
                    <a:pt x="1062" y="274"/>
                  </a:cubicBezTo>
                  <a:cubicBezTo>
                    <a:pt x="1053" y="268"/>
                    <a:pt x="1043" y="264"/>
                    <a:pt x="1043" y="259"/>
                  </a:cubicBezTo>
                  <a:cubicBezTo>
                    <a:pt x="1043" y="254"/>
                    <a:pt x="1037" y="245"/>
                    <a:pt x="1046" y="248"/>
                  </a:cubicBezTo>
                  <a:cubicBezTo>
                    <a:pt x="1055" y="252"/>
                    <a:pt x="1087" y="269"/>
                    <a:pt x="1087" y="276"/>
                  </a:cubicBezTo>
                  <a:cubicBezTo>
                    <a:pt x="1087" y="283"/>
                    <a:pt x="1096" y="295"/>
                    <a:pt x="1088" y="300"/>
                  </a:cubicBezTo>
                  <a:cubicBezTo>
                    <a:pt x="1080" y="306"/>
                    <a:pt x="1096" y="308"/>
                    <a:pt x="1099" y="311"/>
                  </a:cubicBezTo>
                  <a:cubicBezTo>
                    <a:pt x="1102" y="315"/>
                    <a:pt x="1101" y="324"/>
                    <a:pt x="1110" y="322"/>
                  </a:cubicBezTo>
                  <a:cubicBezTo>
                    <a:pt x="1119" y="321"/>
                    <a:pt x="1126" y="322"/>
                    <a:pt x="1121" y="312"/>
                  </a:cubicBezTo>
                  <a:cubicBezTo>
                    <a:pt x="1116" y="303"/>
                    <a:pt x="1107" y="299"/>
                    <a:pt x="1116" y="295"/>
                  </a:cubicBezTo>
                  <a:cubicBezTo>
                    <a:pt x="1124" y="292"/>
                    <a:pt x="1126" y="288"/>
                    <a:pt x="1128" y="302"/>
                  </a:cubicBezTo>
                  <a:cubicBezTo>
                    <a:pt x="1131" y="316"/>
                    <a:pt x="1128" y="322"/>
                    <a:pt x="1148" y="322"/>
                  </a:cubicBezTo>
                  <a:cubicBezTo>
                    <a:pt x="1168" y="323"/>
                    <a:pt x="1181" y="317"/>
                    <a:pt x="1184" y="323"/>
                  </a:cubicBezTo>
                  <a:cubicBezTo>
                    <a:pt x="1186" y="329"/>
                    <a:pt x="1190" y="339"/>
                    <a:pt x="1185" y="349"/>
                  </a:cubicBezTo>
                  <a:close/>
                  <a:moveTo>
                    <a:pt x="1218" y="286"/>
                  </a:moveTo>
                  <a:cubicBezTo>
                    <a:pt x="1204" y="285"/>
                    <a:pt x="1181" y="281"/>
                    <a:pt x="1170" y="281"/>
                  </a:cubicBezTo>
                  <a:cubicBezTo>
                    <a:pt x="1160" y="281"/>
                    <a:pt x="1155" y="283"/>
                    <a:pt x="1155" y="283"/>
                  </a:cubicBezTo>
                  <a:cubicBezTo>
                    <a:pt x="1146" y="281"/>
                    <a:pt x="1124" y="287"/>
                    <a:pt x="1135" y="273"/>
                  </a:cubicBezTo>
                  <a:cubicBezTo>
                    <a:pt x="1146" y="258"/>
                    <a:pt x="1139" y="240"/>
                    <a:pt x="1153" y="245"/>
                  </a:cubicBezTo>
                  <a:cubicBezTo>
                    <a:pt x="1166" y="250"/>
                    <a:pt x="1167" y="269"/>
                    <a:pt x="1176" y="258"/>
                  </a:cubicBezTo>
                  <a:cubicBezTo>
                    <a:pt x="1184" y="246"/>
                    <a:pt x="1193" y="232"/>
                    <a:pt x="1196" y="242"/>
                  </a:cubicBezTo>
                  <a:cubicBezTo>
                    <a:pt x="1198" y="251"/>
                    <a:pt x="1184" y="258"/>
                    <a:pt x="1202" y="266"/>
                  </a:cubicBezTo>
                  <a:cubicBezTo>
                    <a:pt x="1219" y="274"/>
                    <a:pt x="1231" y="287"/>
                    <a:pt x="1218" y="286"/>
                  </a:cubicBezTo>
                  <a:close/>
                  <a:moveTo>
                    <a:pt x="1298" y="317"/>
                  </a:moveTo>
                  <a:cubicBezTo>
                    <a:pt x="1286" y="317"/>
                    <a:pt x="1271" y="315"/>
                    <a:pt x="1271" y="308"/>
                  </a:cubicBezTo>
                  <a:cubicBezTo>
                    <a:pt x="1271" y="301"/>
                    <a:pt x="1271" y="292"/>
                    <a:pt x="1271" y="292"/>
                  </a:cubicBezTo>
                  <a:cubicBezTo>
                    <a:pt x="1264" y="276"/>
                    <a:pt x="1255" y="273"/>
                    <a:pt x="1255" y="262"/>
                  </a:cubicBezTo>
                  <a:cubicBezTo>
                    <a:pt x="1255" y="251"/>
                    <a:pt x="1262" y="242"/>
                    <a:pt x="1276" y="242"/>
                  </a:cubicBezTo>
                  <a:cubicBezTo>
                    <a:pt x="1289" y="242"/>
                    <a:pt x="1296" y="240"/>
                    <a:pt x="1286" y="252"/>
                  </a:cubicBezTo>
                  <a:cubicBezTo>
                    <a:pt x="1276" y="263"/>
                    <a:pt x="1266" y="264"/>
                    <a:pt x="1280" y="283"/>
                  </a:cubicBezTo>
                  <a:cubicBezTo>
                    <a:pt x="1293" y="301"/>
                    <a:pt x="1311" y="317"/>
                    <a:pt x="1298" y="317"/>
                  </a:cubicBezTo>
                  <a:close/>
                  <a:moveTo>
                    <a:pt x="1756" y="431"/>
                  </a:moveTo>
                  <a:cubicBezTo>
                    <a:pt x="1762" y="433"/>
                    <a:pt x="1764" y="405"/>
                    <a:pt x="1752" y="409"/>
                  </a:cubicBezTo>
                  <a:cubicBezTo>
                    <a:pt x="1739" y="413"/>
                    <a:pt x="1748" y="429"/>
                    <a:pt x="1756" y="431"/>
                  </a:cubicBezTo>
                  <a:close/>
                  <a:moveTo>
                    <a:pt x="1773" y="511"/>
                  </a:moveTo>
                  <a:cubicBezTo>
                    <a:pt x="1778" y="515"/>
                    <a:pt x="1779" y="522"/>
                    <a:pt x="1778" y="532"/>
                  </a:cubicBezTo>
                  <a:cubicBezTo>
                    <a:pt x="1777" y="543"/>
                    <a:pt x="1768" y="542"/>
                    <a:pt x="1784" y="548"/>
                  </a:cubicBezTo>
                  <a:cubicBezTo>
                    <a:pt x="1800" y="555"/>
                    <a:pt x="1819" y="566"/>
                    <a:pt x="1814" y="545"/>
                  </a:cubicBezTo>
                  <a:cubicBezTo>
                    <a:pt x="1809" y="525"/>
                    <a:pt x="1813" y="522"/>
                    <a:pt x="1796" y="506"/>
                  </a:cubicBezTo>
                  <a:cubicBezTo>
                    <a:pt x="1779" y="490"/>
                    <a:pt x="1778" y="500"/>
                    <a:pt x="1776" y="487"/>
                  </a:cubicBezTo>
                  <a:cubicBezTo>
                    <a:pt x="1774" y="474"/>
                    <a:pt x="1770" y="449"/>
                    <a:pt x="1763" y="458"/>
                  </a:cubicBezTo>
                  <a:cubicBezTo>
                    <a:pt x="1757" y="467"/>
                    <a:pt x="1753" y="470"/>
                    <a:pt x="1759" y="484"/>
                  </a:cubicBezTo>
                  <a:cubicBezTo>
                    <a:pt x="1766" y="498"/>
                    <a:pt x="1767" y="508"/>
                    <a:pt x="1773" y="511"/>
                  </a:cubicBezTo>
                  <a:close/>
                  <a:moveTo>
                    <a:pt x="1737" y="545"/>
                  </a:moveTo>
                  <a:cubicBezTo>
                    <a:pt x="1731" y="552"/>
                    <a:pt x="1720" y="568"/>
                    <a:pt x="1712" y="574"/>
                  </a:cubicBezTo>
                  <a:cubicBezTo>
                    <a:pt x="1704" y="580"/>
                    <a:pt x="1691" y="572"/>
                    <a:pt x="1692" y="585"/>
                  </a:cubicBezTo>
                  <a:cubicBezTo>
                    <a:pt x="1693" y="598"/>
                    <a:pt x="1694" y="604"/>
                    <a:pt x="1695" y="614"/>
                  </a:cubicBezTo>
                  <a:cubicBezTo>
                    <a:pt x="1696" y="623"/>
                    <a:pt x="1698" y="629"/>
                    <a:pt x="1712" y="629"/>
                  </a:cubicBezTo>
                  <a:cubicBezTo>
                    <a:pt x="1726" y="629"/>
                    <a:pt x="1733" y="633"/>
                    <a:pt x="1738" y="632"/>
                  </a:cubicBezTo>
                  <a:cubicBezTo>
                    <a:pt x="1742" y="630"/>
                    <a:pt x="1741" y="621"/>
                    <a:pt x="1747" y="610"/>
                  </a:cubicBezTo>
                  <a:cubicBezTo>
                    <a:pt x="1753" y="598"/>
                    <a:pt x="1762" y="601"/>
                    <a:pt x="1758" y="593"/>
                  </a:cubicBezTo>
                  <a:cubicBezTo>
                    <a:pt x="1755" y="584"/>
                    <a:pt x="1755" y="586"/>
                    <a:pt x="1755" y="578"/>
                  </a:cubicBezTo>
                  <a:cubicBezTo>
                    <a:pt x="1755" y="569"/>
                    <a:pt x="1759" y="575"/>
                    <a:pt x="1757" y="561"/>
                  </a:cubicBezTo>
                  <a:cubicBezTo>
                    <a:pt x="1754" y="546"/>
                    <a:pt x="1743" y="536"/>
                    <a:pt x="1737" y="545"/>
                  </a:cubicBezTo>
                  <a:close/>
                  <a:moveTo>
                    <a:pt x="1936" y="632"/>
                  </a:moveTo>
                  <a:cubicBezTo>
                    <a:pt x="1924" y="619"/>
                    <a:pt x="1903" y="610"/>
                    <a:pt x="1895" y="611"/>
                  </a:cubicBezTo>
                  <a:cubicBezTo>
                    <a:pt x="1886" y="612"/>
                    <a:pt x="1879" y="625"/>
                    <a:pt x="1874" y="620"/>
                  </a:cubicBezTo>
                  <a:cubicBezTo>
                    <a:pt x="1869" y="615"/>
                    <a:pt x="1855" y="593"/>
                    <a:pt x="1847" y="599"/>
                  </a:cubicBezTo>
                  <a:cubicBezTo>
                    <a:pt x="1840" y="606"/>
                    <a:pt x="1848" y="614"/>
                    <a:pt x="1839" y="614"/>
                  </a:cubicBezTo>
                  <a:cubicBezTo>
                    <a:pt x="1829" y="614"/>
                    <a:pt x="1827" y="625"/>
                    <a:pt x="1825" y="610"/>
                  </a:cubicBezTo>
                  <a:cubicBezTo>
                    <a:pt x="1823" y="595"/>
                    <a:pt x="1815" y="587"/>
                    <a:pt x="1813" y="598"/>
                  </a:cubicBezTo>
                  <a:cubicBezTo>
                    <a:pt x="1811" y="610"/>
                    <a:pt x="1810" y="617"/>
                    <a:pt x="1806" y="609"/>
                  </a:cubicBezTo>
                  <a:cubicBezTo>
                    <a:pt x="1801" y="600"/>
                    <a:pt x="1798" y="606"/>
                    <a:pt x="1798" y="597"/>
                  </a:cubicBezTo>
                  <a:cubicBezTo>
                    <a:pt x="1798" y="589"/>
                    <a:pt x="1779" y="580"/>
                    <a:pt x="1772" y="589"/>
                  </a:cubicBezTo>
                  <a:cubicBezTo>
                    <a:pt x="1767" y="595"/>
                    <a:pt x="1765" y="596"/>
                    <a:pt x="1763" y="609"/>
                  </a:cubicBezTo>
                  <a:cubicBezTo>
                    <a:pt x="1761" y="622"/>
                    <a:pt x="1757" y="643"/>
                    <a:pt x="1767" y="637"/>
                  </a:cubicBezTo>
                  <a:cubicBezTo>
                    <a:pt x="1777" y="632"/>
                    <a:pt x="1779" y="636"/>
                    <a:pt x="1784" y="630"/>
                  </a:cubicBezTo>
                  <a:cubicBezTo>
                    <a:pt x="1789" y="623"/>
                    <a:pt x="1794" y="619"/>
                    <a:pt x="1803" y="623"/>
                  </a:cubicBezTo>
                  <a:cubicBezTo>
                    <a:pt x="1811" y="627"/>
                    <a:pt x="1808" y="627"/>
                    <a:pt x="1823" y="625"/>
                  </a:cubicBezTo>
                  <a:cubicBezTo>
                    <a:pt x="1838" y="623"/>
                    <a:pt x="1845" y="623"/>
                    <a:pt x="1856" y="630"/>
                  </a:cubicBezTo>
                  <a:cubicBezTo>
                    <a:pt x="1866" y="636"/>
                    <a:pt x="1887" y="632"/>
                    <a:pt x="1887" y="639"/>
                  </a:cubicBezTo>
                  <a:cubicBezTo>
                    <a:pt x="1887" y="646"/>
                    <a:pt x="1865" y="650"/>
                    <a:pt x="1887" y="657"/>
                  </a:cubicBezTo>
                  <a:cubicBezTo>
                    <a:pt x="1909" y="664"/>
                    <a:pt x="1914" y="679"/>
                    <a:pt x="1920" y="671"/>
                  </a:cubicBezTo>
                  <a:cubicBezTo>
                    <a:pt x="1927" y="664"/>
                    <a:pt x="1936" y="653"/>
                    <a:pt x="1943" y="661"/>
                  </a:cubicBezTo>
                  <a:cubicBezTo>
                    <a:pt x="1949" y="668"/>
                    <a:pt x="1975" y="689"/>
                    <a:pt x="1970" y="678"/>
                  </a:cubicBezTo>
                  <a:cubicBezTo>
                    <a:pt x="1966" y="667"/>
                    <a:pt x="1967" y="656"/>
                    <a:pt x="1982" y="644"/>
                  </a:cubicBezTo>
                  <a:cubicBezTo>
                    <a:pt x="1997" y="632"/>
                    <a:pt x="1993" y="626"/>
                    <a:pt x="1986" y="626"/>
                  </a:cubicBezTo>
                  <a:cubicBezTo>
                    <a:pt x="1980" y="626"/>
                    <a:pt x="1980" y="634"/>
                    <a:pt x="1965" y="636"/>
                  </a:cubicBezTo>
                  <a:cubicBezTo>
                    <a:pt x="1949" y="638"/>
                    <a:pt x="1949" y="646"/>
                    <a:pt x="1936" y="632"/>
                  </a:cubicBezTo>
                  <a:close/>
                  <a:moveTo>
                    <a:pt x="1943" y="755"/>
                  </a:moveTo>
                  <a:cubicBezTo>
                    <a:pt x="1934" y="733"/>
                    <a:pt x="1934" y="716"/>
                    <a:pt x="1930" y="706"/>
                  </a:cubicBezTo>
                  <a:cubicBezTo>
                    <a:pt x="1925" y="697"/>
                    <a:pt x="1929" y="685"/>
                    <a:pt x="1914" y="685"/>
                  </a:cubicBezTo>
                  <a:cubicBezTo>
                    <a:pt x="1909" y="685"/>
                    <a:pt x="1909" y="689"/>
                    <a:pt x="1904" y="702"/>
                  </a:cubicBezTo>
                  <a:cubicBezTo>
                    <a:pt x="1899" y="714"/>
                    <a:pt x="1905" y="737"/>
                    <a:pt x="1893" y="734"/>
                  </a:cubicBezTo>
                  <a:cubicBezTo>
                    <a:pt x="1880" y="731"/>
                    <a:pt x="1875" y="725"/>
                    <a:pt x="1872" y="713"/>
                  </a:cubicBezTo>
                  <a:cubicBezTo>
                    <a:pt x="1869" y="701"/>
                    <a:pt x="1876" y="689"/>
                    <a:pt x="1866" y="689"/>
                  </a:cubicBezTo>
                  <a:cubicBezTo>
                    <a:pt x="1857" y="689"/>
                    <a:pt x="1830" y="683"/>
                    <a:pt x="1824" y="693"/>
                  </a:cubicBezTo>
                  <a:cubicBezTo>
                    <a:pt x="1817" y="703"/>
                    <a:pt x="1826" y="707"/>
                    <a:pt x="1811" y="707"/>
                  </a:cubicBezTo>
                  <a:cubicBezTo>
                    <a:pt x="1797" y="707"/>
                    <a:pt x="1792" y="707"/>
                    <a:pt x="1784" y="717"/>
                  </a:cubicBezTo>
                  <a:cubicBezTo>
                    <a:pt x="1776" y="726"/>
                    <a:pt x="1766" y="753"/>
                    <a:pt x="1725" y="755"/>
                  </a:cubicBezTo>
                  <a:cubicBezTo>
                    <a:pt x="1685" y="756"/>
                    <a:pt x="1705" y="778"/>
                    <a:pt x="1705" y="802"/>
                  </a:cubicBezTo>
                  <a:cubicBezTo>
                    <a:pt x="1705" y="825"/>
                    <a:pt x="1684" y="840"/>
                    <a:pt x="1693" y="848"/>
                  </a:cubicBezTo>
                  <a:cubicBezTo>
                    <a:pt x="1703" y="857"/>
                    <a:pt x="1690" y="868"/>
                    <a:pt x="1710" y="861"/>
                  </a:cubicBezTo>
                  <a:cubicBezTo>
                    <a:pt x="1730" y="855"/>
                    <a:pt x="1748" y="853"/>
                    <a:pt x="1779" y="848"/>
                  </a:cubicBezTo>
                  <a:cubicBezTo>
                    <a:pt x="1810" y="843"/>
                    <a:pt x="1825" y="842"/>
                    <a:pt x="1826" y="857"/>
                  </a:cubicBezTo>
                  <a:cubicBezTo>
                    <a:pt x="1827" y="872"/>
                    <a:pt x="1822" y="861"/>
                    <a:pt x="1834" y="864"/>
                  </a:cubicBezTo>
                  <a:cubicBezTo>
                    <a:pt x="1846" y="867"/>
                    <a:pt x="1833" y="887"/>
                    <a:pt x="1847" y="889"/>
                  </a:cubicBezTo>
                  <a:cubicBezTo>
                    <a:pt x="1862" y="891"/>
                    <a:pt x="1853" y="901"/>
                    <a:pt x="1865" y="901"/>
                  </a:cubicBezTo>
                  <a:cubicBezTo>
                    <a:pt x="1878" y="901"/>
                    <a:pt x="1882" y="914"/>
                    <a:pt x="1872" y="914"/>
                  </a:cubicBezTo>
                  <a:cubicBezTo>
                    <a:pt x="1862" y="914"/>
                    <a:pt x="1846" y="936"/>
                    <a:pt x="1862" y="929"/>
                  </a:cubicBezTo>
                  <a:cubicBezTo>
                    <a:pt x="1877" y="921"/>
                    <a:pt x="1892" y="919"/>
                    <a:pt x="1892" y="908"/>
                  </a:cubicBezTo>
                  <a:cubicBezTo>
                    <a:pt x="1892" y="896"/>
                    <a:pt x="1890" y="895"/>
                    <a:pt x="1908" y="881"/>
                  </a:cubicBezTo>
                  <a:cubicBezTo>
                    <a:pt x="1926" y="867"/>
                    <a:pt x="1967" y="833"/>
                    <a:pt x="1965" y="806"/>
                  </a:cubicBezTo>
                  <a:cubicBezTo>
                    <a:pt x="1962" y="778"/>
                    <a:pt x="1951" y="776"/>
                    <a:pt x="1943" y="755"/>
                  </a:cubicBezTo>
                  <a:close/>
                  <a:moveTo>
                    <a:pt x="2067" y="868"/>
                  </a:moveTo>
                  <a:cubicBezTo>
                    <a:pt x="2059" y="864"/>
                    <a:pt x="2059" y="871"/>
                    <a:pt x="2054" y="885"/>
                  </a:cubicBezTo>
                  <a:cubicBezTo>
                    <a:pt x="2050" y="899"/>
                    <a:pt x="2026" y="905"/>
                    <a:pt x="2022" y="908"/>
                  </a:cubicBezTo>
                  <a:cubicBezTo>
                    <a:pt x="2019" y="911"/>
                    <a:pt x="2011" y="919"/>
                    <a:pt x="2011" y="919"/>
                  </a:cubicBezTo>
                  <a:cubicBezTo>
                    <a:pt x="1993" y="930"/>
                    <a:pt x="1958" y="942"/>
                    <a:pt x="1967" y="951"/>
                  </a:cubicBezTo>
                  <a:cubicBezTo>
                    <a:pt x="1975" y="961"/>
                    <a:pt x="1981" y="955"/>
                    <a:pt x="2002" y="945"/>
                  </a:cubicBezTo>
                  <a:cubicBezTo>
                    <a:pt x="2022" y="934"/>
                    <a:pt x="2028" y="921"/>
                    <a:pt x="2039" y="913"/>
                  </a:cubicBezTo>
                  <a:cubicBezTo>
                    <a:pt x="2051" y="906"/>
                    <a:pt x="2057" y="907"/>
                    <a:pt x="2066" y="897"/>
                  </a:cubicBezTo>
                  <a:cubicBezTo>
                    <a:pt x="2074" y="888"/>
                    <a:pt x="2074" y="872"/>
                    <a:pt x="2067" y="8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6">
                    <a:lumMod val="40000"/>
                    <a:lumOff val="60000"/>
                  </a:schemeClr>
                </a:solidFill>
                <a:latin typeface="+mn-lt"/>
                <a:ea typeface="+mn-ea"/>
              </a:endParaRPr>
            </a:p>
          </p:txBody>
        </p:sp>
      </p:grpSp>
      <p:grpSp>
        <p:nvGrpSpPr>
          <p:cNvPr id="13320" name="组合 11"/>
          <p:cNvGrpSpPr/>
          <p:nvPr/>
        </p:nvGrpSpPr>
        <p:grpSpPr bwMode="auto">
          <a:xfrm>
            <a:off x="1084263" y="3683000"/>
            <a:ext cx="1144587" cy="382588"/>
            <a:chOff x="1921404" y="2184937"/>
            <a:chExt cx="1143794" cy="381264"/>
          </a:xfrm>
        </p:grpSpPr>
        <p:grpSp>
          <p:nvGrpSpPr>
            <p:cNvPr id="13342" name="组合 12"/>
            <p:cNvGrpSpPr/>
            <p:nvPr/>
          </p:nvGrpSpPr>
          <p:grpSpPr bwMode="auto">
            <a:xfrm>
              <a:off x="1921404" y="2184937"/>
              <a:ext cx="1143794" cy="381264"/>
              <a:chOff x="3924300" y="3911600"/>
              <a:chExt cx="1676401" cy="558800"/>
            </a:xfrm>
          </p:grpSpPr>
          <p:sp>
            <p:nvSpPr>
              <p:cNvPr id="15" name="Freeform 6"/>
              <p:cNvSpPr/>
              <p:nvPr/>
            </p:nvSpPr>
            <p:spPr bwMode="auto">
              <a:xfrm>
                <a:off x="3924300" y="3911600"/>
                <a:ext cx="1676401" cy="558800"/>
              </a:xfrm>
              <a:custGeom>
                <a:avLst/>
                <a:gdLst>
                  <a:gd name="T0" fmla="*/ 447 w 447"/>
                  <a:gd name="T1" fmla="*/ 124 h 149"/>
                  <a:gd name="T2" fmla="*/ 420 w 447"/>
                  <a:gd name="T3" fmla="*/ 149 h 149"/>
                  <a:gd name="T4" fmla="*/ 21 w 447"/>
                  <a:gd name="T5" fmla="*/ 149 h 149"/>
                  <a:gd name="T6" fmla="*/ 0 w 447"/>
                  <a:gd name="T7" fmla="*/ 124 h 149"/>
                  <a:gd name="T8" fmla="*/ 0 w 447"/>
                  <a:gd name="T9" fmla="*/ 25 h 149"/>
                  <a:gd name="T10" fmla="*/ 21 w 447"/>
                  <a:gd name="T11" fmla="*/ 0 h 149"/>
                  <a:gd name="T12" fmla="*/ 394 w 447"/>
                  <a:gd name="T13" fmla="*/ 0 h 149"/>
                  <a:gd name="T14" fmla="*/ 416 w 447"/>
                  <a:gd name="T15" fmla="*/ 25 h 149"/>
                  <a:gd name="T16" fmla="*/ 447 w 447"/>
                  <a:gd name="T17" fmla="*/ 12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7" h="149">
                    <a:moveTo>
                      <a:pt x="447" y="124"/>
                    </a:moveTo>
                    <a:cubicBezTo>
                      <a:pt x="447" y="138"/>
                      <a:pt x="432" y="149"/>
                      <a:pt x="420" y="149"/>
                    </a:cubicBezTo>
                    <a:cubicBezTo>
                      <a:pt x="21" y="149"/>
                      <a:pt x="21" y="149"/>
                      <a:pt x="21" y="149"/>
                    </a:cubicBezTo>
                    <a:cubicBezTo>
                      <a:pt x="9" y="149"/>
                      <a:pt x="0" y="138"/>
                      <a:pt x="0" y="124"/>
                    </a:cubicBezTo>
                    <a:cubicBezTo>
                      <a:pt x="0" y="25"/>
                      <a:pt x="0" y="25"/>
                      <a:pt x="0" y="25"/>
                    </a:cubicBezTo>
                    <a:cubicBezTo>
                      <a:pt x="0" y="11"/>
                      <a:pt x="9" y="0"/>
                      <a:pt x="21" y="0"/>
                    </a:cubicBezTo>
                    <a:cubicBezTo>
                      <a:pt x="394" y="0"/>
                      <a:pt x="394" y="0"/>
                      <a:pt x="394" y="0"/>
                    </a:cubicBezTo>
                    <a:cubicBezTo>
                      <a:pt x="400" y="0"/>
                      <a:pt x="416" y="18"/>
                      <a:pt x="416" y="25"/>
                    </a:cubicBezTo>
                    <a:lnTo>
                      <a:pt x="447" y="124"/>
                    </a:lnTo>
                    <a:close/>
                  </a:path>
                </a:pathLst>
              </a:custGeom>
              <a:solidFill>
                <a:srgbClr val="005DAC"/>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16" name="Freeform 8"/>
              <p:cNvSpPr/>
              <p:nvPr/>
            </p:nvSpPr>
            <p:spPr bwMode="auto">
              <a:xfrm>
                <a:off x="3966152" y="3955655"/>
                <a:ext cx="1571772" cy="473009"/>
              </a:xfrm>
              <a:custGeom>
                <a:avLst/>
                <a:gdLst>
                  <a:gd name="T0" fmla="*/ 419 w 419"/>
                  <a:gd name="T1" fmla="*/ 105 h 126"/>
                  <a:gd name="T2" fmla="*/ 398 w 419"/>
                  <a:gd name="T3" fmla="*/ 126 h 126"/>
                  <a:gd name="T4" fmla="*/ 21 w 419"/>
                  <a:gd name="T5" fmla="*/ 126 h 126"/>
                  <a:gd name="T6" fmla="*/ 0 w 419"/>
                  <a:gd name="T7" fmla="*/ 105 h 126"/>
                  <a:gd name="T8" fmla="*/ 0 w 419"/>
                  <a:gd name="T9" fmla="*/ 21 h 126"/>
                  <a:gd name="T10" fmla="*/ 21 w 419"/>
                  <a:gd name="T11" fmla="*/ 0 h 126"/>
                  <a:gd name="T12" fmla="*/ 373 w 419"/>
                  <a:gd name="T13" fmla="*/ 0 h 126"/>
                  <a:gd name="T14" fmla="*/ 394 w 419"/>
                  <a:gd name="T15" fmla="*/ 21 h 126"/>
                  <a:gd name="T16" fmla="*/ 419 w 419"/>
                  <a:gd name="T17" fmla="*/ 10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126">
                    <a:moveTo>
                      <a:pt x="419" y="105"/>
                    </a:moveTo>
                    <a:cubicBezTo>
                      <a:pt x="419" y="116"/>
                      <a:pt x="410" y="126"/>
                      <a:pt x="398" y="126"/>
                    </a:cubicBezTo>
                    <a:cubicBezTo>
                      <a:pt x="21" y="126"/>
                      <a:pt x="21" y="126"/>
                      <a:pt x="21" y="126"/>
                    </a:cubicBezTo>
                    <a:cubicBezTo>
                      <a:pt x="9" y="126"/>
                      <a:pt x="0" y="116"/>
                      <a:pt x="0" y="105"/>
                    </a:cubicBezTo>
                    <a:cubicBezTo>
                      <a:pt x="0" y="21"/>
                      <a:pt x="0" y="21"/>
                      <a:pt x="0" y="21"/>
                    </a:cubicBezTo>
                    <a:cubicBezTo>
                      <a:pt x="0" y="9"/>
                      <a:pt x="9" y="0"/>
                      <a:pt x="21" y="0"/>
                    </a:cubicBezTo>
                    <a:cubicBezTo>
                      <a:pt x="373" y="0"/>
                      <a:pt x="373" y="0"/>
                      <a:pt x="373" y="0"/>
                    </a:cubicBezTo>
                    <a:cubicBezTo>
                      <a:pt x="379" y="0"/>
                      <a:pt x="394" y="14"/>
                      <a:pt x="394" y="21"/>
                    </a:cubicBezTo>
                    <a:lnTo>
                      <a:pt x="419" y="105"/>
                    </a:lnTo>
                    <a:close/>
                  </a:path>
                </a:pathLst>
              </a:custGeom>
              <a:solidFill>
                <a:srgbClr val="C7E8FA">
                  <a:alpha val="15000"/>
                </a:srgbClr>
              </a:solidFill>
              <a:ln>
                <a:solidFill>
                  <a:srgbClr val="C7E8FA"/>
                </a:solid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17" name="Freeform 9"/>
              <p:cNvSpPr/>
              <p:nvPr/>
            </p:nvSpPr>
            <p:spPr bwMode="auto">
              <a:xfrm>
                <a:off x="4535802" y="4247808"/>
                <a:ext cx="1064899" cy="222592"/>
              </a:xfrm>
              <a:custGeom>
                <a:avLst/>
                <a:gdLst>
                  <a:gd name="T0" fmla="*/ 284 w 284"/>
                  <a:gd name="T1" fmla="*/ 35 h 59"/>
                  <a:gd name="T2" fmla="*/ 284 w 284"/>
                  <a:gd name="T3" fmla="*/ 34 h 59"/>
                  <a:gd name="T4" fmla="*/ 284 w 284"/>
                  <a:gd name="T5" fmla="*/ 34 h 59"/>
                  <a:gd name="T6" fmla="*/ 284 w 284"/>
                  <a:gd name="T7" fmla="*/ 33 h 59"/>
                  <a:gd name="T8" fmla="*/ 276 w 284"/>
                  <a:gd name="T9" fmla="*/ 4 h 59"/>
                  <a:gd name="T10" fmla="*/ 270 w 284"/>
                  <a:gd name="T11" fmla="*/ 1 h 59"/>
                  <a:gd name="T12" fmla="*/ 267 w 284"/>
                  <a:gd name="T13" fmla="*/ 6 h 59"/>
                  <a:gd name="T14" fmla="*/ 276 w 284"/>
                  <a:gd name="T15" fmla="*/ 36 h 59"/>
                  <a:gd name="T16" fmla="*/ 277 w 284"/>
                  <a:gd name="T17" fmla="*/ 36 h 59"/>
                  <a:gd name="T18" fmla="*/ 276 w 284"/>
                  <a:gd name="T19" fmla="*/ 36 h 59"/>
                  <a:gd name="T20" fmla="*/ 276 w 284"/>
                  <a:gd name="T21" fmla="*/ 39 h 59"/>
                  <a:gd name="T22" fmla="*/ 260 w 284"/>
                  <a:gd name="T23" fmla="*/ 52 h 59"/>
                  <a:gd name="T24" fmla="*/ 3 w 284"/>
                  <a:gd name="T25" fmla="*/ 52 h 59"/>
                  <a:gd name="T26" fmla="*/ 0 w 284"/>
                  <a:gd name="T27" fmla="*/ 55 h 59"/>
                  <a:gd name="T28" fmla="*/ 3 w 284"/>
                  <a:gd name="T29" fmla="*/ 59 h 59"/>
                  <a:gd name="T30" fmla="*/ 260 w 284"/>
                  <a:gd name="T31" fmla="*/ 59 h 59"/>
                  <a:gd name="T32" fmla="*/ 262 w 284"/>
                  <a:gd name="T33" fmla="*/ 59 h 59"/>
                  <a:gd name="T34" fmla="*/ 284 w 284"/>
                  <a:gd name="T35" fmla="*/ 35 h 59"/>
                  <a:gd name="T36" fmla="*/ 284 w 284"/>
                  <a:gd name="T37" fmla="*/ 3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4" h="59">
                    <a:moveTo>
                      <a:pt x="284" y="35"/>
                    </a:moveTo>
                    <a:cubicBezTo>
                      <a:pt x="284" y="34"/>
                      <a:pt x="284" y="34"/>
                      <a:pt x="284" y="34"/>
                    </a:cubicBezTo>
                    <a:cubicBezTo>
                      <a:pt x="284" y="34"/>
                      <a:pt x="284" y="34"/>
                      <a:pt x="284" y="34"/>
                    </a:cubicBezTo>
                    <a:cubicBezTo>
                      <a:pt x="284" y="34"/>
                      <a:pt x="284" y="33"/>
                      <a:pt x="284" y="33"/>
                    </a:cubicBezTo>
                    <a:cubicBezTo>
                      <a:pt x="276" y="4"/>
                      <a:pt x="276" y="4"/>
                      <a:pt x="276" y="4"/>
                    </a:cubicBezTo>
                    <a:cubicBezTo>
                      <a:pt x="275" y="1"/>
                      <a:pt x="273" y="0"/>
                      <a:pt x="270" y="1"/>
                    </a:cubicBezTo>
                    <a:cubicBezTo>
                      <a:pt x="268" y="2"/>
                      <a:pt x="267" y="4"/>
                      <a:pt x="267" y="6"/>
                    </a:cubicBezTo>
                    <a:cubicBezTo>
                      <a:pt x="276" y="36"/>
                      <a:pt x="276" y="36"/>
                      <a:pt x="276" y="36"/>
                    </a:cubicBezTo>
                    <a:cubicBezTo>
                      <a:pt x="276" y="36"/>
                      <a:pt x="276" y="36"/>
                      <a:pt x="277" y="36"/>
                    </a:cubicBezTo>
                    <a:cubicBezTo>
                      <a:pt x="276" y="36"/>
                      <a:pt x="276" y="36"/>
                      <a:pt x="276" y="36"/>
                    </a:cubicBezTo>
                    <a:cubicBezTo>
                      <a:pt x="277" y="37"/>
                      <a:pt x="276" y="39"/>
                      <a:pt x="276" y="39"/>
                    </a:cubicBezTo>
                    <a:cubicBezTo>
                      <a:pt x="276" y="39"/>
                      <a:pt x="271" y="52"/>
                      <a:pt x="260" y="52"/>
                    </a:cubicBezTo>
                    <a:cubicBezTo>
                      <a:pt x="3" y="52"/>
                      <a:pt x="3" y="52"/>
                      <a:pt x="3" y="52"/>
                    </a:cubicBezTo>
                    <a:cubicBezTo>
                      <a:pt x="1" y="52"/>
                      <a:pt x="0" y="53"/>
                      <a:pt x="0" y="55"/>
                    </a:cubicBezTo>
                    <a:cubicBezTo>
                      <a:pt x="0" y="57"/>
                      <a:pt x="1" y="59"/>
                      <a:pt x="3" y="59"/>
                    </a:cubicBezTo>
                    <a:cubicBezTo>
                      <a:pt x="260" y="59"/>
                      <a:pt x="260" y="59"/>
                      <a:pt x="260" y="59"/>
                    </a:cubicBezTo>
                    <a:cubicBezTo>
                      <a:pt x="260" y="59"/>
                      <a:pt x="261" y="59"/>
                      <a:pt x="262" y="59"/>
                    </a:cubicBezTo>
                    <a:cubicBezTo>
                      <a:pt x="267" y="57"/>
                      <a:pt x="284" y="51"/>
                      <a:pt x="284" y="35"/>
                    </a:cubicBezTo>
                    <a:cubicBezTo>
                      <a:pt x="284" y="35"/>
                      <a:pt x="284" y="35"/>
                      <a:pt x="284" y="35"/>
                    </a:cubicBezTo>
                    <a:close/>
                  </a:path>
                </a:pathLst>
              </a:custGeom>
              <a:solidFill>
                <a:srgbClr val="DCDDDD">
                  <a:alpha val="20000"/>
                </a:srgbClr>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pic>
            <p:nvPicPr>
              <p:cNvPr id="13347" name="Picture 4" descr="E:\work\PPT模板\高级商务\link\2 text style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65576" y="3956049"/>
                <a:ext cx="1398512" cy="47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矩形 13"/>
            <p:cNvSpPr/>
            <p:nvPr/>
          </p:nvSpPr>
          <p:spPr>
            <a:xfrm>
              <a:off x="1983273" y="2205504"/>
              <a:ext cx="953427" cy="278433"/>
            </a:xfrm>
            <a:prstGeom prst="rect">
              <a:avLst/>
            </a:prstGeom>
            <a:effectLst>
              <a:outerShdw blurRad="50800" algn="ctr" rotWithShape="0">
                <a:schemeClr val="tx1"/>
              </a:outerShdw>
            </a:effectLst>
          </p:spPr>
          <p:txBody>
            <a:bodyPr wrap="none">
              <a:spAutoFit/>
            </a:bodyPr>
            <a:lstStyle/>
            <a:p>
              <a:pPr eaLnBrk="1" hangingPunct="1">
                <a:defRPr/>
              </a:pPr>
              <a:r>
                <a:rPr lang="zh-CN" altLang="en-US" sz="1200" spc="300" dirty="0">
                  <a:solidFill>
                    <a:srgbClr val="C7E8FA"/>
                  </a:solidFill>
                  <a:latin typeface="华文细黑" panose="02010600040101010101" pitchFamily="2" charset="-122"/>
                  <a:ea typeface="华文细黑" panose="02010600040101010101" pitchFamily="2" charset="-122"/>
                </a:rPr>
                <a:t>添加标题</a:t>
              </a:r>
              <a:endParaRPr lang="zh-CN" altLang="zh-CN" sz="1200" spc="300" dirty="0">
                <a:solidFill>
                  <a:srgbClr val="C7E8FA"/>
                </a:solidFill>
                <a:latin typeface="Arial" panose="020B0604020202020204" pitchFamily="34" charset="0"/>
              </a:endParaRPr>
            </a:p>
          </p:txBody>
        </p:sp>
      </p:grpSp>
      <p:grpSp>
        <p:nvGrpSpPr>
          <p:cNvPr id="13321" name="组合 18"/>
          <p:cNvGrpSpPr/>
          <p:nvPr/>
        </p:nvGrpSpPr>
        <p:grpSpPr bwMode="auto">
          <a:xfrm>
            <a:off x="4140200" y="3989388"/>
            <a:ext cx="1143000" cy="381000"/>
            <a:chOff x="1921404" y="2184937"/>
            <a:chExt cx="1143794" cy="381264"/>
          </a:xfrm>
        </p:grpSpPr>
        <p:grpSp>
          <p:nvGrpSpPr>
            <p:cNvPr id="13336" name="组合 19"/>
            <p:cNvGrpSpPr/>
            <p:nvPr/>
          </p:nvGrpSpPr>
          <p:grpSpPr bwMode="auto">
            <a:xfrm>
              <a:off x="1921404" y="2184937"/>
              <a:ext cx="1143794" cy="381264"/>
              <a:chOff x="3924300" y="3911600"/>
              <a:chExt cx="1676401" cy="558800"/>
            </a:xfrm>
          </p:grpSpPr>
          <p:sp>
            <p:nvSpPr>
              <p:cNvPr id="22" name="Freeform 6"/>
              <p:cNvSpPr/>
              <p:nvPr/>
            </p:nvSpPr>
            <p:spPr bwMode="auto">
              <a:xfrm>
                <a:off x="3924300" y="3911600"/>
                <a:ext cx="1676401" cy="558800"/>
              </a:xfrm>
              <a:custGeom>
                <a:avLst/>
                <a:gdLst>
                  <a:gd name="T0" fmla="*/ 447 w 447"/>
                  <a:gd name="T1" fmla="*/ 124 h 149"/>
                  <a:gd name="T2" fmla="*/ 420 w 447"/>
                  <a:gd name="T3" fmla="*/ 149 h 149"/>
                  <a:gd name="T4" fmla="*/ 21 w 447"/>
                  <a:gd name="T5" fmla="*/ 149 h 149"/>
                  <a:gd name="T6" fmla="*/ 0 w 447"/>
                  <a:gd name="T7" fmla="*/ 124 h 149"/>
                  <a:gd name="T8" fmla="*/ 0 w 447"/>
                  <a:gd name="T9" fmla="*/ 25 h 149"/>
                  <a:gd name="T10" fmla="*/ 21 w 447"/>
                  <a:gd name="T11" fmla="*/ 0 h 149"/>
                  <a:gd name="T12" fmla="*/ 394 w 447"/>
                  <a:gd name="T13" fmla="*/ 0 h 149"/>
                  <a:gd name="T14" fmla="*/ 416 w 447"/>
                  <a:gd name="T15" fmla="*/ 25 h 149"/>
                  <a:gd name="T16" fmla="*/ 447 w 447"/>
                  <a:gd name="T17" fmla="*/ 12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7" h="149">
                    <a:moveTo>
                      <a:pt x="447" y="124"/>
                    </a:moveTo>
                    <a:cubicBezTo>
                      <a:pt x="447" y="138"/>
                      <a:pt x="432" y="149"/>
                      <a:pt x="420" y="149"/>
                    </a:cubicBezTo>
                    <a:cubicBezTo>
                      <a:pt x="21" y="149"/>
                      <a:pt x="21" y="149"/>
                      <a:pt x="21" y="149"/>
                    </a:cubicBezTo>
                    <a:cubicBezTo>
                      <a:pt x="9" y="149"/>
                      <a:pt x="0" y="138"/>
                      <a:pt x="0" y="124"/>
                    </a:cubicBezTo>
                    <a:cubicBezTo>
                      <a:pt x="0" y="25"/>
                      <a:pt x="0" y="25"/>
                      <a:pt x="0" y="25"/>
                    </a:cubicBezTo>
                    <a:cubicBezTo>
                      <a:pt x="0" y="11"/>
                      <a:pt x="9" y="0"/>
                      <a:pt x="21" y="0"/>
                    </a:cubicBezTo>
                    <a:cubicBezTo>
                      <a:pt x="394" y="0"/>
                      <a:pt x="394" y="0"/>
                      <a:pt x="394" y="0"/>
                    </a:cubicBezTo>
                    <a:cubicBezTo>
                      <a:pt x="400" y="0"/>
                      <a:pt x="416" y="18"/>
                      <a:pt x="416" y="25"/>
                    </a:cubicBezTo>
                    <a:lnTo>
                      <a:pt x="447" y="124"/>
                    </a:lnTo>
                    <a:close/>
                  </a:path>
                </a:pathLst>
              </a:custGeom>
              <a:solidFill>
                <a:srgbClr val="005DAC"/>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23" name="Freeform 8"/>
              <p:cNvSpPr/>
              <p:nvPr/>
            </p:nvSpPr>
            <p:spPr bwMode="auto">
              <a:xfrm>
                <a:off x="3966210" y="3955838"/>
                <a:ext cx="1571627" cy="472652"/>
              </a:xfrm>
              <a:custGeom>
                <a:avLst/>
                <a:gdLst>
                  <a:gd name="T0" fmla="*/ 419 w 419"/>
                  <a:gd name="T1" fmla="*/ 105 h 126"/>
                  <a:gd name="T2" fmla="*/ 398 w 419"/>
                  <a:gd name="T3" fmla="*/ 126 h 126"/>
                  <a:gd name="T4" fmla="*/ 21 w 419"/>
                  <a:gd name="T5" fmla="*/ 126 h 126"/>
                  <a:gd name="T6" fmla="*/ 0 w 419"/>
                  <a:gd name="T7" fmla="*/ 105 h 126"/>
                  <a:gd name="T8" fmla="*/ 0 w 419"/>
                  <a:gd name="T9" fmla="*/ 21 h 126"/>
                  <a:gd name="T10" fmla="*/ 21 w 419"/>
                  <a:gd name="T11" fmla="*/ 0 h 126"/>
                  <a:gd name="T12" fmla="*/ 373 w 419"/>
                  <a:gd name="T13" fmla="*/ 0 h 126"/>
                  <a:gd name="T14" fmla="*/ 394 w 419"/>
                  <a:gd name="T15" fmla="*/ 21 h 126"/>
                  <a:gd name="T16" fmla="*/ 419 w 419"/>
                  <a:gd name="T17" fmla="*/ 10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126">
                    <a:moveTo>
                      <a:pt x="419" y="105"/>
                    </a:moveTo>
                    <a:cubicBezTo>
                      <a:pt x="419" y="116"/>
                      <a:pt x="410" y="126"/>
                      <a:pt x="398" y="126"/>
                    </a:cubicBezTo>
                    <a:cubicBezTo>
                      <a:pt x="21" y="126"/>
                      <a:pt x="21" y="126"/>
                      <a:pt x="21" y="126"/>
                    </a:cubicBezTo>
                    <a:cubicBezTo>
                      <a:pt x="9" y="126"/>
                      <a:pt x="0" y="116"/>
                      <a:pt x="0" y="105"/>
                    </a:cubicBezTo>
                    <a:cubicBezTo>
                      <a:pt x="0" y="21"/>
                      <a:pt x="0" y="21"/>
                      <a:pt x="0" y="21"/>
                    </a:cubicBezTo>
                    <a:cubicBezTo>
                      <a:pt x="0" y="9"/>
                      <a:pt x="9" y="0"/>
                      <a:pt x="21" y="0"/>
                    </a:cubicBezTo>
                    <a:cubicBezTo>
                      <a:pt x="373" y="0"/>
                      <a:pt x="373" y="0"/>
                      <a:pt x="373" y="0"/>
                    </a:cubicBezTo>
                    <a:cubicBezTo>
                      <a:pt x="379" y="0"/>
                      <a:pt x="394" y="14"/>
                      <a:pt x="394" y="21"/>
                    </a:cubicBezTo>
                    <a:lnTo>
                      <a:pt x="419" y="105"/>
                    </a:lnTo>
                    <a:close/>
                  </a:path>
                </a:pathLst>
              </a:custGeom>
              <a:solidFill>
                <a:srgbClr val="C7E8FA">
                  <a:alpha val="15000"/>
                </a:srgbClr>
              </a:solidFill>
              <a:ln>
                <a:solidFill>
                  <a:srgbClr val="C7E8FA"/>
                </a:solid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24" name="Freeform 9"/>
              <p:cNvSpPr/>
              <p:nvPr/>
            </p:nvSpPr>
            <p:spPr bwMode="auto">
              <a:xfrm>
                <a:off x="4536653" y="4249208"/>
                <a:ext cx="1064048" cy="221192"/>
              </a:xfrm>
              <a:custGeom>
                <a:avLst/>
                <a:gdLst>
                  <a:gd name="T0" fmla="*/ 284 w 284"/>
                  <a:gd name="T1" fmla="*/ 35 h 59"/>
                  <a:gd name="T2" fmla="*/ 284 w 284"/>
                  <a:gd name="T3" fmla="*/ 34 h 59"/>
                  <a:gd name="T4" fmla="*/ 284 w 284"/>
                  <a:gd name="T5" fmla="*/ 34 h 59"/>
                  <a:gd name="T6" fmla="*/ 284 w 284"/>
                  <a:gd name="T7" fmla="*/ 33 h 59"/>
                  <a:gd name="T8" fmla="*/ 276 w 284"/>
                  <a:gd name="T9" fmla="*/ 4 h 59"/>
                  <a:gd name="T10" fmla="*/ 270 w 284"/>
                  <a:gd name="T11" fmla="*/ 1 h 59"/>
                  <a:gd name="T12" fmla="*/ 267 w 284"/>
                  <a:gd name="T13" fmla="*/ 6 h 59"/>
                  <a:gd name="T14" fmla="*/ 276 w 284"/>
                  <a:gd name="T15" fmla="*/ 36 h 59"/>
                  <a:gd name="T16" fmla="*/ 277 w 284"/>
                  <a:gd name="T17" fmla="*/ 36 h 59"/>
                  <a:gd name="T18" fmla="*/ 276 w 284"/>
                  <a:gd name="T19" fmla="*/ 36 h 59"/>
                  <a:gd name="T20" fmla="*/ 276 w 284"/>
                  <a:gd name="T21" fmla="*/ 39 h 59"/>
                  <a:gd name="T22" fmla="*/ 260 w 284"/>
                  <a:gd name="T23" fmla="*/ 52 h 59"/>
                  <a:gd name="T24" fmla="*/ 3 w 284"/>
                  <a:gd name="T25" fmla="*/ 52 h 59"/>
                  <a:gd name="T26" fmla="*/ 0 w 284"/>
                  <a:gd name="T27" fmla="*/ 55 h 59"/>
                  <a:gd name="T28" fmla="*/ 3 w 284"/>
                  <a:gd name="T29" fmla="*/ 59 h 59"/>
                  <a:gd name="T30" fmla="*/ 260 w 284"/>
                  <a:gd name="T31" fmla="*/ 59 h 59"/>
                  <a:gd name="T32" fmla="*/ 262 w 284"/>
                  <a:gd name="T33" fmla="*/ 59 h 59"/>
                  <a:gd name="T34" fmla="*/ 284 w 284"/>
                  <a:gd name="T35" fmla="*/ 35 h 59"/>
                  <a:gd name="T36" fmla="*/ 284 w 284"/>
                  <a:gd name="T37" fmla="*/ 3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4" h="59">
                    <a:moveTo>
                      <a:pt x="284" y="35"/>
                    </a:moveTo>
                    <a:cubicBezTo>
                      <a:pt x="284" y="34"/>
                      <a:pt x="284" y="34"/>
                      <a:pt x="284" y="34"/>
                    </a:cubicBezTo>
                    <a:cubicBezTo>
                      <a:pt x="284" y="34"/>
                      <a:pt x="284" y="34"/>
                      <a:pt x="284" y="34"/>
                    </a:cubicBezTo>
                    <a:cubicBezTo>
                      <a:pt x="284" y="34"/>
                      <a:pt x="284" y="33"/>
                      <a:pt x="284" y="33"/>
                    </a:cubicBezTo>
                    <a:cubicBezTo>
                      <a:pt x="276" y="4"/>
                      <a:pt x="276" y="4"/>
                      <a:pt x="276" y="4"/>
                    </a:cubicBezTo>
                    <a:cubicBezTo>
                      <a:pt x="275" y="1"/>
                      <a:pt x="273" y="0"/>
                      <a:pt x="270" y="1"/>
                    </a:cubicBezTo>
                    <a:cubicBezTo>
                      <a:pt x="268" y="2"/>
                      <a:pt x="267" y="4"/>
                      <a:pt x="267" y="6"/>
                    </a:cubicBezTo>
                    <a:cubicBezTo>
                      <a:pt x="276" y="36"/>
                      <a:pt x="276" y="36"/>
                      <a:pt x="276" y="36"/>
                    </a:cubicBezTo>
                    <a:cubicBezTo>
                      <a:pt x="276" y="36"/>
                      <a:pt x="276" y="36"/>
                      <a:pt x="277" y="36"/>
                    </a:cubicBezTo>
                    <a:cubicBezTo>
                      <a:pt x="276" y="36"/>
                      <a:pt x="276" y="36"/>
                      <a:pt x="276" y="36"/>
                    </a:cubicBezTo>
                    <a:cubicBezTo>
                      <a:pt x="277" y="37"/>
                      <a:pt x="276" y="39"/>
                      <a:pt x="276" y="39"/>
                    </a:cubicBezTo>
                    <a:cubicBezTo>
                      <a:pt x="276" y="39"/>
                      <a:pt x="271" y="52"/>
                      <a:pt x="260" y="52"/>
                    </a:cubicBezTo>
                    <a:cubicBezTo>
                      <a:pt x="3" y="52"/>
                      <a:pt x="3" y="52"/>
                      <a:pt x="3" y="52"/>
                    </a:cubicBezTo>
                    <a:cubicBezTo>
                      <a:pt x="1" y="52"/>
                      <a:pt x="0" y="53"/>
                      <a:pt x="0" y="55"/>
                    </a:cubicBezTo>
                    <a:cubicBezTo>
                      <a:pt x="0" y="57"/>
                      <a:pt x="1" y="59"/>
                      <a:pt x="3" y="59"/>
                    </a:cubicBezTo>
                    <a:cubicBezTo>
                      <a:pt x="260" y="59"/>
                      <a:pt x="260" y="59"/>
                      <a:pt x="260" y="59"/>
                    </a:cubicBezTo>
                    <a:cubicBezTo>
                      <a:pt x="260" y="59"/>
                      <a:pt x="261" y="59"/>
                      <a:pt x="262" y="59"/>
                    </a:cubicBezTo>
                    <a:cubicBezTo>
                      <a:pt x="267" y="57"/>
                      <a:pt x="284" y="51"/>
                      <a:pt x="284" y="35"/>
                    </a:cubicBezTo>
                    <a:cubicBezTo>
                      <a:pt x="284" y="35"/>
                      <a:pt x="284" y="35"/>
                      <a:pt x="284" y="35"/>
                    </a:cubicBezTo>
                    <a:close/>
                  </a:path>
                </a:pathLst>
              </a:custGeom>
              <a:solidFill>
                <a:srgbClr val="DCDDDD">
                  <a:alpha val="20000"/>
                </a:srgbClr>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pic>
            <p:nvPicPr>
              <p:cNvPr id="13341" name="Picture 4" descr="E:\work\PPT模板\高级商务\link\2 text style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65576" y="3956049"/>
                <a:ext cx="1398512" cy="47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矩形 20"/>
            <p:cNvSpPr/>
            <p:nvPr/>
          </p:nvSpPr>
          <p:spPr>
            <a:xfrm>
              <a:off x="1983360" y="2205588"/>
              <a:ext cx="953162" cy="278006"/>
            </a:xfrm>
            <a:prstGeom prst="rect">
              <a:avLst/>
            </a:prstGeom>
            <a:effectLst>
              <a:outerShdw blurRad="50800" algn="ctr" rotWithShape="0">
                <a:schemeClr val="tx1"/>
              </a:outerShdw>
            </a:effectLst>
          </p:spPr>
          <p:txBody>
            <a:bodyPr wrap="none">
              <a:spAutoFit/>
            </a:bodyPr>
            <a:lstStyle/>
            <a:p>
              <a:pPr eaLnBrk="1" hangingPunct="1">
                <a:defRPr/>
              </a:pPr>
              <a:r>
                <a:rPr lang="zh-CN" altLang="en-US" sz="1200" spc="300" dirty="0">
                  <a:solidFill>
                    <a:srgbClr val="C7E8FA"/>
                  </a:solidFill>
                  <a:latin typeface="华文细黑" panose="02010600040101010101" pitchFamily="2" charset="-122"/>
                  <a:ea typeface="华文细黑" panose="02010600040101010101" pitchFamily="2" charset="-122"/>
                </a:rPr>
                <a:t>添加标题</a:t>
              </a:r>
              <a:endParaRPr lang="zh-CN" altLang="zh-CN" sz="1200" spc="300" dirty="0">
                <a:solidFill>
                  <a:srgbClr val="C7E8FA"/>
                </a:solidFill>
                <a:latin typeface="Arial" panose="020B0604020202020204" pitchFamily="34" charset="0"/>
              </a:endParaRPr>
            </a:p>
          </p:txBody>
        </p:sp>
      </p:grpSp>
      <p:grpSp>
        <p:nvGrpSpPr>
          <p:cNvPr id="13322" name="组合 25"/>
          <p:cNvGrpSpPr/>
          <p:nvPr/>
        </p:nvGrpSpPr>
        <p:grpSpPr bwMode="auto">
          <a:xfrm>
            <a:off x="6227763" y="3062288"/>
            <a:ext cx="1144587" cy="381000"/>
            <a:chOff x="1921404" y="2184937"/>
            <a:chExt cx="1143794" cy="381264"/>
          </a:xfrm>
        </p:grpSpPr>
        <p:grpSp>
          <p:nvGrpSpPr>
            <p:cNvPr id="13330" name="组合 26"/>
            <p:cNvGrpSpPr/>
            <p:nvPr/>
          </p:nvGrpSpPr>
          <p:grpSpPr bwMode="auto">
            <a:xfrm>
              <a:off x="1921404" y="2184937"/>
              <a:ext cx="1143794" cy="381264"/>
              <a:chOff x="3924300" y="3911600"/>
              <a:chExt cx="1676401" cy="558800"/>
            </a:xfrm>
          </p:grpSpPr>
          <p:sp>
            <p:nvSpPr>
              <p:cNvPr id="29" name="Freeform 6"/>
              <p:cNvSpPr/>
              <p:nvPr/>
            </p:nvSpPr>
            <p:spPr bwMode="auto">
              <a:xfrm>
                <a:off x="3924300" y="3911600"/>
                <a:ext cx="1676401" cy="558800"/>
              </a:xfrm>
              <a:custGeom>
                <a:avLst/>
                <a:gdLst>
                  <a:gd name="T0" fmla="*/ 447 w 447"/>
                  <a:gd name="T1" fmla="*/ 124 h 149"/>
                  <a:gd name="T2" fmla="*/ 420 w 447"/>
                  <a:gd name="T3" fmla="*/ 149 h 149"/>
                  <a:gd name="T4" fmla="*/ 21 w 447"/>
                  <a:gd name="T5" fmla="*/ 149 h 149"/>
                  <a:gd name="T6" fmla="*/ 0 w 447"/>
                  <a:gd name="T7" fmla="*/ 124 h 149"/>
                  <a:gd name="T8" fmla="*/ 0 w 447"/>
                  <a:gd name="T9" fmla="*/ 25 h 149"/>
                  <a:gd name="T10" fmla="*/ 21 w 447"/>
                  <a:gd name="T11" fmla="*/ 0 h 149"/>
                  <a:gd name="T12" fmla="*/ 394 w 447"/>
                  <a:gd name="T13" fmla="*/ 0 h 149"/>
                  <a:gd name="T14" fmla="*/ 416 w 447"/>
                  <a:gd name="T15" fmla="*/ 25 h 149"/>
                  <a:gd name="T16" fmla="*/ 447 w 447"/>
                  <a:gd name="T17" fmla="*/ 12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7" h="149">
                    <a:moveTo>
                      <a:pt x="447" y="124"/>
                    </a:moveTo>
                    <a:cubicBezTo>
                      <a:pt x="447" y="138"/>
                      <a:pt x="432" y="149"/>
                      <a:pt x="420" y="149"/>
                    </a:cubicBezTo>
                    <a:cubicBezTo>
                      <a:pt x="21" y="149"/>
                      <a:pt x="21" y="149"/>
                      <a:pt x="21" y="149"/>
                    </a:cubicBezTo>
                    <a:cubicBezTo>
                      <a:pt x="9" y="149"/>
                      <a:pt x="0" y="138"/>
                      <a:pt x="0" y="124"/>
                    </a:cubicBezTo>
                    <a:cubicBezTo>
                      <a:pt x="0" y="25"/>
                      <a:pt x="0" y="25"/>
                      <a:pt x="0" y="25"/>
                    </a:cubicBezTo>
                    <a:cubicBezTo>
                      <a:pt x="0" y="11"/>
                      <a:pt x="9" y="0"/>
                      <a:pt x="21" y="0"/>
                    </a:cubicBezTo>
                    <a:cubicBezTo>
                      <a:pt x="394" y="0"/>
                      <a:pt x="394" y="0"/>
                      <a:pt x="394" y="0"/>
                    </a:cubicBezTo>
                    <a:cubicBezTo>
                      <a:pt x="400" y="0"/>
                      <a:pt x="416" y="18"/>
                      <a:pt x="416" y="25"/>
                    </a:cubicBezTo>
                    <a:lnTo>
                      <a:pt x="447" y="124"/>
                    </a:lnTo>
                    <a:close/>
                  </a:path>
                </a:pathLst>
              </a:custGeom>
              <a:solidFill>
                <a:srgbClr val="005DAC"/>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30" name="Freeform 8"/>
              <p:cNvSpPr/>
              <p:nvPr/>
            </p:nvSpPr>
            <p:spPr bwMode="auto">
              <a:xfrm>
                <a:off x="3966152" y="3955838"/>
                <a:ext cx="1571772" cy="472652"/>
              </a:xfrm>
              <a:custGeom>
                <a:avLst/>
                <a:gdLst>
                  <a:gd name="T0" fmla="*/ 419 w 419"/>
                  <a:gd name="T1" fmla="*/ 105 h 126"/>
                  <a:gd name="T2" fmla="*/ 398 w 419"/>
                  <a:gd name="T3" fmla="*/ 126 h 126"/>
                  <a:gd name="T4" fmla="*/ 21 w 419"/>
                  <a:gd name="T5" fmla="*/ 126 h 126"/>
                  <a:gd name="T6" fmla="*/ 0 w 419"/>
                  <a:gd name="T7" fmla="*/ 105 h 126"/>
                  <a:gd name="T8" fmla="*/ 0 w 419"/>
                  <a:gd name="T9" fmla="*/ 21 h 126"/>
                  <a:gd name="T10" fmla="*/ 21 w 419"/>
                  <a:gd name="T11" fmla="*/ 0 h 126"/>
                  <a:gd name="T12" fmla="*/ 373 w 419"/>
                  <a:gd name="T13" fmla="*/ 0 h 126"/>
                  <a:gd name="T14" fmla="*/ 394 w 419"/>
                  <a:gd name="T15" fmla="*/ 21 h 126"/>
                  <a:gd name="T16" fmla="*/ 419 w 419"/>
                  <a:gd name="T17" fmla="*/ 10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126">
                    <a:moveTo>
                      <a:pt x="419" y="105"/>
                    </a:moveTo>
                    <a:cubicBezTo>
                      <a:pt x="419" y="116"/>
                      <a:pt x="410" y="126"/>
                      <a:pt x="398" y="126"/>
                    </a:cubicBezTo>
                    <a:cubicBezTo>
                      <a:pt x="21" y="126"/>
                      <a:pt x="21" y="126"/>
                      <a:pt x="21" y="126"/>
                    </a:cubicBezTo>
                    <a:cubicBezTo>
                      <a:pt x="9" y="126"/>
                      <a:pt x="0" y="116"/>
                      <a:pt x="0" y="105"/>
                    </a:cubicBezTo>
                    <a:cubicBezTo>
                      <a:pt x="0" y="21"/>
                      <a:pt x="0" y="21"/>
                      <a:pt x="0" y="21"/>
                    </a:cubicBezTo>
                    <a:cubicBezTo>
                      <a:pt x="0" y="9"/>
                      <a:pt x="9" y="0"/>
                      <a:pt x="21" y="0"/>
                    </a:cubicBezTo>
                    <a:cubicBezTo>
                      <a:pt x="373" y="0"/>
                      <a:pt x="373" y="0"/>
                      <a:pt x="373" y="0"/>
                    </a:cubicBezTo>
                    <a:cubicBezTo>
                      <a:pt x="379" y="0"/>
                      <a:pt x="394" y="14"/>
                      <a:pt x="394" y="21"/>
                    </a:cubicBezTo>
                    <a:lnTo>
                      <a:pt x="419" y="105"/>
                    </a:lnTo>
                    <a:close/>
                  </a:path>
                </a:pathLst>
              </a:custGeom>
              <a:solidFill>
                <a:srgbClr val="C7E8FA">
                  <a:alpha val="15000"/>
                </a:srgbClr>
              </a:solidFill>
              <a:ln>
                <a:solidFill>
                  <a:srgbClr val="C7E8FA"/>
                </a:solid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31" name="Freeform 9"/>
              <p:cNvSpPr/>
              <p:nvPr/>
            </p:nvSpPr>
            <p:spPr bwMode="auto">
              <a:xfrm>
                <a:off x="4535802" y="4249208"/>
                <a:ext cx="1064899" cy="221192"/>
              </a:xfrm>
              <a:custGeom>
                <a:avLst/>
                <a:gdLst>
                  <a:gd name="T0" fmla="*/ 284 w 284"/>
                  <a:gd name="T1" fmla="*/ 35 h 59"/>
                  <a:gd name="T2" fmla="*/ 284 w 284"/>
                  <a:gd name="T3" fmla="*/ 34 h 59"/>
                  <a:gd name="T4" fmla="*/ 284 w 284"/>
                  <a:gd name="T5" fmla="*/ 34 h 59"/>
                  <a:gd name="T6" fmla="*/ 284 w 284"/>
                  <a:gd name="T7" fmla="*/ 33 h 59"/>
                  <a:gd name="T8" fmla="*/ 276 w 284"/>
                  <a:gd name="T9" fmla="*/ 4 h 59"/>
                  <a:gd name="T10" fmla="*/ 270 w 284"/>
                  <a:gd name="T11" fmla="*/ 1 h 59"/>
                  <a:gd name="T12" fmla="*/ 267 w 284"/>
                  <a:gd name="T13" fmla="*/ 6 h 59"/>
                  <a:gd name="T14" fmla="*/ 276 w 284"/>
                  <a:gd name="T15" fmla="*/ 36 h 59"/>
                  <a:gd name="T16" fmla="*/ 277 w 284"/>
                  <a:gd name="T17" fmla="*/ 36 h 59"/>
                  <a:gd name="T18" fmla="*/ 276 w 284"/>
                  <a:gd name="T19" fmla="*/ 36 h 59"/>
                  <a:gd name="T20" fmla="*/ 276 w 284"/>
                  <a:gd name="T21" fmla="*/ 39 h 59"/>
                  <a:gd name="T22" fmla="*/ 260 w 284"/>
                  <a:gd name="T23" fmla="*/ 52 h 59"/>
                  <a:gd name="T24" fmla="*/ 3 w 284"/>
                  <a:gd name="T25" fmla="*/ 52 h 59"/>
                  <a:gd name="T26" fmla="*/ 0 w 284"/>
                  <a:gd name="T27" fmla="*/ 55 h 59"/>
                  <a:gd name="T28" fmla="*/ 3 w 284"/>
                  <a:gd name="T29" fmla="*/ 59 h 59"/>
                  <a:gd name="T30" fmla="*/ 260 w 284"/>
                  <a:gd name="T31" fmla="*/ 59 h 59"/>
                  <a:gd name="T32" fmla="*/ 262 w 284"/>
                  <a:gd name="T33" fmla="*/ 59 h 59"/>
                  <a:gd name="T34" fmla="*/ 284 w 284"/>
                  <a:gd name="T35" fmla="*/ 35 h 59"/>
                  <a:gd name="T36" fmla="*/ 284 w 284"/>
                  <a:gd name="T37" fmla="*/ 3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4" h="59">
                    <a:moveTo>
                      <a:pt x="284" y="35"/>
                    </a:moveTo>
                    <a:cubicBezTo>
                      <a:pt x="284" y="34"/>
                      <a:pt x="284" y="34"/>
                      <a:pt x="284" y="34"/>
                    </a:cubicBezTo>
                    <a:cubicBezTo>
                      <a:pt x="284" y="34"/>
                      <a:pt x="284" y="34"/>
                      <a:pt x="284" y="34"/>
                    </a:cubicBezTo>
                    <a:cubicBezTo>
                      <a:pt x="284" y="34"/>
                      <a:pt x="284" y="33"/>
                      <a:pt x="284" y="33"/>
                    </a:cubicBezTo>
                    <a:cubicBezTo>
                      <a:pt x="276" y="4"/>
                      <a:pt x="276" y="4"/>
                      <a:pt x="276" y="4"/>
                    </a:cubicBezTo>
                    <a:cubicBezTo>
                      <a:pt x="275" y="1"/>
                      <a:pt x="273" y="0"/>
                      <a:pt x="270" y="1"/>
                    </a:cubicBezTo>
                    <a:cubicBezTo>
                      <a:pt x="268" y="2"/>
                      <a:pt x="267" y="4"/>
                      <a:pt x="267" y="6"/>
                    </a:cubicBezTo>
                    <a:cubicBezTo>
                      <a:pt x="276" y="36"/>
                      <a:pt x="276" y="36"/>
                      <a:pt x="276" y="36"/>
                    </a:cubicBezTo>
                    <a:cubicBezTo>
                      <a:pt x="276" y="36"/>
                      <a:pt x="276" y="36"/>
                      <a:pt x="277" y="36"/>
                    </a:cubicBezTo>
                    <a:cubicBezTo>
                      <a:pt x="276" y="36"/>
                      <a:pt x="276" y="36"/>
                      <a:pt x="276" y="36"/>
                    </a:cubicBezTo>
                    <a:cubicBezTo>
                      <a:pt x="277" y="37"/>
                      <a:pt x="276" y="39"/>
                      <a:pt x="276" y="39"/>
                    </a:cubicBezTo>
                    <a:cubicBezTo>
                      <a:pt x="276" y="39"/>
                      <a:pt x="271" y="52"/>
                      <a:pt x="260" y="52"/>
                    </a:cubicBezTo>
                    <a:cubicBezTo>
                      <a:pt x="3" y="52"/>
                      <a:pt x="3" y="52"/>
                      <a:pt x="3" y="52"/>
                    </a:cubicBezTo>
                    <a:cubicBezTo>
                      <a:pt x="1" y="52"/>
                      <a:pt x="0" y="53"/>
                      <a:pt x="0" y="55"/>
                    </a:cubicBezTo>
                    <a:cubicBezTo>
                      <a:pt x="0" y="57"/>
                      <a:pt x="1" y="59"/>
                      <a:pt x="3" y="59"/>
                    </a:cubicBezTo>
                    <a:cubicBezTo>
                      <a:pt x="260" y="59"/>
                      <a:pt x="260" y="59"/>
                      <a:pt x="260" y="59"/>
                    </a:cubicBezTo>
                    <a:cubicBezTo>
                      <a:pt x="260" y="59"/>
                      <a:pt x="261" y="59"/>
                      <a:pt x="262" y="59"/>
                    </a:cubicBezTo>
                    <a:cubicBezTo>
                      <a:pt x="267" y="57"/>
                      <a:pt x="284" y="51"/>
                      <a:pt x="284" y="35"/>
                    </a:cubicBezTo>
                    <a:cubicBezTo>
                      <a:pt x="284" y="35"/>
                      <a:pt x="284" y="35"/>
                      <a:pt x="284" y="35"/>
                    </a:cubicBezTo>
                    <a:close/>
                  </a:path>
                </a:pathLst>
              </a:custGeom>
              <a:solidFill>
                <a:srgbClr val="DCDDDD">
                  <a:alpha val="20000"/>
                </a:srgbClr>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pic>
            <p:nvPicPr>
              <p:cNvPr id="13335" name="Picture 4" descr="E:\work\PPT模板\高级商务\link\2 text sty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576" y="3956049"/>
                <a:ext cx="1398512" cy="47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 name="矩形 27"/>
            <p:cNvSpPr/>
            <p:nvPr/>
          </p:nvSpPr>
          <p:spPr>
            <a:xfrm>
              <a:off x="1983273" y="2205588"/>
              <a:ext cx="953427" cy="278006"/>
            </a:xfrm>
            <a:prstGeom prst="rect">
              <a:avLst/>
            </a:prstGeom>
            <a:effectLst>
              <a:outerShdw blurRad="50800" algn="ctr" rotWithShape="0">
                <a:schemeClr val="tx1"/>
              </a:outerShdw>
            </a:effectLst>
          </p:spPr>
          <p:txBody>
            <a:bodyPr wrap="none">
              <a:spAutoFit/>
            </a:bodyPr>
            <a:lstStyle/>
            <a:p>
              <a:pPr eaLnBrk="1" hangingPunct="1">
                <a:defRPr/>
              </a:pPr>
              <a:r>
                <a:rPr lang="zh-CN" altLang="en-US" sz="1200" spc="300" dirty="0">
                  <a:solidFill>
                    <a:srgbClr val="C7E8FA"/>
                  </a:solidFill>
                  <a:latin typeface="华文细黑" panose="02010600040101010101" pitchFamily="2" charset="-122"/>
                  <a:ea typeface="华文细黑" panose="02010600040101010101" pitchFamily="2" charset="-122"/>
                </a:rPr>
                <a:t>添加标题</a:t>
              </a:r>
              <a:endParaRPr lang="zh-CN" altLang="zh-CN" sz="1200" spc="300" dirty="0">
                <a:solidFill>
                  <a:srgbClr val="C7E8FA"/>
                </a:solidFill>
                <a:latin typeface="Arial" panose="020B0604020202020204" pitchFamily="34" charset="0"/>
              </a:endParaRPr>
            </a:p>
          </p:txBody>
        </p:sp>
      </p:grpSp>
      <p:grpSp>
        <p:nvGrpSpPr>
          <p:cNvPr id="13323" name="组合 32"/>
          <p:cNvGrpSpPr/>
          <p:nvPr/>
        </p:nvGrpSpPr>
        <p:grpSpPr bwMode="auto">
          <a:xfrm>
            <a:off x="7640638" y="4341813"/>
            <a:ext cx="1143000" cy="381000"/>
            <a:chOff x="1921404" y="2184937"/>
            <a:chExt cx="1143794" cy="381264"/>
          </a:xfrm>
        </p:grpSpPr>
        <p:grpSp>
          <p:nvGrpSpPr>
            <p:cNvPr id="13324" name="组合 33"/>
            <p:cNvGrpSpPr/>
            <p:nvPr/>
          </p:nvGrpSpPr>
          <p:grpSpPr bwMode="auto">
            <a:xfrm>
              <a:off x="1921404" y="2184937"/>
              <a:ext cx="1143794" cy="381264"/>
              <a:chOff x="3924300" y="3911600"/>
              <a:chExt cx="1676401" cy="558800"/>
            </a:xfrm>
          </p:grpSpPr>
          <p:sp>
            <p:nvSpPr>
              <p:cNvPr id="36" name="Freeform 6"/>
              <p:cNvSpPr/>
              <p:nvPr/>
            </p:nvSpPr>
            <p:spPr bwMode="auto">
              <a:xfrm>
                <a:off x="3924300" y="3911600"/>
                <a:ext cx="1676401" cy="558800"/>
              </a:xfrm>
              <a:custGeom>
                <a:avLst/>
                <a:gdLst>
                  <a:gd name="T0" fmla="*/ 447 w 447"/>
                  <a:gd name="T1" fmla="*/ 124 h 149"/>
                  <a:gd name="T2" fmla="*/ 420 w 447"/>
                  <a:gd name="T3" fmla="*/ 149 h 149"/>
                  <a:gd name="T4" fmla="*/ 21 w 447"/>
                  <a:gd name="T5" fmla="*/ 149 h 149"/>
                  <a:gd name="T6" fmla="*/ 0 w 447"/>
                  <a:gd name="T7" fmla="*/ 124 h 149"/>
                  <a:gd name="T8" fmla="*/ 0 w 447"/>
                  <a:gd name="T9" fmla="*/ 25 h 149"/>
                  <a:gd name="T10" fmla="*/ 21 w 447"/>
                  <a:gd name="T11" fmla="*/ 0 h 149"/>
                  <a:gd name="T12" fmla="*/ 394 w 447"/>
                  <a:gd name="T13" fmla="*/ 0 h 149"/>
                  <a:gd name="T14" fmla="*/ 416 w 447"/>
                  <a:gd name="T15" fmla="*/ 25 h 149"/>
                  <a:gd name="T16" fmla="*/ 447 w 447"/>
                  <a:gd name="T17" fmla="*/ 12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7" h="149">
                    <a:moveTo>
                      <a:pt x="447" y="124"/>
                    </a:moveTo>
                    <a:cubicBezTo>
                      <a:pt x="447" y="138"/>
                      <a:pt x="432" y="149"/>
                      <a:pt x="420" y="149"/>
                    </a:cubicBezTo>
                    <a:cubicBezTo>
                      <a:pt x="21" y="149"/>
                      <a:pt x="21" y="149"/>
                      <a:pt x="21" y="149"/>
                    </a:cubicBezTo>
                    <a:cubicBezTo>
                      <a:pt x="9" y="149"/>
                      <a:pt x="0" y="138"/>
                      <a:pt x="0" y="124"/>
                    </a:cubicBezTo>
                    <a:cubicBezTo>
                      <a:pt x="0" y="25"/>
                      <a:pt x="0" y="25"/>
                      <a:pt x="0" y="25"/>
                    </a:cubicBezTo>
                    <a:cubicBezTo>
                      <a:pt x="0" y="11"/>
                      <a:pt x="9" y="0"/>
                      <a:pt x="21" y="0"/>
                    </a:cubicBezTo>
                    <a:cubicBezTo>
                      <a:pt x="394" y="0"/>
                      <a:pt x="394" y="0"/>
                      <a:pt x="394" y="0"/>
                    </a:cubicBezTo>
                    <a:cubicBezTo>
                      <a:pt x="400" y="0"/>
                      <a:pt x="416" y="18"/>
                      <a:pt x="416" y="25"/>
                    </a:cubicBezTo>
                    <a:lnTo>
                      <a:pt x="447" y="124"/>
                    </a:lnTo>
                    <a:close/>
                  </a:path>
                </a:pathLst>
              </a:custGeom>
              <a:solidFill>
                <a:srgbClr val="005DAC"/>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37" name="Freeform 8"/>
              <p:cNvSpPr/>
              <p:nvPr/>
            </p:nvSpPr>
            <p:spPr bwMode="auto">
              <a:xfrm>
                <a:off x="3966210" y="3955838"/>
                <a:ext cx="1571625" cy="472652"/>
              </a:xfrm>
              <a:custGeom>
                <a:avLst/>
                <a:gdLst>
                  <a:gd name="T0" fmla="*/ 419 w 419"/>
                  <a:gd name="T1" fmla="*/ 105 h 126"/>
                  <a:gd name="T2" fmla="*/ 398 w 419"/>
                  <a:gd name="T3" fmla="*/ 126 h 126"/>
                  <a:gd name="T4" fmla="*/ 21 w 419"/>
                  <a:gd name="T5" fmla="*/ 126 h 126"/>
                  <a:gd name="T6" fmla="*/ 0 w 419"/>
                  <a:gd name="T7" fmla="*/ 105 h 126"/>
                  <a:gd name="T8" fmla="*/ 0 w 419"/>
                  <a:gd name="T9" fmla="*/ 21 h 126"/>
                  <a:gd name="T10" fmla="*/ 21 w 419"/>
                  <a:gd name="T11" fmla="*/ 0 h 126"/>
                  <a:gd name="T12" fmla="*/ 373 w 419"/>
                  <a:gd name="T13" fmla="*/ 0 h 126"/>
                  <a:gd name="T14" fmla="*/ 394 w 419"/>
                  <a:gd name="T15" fmla="*/ 21 h 126"/>
                  <a:gd name="T16" fmla="*/ 419 w 419"/>
                  <a:gd name="T17" fmla="*/ 10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126">
                    <a:moveTo>
                      <a:pt x="419" y="105"/>
                    </a:moveTo>
                    <a:cubicBezTo>
                      <a:pt x="419" y="116"/>
                      <a:pt x="410" y="126"/>
                      <a:pt x="398" y="126"/>
                    </a:cubicBezTo>
                    <a:cubicBezTo>
                      <a:pt x="21" y="126"/>
                      <a:pt x="21" y="126"/>
                      <a:pt x="21" y="126"/>
                    </a:cubicBezTo>
                    <a:cubicBezTo>
                      <a:pt x="9" y="126"/>
                      <a:pt x="0" y="116"/>
                      <a:pt x="0" y="105"/>
                    </a:cubicBezTo>
                    <a:cubicBezTo>
                      <a:pt x="0" y="21"/>
                      <a:pt x="0" y="21"/>
                      <a:pt x="0" y="21"/>
                    </a:cubicBezTo>
                    <a:cubicBezTo>
                      <a:pt x="0" y="9"/>
                      <a:pt x="9" y="0"/>
                      <a:pt x="21" y="0"/>
                    </a:cubicBezTo>
                    <a:cubicBezTo>
                      <a:pt x="373" y="0"/>
                      <a:pt x="373" y="0"/>
                      <a:pt x="373" y="0"/>
                    </a:cubicBezTo>
                    <a:cubicBezTo>
                      <a:pt x="379" y="0"/>
                      <a:pt x="394" y="14"/>
                      <a:pt x="394" y="21"/>
                    </a:cubicBezTo>
                    <a:lnTo>
                      <a:pt x="419" y="105"/>
                    </a:lnTo>
                    <a:close/>
                  </a:path>
                </a:pathLst>
              </a:custGeom>
              <a:solidFill>
                <a:srgbClr val="C7E8FA">
                  <a:alpha val="15000"/>
                </a:srgbClr>
              </a:solidFill>
              <a:ln>
                <a:solidFill>
                  <a:srgbClr val="C7E8FA"/>
                </a:solid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38" name="Freeform 9"/>
              <p:cNvSpPr/>
              <p:nvPr/>
            </p:nvSpPr>
            <p:spPr bwMode="auto">
              <a:xfrm>
                <a:off x="4536651" y="4249208"/>
                <a:ext cx="1064050" cy="221192"/>
              </a:xfrm>
              <a:custGeom>
                <a:avLst/>
                <a:gdLst>
                  <a:gd name="T0" fmla="*/ 284 w 284"/>
                  <a:gd name="T1" fmla="*/ 35 h 59"/>
                  <a:gd name="T2" fmla="*/ 284 w 284"/>
                  <a:gd name="T3" fmla="*/ 34 h 59"/>
                  <a:gd name="T4" fmla="*/ 284 w 284"/>
                  <a:gd name="T5" fmla="*/ 34 h 59"/>
                  <a:gd name="T6" fmla="*/ 284 w 284"/>
                  <a:gd name="T7" fmla="*/ 33 h 59"/>
                  <a:gd name="T8" fmla="*/ 276 w 284"/>
                  <a:gd name="T9" fmla="*/ 4 h 59"/>
                  <a:gd name="T10" fmla="*/ 270 w 284"/>
                  <a:gd name="T11" fmla="*/ 1 h 59"/>
                  <a:gd name="T12" fmla="*/ 267 w 284"/>
                  <a:gd name="T13" fmla="*/ 6 h 59"/>
                  <a:gd name="T14" fmla="*/ 276 w 284"/>
                  <a:gd name="T15" fmla="*/ 36 h 59"/>
                  <a:gd name="T16" fmla="*/ 277 w 284"/>
                  <a:gd name="T17" fmla="*/ 36 h 59"/>
                  <a:gd name="T18" fmla="*/ 276 w 284"/>
                  <a:gd name="T19" fmla="*/ 36 h 59"/>
                  <a:gd name="T20" fmla="*/ 276 w 284"/>
                  <a:gd name="T21" fmla="*/ 39 h 59"/>
                  <a:gd name="T22" fmla="*/ 260 w 284"/>
                  <a:gd name="T23" fmla="*/ 52 h 59"/>
                  <a:gd name="T24" fmla="*/ 3 w 284"/>
                  <a:gd name="T25" fmla="*/ 52 h 59"/>
                  <a:gd name="T26" fmla="*/ 0 w 284"/>
                  <a:gd name="T27" fmla="*/ 55 h 59"/>
                  <a:gd name="T28" fmla="*/ 3 w 284"/>
                  <a:gd name="T29" fmla="*/ 59 h 59"/>
                  <a:gd name="T30" fmla="*/ 260 w 284"/>
                  <a:gd name="T31" fmla="*/ 59 h 59"/>
                  <a:gd name="T32" fmla="*/ 262 w 284"/>
                  <a:gd name="T33" fmla="*/ 59 h 59"/>
                  <a:gd name="T34" fmla="*/ 284 w 284"/>
                  <a:gd name="T35" fmla="*/ 35 h 59"/>
                  <a:gd name="T36" fmla="*/ 284 w 284"/>
                  <a:gd name="T37" fmla="*/ 3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4" h="59">
                    <a:moveTo>
                      <a:pt x="284" y="35"/>
                    </a:moveTo>
                    <a:cubicBezTo>
                      <a:pt x="284" y="34"/>
                      <a:pt x="284" y="34"/>
                      <a:pt x="284" y="34"/>
                    </a:cubicBezTo>
                    <a:cubicBezTo>
                      <a:pt x="284" y="34"/>
                      <a:pt x="284" y="34"/>
                      <a:pt x="284" y="34"/>
                    </a:cubicBezTo>
                    <a:cubicBezTo>
                      <a:pt x="284" y="34"/>
                      <a:pt x="284" y="33"/>
                      <a:pt x="284" y="33"/>
                    </a:cubicBezTo>
                    <a:cubicBezTo>
                      <a:pt x="276" y="4"/>
                      <a:pt x="276" y="4"/>
                      <a:pt x="276" y="4"/>
                    </a:cubicBezTo>
                    <a:cubicBezTo>
                      <a:pt x="275" y="1"/>
                      <a:pt x="273" y="0"/>
                      <a:pt x="270" y="1"/>
                    </a:cubicBezTo>
                    <a:cubicBezTo>
                      <a:pt x="268" y="2"/>
                      <a:pt x="267" y="4"/>
                      <a:pt x="267" y="6"/>
                    </a:cubicBezTo>
                    <a:cubicBezTo>
                      <a:pt x="276" y="36"/>
                      <a:pt x="276" y="36"/>
                      <a:pt x="276" y="36"/>
                    </a:cubicBezTo>
                    <a:cubicBezTo>
                      <a:pt x="276" y="36"/>
                      <a:pt x="276" y="36"/>
                      <a:pt x="277" y="36"/>
                    </a:cubicBezTo>
                    <a:cubicBezTo>
                      <a:pt x="276" y="36"/>
                      <a:pt x="276" y="36"/>
                      <a:pt x="276" y="36"/>
                    </a:cubicBezTo>
                    <a:cubicBezTo>
                      <a:pt x="277" y="37"/>
                      <a:pt x="276" y="39"/>
                      <a:pt x="276" y="39"/>
                    </a:cubicBezTo>
                    <a:cubicBezTo>
                      <a:pt x="276" y="39"/>
                      <a:pt x="271" y="52"/>
                      <a:pt x="260" y="52"/>
                    </a:cubicBezTo>
                    <a:cubicBezTo>
                      <a:pt x="3" y="52"/>
                      <a:pt x="3" y="52"/>
                      <a:pt x="3" y="52"/>
                    </a:cubicBezTo>
                    <a:cubicBezTo>
                      <a:pt x="1" y="52"/>
                      <a:pt x="0" y="53"/>
                      <a:pt x="0" y="55"/>
                    </a:cubicBezTo>
                    <a:cubicBezTo>
                      <a:pt x="0" y="57"/>
                      <a:pt x="1" y="59"/>
                      <a:pt x="3" y="59"/>
                    </a:cubicBezTo>
                    <a:cubicBezTo>
                      <a:pt x="260" y="59"/>
                      <a:pt x="260" y="59"/>
                      <a:pt x="260" y="59"/>
                    </a:cubicBezTo>
                    <a:cubicBezTo>
                      <a:pt x="260" y="59"/>
                      <a:pt x="261" y="59"/>
                      <a:pt x="262" y="59"/>
                    </a:cubicBezTo>
                    <a:cubicBezTo>
                      <a:pt x="267" y="57"/>
                      <a:pt x="284" y="51"/>
                      <a:pt x="284" y="35"/>
                    </a:cubicBezTo>
                    <a:cubicBezTo>
                      <a:pt x="284" y="35"/>
                      <a:pt x="284" y="35"/>
                      <a:pt x="284" y="35"/>
                    </a:cubicBezTo>
                    <a:close/>
                  </a:path>
                </a:pathLst>
              </a:custGeom>
              <a:solidFill>
                <a:srgbClr val="DCDDDD">
                  <a:alpha val="20000"/>
                </a:srgbClr>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pic>
            <p:nvPicPr>
              <p:cNvPr id="13329" name="Picture 4" descr="E:\work\PPT模板\高级商务\link\2 text style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65576" y="3956049"/>
                <a:ext cx="1398512" cy="47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 name="矩形 34"/>
            <p:cNvSpPr/>
            <p:nvPr/>
          </p:nvSpPr>
          <p:spPr>
            <a:xfrm>
              <a:off x="1983359" y="2205588"/>
              <a:ext cx="953162" cy="278006"/>
            </a:xfrm>
            <a:prstGeom prst="rect">
              <a:avLst/>
            </a:prstGeom>
            <a:effectLst>
              <a:outerShdw blurRad="50800" algn="ctr" rotWithShape="0">
                <a:schemeClr val="tx1"/>
              </a:outerShdw>
            </a:effectLst>
          </p:spPr>
          <p:txBody>
            <a:bodyPr wrap="none">
              <a:spAutoFit/>
            </a:bodyPr>
            <a:lstStyle/>
            <a:p>
              <a:pPr eaLnBrk="1" hangingPunct="1">
                <a:defRPr/>
              </a:pPr>
              <a:r>
                <a:rPr lang="zh-CN" altLang="en-US" sz="1200" spc="300" dirty="0">
                  <a:solidFill>
                    <a:srgbClr val="C7E8FA"/>
                  </a:solidFill>
                  <a:latin typeface="华文细黑" panose="02010600040101010101" pitchFamily="2" charset="-122"/>
                  <a:ea typeface="华文细黑" panose="02010600040101010101" pitchFamily="2" charset="-122"/>
                </a:rPr>
                <a:t>添加标题</a:t>
              </a:r>
              <a:endParaRPr lang="zh-CN" altLang="zh-CN" sz="1200" spc="300" dirty="0">
                <a:solidFill>
                  <a:srgbClr val="C7E8FA"/>
                </a:solidFill>
                <a:latin typeface="Arial" panose="020B0604020202020204" pitchFamily="34"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1"/>
          <p:cNvGrpSpPr/>
          <p:nvPr/>
        </p:nvGrpSpPr>
        <p:grpSpPr bwMode="auto">
          <a:xfrm>
            <a:off x="1262063" y="2913063"/>
            <a:ext cx="7005637" cy="2651125"/>
            <a:chOff x="1261304" y="2913063"/>
            <a:chExt cx="7006294" cy="2651292"/>
          </a:xfrm>
        </p:grpSpPr>
        <p:grpSp>
          <p:nvGrpSpPr>
            <p:cNvPr id="14346" name="组合 2"/>
            <p:cNvGrpSpPr/>
            <p:nvPr/>
          </p:nvGrpSpPr>
          <p:grpSpPr bwMode="auto">
            <a:xfrm>
              <a:off x="1623253" y="2949576"/>
              <a:ext cx="6644345" cy="2330450"/>
              <a:chOff x="2405062" y="1784351"/>
              <a:chExt cx="4025900" cy="2330450"/>
            </a:xfrm>
          </p:grpSpPr>
          <p:sp>
            <p:nvSpPr>
              <p:cNvPr id="60" name="Line 8"/>
              <p:cNvSpPr>
                <a:spLocks noChangeShapeType="1"/>
              </p:cNvSpPr>
              <p:nvPr/>
            </p:nvSpPr>
            <p:spPr bwMode="auto">
              <a:xfrm>
                <a:off x="2405083" y="1784352"/>
                <a:ext cx="4025879" cy="0"/>
              </a:xfrm>
              <a:prstGeom prst="line">
                <a:avLst/>
              </a:prstGeom>
              <a:noFill/>
              <a:ln w="13" cap="flat">
                <a:solidFill>
                  <a:schemeClr val="tx1">
                    <a:lumMod val="50000"/>
                    <a:lumOff val="50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 name="Line 9"/>
              <p:cNvSpPr>
                <a:spLocks noChangeShapeType="1"/>
              </p:cNvSpPr>
              <p:nvPr/>
            </p:nvSpPr>
            <p:spPr bwMode="auto">
              <a:xfrm>
                <a:off x="2405083" y="2041543"/>
                <a:ext cx="4025879" cy="0"/>
              </a:xfrm>
              <a:prstGeom prst="line">
                <a:avLst/>
              </a:prstGeom>
              <a:noFill/>
              <a:ln w="13" cap="flat">
                <a:solidFill>
                  <a:schemeClr val="tx1">
                    <a:lumMod val="50000"/>
                    <a:lumOff val="50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 name="Line 10"/>
              <p:cNvSpPr>
                <a:spLocks noChangeShapeType="1"/>
              </p:cNvSpPr>
              <p:nvPr/>
            </p:nvSpPr>
            <p:spPr bwMode="auto">
              <a:xfrm>
                <a:off x="2405083" y="2305085"/>
                <a:ext cx="4025879" cy="0"/>
              </a:xfrm>
              <a:prstGeom prst="line">
                <a:avLst/>
              </a:prstGeom>
              <a:noFill/>
              <a:ln w="13" cap="flat">
                <a:solidFill>
                  <a:schemeClr val="tx1">
                    <a:lumMod val="50000"/>
                    <a:lumOff val="50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 name="Line 11"/>
              <p:cNvSpPr>
                <a:spLocks noChangeShapeType="1"/>
              </p:cNvSpPr>
              <p:nvPr/>
            </p:nvSpPr>
            <p:spPr bwMode="auto">
              <a:xfrm>
                <a:off x="2405083" y="2562276"/>
                <a:ext cx="4025879" cy="0"/>
              </a:xfrm>
              <a:prstGeom prst="line">
                <a:avLst/>
              </a:prstGeom>
              <a:noFill/>
              <a:ln w="13" cap="flat">
                <a:solidFill>
                  <a:schemeClr val="tx1">
                    <a:lumMod val="50000"/>
                    <a:lumOff val="50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4" name="Line 12"/>
              <p:cNvSpPr>
                <a:spLocks noChangeShapeType="1"/>
              </p:cNvSpPr>
              <p:nvPr/>
            </p:nvSpPr>
            <p:spPr bwMode="auto">
              <a:xfrm>
                <a:off x="2405083" y="2819467"/>
                <a:ext cx="4025879" cy="0"/>
              </a:xfrm>
              <a:prstGeom prst="line">
                <a:avLst/>
              </a:prstGeom>
              <a:noFill/>
              <a:ln w="13" cap="flat">
                <a:solidFill>
                  <a:schemeClr val="tx1">
                    <a:lumMod val="50000"/>
                    <a:lumOff val="50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 name="Line 13"/>
              <p:cNvSpPr>
                <a:spLocks noChangeShapeType="1"/>
              </p:cNvSpPr>
              <p:nvPr/>
            </p:nvSpPr>
            <p:spPr bwMode="auto">
              <a:xfrm>
                <a:off x="2405083" y="3081422"/>
                <a:ext cx="4025879" cy="0"/>
              </a:xfrm>
              <a:prstGeom prst="line">
                <a:avLst/>
              </a:prstGeom>
              <a:noFill/>
              <a:ln w="13" cap="flat">
                <a:solidFill>
                  <a:schemeClr val="tx1">
                    <a:lumMod val="50000"/>
                    <a:lumOff val="50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 name="Line 14"/>
              <p:cNvSpPr>
                <a:spLocks noChangeShapeType="1"/>
              </p:cNvSpPr>
              <p:nvPr/>
            </p:nvSpPr>
            <p:spPr bwMode="auto">
              <a:xfrm>
                <a:off x="2405083" y="3338613"/>
                <a:ext cx="4025879" cy="0"/>
              </a:xfrm>
              <a:prstGeom prst="line">
                <a:avLst/>
              </a:prstGeom>
              <a:noFill/>
              <a:ln w="13" cap="flat">
                <a:solidFill>
                  <a:schemeClr val="tx1">
                    <a:lumMod val="50000"/>
                    <a:lumOff val="50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 name="Line 15"/>
              <p:cNvSpPr>
                <a:spLocks noChangeShapeType="1"/>
              </p:cNvSpPr>
              <p:nvPr/>
            </p:nvSpPr>
            <p:spPr bwMode="auto">
              <a:xfrm>
                <a:off x="2405083" y="3595804"/>
                <a:ext cx="4025879" cy="0"/>
              </a:xfrm>
              <a:prstGeom prst="line">
                <a:avLst/>
              </a:prstGeom>
              <a:noFill/>
              <a:ln w="13" cap="flat">
                <a:solidFill>
                  <a:schemeClr val="tx1">
                    <a:lumMod val="50000"/>
                    <a:lumOff val="50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 name="Line 16"/>
              <p:cNvSpPr>
                <a:spLocks noChangeShapeType="1"/>
              </p:cNvSpPr>
              <p:nvPr/>
            </p:nvSpPr>
            <p:spPr bwMode="auto">
              <a:xfrm>
                <a:off x="2405083" y="3857758"/>
                <a:ext cx="4025879" cy="0"/>
              </a:xfrm>
              <a:prstGeom prst="line">
                <a:avLst/>
              </a:prstGeom>
              <a:noFill/>
              <a:ln w="13" cap="flat">
                <a:solidFill>
                  <a:schemeClr val="tx1">
                    <a:lumMod val="50000"/>
                    <a:lumOff val="50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 name="Line 17"/>
              <p:cNvSpPr>
                <a:spLocks noChangeShapeType="1"/>
              </p:cNvSpPr>
              <p:nvPr/>
            </p:nvSpPr>
            <p:spPr bwMode="auto">
              <a:xfrm>
                <a:off x="2405083" y="4114949"/>
                <a:ext cx="4025879" cy="0"/>
              </a:xfrm>
              <a:prstGeom prst="line">
                <a:avLst/>
              </a:prstGeom>
              <a:noFill/>
              <a:ln w="13" cap="flat">
                <a:solidFill>
                  <a:schemeClr val="tx1">
                    <a:lumMod val="50000"/>
                    <a:lumOff val="50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4" name="矩形 3"/>
            <p:cNvSpPr/>
            <p:nvPr/>
          </p:nvSpPr>
          <p:spPr bwMode="auto">
            <a:xfrm>
              <a:off x="2118634" y="4548291"/>
              <a:ext cx="152414" cy="739822"/>
            </a:xfrm>
            <a:prstGeom prst="rect">
              <a:avLst/>
            </a:prstGeom>
            <a:solidFill>
              <a:schemeClr val="bg1">
                <a:lumMod val="65000"/>
              </a:schemeClr>
            </a:solidFill>
            <a:ln>
              <a:noFill/>
            </a:ln>
          </p:spPr>
          <p:txBody>
            <a:bodyPr/>
            <a:lstStyle/>
            <a:p>
              <a:pPr algn="ctr" eaLnBrk="1" fontAlgn="auto" hangingPunct="1">
                <a:spcBef>
                  <a:spcPts val="0"/>
                </a:spcBef>
                <a:spcAft>
                  <a:spcPts val="0"/>
                </a:spcAft>
                <a:defRPr/>
              </a:pPr>
              <a:endParaRPr lang="zh-CN" altLang="en-US">
                <a:solidFill>
                  <a:srgbClr val="918752"/>
                </a:solidFill>
                <a:latin typeface="+mn-lt"/>
                <a:ea typeface="+mn-ea"/>
              </a:endParaRPr>
            </a:p>
          </p:txBody>
        </p:sp>
        <p:sp>
          <p:nvSpPr>
            <p:cNvPr id="5" name="矩形 4"/>
            <p:cNvSpPr/>
            <p:nvPr/>
          </p:nvSpPr>
          <p:spPr bwMode="auto">
            <a:xfrm>
              <a:off x="2334555" y="4476848"/>
              <a:ext cx="152414" cy="811264"/>
            </a:xfrm>
            <a:prstGeom prst="rect">
              <a:avLst/>
            </a:prstGeom>
            <a:solidFill>
              <a:schemeClr val="tx1">
                <a:lumMod val="50000"/>
                <a:lumOff val="50000"/>
              </a:schemeClr>
            </a:solidFill>
            <a:ln>
              <a:noFill/>
            </a:ln>
          </p:spPr>
          <p:txBody>
            <a:bodyPr/>
            <a:lstStyle/>
            <a:p>
              <a:pPr algn="ctr" eaLnBrk="1" fontAlgn="auto" hangingPunct="1">
                <a:spcBef>
                  <a:spcPts val="0"/>
                </a:spcBef>
                <a:spcAft>
                  <a:spcPts val="0"/>
                </a:spcAft>
                <a:defRPr/>
              </a:pPr>
              <a:endParaRPr lang="zh-CN" altLang="en-US">
                <a:solidFill>
                  <a:srgbClr val="918752"/>
                </a:solidFill>
                <a:latin typeface="+mn-lt"/>
                <a:ea typeface="+mn-ea"/>
              </a:endParaRPr>
            </a:p>
          </p:txBody>
        </p:sp>
        <p:sp>
          <p:nvSpPr>
            <p:cNvPr id="6" name="矩形 5"/>
            <p:cNvSpPr/>
            <p:nvPr/>
          </p:nvSpPr>
          <p:spPr bwMode="auto">
            <a:xfrm>
              <a:off x="2548887" y="4187905"/>
              <a:ext cx="152414" cy="1100207"/>
            </a:xfrm>
            <a:prstGeom prst="rect">
              <a:avLst/>
            </a:prstGeom>
            <a:solidFill>
              <a:schemeClr val="tx1">
                <a:lumMod val="65000"/>
                <a:lumOff val="35000"/>
              </a:schemeClr>
            </a:solidFill>
            <a:ln>
              <a:noFill/>
            </a:ln>
          </p:spPr>
          <p:txBody>
            <a:bodyPr/>
            <a:lstStyle/>
            <a:p>
              <a:pPr algn="ctr" eaLnBrk="1" fontAlgn="auto" hangingPunct="1">
                <a:spcBef>
                  <a:spcPts val="0"/>
                </a:spcBef>
                <a:spcAft>
                  <a:spcPts val="0"/>
                </a:spcAft>
                <a:defRPr/>
              </a:pPr>
              <a:endParaRPr lang="zh-CN" altLang="en-US">
                <a:solidFill>
                  <a:srgbClr val="918752"/>
                </a:solidFill>
                <a:latin typeface="+mn-lt"/>
                <a:ea typeface="+mn-ea"/>
              </a:endParaRPr>
            </a:p>
          </p:txBody>
        </p:sp>
        <p:sp>
          <p:nvSpPr>
            <p:cNvPr id="7" name="矩形 6"/>
            <p:cNvSpPr/>
            <p:nvPr/>
          </p:nvSpPr>
          <p:spPr bwMode="auto">
            <a:xfrm>
              <a:off x="2763220" y="4764205"/>
              <a:ext cx="152414" cy="523908"/>
            </a:xfrm>
            <a:prstGeom prst="rect">
              <a:avLst/>
            </a:prstGeom>
            <a:solidFill>
              <a:schemeClr val="bg1">
                <a:lumMod val="75000"/>
              </a:schemeClr>
            </a:solidFill>
            <a:ln>
              <a:noFill/>
            </a:ln>
          </p:spPr>
          <p:txBody>
            <a:bodyPr/>
            <a:lstStyle/>
            <a:p>
              <a:pPr algn="ctr" eaLnBrk="1" fontAlgn="auto" hangingPunct="1">
                <a:spcBef>
                  <a:spcPts val="0"/>
                </a:spcBef>
                <a:spcAft>
                  <a:spcPts val="0"/>
                </a:spcAft>
                <a:defRPr/>
              </a:pPr>
              <a:endParaRPr lang="zh-CN" altLang="en-US">
                <a:solidFill>
                  <a:schemeClr val="tx1">
                    <a:lumMod val="75000"/>
                    <a:lumOff val="25000"/>
                  </a:schemeClr>
                </a:solidFill>
                <a:latin typeface="+mn-lt"/>
                <a:ea typeface="+mn-ea"/>
              </a:endParaRPr>
            </a:p>
          </p:txBody>
        </p:sp>
        <p:sp>
          <p:nvSpPr>
            <p:cNvPr id="8" name="矩形 7"/>
            <p:cNvSpPr/>
            <p:nvPr/>
          </p:nvSpPr>
          <p:spPr bwMode="auto">
            <a:xfrm>
              <a:off x="3269679" y="4257760"/>
              <a:ext cx="152414" cy="1030353"/>
            </a:xfrm>
            <a:prstGeom prst="rect">
              <a:avLst/>
            </a:prstGeom>
            <a:solidFill>
              <a:schemeClr val="bg1">
                <a:lumMod val="65000"/>
              </a:schemeClr>
            </a:solidFill>
            <a:ln>
              <a:noFill/>
            </a:ln>
          </p:spPr>
          <p:txBody>
            <a:bodyPr/>
            <a:lstStyle/>
            <a:p>
              <a:pPr algn="ctr" eaLnBrk="1" fontAlgn="auto" hangingPunct="1">
                <a:spcBef>
                  <a:spcPts val="0"/>
                </a:spcBef>
                <a:spcAft>
                  <a:spcPts val="0"/>
                </a:spcAft>
                <a:defRPr/>
              </a:pPr>
              <a:endParaRPr lang="zh-CN" altLang="en-US">
                <a:solidFill>
                  <a:srgbClr val="918752"/>
                </a:solidFill>
                <a:latin typeface="+mn-lt"/>
                <a:ea typeface="+mn-ea"/>
              </a:endParaRPr>
            </a:p>
          </p:txBody>
        </p:sp>
        <p:sp>
          <p:nvSpPr>
            <p:cNvPr id="9" name="矩形 8"/>
            <p:cNvSpPr/>
            <p:nvPr/>
          </p:nvSpPr>
          <p:spPr bwMode="auto">
            <a:xfrm>
              <a:off x="3484012" y="4157741"/>
              <a:ext cx="152414" cy="1130371"/>
            </a:xfrm>
            <a:prstGeom prst="rect">
              <a:avLst/>
            </a:prstGeom>
            <a:solidFill>
              <a:schemeClr val="tx1">
                <a:lumMod val="50000"/>
                <a:lumOff val="50000"/>
              </a:schemeClr>
            </a:solidFill>
            <a:ln>
              <a:noFill/>
            </a:ln>
          </p:spPr>
          <p:txBody>
            <a:bodyPr/>
            <a:lstStyle/>
            <a:p>
              <a:pPr algn="ctr" eaLnBrk="1" fontAlgn="auto" hangingPunct="1">
                <a:spcBef>
                  <a:spcPts val="0"/>
                </a:spcBef>
                <a:spcAft>
                  <a:spcPts val="0"/>
                </a:spcAft>
                <a:defRPr/>
              </a:pPr>
              <a:endParaRPr lang="zh-CN" altLang="en-US">
                <a:solidFill>
                  <a:srgbClr val="918752"/>
                </a:solidFill>
                <a:latin typeface="+mn-lt"/>
                <a:ea typeface="+mn-ea"/>
              </a:endParaRPr>
            </a:p>
          </p:txBody>
        </p:sp>
        <p:sp>
          <p:nvSpPr>
            <p:cNvPr id="10" name="矩形 9"/>
            <p:cNvSpPr/>
            <p:nvPr/>
          </p:nvSpPr>
          <p:spPr bwMode="auto">
            <a:xfrm>
              <a:off x="3699933" y="3756078"/>
              <a:ext cx="150826" cy="1532035"/>
            </a:xfrm>
            <a:prstGeom prst="rect">
              <a:avLst/>
            </a:prstGeom>
            <a:solidFill>
              <a:schemeClr val="tx1">
                <a:lumMod val="65000"/>
                <a:lumOff val="35000"/>
              </a:schemeClr>
            </a:solidFill>
            <a:ln>
              <a:noFill/>
            </a:ln>
          </p:spPr>
          <p:txBody>
            <a:bodyPr/>
            <a:lstStyle/>
            <a:p>
              <a:pPr algn="ctr" eaLnBrk="1" fontAlgn="auto" hangingPunct="1">
                <a:spcBef>
                  <a:spcPts val="0"/>
                </a:spcBef>
                <a:spcAft>
                  <a:spcPts val="0"/>
                </a:spcAft>
                <a:defRPr/>
              </a:pPr>
              <a:endParaRPr lang="zh-CN" altLang="en-US">
                <a:solidFill>
                  <a:srgbClr val="918752"/>
                </a:solidFill>
                <a:latin typeface="+mn-lt"/>
                <a:ea typeface="+mn-ea"/>
              </a:endParaRPr>
            </a:p>
          </p:txBody>
        </p:sp>
        <p:sp>
          <p:nvSpPr>
            <p:cNvPr id="11" name="矩形 10"/>
            <p:cNvSpPr/>
            <p:nvPr/>
          </p:nvSpPr>
          <p:spPr bwMode="auto">
            <a:xfrm>
              <a:off x="3914265" y="4187905"/>
              <a:ext cx="152414" cy="1100207"/>
            </a:xfrm>
            <a:prstGeom prst="rect">
              <a:avLst/>
            </a:prstGeom>
            <a:solidFill>
              <a:schemeClr val="bg1">
                <a:lumMod val="75000"/>
              </a:schemeClr>
            </a:solidFill>
            <a:ln>
              <a:noFill/>
            </a:ln>
          </p:spPr>
          <p:txBody>
            <a:bodyPr/>
            <a:lstStyle/>
            <a:p>
              <a:pPr algn="ctr" eaLnBrk="1" fontAlgn="auto" hangingPunct="1">
                <a:spcBef>
                  <a:spcPts val="0"/>
                </a:spcBef>
                <a:spcAft>
                  <a:spcPts val="0"/>
                </a:spcAft>
                <a:defRPr/>
              </a:pPr>
              <a:endParaRPr lang="zh-CN" altLang="en-US">
                <a:solidFill>
                  <a:srgbClr val="918752"/>
                </a:solidFill>
                <a:latin typeface="+mn-lt"/>
                <a:ea typeface="+mn-ea"/>
              </a:endParaRPr>
            </a:p>
          </p:txBody>
        </p:sp>
        <p:sp>
          <p:nvSpPr>
            <p:cNvPr id="12" name="矩形 11"/>
            <p:cNvSpPr/>
            <p:nvPr/>
          </p:nvSpPr>
          <p:spPr bwMode="auto">
            <a:xfrm>
              <a:off x="4419137" y="3937064"/>
              <a:ext cx="152414" cy="1351048"/>
            </a:xfrm>
            <a:prstGeom prst="rect">
              <a:avLst/>
            </a:prstGeom>
            <a:solidFill>
              <a:schemeClr val="bg1">
                <a:lumMod val="65000"/>
              </a:schemeClr>
            </a:solidFill>
            <a:ln>
              <a:noFill/>
            </a:ln>
          </p:spPr>
          <p:txBody>
            <a:bodyPr/>
            <a:lstStyle/>
            <a:p>
              <a:pPr algn="ctr" eaLnBrk="1" fontAlgn="auto" hangingPunct="1">
                <a:spcBef>
                  <a:spcPts val="0"/>
                </a:spcBef>
                <a:spcAft>
                  <a:spcPts val="0"/>
                </a:spcAft>
                <a:defRPr/>
              </a:pPr>
              <a:endParaRPr lang="zh-CN" altLang="en-US">
                <a:solidFill>
                  <a:srgbClr val="918752"/>
                </a:solidFill>
                <a:latin typeface="+mn-lt"/>
                <a:ea typeface="+mn-ea"/>
              </a:endParaRPr>
            </a:p>
          </p:txBody>
        </p:sp>
        <p:sp>
          <p:nvSpPr>
            <p:cNvPr id="13" name="矩形 12"/>
            <p:cNvSpPr/>
            <p:nvPr/>
          </p:nvSpPr>
          <p:spPr bwMode="auto">
            <a:xfrm>
              <a:off x="4635057" y="3805294"/>
              <a:ext cx="152414" cy="1482818"/>
            </a:xfrm>
            <a:prstGeom prst="rect">
              <a:avLst/>
            </a:prstGeom>
            <a:solidFill>
              <a:schemeClr val="tx1">
                <a:lumMod val="50000"/>
                <a:lumOff val="50000"/>
              </a:schemeClr>
            </a:solidFill>
            <a:ln>
              <a:noFill/>
            </a:ln>
          </p:spPr>
          <p:txBody>
            <a:bodyPr/>
            <a:lstStyle/>
            <a:p>
              <a:pPr algn="ctr" eaLnBrk="1" fontAlgn="auto" hangingPunct="1">
                <a:spcBef>
                  <a:spcPts val="0"/>
                </a:spcBef>
                <a:spcAft>
                  <a:spcPts val="0"/>
                </a:spcAft>
                <a:defRPr/>
              </a:pPr>
              <a:endParaRPr lang="zh-CN" altLang="en-US">
                <a:solidFill>
                  <a:srgbClr val="918752"/>
                </a:solidFill>
                <a:latin typeface="+mn-lt"/>
                <a:ea typeface="+mn-ea"/>
              </a:endParaRPr>
            </a:p>
          </p:txBody>
        </p:sp>
        <p:sp>
          <p:nvSpPr>
            <p:cNvPr id="14" name="矩形 13"/>
            <p:cNvSpPr/>
            <p:nvPr/>
          </p:nvSpPr>
          <p:spPr bwMode="auto">
            <a:xfrm>
              <a:off x="4849390" y="3468723"/>
              <a:ext cx="152414" cy="1819390"/>
            </a:xfrm>
            <a:prstGeom prst="rect">
              <a:avLst/>
            </a:prstGeom>
            <a:solidFill>
              <a:schemeClr val="tx1">
                <a:lumMod val="65000"/>
                <a:lumOff val="35000"/>
              </a:schemeClr>
            </a:solidFill>
            <a:ln>
              <a:noFill/>
            </a:ln>
          </p:spPr>
          <p:txBody>
            <a:bodyPr/>
            <a:lstStyle/>
            <a:p>
              <a:pPr algn="ctr" eaLnBrk="1" fontAlgn="auto" hangingPunct="1">
                <a:spcBef>
                  <a:spcPts val="0"/>
                </a:spcBef>
                <a:spcAft>
                  <a:spcPts val="0"/>
                </a:spcAft>
                <a:defRPr/>
              </a:pPr>
              <a:endParaRPr lang="zh-CN" altLang="en-US">
                <a:solidFill>
                  <a:srgbClr val="918752"/>
                </a:solidFill>
                <a:latin typeface="+mn-lt"/>
                <a:ea typeface="+mn-ea"/>
              </a:endParaRPr>
            </a:p>
          </p:txBody>
        </p:sp>
        <p:sp>
          <p:nvSpPr>
            <p:cNvPr id="15" name="矩形 14"/>
            <p:cNvSpPr/>
            <p:nvPr/>
          </p:nvSpPr>
          <p:spPr bwMode="auto">
            <a:xfrm>
              <a:off x="5063723" y="3846572"/>
              <a:ext cx="152414" cy="1441541"/>
            </a:xfrm>
            <a:prstGeom prst="rect">
              <a:avLst/>
            </a:prstGeom>
            <a:solidFill>
              <a:schemeClr val="bg1">
                <a:lumMod val="75000"/>
              </a:schemeClr>
            </a:solidFill>
            <a:ln>
              <a:noFill/>
            </a:ln>
          </p:spPr>
          <p:txBody>
            <a:bodyPr/>
            <a:lstStyle/>
            <a:p>
              <a:pPr algn="ctr" eaLnBrk="1" fontAlgn="auto" hangingPunct="1">
                <a:spcBef>
                  <a:spcPts val="0"/>
                </a:spcBef>
                <a:spcAft>
                  <a:spcPts val="0"/>
                </a:spcAft>
                <a:defRPr/>
              </a:pPr>
              <a:endParaRPr lang="zh-CN" altLang="en-US">
                <a:solidFill>
                  <a:srgbClr val="918752"/>
                </a:solidFill>
                <a:latin typeface="+mn-lt"/>
                <a:ea typeface="+mn-ea"/>
              </a:endParaRPr>
            </a:p>
          </p:txBody>
        </p:sp>
        <p:sp>
          <p:nvSpPr>
            <p:cNvPr id="16" name="TextBox 15"/>
            <p:cNvSpPr txBox="1"/>
            <p:nvPr/>
          </p:nvSpPr>
          <p:spPr>
            <a:xfrm>
              <a:off x="2301214" y="5318276"/>
              <a:ext cx="466769" cy="246079"/>
            </a:xfrm>
            <a:prstGeom prst="rect">
              <a:avLst/>
            </a:prstGeom>
            <a:noFill/>
          </p:spPr>
          <p:txBody>
            <a:bodyPr wrap="none">
              <a:spAutoFit/>
            </a:bodyPr>
            <a:lstStyle/>
            <a:p>
              <a:pPr eaLnBrk="1" fontAlgn="auto" hangingPunct="1">
                <a:spcBef>
                  <a:spcPts val="0"/>
                </a:spcBef>
                <a:spcAft>
                  <a:spcPts val="0"/>
                </a:spcAft>
                <a:defRPr/>
              </a:pPr>
              <a:r>
                <a:rPr lang="en-US" altLang="zh-CN" sz="1000" dirty="0">
                  <a:solidFill>
                    <a:schemeClr val="tx1">
                      <a:lumMod val="75000"/>
                      <a:lumOff val="25000"/>
                    </a:schemeClr>
                  </a:solidFill>
                  <a:latin typeface="Arial" panose="020B0604020202020204" pitchFamily="34" charset="0"/>
                  <a:ea typeface="+mn-ea"/>
                  <a:cs typeface="Arial" panose="020B0604020202020204" pitchFamily="34" charset="0"/>
                </a:rPr>
                <a:t>2010</a:t>
              </a:r>
              <a:endParaRPr lang="zh-CN" altLang="en-US" sz="1000" dirty="0">
                <a:solidFill>
                  <a:schemeClr val="tx1">
                    <a:lumMod val="75000"/>
                    <a:lumOff val="25000"/>
                  </a:schemeClr>
                </a:solidFill>
                <a:latin typeface="Arial" panose="020B0604020202020204" pitchFamily="34" charset="0"/>
                <a:ea typeface="+mn-ea"/>
                <a:cs typeface="Arial" panose="020B0604020202020204" pitchFamily="34" charset="0"/>
              </a:endParaRPr>
            </a:p>
          </p:txBody>
        </p:sp>
        <p:sp>
          <p:nvSpPr>
            <p:cNvPr id="17" name="TextBox 16"/>
            <p:cNvSpPr txBox="1"/>
            <p:nvPr/>
          </p:nvSpPr>
          <p:spPr>
            <a:xfrm>
              <a:off x="3431620" y="5318276"/>
              <a:ext cx="466769" cy="246079"/>
            </a:xfrm>
            <a:prstGeom prst="rect">
              <a:avLst/>
            </a:prstGeom>
            <a:noFill/>
          </p:spPr>
          <p:txBody>
            <a:bodyPr wrap="none">
              <a:spAutoFit/>
            </a:bodyPr>
            <a:lstStyle/>
            <a:p>
              <a:pPr eaLnBrk="1" fontAlgn="auto" hangingPunct="1">
                <a:spcBef>
                  <a:spcPts val="0"/>
                </a:spcBef>
                <a:spcAft>
                  <a:spcPts val="0"/>
                </a:spcAft>
                <a:defRPr/>
              </a:pPr>
              <a:r>
                <a:rPr lang="en-US" altLang="zh-CN" sz="1000" dirty="0">
                  <a:solidFill>
                    <a:schemeClr val="tx1">
                      <a:lumMod val="75000"/>
                      <a:lumOff val="25000"/>
                    </a:schemeClr>
                  </a:solidFill>
                  <a:latin typeface="Arial" panose="020B0604020202020204" pitchFamily="34" charset="0"/>
                  <a:ea typeface="+mn-ea"/>
                  <a:cs typeface="Arial" panose="020B0604020202020204" pitchFamily="34" charset="0"/>
                </a:rPr>
                <a:t>2010</a:t>
              </a:r>
              <a:endParaRPr lang="zh-CN" altLang="en-US" sz="1000" dirty="0">
                <a:solidFill>
                  <a:schemeClr val="tx1">
                    <a:lumMod val="75000"/>
                    <a:lumOff val="25000"/>
                  </a:schemeClr>
                </a:solidFill>
                <a:latin typeface="Arial" panose="020B0604020202020204" pitchFamily="34" charset="0"/>
                <a:ea typeface="+mn-ea"/>
                <a:cs typeface="Arial" panose="020B0604020202020204" pitchFamily="34" charset="0"/>
              </a:endParaRPr>
            </a:p>
          </p:txBody>
        </p:sp>
        <p:sp>
          <p:nvSpPr>
            <p:cNvPr id="18" name="TextBox 17"/>
            <p:cNvSpPr txBox="1"/>
            <p:nvPr/>
          </p:nvSpPr>
          <p:spPr>
            <a:xfrm>
              <a:off x="4616006" y="5318276"/>
              <a:ext cx="466769" cy="246079"/>
            </a:xfrm>
            <a:prstGeom prst="rect">
              <a:avLst/>
            </a:prstGeom>
            <a:noFill/>
          </p:spPr>
          <p:txBody>
            <a:bodyPr wrap="none">
              <a:spAutoFit/>
            </a:bodyPr>
            <a:lstStyle/>
            <a:p>
              <a:pPr eaLnBrk="1" fontAlgn="auto" hangingPunct="1">
                <a:spcBef>
                  <a:spcPts val="0"/>
                </a:spcBef>
                <a:spcAft>
                  <a:spcPts val="0"/>
                </a:spcAft>
                <a:defRPr/>
              </a:pPr>
              <a:r>
                <a:rPr lang="en-US" altLang="zh-CN" sz="1000" dirty="0">
                  <a:solidFill>
                    <a:schemeClr val="tx1">
                      <a:lumMod val="75000"/>
                      <a:lumOff val="25000"/>
                    </a:schemeClr>
                  </a:solidFill>
                  <a:latin typeface="Arial" panose="020B0604020202020204" pitchFamily="34" charset="0"/>
                  <a:ea typeface="+mn-ea"/>
                  <a:cs typeface="Arial" panose="020B0604020202020204" pitchFamily="34" charset="0"/>
                </a:rPr>
                <a:t>2010</a:t>
              </a:r>
              <a:endParaRPr lang="zh-CN" altLang="en-US" sz="1000" dirty="0">
                <a:solidFill>
                  <a:schemeClr val="tx1">
                    <a:lumMod val="75000"/>
                    <a:lumOff val="25000"/>
                  </a:schemeClr>
                </a:solidFill>
                <a:latin typeface="Arial" panose="020B0604020202020204" pitchFamily="34" charset="0"/>
                <a:ea typeface="+mn-ea"/>
                <a:cs typeface="Arial" panose="020B0604020202020204" pitchFamily="34" charset="0"/>
              </a:endParaRPr>
            </a:p>
          </p:txBody>
        </p:sp>
        <p:grpSp>
          <p:nvGrpSpPr>
            <p:cNvPr id="19" name="组合 18"/>
            <p:cNvGrpSpPr/>
            <p:nvPr/>
          </p:nvGrpSpPr>
          <p:grpSpPr>
            <a:xfrm>
              <a:off x="1261304" y="2913063"/>
              <a:ext cx="273051" cy="2393950"/>
              <a:chOff x="2043112" y="1747838"/>
              <a:chExt cx="273051" cy="2393950"/>
            </a:xfrm>
            <a:solidFill>
              <a:schemeClr val="tx1">
                <a:lumMod val="95000"/>
                <a:lumOff val="5000"/>
              </a:schemeClr>
            </a:solidFill>
          </p:grpSpPr>
          <p:sp>
            <p:nvSpPr>
              <p:cNvPr id="20" name="Freeform 18"/>
              <p:cNvSpPr>
                <a:spLocks noEditPoints="1"/>
              </p:cNvSpPr>
              <p:nvPr/>
            </p:nvSpPr>
            <p:spPr bwMode="auto">
              <a:xfrm>
                <a:off x="2122487" y="1747838"/>
                <a:ext cx="52388" cy="88900"/>
              </a:xfrm>
              <a:custGeom>
                <a:avLst/>
                <a:gdLst>
                  <a:gd name="T0" fmla="*/ 1 w 10"/>
                  <a:gd name="T1" fmla="*/ 2 h 17"/>
                  <a:gd name="T2" fmla="*/ 0 w 10"/>
                  <a:gd name="T3" fmla="*/ 6 h 17"/>
                  <a:gd name="T4" fmla="*/ 1 w 10"/>
                  <a:gd name="T5" fmla="*/ 10 h 17"/>
                  <a:gd name="T6" fmla="*/ 5 w 10"/>
                  <a:gd name="T7" fmla="*/ 11 h 17"/>
                  <a:gd name="T8" fmla="*/ 9 w 10"/>
                  <a:gd name="T9" fmla="*/ 9 h 17"/>
                  <a:gd name="T10" fmla="*/ 9 w 10"/>
                  <a:gd name="T11" fmla="*/ 9 h 17"/>
                  <a:gd name="T12" fmla="*/ 8 w 10"/>
                  <a:gd name="T13" fmla="*/ 14 h 17"/>
                  <a:gd name="T14" fmla="*/ 3 w 10"/>
                  <a:gd name="T15" fmla="*/ 16 h 17"/>
                  <a:gd name="T16" fmla="*/ 0 w 10"/>
                  <a:gd name="T17" fmla="*/ 16 h 17"/>
                  <a:gd name="T18" fmla="*/ 0 w 10"/>
                  <a:gd name="T19" fmla="*/ 17 h 17"/>
                  <a:gd name="T20" fmla="*/ 3 w 10"/>
                  <a:gd name="T21" fmla="*/ 17 h 17"/>
                  <a:gd name="T22" fmla="*/ 10 w 10"/>
                  <a:gd name="T23" fmla="*/ 8 h 17"/>
                  <a:gd name="T24" fmla="*/ 5 w 10"/>
                  <a:gd name="T25" fmla="*/ 0 h 17"/>
                  <a:gd name="T26" fmla="*/ 1 w 10"/>
                  <a:gd name="T27" fmla="*/ 2 h 17"/>
                  <a:gd name="T28" fmla="*/ 1 w 10"/>
                  <a:gd name="T29" fmla="*/ 6 h 17"/>
                  <a:gd name="T30" fmla="*/ 2 w 10"/>
                  <a:gd name="T31" fmla="*/ 3 h 17"/>
                  <a:gd name="T32" fmla="*/ 5 w 10"/>
                  <a:gd name="T33" fmla="*/ 2 h 17"/>
                  <a:gd name="T34" fmla="*/ 8 w 10"/>
                  <a:gd name="T35" fmla="*/ 3 h 17"/>
                  <a:gd name="T36" fmla="*/ 9 w 10"/>
                  <a:gd name="T37" fmla="*/ 6 h 17"/>
                  <a:gd name="T38" fmla="*/ 8 w 10"/>
                  <a:gd name="T39" fmla="*/ 9 h 17"/>
                  <a:gd name="T40" fmla="*/ 5 w 10"/>
                  <a:gd name="T41" fmla="*/ 10 h 17"/>
                  <a:gd name="T42" fmla="*/ 1 w 10"/>
                  <a:gd name="T43"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7">
                    <a:moveTo>
                      <a:pt x="1" y="2"/>
                    </a:moveTo>
                    <a:cubicBezTo>
                      <a:pt x="0" y="3"/>
                      <a:pt x="0" y="4"/>
                      <a:pt x="0" y="6"/>
                    </a:cubicBezTo>
                    <a:cubicBezTo>
                      <a:pt x="0" y="8"/>
                      <a:pt x="0" y="9"/>
                      <a:pt x="1" y="10"/>
                    </a:cubicBezTo>
                    <a:cubicBezTo>
                      <a:pt x="2" y="11"/>
                      <a:pt x="4" y="11"/>
                      <a:pt x="5" y="11"/>
                    </a:cubicBezTo>
                    <a:cubicBezTo>
                      <a:pt x="7" y="11"/>
                      <a:pt x="8" y="11"/>
                      <a:pt x="9" y="9"/>
                    </a:cubicBezTo>
                    <a:cubicBezTo>
                      <a:pt x="9" y="9"/>
                      <a:pt x="9" y="9"/>
                      <a:pt x="9" y="9"/>
                    </a:cubicBezTo>
                    <a:cubicBezTo>
                      <a:pt x="9" y="11"/>
                      <a:pt x="8" y="13"/>
                      <a:pt x="8" y="14"/>
                    </a:cubicBezTo>
                    <a:cubicBezTo>
                      <a:pt x="7" y="15"/>
                      <a:pt x="5" y="16"/>
                      <a:pt x="3" y="16"/>
                    </a:cubicBezTo>
                    <a:cubicBezTo>
                      <a:pt x="2" y="16"/>
                      <a:pt x="1" y="16"/>
                      <a:pt x="0" y="16"/>
                    </a:cubicBezTo>
                    <a:cubicBezTo>
                      <a:pt x="0" y="17"/>
                      <a:pt x="0" y="17"/>
                      <a:pt x="0" y="17"/>
                    </a:cubicBezTo>
                    <a:cubicBezTo>
                      <a:pt x="1" y="17"/>
                      <a:pt x="2" y="17"/>
                      <a:pt x="3" y="17"/>
                    </a:cubicBezTo>
                    <a:cubicBezTo>
                      <a:pt x="8" y="17"/>
                      <a:pt x="10" y="14"/>
                      <a:pt x="10" y="8"/>
                    </a:cubicBezTo>
                    <a:cubicBezTo>
                      <a:pt x="10" y="3"/>
                      <a:pt x="9" y="0"/>
                      <a:pt x="5" y="0"/>
                    </a:cubicBezTo>
                    <a:cubicBezTo>
                      <a:pt x="3" y="0"/>
                      <a:pt x="2" y="1"/>
                      <a:pt x="1" y="2"/>
                    </a:cubicBezTo>
                    <a:close/>
                    <a:moveTo>
                      <a:pt x="1" y="6"/>
                    </a:moveTo>
                    <a:cubicBezTo>
                      <a:pt x="1" y="5"/>
                      <a:pt x="2" y="4"/>
                      <a:pt x="2" y="3"/>
                    </a:cubicBezTo>
                    <a:cubicBezTo>
                      <a:pt x="3" y="2"/>
                      <a:pt x="4" y="2"/>
                      <a:pt x="5" y="2"/>
                    </a:cubicBezTo>
                    <a:cubicBezTo>
                      <a:pt x="6" y="2"/>
                      <a:pt x="7" y="2"/>
                      <a:pt x="8" y="3"/>
                    </a:cubicBezTo>
                    <a:cubicBezTo>
                      <a:pt x="8" y="4"/>
                      <a:pt x="9" y="5"/>
                      <a:pt x="9" y="6"/>
                    </a:cubicBezTo>
                    <a:cubicBezTo>
                      <a:pt x="9" y="7"/>
                      <a:pt x="8" y="8"/>
                      <a:pt x="8" y="9"/>
                    </a:cubicBezTo>
                    <a:cubicBezTo>
                      <a:pt x="7" y="9"/>
                      <a:pt x="6" y="10"/>
                      <a:pt x="5" y="10"/>
                    </a:cubicBezTo>
                    <a:cubicBezTo>
                      <a:pt x="2" y="10"/>
                      <a:pt x="1" y="8"/>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 name="Freeform 19"/>
              <p:cNvSpPr>
                <a:spLocks noEditPoints="1"/>
              </p:cNvSpPr>
              <p:nvPr/>
            </p:nvSpPr>
            <p:spPr bwMode="auto">
              <a:xfrm>
                <a:off x="2190750" y="1747838"/>
                <a:ext cx="57150" cy="88900"/>
              </a:xfrm>
              <a:custGeom>
                <a:avLst/>
                <a:gdLst>
                  <a:gd name="T0" fmla="*/ 1 w 11"/>
                  <a:gd name="T1" fmla="*/ 2 h 17"/>
                  <a:gd name="T2" fmla="*/ 0 w 11"/>
                  <a:gd name="T3" fmla="*/ 6 h 17"/>
                  <a:gd name="T4" fmla="*/ 2 w 11"/>
                  <a:gd name="T5" fmla="*/ 10 h 17"/>
                  <a:gd name="T6" fmla="*/ 5 w 11"/>
                  <a:gd name="T7" fmla="*/ 11 h 17"/>
                  <a:gd name="T8" fmla="*/ 9 w 11"/>
                  <a:gd name="T9" fmla="*/ 9 h 17"/>
                  <a:gd name="T10" fmla="*/ 3 w 11"/>
                  <a:gd name="T11" fmla="*/ 16 h 17"/>
                  <a:gd name="T12" fmla="*/ 1 w 11"/>
                  <a:gd name="T13" fmla="*/ 16 h 17"/>
                  <a:gd name="T14" fmla="*/ 0 w 11"/>
                  <a:gd name="T15" fmla="*/ 17 h 17"/>
                  <a:gd name="T16" fmla="*/ 3 w 11"/>
                  <a:gd name="T17" fmla="*/ 17 h 17"/>
                  <a:gd name="T18" fmla="*/ 11 w 11"/>
                  <a:gd name="T19" fmla="*/ 8 h 17"/>
                  <a:gd name="T20" fmla="*/ 5 w 11"/>
                  <a:gd name="T21" fmla="*/ 0 h 17"/>
                  <a:gd name="T22" fmla="*/ 1 w 11"/>
                  <a:gd name="T23" fmla="*/ 2 h 17"/>
                  <a:gd name="T24" fmla="*/ 2 w 11"/>
                  <a:gd name="T25" fmla="*/ 6 h 17"/>
                  <a:gd name="T26" fmla="*/ 3 w 11"/>
                  <a:gd name="T27" fmla="*/ 3 h 17"/>
                  <a:gd name="T28" fmla="*/ 5 w 11"/>
                  <a:gd name="T29" fmla="*/ 2 h 17"/>
                  <a:gd name="T30" fmla="*/ 8 w 11"/>
                  <a:gd name="T31" fmla="*/ 3 h 17"/>
                  <a:gd name="T32" fmla="*/ 9 w 11"/>
                  <a:gd name="T33" fmla="*/ 6 h 17"/>
                  <a:gd name="T34" fmla="*/ 8 w 11"/>
                  <a:gd name="T35" fmla="*/ 9 h 17"/>
                  <a:gd name="T36" fmla="*/ 5 w 11"/>
                  <a:gd name="T37" fmla="*/ 10 h 17"/>
                  <a:gd name="T38" fmla="*/ 2 w 11"/>
                  <a:gd name="T39"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7">
                    <a:moveTo>
                      <a:pt x="1" y="2"/>
                    </a:moveTo>
                    <a:cubicBezTo>
                      <a:pt x="0" y="3"/>
                      <a:pt x="0" y="4"/>
                      <a:pt x="0" y="6"/>
                    </a:cubicBezTo>
                    <a:cubicBezTo>
                      <a:pt x="0" y="8"/>
                      <a:pt x="0" y="9"/>
                      <a:pt x="2" y="10"/>
                    </a:cubicBezTo>
                    <a:cubicBezTo>
                      <a:pt x="3" y="11"/>
                      <a:pt x="4" y="11"/>
                      <a:pt x="5" y="11"/>
                    </a:cubicBezTo>
                    <a:cubicBezTo>
                      <a:pt x="7" y="11"/>
                      <a:pt x="8" y="11"/>
                      <a:pt x="9" y="9"/>
                    </a:cubicBezTo>
                    <a:cubicBezTo>
                      <a:pt x="9" y="14"/>
                      <a:pt x="7" y="16"/>
                      <a:pt x="3" y="16"/>
                    </a:cubicBezTo>
                    <a:cubicBezTo>
                      <a:pt x="2" y="16"/>
                      <a:pt x="2" y="16"/>
                      <a:pt x="1" y="16"/>
                    </a:cubicBezTo>
                    <a:cubicBezTo>
                      <a:pt x="0" y="17"/>
                      <a:pt x="0" y="17"/>
                      <a:pt x="0" y="17"/>
                    </a:cubicBezTo>
                    <a:cubicBezTo>
                      <a:pt x="2" y="17"/>
                      <a:pt x="3" y="17"/>
                      <a:pt x="3" y="17"/>
                    </a:cubicBezTo>
                    <a:cubicBezTo>
                      <a:pt x="8" y="17"/>
                      <a:pt x="11" y="14"/>
                      <a:pt x="11" y="8"/>
                    </a:cubicBezTo>
                    <a:cubicBezTo>
                      <a:pt x="11" y="3"/>
                      <a:pt x="9" y="0"/>
                      <a:pt x="5" y="0"/>
                    </a:cubicBezTo>
                    <a:cubicBezTo>
                      <a:pt x="4" y="0"/>
                      <a:pt x="2" y="1"/>
                      <a:pt x="1" y="2"/>
                    </a:cubicBezTo>
                    <a:close/>
                    <a:moveTo>
                      <a:pt x="2" y="6"/>
                    </a:moveTo>
                    <a:cubicBezTo>
                      <a:pt x="2" y="5"/>
                      <a:pt x="2" y="4"/>
                      <a:pt x="3" y="3"/>
                    </a:cubicBezTo>
                    <a:cubicBezTo>
                      <a:pt x="3" y="2"/>
                      <a:pt x="4" y="2"/>
                      <a:pt x="5" y="2"/>
                    </a:cubicBezTo>
                    <a:cubicBezTo>
                      <a:pt x="6" y="2"/>
                      <a:pt x="7" y="2"/>
                      <a:pt x="8" y="3"/>
                    </a:cubicBezTo>
                    <a:cubicBezTo>
                      <a:pt x="9" y="4"/>
                      <a:pt x="9" y="5"/>
                      <a:pt x="9" y="6"/>
                    </a:cubicBezTo>
                    <a:cubicBezTo>
                      <a:pt x="9" y="7"/>
                      <a:pt x="9" y="8"/>
                      <a:pt x="8" y="9"/>
                    </a:cubicBezTo>
                    <a:cubicBezTo>
                      <a:pt x="7" y="9"/>
                      <a:pt x="6" y="10"/>
                      <a:pt x="5" y="10"/>
                    </a:cubicBezTo>
                    <a:cubicBezTo>
                      <a:pt x="3" y="10"/>
                      <a:pt x="2" y="8"/>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 name="Freeform 20"/>
              <p:cNvSpPr>
                <a:spLocks noEditPoints="1"/>
              </p:cNvSpPr>
              <p:nvPr/>
            </p:nvSpPr>
            <p:spPr bwMode="auto">
              <a:xfrm>
                <a:off x="2259012" y="1747838"/>
                <a:ext cx="57150" cy="88900"/>
              </a:xfrm>
              <a:custGeom>
                <a:avLst/>
                <a:gdLst>
                  <a:gd name="T0" fmla="*/ 6 w 11"/>
                  <a:gd name="T1" fmla="*/ 0 h 17"/>
                  <a:gd name="T2" fmla="*/ 0 w 11"/>
                  <a:gd name="T3" fmla="*/ 9 h 17"/>
                  <a:gd name="T4" fmla="*/ 6 w 11"/>
                  <a:gd name="T5" fmla="*/ 17 h 17"/>
                  <a:gd name="T6" fmla="*/ 11 w 11"/>
                  <a:gd name="T7" fmla="*/ 9 h 17"/>
                  <a:gd name="T8" fmla="*/ 6 w 11"/>
                  <a:gd name="T9" fmla="*/ 0 h 17"/>
                  <a:gd name="T10" fmla="*/ 2 w 11"/>
                  <a:gd name="T11" fmla="*/ 9 h 17"/>
                  <a:gd name="T12" fmla="*/ 6 w 11"/>
                  <a:gd name="T13" fmla="*/ 2 h 17"/>
                  <a:gd name="T14" fmla="*/ 9 w 11"/>
                  <a:gd name="T15" fmla="*/ 9 h 17"/>
                  <a:gd name="T16" fmla="*/ 6 w 11"/>
                  <a:gd name="T17" fmla="*/ 16 h 17"/>
                  <a:gd name="T18" fmla="*/ 2 w 11"/>
                  <a:gd name="T19"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6" y="0"/>
                    </a:moveTo>
                    <a:cubicBezTo>
                      <a:pt x="2" y="0"/>
                      <a:pt x="0" y="3"/>
                      <a:pt x="0" y="9"/>
                    </a:cubicBezTo>
                    <a:cubicBezTo>
                      <a:pt x="0" y="15"/>
                      <a:pt x="2" y="17"/>
                      <a:pt x="6" y="17"/>
                    </a:cubicBezTo>
                    <a:cubicBezTo>
                      <a:pt x="9" y="17"/>
                      <a:pt x="11" y="15"/>
                      <a:pt x="11" y="9"/>
                    </a:cubicBezTo>
                    <a:cubicBezTo>
                      <a:pt x="11" y="3"/>
                      <a:pt x="9" y="0"/>
                      <a:pt x="6" y="0"/>
                    </a:cubicBezTo>
                    <a:close/>
                    <a:moveTo>
                      <a:pt x="2" y="9"/>
                    </a:moveTo>
                    <a:cubicBezTo>
                      <a:pt x="2" y="4"/>
                      <a:pt x="3" y="2"/>
                      <a:pt x="6" y="2"/>
                    </a:cubicBezTo>
                    <a:cubicBezTo>
                      <a:pt x="8" y="2"/>
                      <a:pt x="9" y="4"/>
                      <a:pt x="9" y="9"/>
                    </a:cubicBezTo>
                    <a:cubicBezTo>
                      <a:pt x="9" y="14"/>
                      <a:pt x="8" y="16"/>
                      <a:pt x="6" y="16"/>
                    </a:cubicBezTo>
                    <a:cubicBezTo>
                      <a:pt x="3" y="16"/>
                      <a:pt x="2" y="14"/>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 name="Freeform 21"/>
              <p:cNvSpPr>
                <a:spLocks noEditPoints="1"/>
              </p:cNvSpPr>
              <p:nvPr/>
            </p:nvSpPr>
            <p:spPr bwMode="auto">
              <a:xfrm>
                <a:off x="2122487" y="2009776"/>
                <a:ext cx="52388" cy="90488"/>
              </a:xfrm>
              <a:custGeom>
                <a:avLst/>
                <a:gdLst>
                  <a:gd name="T0" fmla="*/ 5 w 10"/>
                  <a:gd name="T1" fmla="*/ 0 h 17"/>
                  <a:gd name="T2" fmla="*/ 1 w 10"/>
                  <a:gd name="T3" fmla="*/ 1 h 17"/>
                  <a:gd name="T4" fmla="*/ 0 w 10"/>
                  <a:gd name="T5" fmla="*/ 5 h 17"/>
                  <a:gd name="T6" fmla="*/ 1 w 10"/>
                  <a:gd name="T7" fmla="*/ 9 h 17"/>
                  <a:gd name="T8" fmla="*/ 5 w 10"/>
                  <a:gd name="T9" fmla="*/ 10 h 17"/>
                  <a:gd name="T10" fmla="*/ 9 w 10"/>
                  <a:gd name="T11" fmla="*/ 8 h 17"/>
                  <a:gd name="T12" fmla="*/ 9 w 10"/>
                  <a:gd name="T13" fmla="*/ 8 h 17"/>
                  <a:gd name="T14" fmla="*/ 8 w 10"/>
                  <a:gd name="T15" fmla="*/ 13 h 17"/>
                  <a:gd name="T16" fmla="*/ 3 w 10"/>
                  <a:gd name="T17" fmla="*/ 15 h 17"/>
                  <a:gd name="T18" fmla="*/ 0 w 10"/>
                  <a:gd name="T19" fmla="*/ 15 h 17"/>
                  <a:gd name="T20" fmla="*/ 0 w 10"/>
                  <a:gd name="T21" fmla="*/ 16 h 17"/>
                  <a:gd name="T22" fmla="*/ 3 w 10"/>
                  <a:gd name="T23" fmla="*/ 17 h 17"/>
                  <a:gd name="T24" fmla="*/ 10 w 10"/>
                  <a:gd name="T25" fmla="*/ 7 h 17"/>
                  <a:gd name="T26" fmla="*/ 5 w 10"/>
                  <a:gd name="T27" fmla="*/ 0 h 17"/>
                  <a:gd name="T28" fmla="*/ 2 w 10"/>
                  <a:gd name="T29" fmla="*/ 2 h 17"/>
                  <a:gd name="T30" fmla="*/ 5 w 10"/>
                  <a:gd name="T31" fmla="*/ 1 h 17"/>
                  <a:gd name="T32" fmla="*/ 8 w 10"/>
                  <a:gd name="T33" fmla="*/ 2 h 17"/>
                  <a:gd name="T34" fmla="*/ 9 w 10"/>
                  <a:gd name="T35" fmla="*/ 5 h 17"/>
                  <a:gd name="T36" fmla="*/ 8 w 10"/>
                  <a:gd name="T37" fmla="*/ 8 h 17"/>
                  <a:gd name="T38" fmla="*/ 5 w 10"/>
                  <a:gd name="T39" fmla="*/ 9 h 17"/>
                  <a:gd name="T40" fmla="*/ 1 w 10"/>
                  <a:gd name="T41" fmla="*/ 5 h 17"/>
                  <a:gd name="T42" fmla="*/ 2 w 10"/>
                  <a:gd name="T4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7">
                    <a:moveTo>
                      <a:pt x="5" y="0"/>
                    </a:moveTo>
                    <a:cubicBezTo>
                      <a:pt x="3" y="0"/>
                      <a:pt x="2" y="0"/>
                      <a:pt x="1" y="1"/>
                    </a:cubicBezTo>
                    <a:cubicBezTo>
                      <a:pt x="0" y="2"/>
                      <a:pt x="0" y="3"/>
                      <a:pt x="0" y="5"/>
                    </a:cubicBezTo>
                    <a:cubicBezTo>
                      <a:pt x="0" y="7"/>
                      <a:pt x="0" y="8"/>
                      <a:pt x="1" y="9"/>
                    </a:cubicBezTo>
                    <a:cubicBezTo>
                      <a:pt x="2" y="10"/>
                      <a:pt x="4" y="10"/>
                      <a:pt x="5" y="10"/>
                    </a:cubicBezTo>
                    <a:cubicBezTo>
                      <a:pt x="7" y="10"/>
                      <a:pt x="8" y="10"/>
                      <a:pt x="9" y="8"/>
                    </a:cubicBezTo>
                    <a:cubicBezTo>
                      <a:pt x="9" y="8"/>
                      <a:pt x="9" y="8"/>
                      <a:pt x="9" y="8"/>
                    </a:cubicBezTo>
                    <a:cubicBezTo>
                      <a:pt x="9" y="10"/>
                      <a:pt x="8" y="12"/>
                      <a:pt x="8" y="13"/>
                    </a:cubicBezTo>
                    <a:cubicBezTo>
                      <a:pt x="7" y="14"/>
                      <a:pt x="5" y="15"/>
                      <a:pt x="3" y="15"/>
                    </a:cubicBezTo>
                    <a:cubicBezTo>
                      <a:pt x="2" y="15"/>
                      <a:pt x="1" y="15"/>
                      <a:pt x="0" y="15"/>
                    </a:cubicBezTo>
                    <a:cubicBezTo>
                      <a:pt x="0" y="16"/>
                      <a:pt x="0" y="16"/>
                      <a:pt x="0" y="16"/>
                    </a:cubicBezTo>
                    <a:cubicBezTo>
                      <a:pt x="1" y="16"/>
                      <a:pt x="2" y="17"/>
                      <a:pt x="3" y="17"/>
                    </a:cubicBezTo>
                    <a:cubicBezTo>
                      <a:pt x="8" y="17"/>
                      <a:pt x="10" y="14"/>
                      <a:pt x="10" y="7"/>
                    </a:cubicBezTo>
                    <a:cubicBezTo>
                      <a:pt x="10" y="2"/>
                      <a:pt x="9" y="0"/>
                      <a:pt x="5" y="0"/>
                    </a:cubicBezTo>
                    <a:close/>
                    <a:moveTo>
                      <a:pt x="2" y="2"/>
                    </a:moveTo>
                    <a:cubicBezTo>
                      <a:pt x="3" y="1"/>
                      <a:pt x="4" y="1"/>
                      <a:pt x="5" y="1"/>
                    </a:cubicBezTo>
                    <a:cubicBezTo>
                      <a:pt x="6" y="1"/>
                      <a:pt x="7" y="1"/>
                      <a:pt x="8" y="2"/>
                    </a:cubicBezTo>
                    <a:cubicBezTo>
                      <a:pt x="8" y="3"/>
                      <a:pt x="9" y="4"/>
                      <a:pt x="9" y="5"/>
                    </a:cubicBezTo>
                    <a:cubicBezTo>
                      <a:pt x="9" y="6"/>
                      <a:pt x="8" y="7"/>
                      <a:pt x="8" y="8"/>
                    </a:cubicBezTo>
                    <a:cubicBezTo>
                      <a:pt x="7" y="8"/>
                      <a:pt x="6" y="9"/>
                      <a:pt x="5" y="9"/>
                    </a:cubicBezTo>
                    <a:cubicBezTo>
                      <a:pt x="2" y="9"/>
                      <a:pt x="1" y="7"/>
                      <a:pt x="1" y="5"/>
                    </a:cubicBezTo>
                    <a:cubicBezTo>
                      <a:pt x="1" y="4"/>
                      <a:pt x="2"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 name="Freeform 22"/>
              <p:cNvSpPr>
                <a:spLocks noEditPoints="1"/>
              </p:cNvSpPr>
              <p:nvPr/>
            </p:nvSpPr>
            <p:spPr bwMode="auto">
              <a:xfrm>
                <a:off x="2190750" y="2009776"/>
                <a:ext cx="57150" cy="90488"/>
              </a:xfrm>
              <a:custGeom>
                <a:avLst/>
                <a:gdLst>
                  <a:gd name="T0" fmla="*/ 0 w 11"/>
                  <a:gd name="T1" fmla="*/ 5 h 17"/>
                  <a:gd name="T2" fmla="*/ 2 w 11"/>
                  <a:gd name="T3" fmla="*/ 9 h 17"/>
                  <a:gd name="T4" fmla="*/ 5 w 11"/>
                  <a:gd name="T5" fmla="*/ 10 h 17"/>
                  <a:gd name="T6" fmla="*/ 9 w 11"/>
                  <a:gd name="T7" fmla="*/ 8 h 17"/>
                  <a:gd name="T8" fmla="*/ 3 w 11"/>
                  <a:gd name="T9" fmla="*/ 15 h 17"/>
                  <a:gd name="T10" fmla="*/ 1 w 11"/>
                  <a:gd name="T11" fmla="*/ 15 h 17"/>
                  <a:gd name="T12" fmla="*/ 0 w 11"/>
                  <a:gd name="T13" fmla="*/ 16 h 17"/>
                  <a:gd name="T14" fmla="*/ 3 w 11"/>
                  <a:gd name="T15" fmla="*/ 17 h 17"/>
                  <a:gd name="T16" fmla="*/ 11 w 11"/>
                  <a:gd name="T17" fmla="*/ 7 h 17"/>
                  <a:gd name="T18" fmla="*/ 5 w 11"/>
                  <a:gd name="T19" fmla="*/ 0 h 17"/>
                  <a:gd name="T20" fmla="*/ 1 w 11"/>
                  <a:gd name="T21" fmla="*/ 1 h 17"/>
                  <a:gd name="T22" fmla="*/ 0 w 11"/>
                  <a:gd name="T23" fmla="*/ 5 h 17"/>
                  <a:gd name="T24" fmla="*/ 2 w 11"/>
                  <a:gd name="T25" fmla="*/ 5 h 17"/>
                  <a:gd name="T26" fmla="*/ 3 w 11"/>
                  <a:gd name="T27" fmla="*/ 2 h 17"/>
                  <a:gd name="T28" fmla="*/ 5 w 11"/>
                  <a:gd name="T29" fmla="*/ 1 h 17"/>
                  <a:gd name="T30" fmla="*/ 8 w 11"/>
                  <a:gd name="T31" fmla="*/ 2 h 17"/>
                  <a:gd name="T32" fmla="*/ 9 w 11"/>
                  <a:gd name="T33" fmla="*/ 5 h 17"/>
                  <a:gd name="T34" fmla="*/ 8 w 11"/>
                  <a:gd name="T35" fmla="*/ 8 h 17"/>
                  <a:gd name="T36" fmla="*/ 5 w 11"/>
                  <a:gd name="T37" fmla="*/ 9 h 17"/>
                  <a:gd name="T38" fmla="*/ 2 w 11"/>
                  <a:gd name="T39"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7">
                    <a:moveTo>
                      <a:pt x="0" y="5"/>
                    </a:moveTo>
                    <a:cubicBezTo>
                      <a:pt x="0" y="7"/>
                      <a:pt x="0" y="8"/>
                      <a:pt x="2" y="9"/>
                    </a:cubicBezTo>
                    <a:cubicBezTo>
                      <a:pt x="3" y="10"/>
                      <a:pt x="4" y="10"/>
                      <a:pt x="5" y="10"/>
                    </a:cubicBezTo>
                    <a:cubicBezTo>
                      <a:pt x="7" y="10"/>
                      <a:pt x="8" y="10"/>
                      <a:pt x="9" y="8"/>
                    </a:cubicBezTo>
                    <a:cubicBezTo>
                      <a:pt x="9" y="13"/>
                      <a:pt x="7" y="15"/>
                      <a:pt x="3" y="15"/>
                    </a:cubicBezTo>
                    <a:cubicBezTo>
                      <a:pt x="2" y="15"/>
                      <a:pt x="2" y="15"/>
                      <a:pt x="1" y="15"/>
                    </a:cubicBezTo>
                    <a:cubicBezTo>
                      <a:pt x="0" y="16"/>
                      <a:pt x="0" y="16"/>
                      <a:pt x="0" y="16"/>
                    </a:cubicBezTo>
                    <a:cubicBezTo>
                      <a:pt x="2" y="16"/>
                      <a:pt x="3" y="17"/>
                      <a:pt x="3" y="17"/>
                    </a:cubicBezTo>
                    <a:cubicBezTo>
                      <a:pt x="8" y="17"/>
                      <a:pt x="11" y="14"/>
                      <a:pt x="11" y="7"/>
                    </a:cubicBezTo>
                    <a:cubicBezTo>
                      <a:pt x="11" y="2"/>
                      <a:pt x="9" y="0"/>
                      <a:pt x="5" y="0"/>
                    </a:cubicBezTo>
                    <a:cubicBezTo>
                      <a:pt x="4" y="0"/>
                      <a:pt x="2" y="0"/>
                      <a:pt x="1" y="1"/>
                    </a:cubicBezTo>
                    <a:cubicBezTo>
                      <a:pt x="0" y="2"/>
                      <a:pt x="0" y="3"/>
                      <a:pt x="0" y="5"/>
                    </a:cubicBezTo>
                    <a:close/>
                    <a:moveTo>
                      <a:pt x="2" y="5"/>
                    </a:moveTo>
                    <a:cubicBezTo>
                      <a:pt x="2" y="4"/>
                      <a:pt x="2" y="3"/>
                      <a:pt x="3" y="2"/>
                    </a:cubicBezTo>
                    <a:cubicBezTo>
                      <a:pt x="3" y="1"/>
                      <a:pt x="4" y="1"/>
                      <a:pt x="5" y="1"/>
                    </a:cubicBezTo>
                    <a:cubicBezTo>
                      <a:pt x="6" y="1"/>
                      <a:pt x="7" y="1"/>
                      <a:pt x="8" y="2"/>
                    </a:cubicBezTo>
                    <a:cubicBezTo>
                      <a:pt x="9" y="3"/>
                      <a:pt x="9" y="4"/>
                      <a:pt x="9" y="5"/>
                    </a:cubicBezTo>
                    <a:cubicBezTo>
                      <a:pt x="9" y="6"/>
                      <a:pt x="9" y="7"/>
                      <a:pt x="8" y="8"/>
                    </a:cubicBezTo>
                    <a:cubicBezTo>
                      <a:pt x="7" y="8"/>
                      <a:pt x="6" y="9"/>
                      <a:pt x="5" y="9"/>
                    </a:cubicBezTo>
                    <a:cubicBezTo>
                      <a:pt x="3" y="9"/>
                      <a:pt x="2" y="7"/>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 name="Freeform 23"/>
              <p:cNvSpPr/>
              <p:nvPr/>
            </p:nvSpPr>
            <p:spPr bwMode="auto">
              <a:xfrm>
                <a:off x="2263775" y="2009776"/>
                <a:ext cx="52388" cy="90488"/>
              </a:xfrm>
              <a:custGeom>
                <a:avLst/>
                <a:gdLst>
                  <a:gd name="T0" fmla="*/ 2 w 10"/>
                  <a:gd name="T1" fmla="*/ 6 h 17"/>
                  <a:gd name="T2" fmla="*/ 2 w 10"/>
                  <a:gd name="T3" fmla="*/ 1 h 17"/>
                  <a:gd name="T4" fmla="*/ 9 w 10"/>
                  <a:gd name="T5" fmla="*/ 1 h 17"/>
                  <a:gd name="T6" fmla="*/ 9 w 10"/>
                  <a:gd name="T7" fmla="*/ 0 h 17"/>
                  <a:gd name="T8" fmla="*/ 0 w 10"/>
                  <a:gd name="T9" fmla="*/ 0 h 17"/>
                  <a:gd name="T10" fmla="*/ 0 w 10"/>
                  <a:gd name="T11" fmla="*/ 8 h 17"/>
                  <a:gd name="T12" fmla="*/ 4 w 10"/>
                  <a:gd name="T13" fmla="*/ 8 h 17"/>
                  <a:gd name="T14" fmla="*/ 8 w 10"/>
                  <a:gd name="T15" fmla="*/ 11 h 17"/>
                  <a:gd name="T16" fmla="*/ 7 w 10"/>
                  <a:gd name="T17" fmla="*/ 14 h 17"/>
                  <a:gd name="T18" fmla="*/ 4 w 10"/>
                  <a:gd name="T19" fmla="*/ 15 h 17"/>
                  <a:gd name="T20" fmla="*/ 0 w 10"/>
                  <a:gd name="T21" fmla="*/ 14 h 17"/>
                  <a:gd name="T22" fmla="*/ 0 w 10"/>
                  <a:gd name="T23" fmla="*/ 16 h 17"/>
                  <a:gd name="T24" fmla="*/ 4 w 10"/>
                  <a:gd name="T25" fmla="*/ 17 h 17"/>
                  <a:gd name="T26" fmla="*/ 8 w 10"/>
                  <a:gd name="T27" fmla="*/ 15 h 17"/>
                  <a:gd name="T28" fmla="*/ 10 w 10"/>
                  <a:gd name="T29" fmla="*/ 11 h 17"/>
                  <a:gd name="T30" fmla="*/ 8 w 10"/>
                  <a:gd name="T31" fmla="*/ 7 h 17"/>
                  <a:gd name="T32" fmla="*/ 4 w 10"/>
                  <a:gd name="T33" fmla="*/ 6 h 17"/>
                  <a:gd name="T34" fmla="*/ 2 w 10"/>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7">
                    <a:moveTo>
                      <a:pt x="2" y="6"/>
                    </a:moveTo>
                    <a:cubicBezTo>
                      <a:pt x="2" y="1"/>
                      <a:pt x="2" y="1"/>
                      <a:pt x="2" y="1"/>
                    </a:cubicBezTo>
                    <a:cubicBezTo>
                      <a:pt x="9" y="1"/>
                      <a:pt x="9" y="1"/>
                      <a:pt x="9" y="1"/>
                    </a:cubicBezTo>
                    <a:cubicBezTo>
                      <a:pt x="9" y="0"/>
                      <a:pt x="9" y="0"/>
                      <a:pt x="9" y="0"/>
                    </a:cubicBezTo>
                    <a:cubicBezTo>
                      <a:pt x="0" y="0"/>
                      <a:pt x="0" y="0"/>
                      <a:pt x="0" y="0"/>
                    </a:cubicBezTo>
                    <a:cubicBezTo>
                      <a:pt x="0" y="8"/>
                      <a:pt x="0" y="8"/>
                      <a:pt x="0" y="8"/>
                    </a:cubicBezTo>
                    <a:cubicBezTo>
                      <a:pt x="1" y="8"/>
                      <a:pt x="2" y="8"/>
                      <a:pt x="4" y="8"/>
                    </a:cubicBezTo>
                    <a:cubicBezTo>
                      <a:pt x="7" y="8"/>
                      <a:pt x="8" y="9"/>
                      <a:pt x="8" y="11"/>
                    </a:cubicBezTo>
                    <a:cubicBezTo>
                      <a:pt x="8" y="13"/>
                      <a:pt x="8" y="14"/>
                      <a:pt x="7" y="14"/>
                    </a:cubicBezTo>
                    <a:cubicBezTo>
                      <a:pt x="6" y="15"/>
                      <a:pt x="5" y="15"/>
                      <a:pt x="4" y="15"/>
                    </a:cubicBezTo>
                    <a:cubicBezTo>
                      <a:pt x="2" y="15"/>
                      <a:pt x="1" y="15"/>
                      <a:pt x="0" y="14"/>
                    </a:cubicBezTo>
                    <a:cubicBezTo>
                      <a:pt x="0" y="16"/>
                      <a:pt x="0" y="16"/>
                      <a:pt x="0" y="16"/>
                    </a:cubicBezTo>
                    <a:cubicBezTo>
                      <a:pt x="1" y="16"/>
                      <a:pt x="2" y="17"/>
                      <a:pt x="4" y="17"/>
                    </a:cubicBezTo>
                    <a:cubicBezTo>
                      <a:pt x="5" y="17"/>
                      <a:pt x="7" y="16"/>
                      <a:pt x="8" y="15"/>
                    </a:cubicBezTo>
                    <a:cubicBezTo>
                      <a:pt x="9" y="14"/>
                      <a:pt x="10" y="13"/>
                      <a:pt x="10" y="11"/>
                    </a:cubicBezTo>
                    <a:cubicBezTo>
                      <a:pt x="10" y="9"/>
                      <a:pt x="9" y="8"/>
                      <a:pt x="8" y="7"/>
                    </a:cubicBezTo>
                    <a:cubicBezTo>
                      <a:pt x="7" y="6"/>
                      <a:pt x="6" y="6"/>
                      <a:pt x="4" y="6"/>
                    </a:cubicBezTo>
                    <a:cubicBezTo>
                      <a:pt x="4" y="6"/>
                      <a:pt x="3"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 name="Freeform 24"/>
              <p:cNvSpPr/>
              <p:nvPr/>
            </p:nvSpPr>
            <p:spPr bwMode="auto">
              <a:xfrm>
                <a:off x="2058987" y="1752601"/>
                <a:ext cx="26988" cy="84138"/>
              </a:xfrm>
              <a:custGeom>
                <a:avLst/>
                <a:gdLst>
                  <a:gd name="T0" fmla="*/ 13 w 17"/>
                  <a:gd name="T1" fmla="*/ 0 h 53"/>
                  <a:gd name="T2" fmla="*/ 0 w 17"/>
                  <a:gd name="T3" fmla="*/ 10 h 53"/>
                  <a:gd name="T4" fmla="*/ 3 w 17"/>
                  <a:gd name="T5" fmla="*/ 14 h 53"/>
                  <a:gd name="T6" fmla="*/ 13 w 17"/>
                  <a:gd name="T7" fmla="*/ 4 h 53"/>
                  <a:gd name="T8" fmla="*/ 13 w 17"/>
                  <a:gd name="T9" fmla="*/ 53 h 53"/>
                  <a:gd name="T10" fmla="*/ 17 w 17"/>
                  <a:gd name="T11" fmla="*/ 53 h 53"/>
                  <a:gd name="T12" fmla="*/ 17 w 17"/>
                  <a:gd name="T13" fmla="*/ 0 h 53"/>
                  <a:gd name="T14" fmla="*/ 13 w 17"/>
                  <a:gd name="T15" fmla="*/ 0 h 53"/>
                  <a:gd name="T16" fmla="*/ 13 w 17"/>
                  <a:gd name="T1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53">
                    <a:moveTo>
                      <a:pt x="13" y="0"/>
                    </a:moveTo>
                    <a:lnTo>
                      <a:pt x="0" y="10"/>
                    </a:lnTo>
                    <a:lnTo>
                      <a:pt x="3" y="14"/>
                    </a:lnTo>
                    <a:lnTo>
                      <a:pt x="13" y="4"/>
                    </a:lnTo>
                    <a:lnTo>
                      <a:pt x="13" y="53"/>
                    </a:lnTo>
                    <a:lnTo>
                      <a:pt x="17" y="53"/>
                    </a:lnTo>
                    <a:lnTo>
                      <a:pt x="17" y="0"/>
                    </a:lnTo>
                    <a:lnTo>
                      <a:pt x="13" y="0"/>
                    </a:lnTo>
                    <a:lnTo>
                      <a:pt x="1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 name="Freeform 25"/>
              <p:cNvSpPr/>
              <p:nvPr/>
            </p:nvSpPr>
            <p:spPr bwMode="auto">
              <a:xfrm>
                <a:off x="2058987" y="2009776"/>
                <a:ext cx="26988" cy="84138"/>
              </a:xfrm>
              <a:custGeom>
                <a:avLst/>
                <a:gdLst>
                  <a:gd name="T0" fmla="*/ 17 w 17"/>
                  <a:gd name="T1" fmla="*/ 0 h 53"/>
                  <a:gd name="T2" fmla="*/ 13 w 17"/>
                  <a:gd name="T3" fmla="*/ 0 h 53"/>
                  <a:gd name="T4" fmla="*/ 0 w 17"/>
                  <a:gd name="T5" fmla="*/ 10 h 53"/>
                  <a:gd name="T6" fmla="*/ 3 w 17"/>
                  <a:gd name="T7" fmla="*/ 14 h 53"/>
                  <a:gd name="T8" fmla="*/ 13 w 17"/>
                  <a:gd name="T9" fmla="*/ 7 h 53"/>
                  <a:gd name="T10" fmla="*/ 13 w 17"/>
                  <a:gd name="T11" fmla="*/ 53 h 53"/>
                  <a:gd name="T12" fmla="*/ 17 w 17"/>
                  <a:gd name="T13" fmla="*/ 53 h 53"/>
                  <a:gd name="T14" fmla="*/ 17 w 17"/>
                  <a:gd name="T15" fmla="*/ 0 h 53"/>
                  <a:gd name="T16" fmla="*/ 17 w 17"/>
                  <a:gd name="T1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53">
                    <a:moveTo>
                      <a:pt x="17" y="0"/>
                    </a:moveTo>
                    <a:lnTo>
                      <a:pt x="13" y="0"/>
                    </a:lnTo>
                    <a:lnTo>
                      <a:pt x="0" y="10"/>
                    </a:lnTo>
                    <a:lnTo>
                      <a:pt x="3" y="14"/>
                    </a:lnTo>
                    <a:lnTo>
                      <a:pt x="13" y="7"/>
                    </a:lnTo>
                    <a:lnTo>
                      <a:pt x="13" y="53"/>
                    </a:lnTo>
                    <a:lnTo>
                      <a:pt x="17" y="53"/>
                    </a:lnTo>
                    <a:lnTo>
                      <a:pt x="17" y="0"/>
                    </a:lnTo>
                    <a:lnTo>
                      <a:pt x="1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 name="Freeform 26"/>
              <p:cNvSpPr/>
              <p:nvPr/>
            </p:nvSpPr>
            <p:spPr bwMode="auto">
              <a:xfrm>
                <a:off x="2049462" y="2266951"/>
                <a:ext cx="52388" cy="84138"/>
              </a:xfrm>
              <a:custGeom>
                <a:avLst/>
                <a:gdLst>
                  <a:gd name="T0" fmla="*/ 10 w 10"/>
                  <a:gd name="T1" fmla="*/ 4 h 16"/>
                  <a:gd name="T2" fmla="*/ 9 w 10"/>
                  <a:gd name="T3" fmla="*/ 1 h 16"/>
                  <a:gd name="T4" fmla="*/ 5 w 10"/>
                  <a:gd name="T5" fmla="*/ 0 h 16"/>
                  <a:gd name="T6" fmla="*/ 1 w 10"/>
                  <a:gd name="T7" fmla="*/ 1 h 16"/>
                  <a:gd name="T8" fmla="*/ 1 w 10"/>
                  <a:gd name="T9" fmla="*/ 2 h 16"/>
                  <a:gd name="T10" fmla="*/ 5 w 10"/>
                  <a:gd name="T11" fmla="*/ 1 h 16"/>
                  <a:gd name="T12" fmla="*/ 7 w 10"/>
                  <a:gd name="T13" fmla="*/ 2 h 16"/>
                  <a:gd name="T14" fmla="*/ 8 w 10"/>
                  <a:gd name="T15" fmla="*/ 4 h 16"/>
                  <a:gd name="T16" fmla="*/ 4 w 10"/>
                  <a:gd name="T17" fmla="*/ 11 h 16"/>
                  <a:gd name="T18" fmla="*/ 0 w 10"/>
                  <a:gd name="T19" fmla="*/ 15 h 16"/>
                  <a:gd name="T20" fmla="*/ 0 w 10"/>
                  <a:gd name="T21" fmla="*/ 16 h 16"/>
                  <a:gd name="T22" fmla="*/ 10 w 10"/>
                  <a:gd name="T23" fmla="*/ 16 h 16"/>
                  <a:gd name="T24" fmla="*/ 10 w 10"/>
                  <a:gd name="T25" fmla="*/ 15 h 16"/>
                  <a:gd name="T26" fmla="*/ 2 w 10"/>
                  <a:gd name="T27" fmla="*/ 15 h 16"/>
                  <a:gd name="T28" fmla="*/ 5 w 10"/>
                  <a:gd name="T29" fmla="*/ 12 h 16"/>
                  <a:gd name="T30" fmla="*/ 10 w 10"/>
                  <a:gd name="T31"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6">
                    <a:moveTo>
                      <a:pt x="10" y="4"/>
                    </a:moveTo>
                    <a:cubicBezTo>
                      <a:pt x="10" y="2"/>
                      <a:pt x="9" y="1"/>
                      <a:pt x="9" y="1"/>
                    </a:cubicBezTo>
                    <a:cubicBezTo>
                      <a:pt x="8" y="0"/>
                      <a:pt x="7" y="0"/>
                      <a:pt x="5" y="0"/>
                    </a:cubicBezTo>
                    <a:cubicBezTo>
                      <a:pt x="4" y="0"/>
                      <a:pt x="2" y="0"/>
                      <a:pt x="1" y="1"/>
                    </a:cubicBezTo>
                    <a:cubicBezTo>
                      <a:pt x="1" y="2"/>
                      <a:pt x="1" y="2"/>
                      <a:pt x="1" y="2"/>
                    </a:cubicBezTo>
                    <a:cubicBezTo>
                      <a:pt x="3" y="1"/>
                      <a:pt x="4" y="1"/>
                      <a:pt x="5" y="1"/>
                    </a:cubicBezTo>
                    <a:cubicBezTo>
                      <a:pt x="6" y="1"/>
                      <a:pt x="7" y="1"/>
                      <a:pt x="7" y="2"/>
                    </a:cubicBezTo>
                    <a:cubicBezTo>
                      <a:pt x="8" y="2"/>
                      <a:pt x="8" y="3"/>
                      <a:pt x="8" y="4"/>
                    </a:cubicBezTo>
                    <a:cubicBezTo>
                      <a:pt x="8" y="6"/>
                      <a:pt x="7" y="8"/>
                      <a:pt x="4" y="11"/>
                    </a:cubicBezTo>
                    <a:cubicBezTo>
                      <a:pt x="0" y="15"/>
                      <a:pt x="0" y="15"/>
                      <a:pt x="0" y="15"/>
                    </a:cubicBezTo>
                    <a:cubicBezTo>
                      <a:pt x="0" y="16"/>
                      <a:pt x="0" y="16"/>
                      <a:pt x="0" y="16"/>
                    </a:cubicBezTo>
                    <a:cubicBezTo>
                      <a:pt x="10" y="16"/>
                      <a:pt x="10" y="16"/>
                      <a:pt x="10" y="16"/>
                    </a:cubicBezTo>
                    <a:cubicBezTo>
                      <a:pt x="10" y="15"/>
                      <a:pt x="10" y="15"/>
                      <a:pt x="10" y="15"/>
                    </a:cubicBezTo>
                    <a:cubicBezTo>
                      <a:pt x="2" y="15"/>
                      <a:pt x="2" y="15"/>
                      <a:pt x="2" y="15"/>
                    </a:cubicBezTo>
                    <a:cubicBezTo>
                      <a:pt x="5" y="12"/>
                      <a:pt x="5" y="12"/>
                      <a:pt x="5" y="12"/>
                    </a:cubicBezTo>
                    <a:cubicBezTo>
                      <a:pt x="8" y="8"/>
                      <a:pt x="10" y="6"/>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 name="Freeform 27"/>
              <p:cNvSpPr>
                <a:spLocks noEditPoints="1"/>
              </p:cNvSpPr>
              <p:nvPr/>
            </p:nvSpPr>
            <p:spPr bwMode="auto">
              <a:xfrm>
                <a:off x="2122487" y="2266951"/>
                <a:ext cx="57150" cy="90488"/>
              </a:xfrm>
              <a:custGeom>
                <a:avLst/>
                <a:gdLst>
                  <a:gd name="T0" fmla="*/ 11 w 11"/>
                  <a:gd name="T1" fmla="*/ 8 h 17"/>
                  <a:gd name="T2" fmla="*/ 5 w 11"/>
                  <a:gd name="T3" fmla="*/ 0 h 17"/>
                  <a:gd name="T4" fmla="*/ 0 w 11"/>
                  <a:gd name="T5" fmla="*/ 8 h 17"/>
                  <a:gd name="T6" fmla="*/ 5 w 11"/>
                  <a:gd name="T7" fmla="*/ 17 h 17"/>
                  <a:gd name="T8" fmla="*/ 11 w 11"/>
                  <a:gd name="T9" fmla="*/ 8 h 17"/>
                  <a:gd name="T10" fmla="*/ 5 w 11"/>
                  <a:gd name="T11" fmla="*/ 1 h 17"/>
                  <a:gd name="T12" fmla="*/ 9 w 11"/>
                  <a:gd name="T13" fmla="*/ 8 h 17"/>
                  <a:gd name="T14" fmla="*/ 5 w 11"/>
                  <a:gd name="T15" fmla="*/ 15 h 17"/>
                  <a:gd name="T16" fmla="*/ 1 w 11"/>
                  <a:gd name="T17" fmla="*/ 8 h 17"/>
                  <a:gd name="T18" fmla="*/ 5 w 11"/>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11" y="8"/>
                    </a:moveTo>
                    <a:cubicBezTo>
                      <a:pt x="11" y="2"/>
                      <a:pt x="9" y="0"/>
                      <a:pt x="5" y="0"/>
                    </a:cubicBezTo>
                    <a:cubicBezTo>
                      <a:pt x="1" y="0"/>
                      <a:pt x="0" y="2"/>
                      <a:pt x="0" y="8"/>
                    </a:cubicBezTo>
                    <a:cubicBezTo>
                      <a:pt x="0" y="14"/>
                      <a:pt x="1" y="17"/>
                      <a:pt x="5" y="17"/>
                    </a:cubicBezTo>
                    <a:cubicBezTo>
                      <a:pt x="9" y="17"/>
                      <a:pt x="11" y="14"/>
                      <a:pt x="11" y="8"/>
                    </a:cubicBezTo>
                    <a:close/>
                    <a:moveTo>
                      <a:pt x="5" y="1"/>
                    </a:moveTo>
                    <a:cubicBezTo>
                      <a:pt x="8" y="1"/>
                      <a:pt x="9" y="3"/>
                      <a:pt x="9" y="8"/>
                    </a:cubicBezTo>
                    <a:cubicBezTo>
                      <a:pt x="9" y="13"/>
                      <a:pt x="8" y="15"/>
                      <a:pt x="5" y="15"/>
                    </a:cubicBezTo>
                    <a:cubicBezTo>
                      <a:pt x="3" y="15"/>
                      <a:pt x="1" y="13"/>
                      <a:pt x="1" y="8"/>
                    </a:cubicBezTo>
                    <a:cubicBezTo>
                      <a:pt x="1" y="3"/>
                      <a:pt x="3"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 name="Freeform 28"/>
              <p:cNvSpPr>
                <a:spLocks noEditPoints="1"/>
              </p:cNvSpPr>
              <p:nvPr/>
            </p:nvSpPr>
            <p:spPr bwMode="auto">
              <a:xfrm>
                <a:off x="2190750" y="2266951"/>
                <a:ext cx="57150" cy="90488"/>
              </a:xfrm>
              <a:custGeom>
                <a:avLst/>
                <a:gdLst>
                  <a:gd name="T0" fmla="*/ 11 w 11"/>
                  <a:gd name="T1" fmla="*/ 8 h 17"/>
                  <a:gd name="T2" fmla="*/ 5 w 11"/>
                  <a:gd name="T3" fmla="*/ 0 h 17"/>
                  <a:gd name="T4" fmla="*/ 0 w 11"/>
                  <a:gd name="T5" fmla="*/ 8 h 17"/>
                  <a:gd name="T6" fmla="*/ 5 w 11"/>
                  <a:gd name="T7" fmla="*/ 17 h 17"/>
                  <a:gd name="T8" fmla="*/ 11 w 11"/>
                  <a:gd name="T9" fmla="*/ 8 h 17"/>
                  <a:gd name="T10" fmla="*/ 5 w 11"/>
                  <a:gd name="T11" fmla="*/ 1 h 17"/>
                  <a:gd name="T12" fmla="*/ 9 w 11"/>
                  <a:gd name="T13" fmla="*/ 8 h 17"/>
                  <a:gd name="T14" fmla="*/ 5 w 11"/>
                  <a:gd name="T15" fmla="*/ 15 h 17"/>
                  <a:gd name="T16" fmla="*/ 2 w 11"/>
                  <a:gd name="T17" fmla="*/ 8 h 17"/>
                  <a:gd name="T18" fmla="*/ 5 w 11"/>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11" y="8"/>
                    </a:moveTo>
                    <a:cubicBezTo>
                      <a:pt x="11" y="2"/>
                      <a:pt x="9" y="0"/>
                      <a:pt x="5" y="0"/>
                    </a:cubicBezTo>
                    <a:cubicBezTo>
                      <a:pt x="2" y="0"/>
                      <a:pt x="0" y="2"/>
                      <a:pt x="0" y="8"/>
                    </a:cubicBezTo>
                    <a:cubicBezTo>
                      <a:pt x="0" y="14"/>
                      <a:pt x="2" y="17"/>
                      <a:pt x="5" y="17"/>
                    </a:cubicBezTo>
                    <a:cubicBezTo>
                      <a:pt x="9" y="17"/>
                      <a:pt x="11" y="14"/>
                      <a:pt x="11" y="8"/>
                    </a:cubicBezTo>
                    <a:close/>
                    <a:moveTo>
                      <a:pt x="5" y="1"/>
                    </a:moveTo>
                    <a:cubicBezTo>
                      <a:pt x="8" y="1"/>
                      <a:pt x="9" y="3"/>
                      <a:pt x="9" y="8"/>
                    </a:cubicBezTo>
                    <a:cubicBezTo>
                      <a:pt x="9" y="13"/>
                      <a:pt x="8" y="15"/>
                      <a:pt x="5" y="15"/>
                    </a:cubicBezTo>
                    <a:cubicBezTo>
                      <a:pt x="3" y="15"/>
                      <a:pt x="2" y="13"/>
                      <a:pt x="2" y="8"/>
                    </a:cubicBezTo>
                    <a:cubicBezTo>
                      <a:pt x="2" y="3"/>
                      <a:pt x="3"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 name="Freeform 29"/>
              <p:cNvSpPr>
                <a:spLocks noEditPoints="1"/>
              </p:cNvSpPr>
              <p:nvPr/>
            </p:nvSpPr>
            <p:spPr bwMode="auto">
              <a:xfrm>
                <a:off x="2259012" y="2266951"/>
                <a:ext cx="57150" cy="90488"/>
              </a:xfrm>
              <a:custGeom>
                <a:avLst/>
                <a:gdLst>
                  <a:gd name="T0" fmla="*/ 6 w 11"/>
                  <a:gd name="T1" fmla="*/ 0 h 17"/>
                  <a:gd name="T2" fmla="*/ 0 w 11"/>
                  <a:gd name="T3" fmla="*/ 8 h 17"/>
                  <a:gd name="T4" fmla="*/ 6 w 11"/>
                  <a:gd name="T5" fmla="*/ 17 h 17"/>
                  <a:gd name="T6" fmla="*/ 11 w 11"/>
                  <a:gd name="T7" fmla="*/ 8 h 17"/>
                  <a:gd name="T8" fmla="*/ 6 w 11"/>
                  <a:gd name="T9" fmla="*/ 0 h 17"/>
                  <a:gd name="T10" fmla="*/ 2 w 11"/>
                  <a:gd name="T11" fmla="*/ 8 h 17"/>
                  <a:gd name="T12" fmla="*/ 6 w 11"/>
                  <a:gd name="T13" fmla="*/ 1 h 17"/>
                  <a:gd name="T14" fmla="*/ 9 w 11"/>
                  <a:gd name="T15" fmla="*/ 8 h 17"/>
                  <a:gd name="T16" fmla="*/ 6 w 11"/>
                  <a:gd name="T17" fmla="*/ 15 h 17"/>
                  <a:gd name="T18" fmla="*/ 2 w 11"/>
                  <a:gd name="T1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6" y="0"/>
                    </a:moveTo>
                    <a:cubicBezTo>
                      <a:pt x="2" y="0"/>
                      <a:pt x="0" y="2"/>
                      <a:pt x="0" y="8"/>
                    </a:cubicBezTo>
                    <a:cubicBezTo>
                      <a:pt x="0" y="14"/>
                      <a:pt x="2" y="17"/>
                      <a:pt x="6" y="17"/>
                    </a:cubicBezTo>
                    <a:cubicBezTo>
                      <a:pt x="9" y="17"/>
                      <a:pt x="11" y="14"/>
                      <a:pt x="11" y="8"/>
                    </a:cubicBezTo>
                    <a:cubicBezTo>
                      <a:pt x="11" y="2"/>
                      <a:pt x="9" y="0"/>
                      <a:pt x="6" y="0"/>
                    </a:cubicBezTo>
                    <a:close/>
                    <a:moveTo>
                      <a:pt x="2" y="8"/>
                    </a:moveTo>
                    <a:cubicBezTo>
                      <a:pt x="2" y="3"/>
                      <a:pt x="3" y="1"/>
                      <a:pt x="6" y="1"/>
                    </a:cubicBezTo>
                    <a:cubicBezTo>
                      <a:pt x="8" y="1"/>
                      <a:pt x="9" y="3"/>
                      <a:pt x="9" y="8"/>
                    </a:cubicBezTo>
                    <a:cubicBezTo>
                      <a:pt x="9" y="13"/>
                      <a:pt x="8" y="15"/>
                      <a:pt x="6" y="15"/>
                    </a:cubicBezTo>
                    <a:cubicBezTo>
                      <a:pt x="3" y="15"/>
                      <a:pt x="2" y="13"/>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 name="Freeform 30"/>
              <p:cNvSpPr/>
              <p:nvPr/>
            </p:nvSpPr>
            <p:spPr bwMode="auto">
              <a:xfrm>
                <a:off x="2049462" y="2524126"/>
                <a:ext cx="52388" cy="84138"/>
              </a:xfrm>
              <a:custGeom>
                <a:avLst/>
                <a:gdLst>
                  <a:gd name="T0" fmla="*/ 10 w 10"/>
                  <a:gd name="T1" fmla="*/ 4 h 16"/>
                  <a:gd name="T2" fmla="*/ 9 w 10"/>
                  <a:gd name="T3" fmla="*/ 1 h 16"/>
                  <a:gd name="T4" fmla="*/ 5 w 10"/>
                  <a:gd name="T5" fmla="*/ 0 h 16"/>
                  <a:gd name="T6" fmla="*/ 1 w 10"/>
                  <a:gd name="T7" fmla="*/ 1 h 16"/>
                  <a:gd name="T8" fmla="*/ 1 w 10"/>
                  <a:gd name="T9" fmla="*/ 2 h 16"/>
                  <a:gd name="T10" fmla="*/ 5 w 10"/>
                  <a:gd name="T11" fmla="*/ 1 h 16"/>
                  <a:gd name="T12" fmla="*/ 7 w 10"/>
                  <a:gd name="T13" fmla="*/ 2 h 16"/>
                  <a:gd name="T14" fmla="*/ 8 w 10"/>
                  <a:gd name="T15" fmla="*/ 4 h 16"/>
                  <a:gd name="T16" fmla="*/ 4 w 10"/>
                  <a:gd name="T17" fmla="*/ 11 h 16"/>
                  <a:gd name="T18" fmla="*/ 0 w 10"/>
                  <a:gd name="T19" fmla="*/ 15 h 16"/>
                  <a:gd name="T20" fmla="*/ 0 w 10"/>
                  <a:gd name="T21" fmla="*/ 16 h 16"/>
                  <a:gd name="T22" fmla="*/ 10 w 10"/>
                  <a:gd name="T23" fmla="*/ 16 h 16"/>
                  <a:gd name="T24" fmla="*/ 10 w 10"/>
                  <a:gd name="T25" fmla="*/ 15 h 16"/>
                  <a:gd name="T26" fmla="*/ 2 w 10"/>
                  <a:gd name="T27" fmla="*/ 15 h 16"/>
                  <a:gd name="T28" fmla="*/ 5 w 10"/>
                  <a:gd name="T29" fmla="*/ 12 h 16"/>
                  <a:gd name="T30" fmla="*/ 10 w 10"/>
                  <a:gd name="T31"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6">
                    <a:moveTo>
                      <a:pt x="10" y="4"/>
                    </a:moveTo>
                    <a:cubicBezTo>
                      <a:pt x="10" y="2"/>
                      <a:pt x="9" y="1"/>
                      <a:pt x="9" y="1"/>
                    </a:cubicBezTo>
                    <a:cubicBezTo>
                      <a:pt x="8" y="0"/>
                      <a:pt x="7" y="0"/>
                      <a:pt x="5" y="0"/>
                    </a:cubicBezTo>
                    <a:cubicBezTo>
                      <a:pt x="4" y="0"/>
                      <a:pt x="2" y="0"/>
                      <a:pt x="1" y="1"/>
                    </a:cubicBezTo>
                    <a:cubicBezTo>
                      <a:pt x="1" y="2"/>
                      <a:pt x="1" y="2"/>
                      <a:pt x="1" y="2"/>
                    </a:cubicBezTo>
                    <a:cubicBezTo>
                      <a:pt x="3" y="1"/>
                      <a:pt x="4" y="1"/>
                      <a:pt x="5" y="1"/>
                    </a:cubicBezTo>
                    <a:cubicBezTo>
                      <a:pt x="6" y="1"/>
                      <a:pt x="7" y="1"/>
                      <a:pt x="7" y="2"/>
                    </a:cubicBezTo>
                    <a:cubicBezTo>
                      <a:pt x="8" y="2"/>
                      <a:pt x="8" y="3"/>
                      <a:pt x="8" y="4"/>
                    </a:cubicBezTo>
                    <a:cubicBezTo>
                      <a:pt x="8" y="6"/>
                      <a:pt x="7" y="8"/>
                      <a:pt x="4" y="11"/>
                    </a:cubicBezTo>
                    <a:cubicBezTo>
                      <a:pt x="0" y="15"/>
                      <a:pt x="0" y="15"/>
                      <a:pt x="0" y="15"/>
                    </a:cubicBezTo>
                    <a:cubicBezTo>
                      <a:pt x="0" y="16"/>
                      <a:pt x="0" y="16"/>
                      <a:pt x="0" y="16"/>
                    </a:cubicBezTo>
                    <a:cubicBezTo>
                      <a:pt x="10" y="16"/>
                      <a:pt x="10" y="16"/>
                      <a:pt x="10" y="16"/>
                    </a:cubicBezTo>
                    <a:cubicBezTo>
                      <a:pt x="10" y="15"/>
                      <a:pt x="10" y="15"/>
                      <a:pt x="10" y="15"/>
                    </a:cubicBezTo>
                    <a:cubicBezTo>
                      <a:pt x="2" y="15"/>
                      <a:pt x="2" y="15"/>
                      <a:pt x="2" y="15"/>
                    </a:cubicBezTo>
                    <a:cubicBezTo>
                      <a:pt x="5" y="12"/>
                      <a:pt x="5" y="12"/>
                      <a:pt x="5" y="12"/>
                    </a:cubicBezTo>
                    <a:cubicBezTo>
                      <a:pt x="8" y="8"/>
                      <a:pt x="10" y="6"/>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 name="Freeform 31"/>
              <p:cNvSpPr/>
              <p:nvPr/>
            </p:nvSpPr>
            <p:spPr bwMode="auto">
              <a:xfrm>
                <a:off x="2049462" y="2781301"/>
                <a:ext cx="52388" cy="84138"/>
              </a:xfrm>
              <a:custGeom>
                <a:avLst/>
                <a:gdLst>
                  <a:gd name="T0" fmla="*/ 10 w 10"/>
                  <a:gd name="T1" fmla="*/ 4 h 16"/>
                  <a:gd name="T2" fmla="*/ 9 w 10"/>
                  <a:gd name="T3" fmla="*/ 1 h 16"/>
                  <a:gd name="T4" fmla="*/ 5 w 10"/>
                  <a:gd name="T5" fmla="*/ 0 h 16"/>
                  <a:gd name="T6" fmla="*/ 1 w 10"/>
                  <a:gd name="T7" fmla="*/ 1 h 16"/>
                  <a:gd name="T8" fmla="*/ 1 w 10"/>
                  <a:gd name="T9" fmla="*/ 2 h 16"/>
                  <a:gd name="T10" fmla="*/ 5 w 10"/>
                  <a:gd name="T11" fmla="*/ 1 h 16"/>
                  <a:gd name="T12" fmla="*/ 7 w 10"/>
                  <a:gd name="T13" fmla="*/ 2 h 16"/>
                  <a:gd name="T14" fmla="*/ 8 w 10"/>
                  <a:gd name="T15" fmla="*/ 4 h 16"/>
                  <a:gd name="T16" fmla="*/ 4 w 10"/>
                  <a:gd name="T17" fmla="*/ 11 h 16"/>
                  <a:gd name="T18" fmla="*/ 0 w 10"/>
                  <a:gd name="T19" fmla="*/ 15 h 16"/>
                  <a:gd name="T20" fmla="*/ 0 w 10"/>
                  <a:gd name="T21" fmla="*/ 16 h 16"/>
                  <a:gd name="T22" fmla="*/ 10 w 10"/>
                  <a:gd name="T23" fmla="*/ 16 h 16"/>
                  <a:gd name="T24" fmla="*/ 10 w 10"/>
                  <a:gd name="T25" fmla="*/ 15 h 16"/>
                  <a:gd name="T26" fmla="*/ 2 w 10"/>
                  <a:gd name="T27" fmla="*/ 15 h 16"/>
                  <a:gd name="T28" fmla="*/ 5 w 10"/>
                  <a:gd name="T29" fmla="*/ 12 h 16"/>
                  <a:gd name="T30" fmla="*/ 10 w 10"/>
                  <a:gd name="T31"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6">
                    <a:moveTo>
                      <a:pt x="10" y="4"/>
                    </a:moveTo>
                    <a:cubicBezTo>
                      <a:pt x="10" y="2"/>
                      <a:pt x="9" y="1"/>
                      <a:pt x="9" y="1"/>
                    </a:cubicBezTo>
                    <a:cubicBezTo>
                      <a:pt x="8" y="0"/>
                      <a:pt x="7" y="0"/>
                      <a:pt x="5" y="0"/>
                    </a:cubicBezTo>
                    <a:cubicBezTo>
                      <a:pt x="4" y="0"/>
                      <a:pt x="3" y="0"/>
                      <a:pt x="1" y="1"/>
                    </a:cubicBezTo>
                    <a:cubicBezTo>
                      <a:pt x="1" y="2"/>
                      <a:pt x="1" y="2"/>
                      <a:pt x="1" y="2"/>
                    </a:cubicBezTo>
                    <a:cubicBezTo>
                      <a:pt x="3" y="1"/>
                      <a:pt x="4" y="1"/>
                      <a:pt x="5" y="1"/>
                    </a:cubicBezTo>
                    <a:cubicBezTo>
                      <a:pt x="6" y="1"/>
                      <a:pt x="7" y="1"/>
                      <a:pt x="7" y="2"/>
                    </a:cubicBezTo>
                    <a:cubicBezTo>
                      <a:pt x="8" y="2"/>
                      <a:pt x="8" y="3"/>
                      <a:pt x="8" y="4"/>
                    </a:cubicBezTo>
                    <a:cubicBezTo>
                      <a:pt x="8" y="6"/>
                      <a:pt x="7" y="8"/>
                      <a:pt x="4" y="11"/>
                    </a:cubicBezTo>
                    <a:cubicBezTo>
                      <a:pt x="0" y="15"/>
                      <a:pt x="0" y="15"/>
                      <a:pt x="0" y="15"/>
                    </a:cubicBezTo>
                    <a:cubicBezTo>
                      <a:pt x="0" y="16"/>
                      <a:pt x="0" y="16"/>
                      <a:pt x="0" y="16"/>
                    </a:cubicBezTo>
                    <a:cubicBezTo>
                      <a:pt x="10" y="16"/>
                      <a:pt x="10" y="16"/>
                      <a:pt x="10" y="16"/>
                    </a:cubicBezTo>
                    <a:cubicBezTo>
                      <a:pt x="10" y="15"/>
                      <a:pt x="10" y="15"/>
                      <a:pt x="10" y="15"/>
                    </a:cubicBezTo>
                    <a:cubicBezTo>
                      <a:pt x="2" y="15"/>
                      <a:pt x="2" y="15"/>
                      <a:pt x="2" y="15"/>
                    </a:cubicBezTo>
                    <a:cubicBezTo>
                      <a:pt x="5" y="12"/>
                      <a:pt x="5" y="12"/>
                      <a:pt x="5" y="12"/>
                    </a:cubicBezTo>
                    <a:cubicBezTo>
                      <a:pt x="8" y="8"/>
                      <a:pt x="10" y="6"/>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 name="Freeform 32"/>
              <p:cNvSpPr/>
              <p:nvPr/>
            </p:nvSpPr>
            <p:spPr bwMode="auto">
              <a:xfrm>
                <a:off x="2049462" y="3040063"/>
                <a:ext cx="52388" cy="82550"/>
              </a:xfrm>
              <a:custGeom>
                <a:avLst/>
                <a:gdLst>
                  <a:gd name="T0" fmla="*/ 5 w 10"/>
                  <a:gd name="T1" fmla="*/ 0 h 16"/>
                  <a:gd name="T2" fmla="*/ 1 w 10"/>
                  <a:gd name="T3" fmla="*/ 1 h 16"/>
                  <a:gd name="T4" fmla="*/ 1 w 10"/>
                  <a:gd name="T5" fmla="*/ 2 h 16"/>
                  <a:gd name="T6" fmla="*/ 5 w 10"/>
                  <a:gd name="T7" fmla="*/ 1 h 16"/>
                  <a:gd name="T8" fmla="*/ 7 w 10"/>
                  <a:gd name="T9" fmla="*/ 2 h 16"/>
                  <a:gd name="T10" fmla="*/ 8 w 10"/>
                  <a:gd name="T11" fmla="*/ 4 h 16"/>
                  <a:gd name="T12" fmla="*/ 4 w 10"/>
                  <a:gd name="T13" fmla="*/ 11 h 16"/>
                  <a:gd name="T14" fmla="*/ 0 w 10"/>
                  <a:gd name="T15" fmla="*/ 15 h 16"/>
                  <a:gd name="T16" fmla="*/ 0 w 10"/>
                  <a:gd name="T17" fmla="*/ 16 h 16"/>
                  <a:gd name="T18" fmla="*/ 10 w 10"/>
                  <a:gd name="T19" fmla="*/ 16 h 16"/>
                  <a:gd name="T20" fmla="*/ 10 w 10"/>
                  <a:gd name="T21" fmla="*/ 15 h 16"/>
                  <a:gd name="T22" fmla="*/ 2 w 10"/>
                  <a:gd name="T23" fmla="*/ 15 h 16"/>
                  <a:gd name="T24" fmla="*/ 5 w 10"/>
                  <a:gd name="T25" fmla="*/ 12 h 16"/>
                  <a:gd name="T26" fmla="*/ 10 w 10"/>
                  <a:gd name="T27" fmla="*/ 4 h 16"/>
                  <a:gd name="T28" fmla="*/ 9 w 10"/>
                  <a:gd name="T29" fmla="*/ 1 h 16"/>
                  <a:gd name="T30" fmla="*/ 5 w 10"/>
                  <a:gd name="T3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6">
                    <a:moveTo>
                      <a:pt x="5" y="0"/>
                    </a:moveTo>
                    <a:cubicBezTo>
                      <a:pt x="4" y="0"/>
                      <a:pt x="3" y="0"/>
                      <a:pt x="1" y="1"/>
                    </a:cubicBezTo>
                    <a:cubicBezTo>
                      <a:pt x="1" y="2"/>
                      <a:pt x="1" y="2"/>
                      <a:pt x="1" y="2"/>
                    </a:cubicBezTo>
                    <a:cubicBezTo>
                      <a:pt x="3" y="1"/>
                      <a:pt x="4" y="1"/>
                      <a:pt x="5" y="1"/>
                    </a:cubicBezTo>
                    <a:cubicBezTo>
                      <a:pt x="6" y="1"/>
                      <a:pt x="7" y="1"/>
                      <a:pt x="7" y="2"/>
                    </a:cubicBezTo>
                    <a:cubicBezTo>
                      <a:pt x="8" y="2"/>
                      <a:pt x="8" y="3"/>
                      <a:pt x="8" y="4"/>
                    </a:cubicBezTo>
                    <a:cubicBezTo>
                      <a:pt x="8" y="6"/>
                      <a:pt x="7" y="8"/>
                      <a:pt x="4" y="11"/>
                    </a:cubicBezTo>
                    <a:cubicBezTo>
                      <a:pt x="0" y="15"/>
                      <a:pt x="0" y="15"/>
                      <a:pt x="0" y="15"/>
                    </a:cubicBezTo>
                    <a:cubicBezTo>
                      <a:pt x="0" y="16"/>
                      <a:pt x="0" y="16"/>
                      <a:pt x="0" y="16"/>
                    </a:cubicBezTo>
                    <a:cubicBezTo>
                      <a:pt x="10" y="16"/>
                      <a:pt x="10" y="16"/>
                      <a:pt x="10" y="16"/>
                    </a:cubicBezTo>
                    <a:cubicBezTo>
                      <a:pt x="10" y="15"/>
                      <a:pt x="10" y="15"/>
                      <a:pt x="10" y="15"/>
                    </a:cubicBezTo>
                    <a:cubicBezTo>
                      <a:pt x="2" y="15"/>
                      <a:pt x="2" y="15"/>
                      <a:pt x="2" y="15"/>
                    </a:cubicBezTo>
                    <a:cubicBezTo>
                      <a:pt x="5" y="12"/>
                      <a:pt x="5" y="12"/>
                      <a:pt x="5" y="12"/>
                    </a:cubicBezTo>
                    <a:cubicBezTo>
                      <a:pt x="8" y="8"/>
                      <a:pt x="10" y="6"/>
                      <a:pt x="10" y="4"/>
                    </a:cubicBezTo>
                    <a:cubicBezTo>
                      <a:pt x="10" y="2"/>
                      <a:pt x="9" y="1"/>
                      <a:pt x="9" y="1"/>
                    </a:cubicBezTo>
                    <a:cubicBezTo>
                      <a:pt x="8" y="0"/>
                      <a:pt x="7"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33"/>
              <p:cNvSpPr>
                <a:spLocks noEditPoints="1"/>
              </p:cNvSpPr>
              <p:nvPr/>
            </p:nvSpPr>
            <p:spPr bwMode="auto">
              <a:xfrm>
                <a:off x="2122487" y="2524126"/>
                <a:ext cx="57150" cy="90488"/>
              </a:xfrm>
              <a:custGeom>
                <a:avLst/>
                <a:gdLst>
                  <a:gd name="T0" fmla="*/ 5 w 11"/>
                  <a:gd name="T1" fmla="*/ 0 h 17"/>
                  <a:gd name="T2" fmla="*/ 0 w 11"/>
                  <a:gd name="T3" fmla="*/ 8 h 17"/>
                  <a:gd name="T4" fmla="*/ 5 w 11"/>
                  <a:gd name="T5" fmla="*/ 17 h 17"/>
                  <a:gd name="T6" fmla="*/ 11 w 11"/>
                  <a:gd name="T7" fmla="*/ 8 h 17"/>
                  <a:gd name="T8" fmla="*/ 5 w 11"/>
                  <a:gd name="T9" fmla="*/ 0 h 17"/>
                  <a:gd name="T10" fmla="*/ 1 w 11"/>
                  <a:gd name="T11" fmla="*/ 8 h 17"/>
                  <a:gd name="T12" fmla="*/ 5 w 11"/>
                  <a:gd name="T13" fmla="*/ 1 h 17"/>
                  <a:gd name="T14" fmla="*/ 9 w 11"/>
                  <a:gd name="T15" fmla="*/ 8 h 17"/>
                  <a:gd name="T16" fmla="*/ 5 w 11"/>
                  <a:gd name="T17" fmla="*/ 15 h 17"/>
                  <a:gd name="T18" fmla="*/ 1 w 11"/>
                  <a:gd name="T1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5" y="0"/>
                    </a:moveTo>
                    <a:cubicBezTo>
                      <a:pt x="1" y="0"/>
                      <a:pt x="0" y="2"/>
                      <a:pt x="0" y="8"/>
                    </a:cubicBezTo>
                    <a:cubicBezTo>
                      <a:pt x="0" y="14"/>
                      <a:pt x="1" y="17"/>
                      <a:pt x="5" y="17"/>
                    </a:cubicBezTo>
                    <a:cubicBezTo>
                      <a:pt x="9" y="17"/>
                      <a:pt x="11" y="14"/>
                      <a:pt x="11" y="8"/>
                    </a:cubicBezTo>
                    <a:cubicBezTo>
                      <a:pt x="11" y="2"/>
                      <a:pt x="9" y="0"/>
                      <a:pt x="5" y="0"/>
                    </a:cubicBezTo>
                    <a:close/>
                    <a:moveTo>
                      <a:pt x="1" y="8"/>
                    </a:moveTo>
                    <a:cubicBezTo>
                      <a:pt x="1" y="3"/>
                      <a:pt x="3" y="1"/>
                      <a:pt x="5" y="1"/>
                    </a:cubicBezTo>
                    <a:cubicBezTo>
                      <a:pt x="8" y="1"/>
                      <a:pt x="9" y="3"/>
                      <a:pt x="9" y="8"/>
                    </a:cubicBezTo>
                    <a:cubicBezTo>
                      <a:pt x="9" y="13"/>
                      <a:pt x="8" y="15"/>
                      <a:pt x="5" y="15"/>
                    </a:cubicBezTo>
                    <a:cubicBezTo>
                      <a:pt x="3" y="15"/>
                      <a:pt x="1" y="13"/>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34"/>
              <p:cNvSpPr>
                <a:spLocks noEditPoints="1"/>
              </p:cNvSpPr>
              <p:nvPr/>
            </p:nvSpPr>
            <p:spPr bwMode="auto">
              <a:xfrm>
                <a:off x="2190750" y="2524126"/>
                <a:ext cx="57150" cy="90488"/>
              </a:xfrm>
              <a:custGeom>
                <a:avLst/>
                <a:gdLst>
                  <a:gd name="T0" fmla="*/ 11 w 11"/>
                  <a:gd name="T1" fmla="*/ 8 h 17"/>
                  <a:gd name="T2" fmla="*/ 5 w 11"/>
                  <a:gd name="T3" fmla="*/ 0 h 17"/>
                  <a:gd name="T4" fmla="*/ 0 w 11"/>
                  <a:gd name="T5" fmla="*/ 8 h 17"/>
                  <a:gd name="T6" fmla="*/ 5 w 11"/>
                  <a:gd name="T7" fmla="*/ 17 h 17"/>
                  <a:gd name="T8" fmla="*/ 11 w 11"/>
                  <a:gd name="T9" fmla="*/ 8 h 17"/>
                  <a:gd name="T10" fmla="*/ 5 w 11"/>
                  <a:gd name="T11" fmla="*/ 1 h 17"/>
                  <a:gd name="T12" fmla="*/ 9 w 11"/>
                  <a:gd name="T13" fmla="*/ 8 h 17"/>
                  <a:gd name="T14" fmla="*/ 5 w 11"/>
                  <a:gd name="T15" fmla="*/ 15 h 17"/>
                  <a:gd name="T16" fmla="*/ 2 w 11"/>
                  <a:gd name="T17" fmla="*/ 8 h 17"/>
                  <a:gd name="T18" fmla="*/ 5 w 11"/>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11" y="8"/>
                    </a:moveTo>
                    <a:cubicBezTo>
                      <a:pt x="11" y="2"/>
                      <a:pt x="9" y="0"/>
                      <a:pt x="5" y="0"/>
                    </a:cubicBezTo>
                    <a:cubicBezTo>
                      <a:pt x="2" y="0"/>
                      <a:pt x="0" y="2"/>
                      <a:pt x="0" y="8"/>
                    </a:cubicBezTo>
                    <a:cubicBezTo>
                      <a:pt x="0" y="14"/>
                      <a:pt x="2" y="17"/>
                      <a:pt x="5" y="17"/>
                    </a:cubicBezTo>
                    <a:cubicBezTo>
                      <a:pt x="9" y="17"/>
                      <a:pt x="11" y="14"/>
                      <a:pt x="11" y="8"/>
                    </a:cubicBezTo>
                    <a:close/>
                    <a:moveTo>
                      <a:pt x="5" y="1"/>
                    </a:moveTo>
                    <a:cubicBezTo>
                      <a:pt x="8" y="1"/>
                      <a:pt x="9" y="3"/>
                      <a:pt x="9" y="8"/>
                    </a:cubicBezTo>
                    <a:cubicBezTo>
                      <a:pt x="9" y="13"/>
                      <a:pt x="8" y="15"/>
                      <a:pt x="5" y="15"/>
                    </a:cubicBezTo>
                    <a:cubicBezTo>
                      <a:pt x="3" y="15"/>
                      <a:pt x="2" y="13"/>
                      <a:pt x="2" y="8"/>
                    </a:cubicBezTo>
                    <a:cubicBezTo>
                      <a:pt x="2" y="3"/>
                      <a:pt x="3"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35"/>
              <p:cNvSpPr/>
              <p:nvPr/>
            </p:nvSpPr>
            <p:spPr bwMode="auto">
              <a:xfrm>
                <a:off x="2263775" y="2524126"/>
                <a:ext cx="52388" cy="90488"/>
              </a:xfrm>
              <a:custGeom>
                <a:avLst/>
                <a:gdLst>
                  <a:gd name="T0" fmla="*/ 0 w 10"/>
                  <a:gd name="T1" fmla="*/ 0 h 17"/>
                  <a:gd name="T2" fmla="*/ 0 w 10"/>
                  <a:gd name="T3" fmla="*/ 8 h 17"/>
                  <a:gd name="T4" fmla="*/ 4 w 10"/>
                  <a:gd name="T5" fmla="*/ 8 h 17"/>
                  <a:gd name="T6" fmla="*/ 8 w 10"/>
                  <a:gd name="T7" fmla="*/ 11 h 17"/>
                  <a:gd name="T8" fmla="*/ 7 w 10"/>
                  <a:gd name="T9" fmla="*/ 14 h 17"/>
                  <a:gd name="T10" fmla="*/ 4 w 10"/>
                  <a:gd name="T11" fmla="*/ 15 h 17"/>
                  <a:gd name="T12" fmla="*/ 0 w 10"/>
                  <a:gd name="T13" fmla="*/ 14 h 17"/>
                  <a:gd name="T14" fmla="*/ 0 w 10"/>
                  <a:gd name="T15" fmla="*/ 16 h 17"/>
                  <a:gd name="T16" fmla="*/ 4 w 10"/>
                  <a:gd name="T17" fmla="*/ 17 h 17"/>
                  <a:gd name="T18" fmla="*/ 8 w 10"/>
                  <a:gd name="T19" fmla="*/ 15 h 17"/>
                  <a:gd name="T20" fmla="*/ 10 w 10"/>
                  <a:gd name="T21" fmla="*/ 11 h 17"/>
                  <a:gd name="T22" fmla="*/ 8 w 10"/>
                  <a:gd name="T23" fmla="*/ 7 h 17"/>
                  <a:gd name="T24" fmla="*/ 4 w 10"/>
                  <a:gd name="T25" fmla="*/ 6 h 17"/>
                  <a:gd name="T26" fmla="*/ 2 w 10"/>
                  <a:gd name="T27" fmla="*/ 7 h 17"/>
                  <a:gd name="T28" fmla="*/ 2 w 10"/>
                  <a:gd name="T29" fmla="*/ 1 h 17"/>
                  <a:gd name="T30" fmla="*/ 9 w 10"/>
                  <a:gd name="T31" fmla="*/ 1 h 17"/>
                  <a:gd name="T32" fmla="*/ 9 w 10"/>
                  <a:gd name="T33" fmla="*/ 0 h 17"/>
                  <a:gd name="T34" fmla="*/ 0 w 10"/>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7">
                    <a:moveTo>
                      <a:pt x="0" y="0"/>
                    </a:moveTo>
                    <a:cubicBezTo>
                      <a:pt x="0" y="8"/>
                      <a:pt x="0" y="8"/>
                      <a:pt x="0" y="8"/>
                    </a:cubicBezTo>
                    <a:cubicBezTo>
                      <a:pt x="1" y="8"/>
                      <a:pt x="2" y="8"/>
                      <a:pt x="4" y="8"/>
                    </a:cubicBezTo>
                    <a:cubicBezTo>
                      <a:pt x="7" y="8"/>
                      <a:pt x="8" y="9"/>
                      <a:pt x="8" y="11"/>
                    </a:cubicBezTo>
                    <a:cubicBezTo>
                      <a:pt x="8" y="13"/>
                      <a:pt x="8" y="14"/>
                      <a:pt x="7" y="14"/>
                    </a:cubicBezTo>
                    <a:cubicBezTo>
                      <a:pt x="6" y="15"/>
                      <a:pt x="5" y="15"/>
                      <a:pt x="4" y="15"/>
                    </a:cubicBezTo>
                    <a:cubicBezTo>
                      <a:pt x="2" y="15"/>
                      <a:pt x="1" y="15"/>
                      <a:pt x="0" y="14"/>
                    </a:cubicBezTo>
                    <a:cubicBezTo>
                      <a:pt x="0" y="16"/>
                      <a:pt x="0" y="16"/>
                      <a:pt x="0" y="16"/>
                    </a:cubicBezTo>
                    <a:cubicBezTo>
                      <a:pt x="1" y="16"/>
                      <a:pt x="2" y="17"/>
                      <a:pt x="4" y="17"/>
                    </a:cubicBezTo>
                    <a:cubicBezTo>
                      <a:pt x="5" y="17"/>
                      <a:pt x="7" y="16"/>
                      <a:pt x="8" y="15"/>
                    </a:cubicBezTo>
                    <a:cubicBezTo>
                      <a:pt x="9" y="14"/>
                      <a:pt x="10" y="13"/>
                      <a:pt x="10" y="11"/>
                    </a:cubicBezTo>
                    <a:cubicBezTo>
                      <a:pt x="10" y="10"/>
                      <a:pt x="9" y="8"/>
                      <a:pt x="8" y="7"/>
                    </a:cubicBezTo>
                    <a:cubicBezTo>
                      <a:pt x="7" y="7"/>
                      <a:pt x="6" y="6"/>
                      <a:pt x="4" y="6"/>
                    </a:cubicBezTo>
                    <a:cubicBezTo>
                      <a:pt x="4" y="6"/>
                      <a:pt x="3" y="6"/>
                      <a:pt x="2" y="7"/>
                    </a:cubicBezTo>
                    <a:cubicBezTo>
                      <a:pt x="2" y="1"/>
                      <a:pt x="2" y="1"/>
                      <a:pt x="2" y="1"/>
                    </a:cubicBezTo>
                    <a:cubicBezTo>
                      <a:pt x="9" y="1"/>
                      <a:pt x="9" y="1"/>
                      <a:pt x="9" y="1"/>
                    </a:cubicBezTo>
                    <a:cubicBezTo>
                      <a:pt x="9" y="0"/>
                      <a:pt x="9" y="0"/>
                      <a:pt x="9"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36"/>
              <p:cNvSpPr>
                <a:spLocks noEditPoints="1"/>
              </p:cNvSpPr>
              <p:nvPr/>
            </p:nvSpPr>
            <p:spPr bwMode="auto">
              <a:xfrm>
                <a:off x="2122487" y="2781301"/>
                <a:ext cx="57150" cy="90488"/>
              </a:xfrm>
              <a:custGeom>
                <a:avLst/>
                <a:gdLst>
                  <a:gd name="T0" fmla="*/ 11 w 11"/>
                  <a:gd name="T1" fmla="*/ 8 h 17"/>
                  <a:gd name="T2" fmla="*/ 5 w 11"/>
                  <a:gd name="T3" fmla="*/ 0 h 17"/>
                  <a:gd name="T4" fmla="*/ 0 w 11"/>
                  <a:gd name="T5" fmla="*/ 8 h 17"/>
                  <a:gd name="T6" fmla="*/ 5 w 11"/>
                  <a:gd name="T7" fmla="*/ 17 h 17"/>
                  <a:gd name="T8" fmla="*/ 11 w 11"/>
                  <a:gd name="T9" fmla="*/ 8 h 17"/>
                  <a:gd name="T10" fmla="*/ 5 w 11"/>
                  <a:gd name="T11" fmla="*/ 1 h 17"/>
                  <a:gd name="T12" fmla="*/ 9 w 11"/>
                  <a:gd name="T13" fmla="*/ 8 h 17"/>
                  <a:gd name="T14" fmla="*/ 5 w 11"/>
                  <a:gd name="T15" fmla="*/ 15 h 17"/>
                  <a:gd name="T16" fmla="*/ 1 w 11"/>
                  <a:gd name="T17" fmla="*/ 8 h 17"/>
                  <a:gd name="T18" fmla="*/ 5 w 11"/>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11" y="8"/>
                    </a:moveTo>
                    <a:cubicBezTo>
                      <a:pt x="11" y="2"/>
                      <a:pt x="9" y="0"/>
                      <a:pt x="5" y="0"/>
                    </a:cubicBezTo>
                    <a:cubicBezTo>
                      <a:pt x="1" y="0"/>
                      <a:pt x="0" y="2"/>
                      <a:pt x="0" y="8"/>
                    </a:cubicBezTo>
                    <a:cubicBezTo>
                      <a:pt x="0" y="14"/>
                      <a:pt x="1" y="17"/>
                      <a:pt x="5" y="17"/>
                    </a:cubicBezTo>
                    <a:cubicBezTo>
                      <a:pt x="9" y="17"/>
                      <a:pt x="11" y="14"/>
                      <a:pt x="11" y="8"/>
                    </a:cubicBezTo>
                    <a:close/>
                    <a:moveTo>
                      <a:pt x="5" y="1"/>
                    </a:moveTo>
                    <a:cubicBezTo>
                      <a:pt x="8" y="1"/>
                      <a:pt x="9" y="3"/>
                      <a:pt x="9" y="8"/>
                    </a:cubicBezTo>
                    <a:cubicBezTo>
                      <a:pt x="9" y="13"/>
                      <a:pt x="8" y="15"/>
                      <a:pt x="5" y="15"/>
                    </a:cubicBezTo>
                    <a:cubicBezTo>
                      <a:pt x="3" y="15"/>
                      <a:pt x="1" y="13"/>
                      <a:pt x="1" y="8"/>
                    </a:cubicBezTo>
                    <a:cubicBezTo>
                      <a:pt x="1" y="3"/>
                      <a:pt x="3"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37"/>
              <p:cNvSpPr/>
              <p:nvPr/>
            </p:nvSpPr>
            <p:spPr bwMode="auto">
              <a:xfrm>
                <a:off x="2200275" y="2781301"/>
                <a:ext cx="26988" cy="84138"/>
              </a:xfrm>
              <a:custGeom>
                <a:avLst/>
                <a:gdLst>
                  <a:gd name="T0" fmla="*/ 0 w 17"/>
                  <a:gd name="T1" fmla="*/ 10 h 53"/>
                  <a:gd name="T2" fmla="*/ 4 w 17"/>
                  <a:gd name="T3" fmla="*/ 14 h 53"/>
                  <a:gd name="T4" fmla="*/ 10 w 17"/>
                  <a:gd name="T5" fmla="*/ 7 h 53"/>
                  <a:gd name="T6" fmla="*/ 10 w 17"/>
                  <a:gd name="T7" fmla="*/ 53 h 53"/>
                  <a:gd name="T8" fmla="*/ 17 w 17"/>
                  <a:gd name="T9" fmla="*/ 53 h 53"/>
                  <a:gd name="T10" fmla="*/ 17 w 17"/>
                  <a:gd name="T11" fmla="*/ 0 h 53"/>
                  <a:gd name="T12" fmla="*/ 10 w 17"/>
                  <a:gd name="T13" fmla="*/ 0 h 53"/>
                  <a:gd name="T14" fmla="*/ 0 w 17"/>
                  <a:gd name="T15" fmla="*/ 10 h 53"/>
                  <a:gd name="T16" fmla="*/ 0 w 17"/>
                  <a:gd name="T17" fmla="*/ 1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53">
                    <a:moveTo>
                      <a:pt x="0" y="10"/>
                    </a:moveTo>
                    <a:lnTo>
                      <a:pt x="4" y="14"/>
                    </a:lnTo>
                    <a:lnTo>
                      <a:pt x="10" y="7"/>
                    </a:lnTo>
                    <a:lnTo>
                      <a:pt x="10" y="53"/>
                    </a:lnTo>
                    <a:lnTo>
                      <a:pt x="17" y="53"/>
                    </a:lnTo>
                    <a:lnTo>
                      <a:pt x="17" y="0"/>
                    </a:lnTo>
                    <a:lnTo>
                      <a:pt x="10" y="0"/>
                    </a:lnTo>
                    <a:lnTo>
                      <a:pt x="0" y="1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38"/>
              <p:cNvSpPr>
                <a:spLocks noEditPoints="1"/>
              </p:cNvSpPr>
              <p:nvPr/>
            </p:nvSpPr>
            <p:spPr bwMode="auto">
              <a:xfrm>
                <a:off x="2259012" y="2781301"/>
                <a:ext cx="57150" cy="90488"/>
              </a:xfrm>
              <a:custGeom>
                <a:avLst/>
                <a:gdLst>
                  <a:gd name="T0" fmla="*/ 6 w 11"/>
                  <a:gd name="T1" fmla="*/ 0 h 17"/>
                  <a:gd name="T2" fmla="*/ 0 w 11"/>
                  <a:gd name="T3" fmla="*/ 8 h 17"/>
                  <a:gd name="T4" fmla="*/ 6 w 11"/>
                  <a:gd name="T5" fmla="*/ 17 h 17"/>
                  <a:gd name="T6" fmla="*/ 11 w 11"/>
                  <a:gd name="T7" fmla="*/ 8 h 17"/>
                  <a:gd name="T8" fmla="*/ 6 w 11"/>
                  <a:gd name="T9" fmla="*/ 0 h 17"/>
                  <a:gd name="T10" fmla="*/ 2 w 11"/>
                  <a:gd name="T11" fmla="*/ 8 h 17"/>
                  <a:gd name="T12" fmla="*/ 6 w 11"/>
                  <a:gd name="T13" fmla="*/ 1 h 17"/>
                  <a:gd name="T14" fmla="*/ 9 w 11"/>
                  <a:gd name="T15" fmla="*/ 8 h 17"/>
                  <a:gd name="T16" fmla="*/ 6 w 11"/>
                  <a:gd name="T17" fmla="*/ 15 h 17"/>
                  <a:gd name="T18" fmla="*/ 2 w 11"/>
                  <a:gd name="T1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6" y="0"/>
                    </a:moveTo>
                    <a:cubicBezTo>
                      <a:pt x="2" y="0"/>
                      <a:pt x="0" y="2"/>
                      <a:pt x="0" y="8"/>
                    </a:cubicBezTo>
                    <a:cubicBezTo>
                      <a:pt x="0" y="14"/>
                      <a:pt x="2" y="17"/>
                      <a:pt x="6" y="17"/>
                    </a:cubicBezTo>
                    <a:cubicBezTo>
                      <a:pt x="9" y="17"/>
                      <a:pt x="11" y="14"/>
                      <a:pt x="11" y="8"/>
                    </a:cubicBezTo>
                    <a:cubicBezTo>
                      <a:pt x="11" y="2"/>
                      <a:pt x="9" y="0"/>
                      <a:pt x="6" y="0"/>
                    </a:cubicBezTo>
                    <a:close/>
                    <a:moveTo>
                      <a:pt x="2" y="8"/>
                    </a:moveTo>
                    <a:cubicBezTo>
                      <a:pt x="2" y="3"/>
                      <a:pt x="3" y="1"/>
                      <a:pt x="6" y="1"/>
                    </a:cubicBezTo>
                    <a:cubicBezTo>
                      <a:pt x="8" y="1"/>
                      <a:pt x="9" y="3"/>
                      <a:pt x="9" y="8"/>
                    </a:cubicBezTo>
                    <a:cubicBezTo>
                      <a:pt x="9" y="13"/>
                      <a:pt x="8" y="15"/>
                      <a:pt x="6" y="15"/>
                    </a:cubicBezTo>
                    <a:cubicBezTo>
                      <a:pt x="3" y="15"/>
                      <a:pt x="2" y="13"/>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39"/>
              <p:cNvSpPr>
                <a:spLocks noEditPoints="1"/>
              </p:cNvSpPr>
              <p:nvPr/>
            </p:nvSpPr>
            <p:spPr bwMode="auto">
              <a:xfrm>
                <a:off x="2122487" y="3040063"/>
                <a:ext cx="57150" cy="88900"/>
              </a:xfrm>
              <a:custGeom>
                <a:avLst/>
                <a:gdLst>
                  <a:gd name="T0" fmla="*/ 11 w 11"/>
                  <a:gd name="T1" fmla="*/ 8 h 17"/>
                  <a:gd name="T2" fmla="*/ 5 w 11"/>
                  <a:gd name="T3" fmla="*/ 0 h 17"/>
                  <a:gd name="T4" fmla="*/ 0 w 11"/>
                  <a:gd name="T5" fmla="*/ 8 h 17"/>
                  <a:gd name="T6" fmla="*/ 5 w 11"/>
                  <a:gd name="T7" fmla="*/ 17 h 17"/>
                  <a:gd name="T8" fmla="*/ 11 w 11"/>
                  <a:gd name="T9" fmla="*/ 8 h 17"/>
                  <a:gd name="T10" fmla="*/ 5 w 11"/>
                  <a:gd name="T11" fmla="*/ 1 h 17"/>
                  <a:gd name="T12" fmla="*/ 9 w 11"/>
                  <a:gd name="T13" fmla="*/ 8 h 17"/>
                  <a:gd name="T14" fmla="*/ 5 w 11"/>
                  <a:gd name="T15" fmla="*/ 15 h 17"/>
                  <a:gd name="T16" fmla="*/ 1 w 11"/>
                  <a:gd name="T17" fmla="*/ 8 h 17"/>
                  <a:gd name="T18" fmla="*/ 5 w 11"/>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11" y="8"/>
                    </a:moveTo>
                    <a:cubicBezTo>
                      <a:pt x="11" y="2"/>
                      <a:pt x="9" y="0"/>
                      <a:pt x="5" y="0"/>
                    </a:cubicBezTo>
                    <a:cubicBezTo>
                      <a:pt x="1" y="0"/>
                      <a:pt x="0" y="2"/>
                      <a:pt x="0" y="8"/>
                    </a:cubicBezTo>
                    <a:cubicBezTo>
                      <a:pt x="0" y="14"/>
                      <a:pt x="1" y="17"/>
                      <a:pt x="5" y="17"/>
                    </a:cubicBezTo>
                    <a:cubicBezTo>
                      <a:pt x="9" y="17"/>
                      <a:pt x="11" y="14"/>
                      <a:pt x="11" y="8"/>
                    </a:cubicBezTo>
                    <a:close/>
                    <a:moveTo>
                      <a:pt x="5" y="1"/>
                    </a:moveTo>
                    <a:cubicBezTo>
                      <a:pt x="8" y="1"/>
                      <a:pt x="9" y="3"/>
                      <a:pt x="9" y="8"/>
                    </a:cubicBezTo>
                    <a:cubicBezTo>
                      <a:pt x="9" y="13"/>
                      <a:pt x="8" y="15"/>
                      <a:pt x="5" y="15"/>
                    </a:cubicBezTo>
                    <a:cubicBezTo>
                      <a:pt x="3" y="15"/>
                      <a:pt x="1" y="13"/>
                      <a:pt x="1" y="8"/>
                    </a:cubicBezTo>
                    <a:cubicBezTo>
                      <a:pt x="1" y="3"/>
                      <a:pt x="3"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40"/>
              <p:cNvSpPr/>
              <p:nvPr/>
            </p:nvSpPr>
            <p:spPr bwMode="auto">
              <a:xfrm>
                <a:off x="2200275" y="3040063"/>
                <a:ext cx="26988" cy="82550"/>
              </a:xfrm>
              <a:custGeom>
                <a:avLst/>
                <a:gdLst>
                  <a:gd name="T0" fmla="*/ 0 w 17"/>
                  <a:gd name="T1" fmla="*/ 9 h 52"/>
                  <a:gd name="T2" fmla="*/ 4 w 17"/>
                  <a:gd name="T3" fmla="*/ 13 h 52"/>
                  <a:gd name="T4" fmla="*/ 10 w 17"/>
                  <a:gd name="T5" fmla="*/ 6 h 52"/>
                  <a:gd name="T6" fmla="*/ 10 w 17"/>
                  <a:gd name="T7" fmla="*/ 52 h 52"/>
                  <a:gd name="T8" fmla="*/ 17 w 17"/>
                  <a:gd name="T9" fmla="*/ 52 h 52"/>
                  <a:gd name="T10" fmla="*/ 17 w 17"/>
                  <a:gd name="T11" fmla="*/ 0 h 52"/>
                  <a:gd name="T12" fmla="*/ 10 w 17"/>
                  <a:gd name="T13" fmla="*/ 0 h 52"/>
                  <a:gd name="T14" fmla="*/ 0 w 17"/>
                  <a:gd name="T15" fmla="*/ 9 h 52"/>
                  <a:gd name="T16" fmla="*/ 0 w 17"/>
                  <a:gd name="T17"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52">
                    <a:moveTo>
                      <a:pt x="0" y="9"/>
                    </a:moveTo>
                    <a:lnTo>
                      <a:pt x="4" y="13"/>
                    </a:lnTo>
                    <a:lnTo>
                      <a:pt x="10" y="6"/>
                    </a:lnTo>
                    <a:lnTo>
                      <a:pt x="10" y="52"/>
                    </a:lnTo>
                    <a:lnTo>
                      <a:pt x="17" y="52"/>
                    </a:lnTo>
                    <a:lnTo>
                      <a:pt x="17" y="0"/>
                    </a:lnTo>
                    <a:lnTo>
                      <a:pt x="10" y="0"/>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41"/>
              <p:cNvSpPr/>
              <p:nvPr/>
            </p:nvSpPr>
            <p:spPr bwMode="auto">
              <a:xfrm>
                <a:off x="2263775" y="3040063"/>
                <a:ext cx="52388" cy="88900"/>
              </a:xfrm>
              <a:custGeom>
                <a:avLst/>
                <a:gdLst>
                  <a:gd name="T0" fmla="*/ 9 w 10"/>
                  <a:gd name="T1" fmla="*/ 0 h 17"/>
                  <a:gd name="T2" fmla="*/ 0 w 10"/>
                  <a:gd name="T3" fmla="*/ 0 h 17"/>
                  <a:gd name="T4" fmla="*/ 0 w 10"/>
                  <a:gd name="T5" fmla="*/ 8 h 17"/>
                  <a:gd name="T6" fmla="*/ 4 w 10"/>
                  <a:gd name="T7" fmla="*/ 8 h 17"/>
                  <a:gd name="T8" fmla="*/ 8 w 10"/>
                  <a:gd name="T9" fmla="*/ 11 h 17"/>
                  <a:gd name="T10" fmla="*/ 7 w 10"/>
                  <a:gd name="T11" fmla="*/ 14 h 17"/>
                  <a:gd name="T12" fmla="*/ 4 w 10"/>
                  <a:gd name="T13" fmla="*/ 15 h 17"/>
                  <a:gd name="T14" fmla="*/ 0 w 10"/>
                  <a:gd name="T15" fmla="*/ 14 h 17"/>
                  <a:gd name="T16" fmla="*/ 0 w 10"/>
                  <a:gd name="T17" fmla="*/ 16 h 17"/>
                  <a:gd name="T18" fmla="*/ 4 w 10"/>
                  <a:gd name="T19" fmla="*/ 17 h 17"/>
                  <a:gd name="T20" fmla="*/ 8 w 10"/>
                  <a:gd name="T21" fmla="*/ 15 h 17"/>
                  <a:gd name="T22" fmla="*/ 10 w 10"/>
                  <a:gd name="T23" fmla="*/ 11 h 17"/>
                  <a:gd name="T24" fmla="*/ 8 w 10"/>
                  <a:gd name="T25" fmla="*/ 8 h 17"/>
                  <a:gd name="T26" fmla="*/ 4 w 10"/>
                  <a:gd name="T27" fmla="*/ 6 h 17"/>
                  <a:gd name="T28" fmla="*/ 2 w 10"/>
                  <a:gd name="T29" fmla="*/ 7 h 17"/>
                  <a:gd name="T30" fmla="*/ 2 w 10"/>
                  <a:gd name="T31" fmla="*/ 1 h 17"/>
                  <a:gd name="T32" fmla="*/ 9 w 10"/>
                  <a:gd name="T33" fmla="*/ 1 h 17"/>
                  <a:gd name="T34" fmla="*/ 9 w 10"/>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7">
                    <a:moveTo>
                      <a:pt x="9" y="0"/>
                    </a:moveTo>
                    <a:cubicBezTo>
                      <a:pt x="0" y="0"/>
                      <a:pt x="0" y="0"/>
                      <a:pt x="0" y="0"/>
                    </a:cubicBezTo>
                    <a:cubicBezTo>
                      <a:pt x="0" y="8"/>
                      <a:pt x="0" y="8"/>
                      <a:pt x="0" y="8"/>
                    </a:cubicBezTo>
                    <a:cubicBezTo>
                      <a:pt x="2" y="8"/>
                      <a:pt x="3" y="8"/>
                      <a:pt x="4" y="8"/>
                    </a:cubicBezTo>
                    <a:cubicBezTo>
                      <a:pt x="7" y="8"/>
                      <a:pt x="8" y="9"/>
                      <a:pt x="8" y="11"/>
                    </a:cubicBezTo>
                    <a:cubicBezTo>
                      <a:pt x="8" y="13"/>
                      <a:pt x="8" y="14"/>
                      <a:pt x="7" y="14"/>
                    </a:cubicBezTo>
                    <a:cubicBezTo>
                      <a:pt x="6" y="15"/>
                      <a:pt x="5" y="15"/>
                      <a:pt x="4" y="15"/>
                    </a:cubicBezTo>
                    <a:cubicBezTo>
                      <a:pt x="2" y="15"/>
                      <a:pt x="1" y="15"/>
                      <a:pt x="0" y="14"/>
                    </a:cubicBezTo>
                    <a:cubicBezTo>
                      <a:pt x="0" y="16"/>
                      <a:pt x="0" y="16"/>
                      <a:pt x="0" y="16"/>
                    </a:cubicBezTo>
                    <a:cubicBezTo>
                      <a:pt x="1" y="16"/>
                      <a:pt x="2" y="17"/>
                      <a:pt x="4" y="17"/>
                    </a:cubicBezTo>
                    <a:cubicBezTo>
                      <a:pt x="5" y="17"/>
                      <a:pt x="7" y="16"/>
                      <a:pt x="8" y="15"/>
                    </a:cubicBezTo>
                    <a:cubicBezTo>
                      <a:pt x="9" y="14"/>
                      <a:pt x="10" y="13"/>
                      <a:pt x="10" y="11"/>
                    </a:cubicBezTo>
                    <a:cubicBezTo>
                      <a:pt x="10" y="10"/>
                      <a:pt x="9" y="8"/>
                      <a:pt x="8" y="8"/>
                    </a:cubicBezTo>
                    <a:cubicBezTo>
                      <a:pt x="7" y="7"/>
                      <a:pt x="6" y="6"/>
                      <a:pt x="4" y="6"/>
                    </a:cubicBezTo>
                    <a:cubicBezTo>
                      <a:pt x="3" y="6"/>
                      <a:pt x="2" y="6"/>
                      <a:pt x="2" y="7"/>
                    </a:cubicBezTo>
                    <a:cubicBezTo>
                      <a:pt x="2" y="1"/>
                      <a:pt x="2" y="1"/>
                      <a:pt x="2" y="1"/>
                    </a:cubicBezTo>
                    <a:cubicBezTo>
                      <a:pt x="9" y="1"/>
                      <a:pt x="9" y="1"/>
                      <a:pt x="9" y="1"/>
                    </a:cubicBezTo>
                    <a:cubicBezTo>
                      <a:pt x="9" y="0"/>
                      <a:pt x="9"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42"/>
              <p:cNvSpPr/>
              <p:nvPr/>
            </p:nvSpPr>
            <p:spPr bwMode="auto">
              <a:xfrm>
                <a:off x="2043112" y="3281363"/>
                <a:ext cx="52388" cy="84138"/>
              </a:xfrm>
              <a:custGeom>
                <a:avLst/>
                <a:gdLst>
                  <a:gd name="T0" fmla="*/ 10 w 10"/>
                  <a:gd name="T1" fmla="*/ 4 h 16"/>
                  <a:gd name="T2" fmla="*/ 8 w 10"/>
                  <a:gd name="T3" fmla="*/ 1 h 16"/>
                  <a:gd name="T4" fmla="*/ 5 w 10"/>
                  <a:gd name="T5" fmla="*/ 0 h 16"/>
                  <a:gd name="T6" fmla="*/ 1 w 10"/>
                  <a:gd name="T7" fmla="*/ 1 h 16"/>
                  <a:gd name="T8" fmla="*/ 1 w 10"/>
                  <a:gd name="T9" fmla="*/ 2 h 16"/>
                  <a:gd name="T10" fmla="*/ 5 w 10"/>
                  <a:gd name="T11" fmla="*/ 1 h 16"/>
                  <a:gd name="T12" fmla="*/ 7 w 10"/>
                  <a:gd name="T13" fmla="*/ 2 h 16"/>
                  <a:gd name="T14" fmla="*/ 8 w 10"/>
                  <a:gd name="T15" fmla="*/ 4 h 16"/>
                  <a:gd name="T16" fmla="*/ 4 w 10"/>
                  <a:gd name="T17" fmla="*/ 11 h 16"/>
                  <a:gd name="T18" fmla="*/ 0 w 10"/>
                  <a:gd name="T19" fmla="*/ 15 h 16"/>
                  <a:gd name="T20" fmla="*/ 0 w 10"/>
                  <a:gd name="T21" fmla="*/ 16 h 16"/>
                  <a:gd name="T22" fmla="*/ 10 w 10"/>
                  <a:gd name="T23" fmla="*/ 16 h 16"/>
                  <a:gd name="T24" fmla="*/ 10 w 10"/>
                  <a:gd name="T25" fmla="*/ 15 h 16"/>
                  <a:gd name="T26" fmla="*/ 2 w 10"/>
                  <a:gd name="T27" fmla="*/ 15 h 16"/>
                  <a:gd name="T28" fmla="*/ 5 w 10"/>
                  <a:gd name="T29" fmla="*/ 12 h 16"/>
                  <a:gd name="T30" fmla="*/ 10 w 10"/>
                  <a:gd name="T31"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6">
                    <a:moveTo>
                      <a:pt x="10" y="4"/>
                    </a:moveTo>
                    <a:cubicBezTo>
                      <a:pt x="10" y="2"/>
                      <a:pt x="9" y="1"/>
                      <a:pt x="8" y="1"/>
                    </a:cubicBezTo>
                    <a:cubicBezTo>
                      <a:pt x="8" y="0"/>
                      <a:pt x="6" y="0"/>
                      <a:pt x="5" y="0"/>
                    </a:cubicBezTo>
                    <a:cubicBezTo>
                      <a:pt x="4" y="0"/>
                      <a:pt x="2" y="0"/>
                      <a:pt x="1" y="1"/>
                    </a:cubicBezTo>
                    <a:cubicBezTo>
                      <a:pt x="1" y="2"/>
                      <a:pt x="1" y="2"/>
                      <a:pt x="1" y="2"/>
                    </a:cubicBezTo>
                    <a:cubicBezTo>
                      <a:pt x="2" y="1"/>
                      <a:pt x="4" y="1"/>
                      <a:pt x="5" y="1"/>
                    </a:cubicBezTo>
                    <a:cubicBezTo>
                      <a:pt x="6" y="1"/>
                      <a:pt x="7" y="1"/>
                      <a:pt x="7" y="2"/>
                    </a:cubicBezTo>
                    <a:cubicBezTo>
                      <a:pt x="8" y="2"/>
                      <a:pt x="8" y="3"/>
                      <a:pt x="8" y="4"/>
                    </a:cubicBezTo>
                    <a:cubicBezTo>
                      <a:pt x="8" y="5"/>
                      <a:pt x="7" y="8"/>
                      <a:pt x="4" y="11"/>
                    </a:cubicBezTo>
                    <a:cubicBezTo>
                      <a:pt x="0" y="15"/>
                      <a:pt x="0" y="15"/>
                      <a:pt x="0" y="15"/>
                    </a:cubicBezTo>
                    <a:cubicBezTo>
                      <a:pt x="0" y="16"/>
                      <a:pt x="0" y="16"/>
                      <a:pt x="0" y="16"/>
                    </a:cubicBezTo>
                    <a:cubicBezTo>
                      <a:pt x="10" y="16"/>
                      <a:pt x="10" y="16"/>
                      <a:pt x="10" y="16"/>
                    </a:cubicBezTo>
                    <a:cubicBezTo>
                      <a:pt x="10" y="15"/>
                      <a:pt x="10" y="15"/>
                      <a:pt x="10" y="15"/>
                    </a:cubicBezTo>
                    <a:cubicBezTo>
                      <a:pt x="2" y="15"/>
                      <a:pt x="2" y="15"/>
                      <a:pt x="2" y="15"/>
                    </a:cubicBezTo>
                    <a:cubicBezTo>
                      <a:pt x="5" y="12"/>
                      <a:pt x="5" y="12"/>
                      <a:pt x="5" y="12"/>
                    </a:cubicBezTo>
                    <a:cubicBezTo>
                      <a:pt x="8" y="8"/>
                      <a:pt x="10" y="6"/>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43"/>
              <p:cNvSpPr>
                <a:spLocks noEditPoints="1"/>
              </p:cNvSpPr>
              <p:nvPr/>
            </p:nvSpPr>
            <p:spPr bwMode="auto">
              <a:xfrm>
                <a:off x="2111375" y="3281363"/>
                <a:ext cx="58738" cy="88900"/>
              </a:xfrm>
              <a:custGeom>
                <a:avLst/>
                <a:gdLst>
                  <a:gd name="T0" fmla="*/ 11 w 11"/>
                  <a:gd name="T1" fmla="*/ 8 h 17"/>
                  <a:gd name="T2" fmla="*/ 6 w 11"/>
                  <a:gd name="T3" fmla="*/ 0 h 17"/>
                  <a:gd name="T4" fmla="*/ 0 w 11"/>
                  <a:gd name="T5" fmla="*/ 8 h 17"/>
                  <a:gd name="T6" fmla="*/ 6 w 11"/>
                  <a:gd name="T7" fmla="*/ 17 h 17"/>
                  <a:gd name="T8" fmla="*/ 11 w 11"/>
                  <a:gd name="T9" fmla="*/ 8 h 17"/>
                  <a:gd name="T10" fmla="*/ 6 w 11"/>
                  <a:gd name="T11" fmla="*/ 1 h 17"/>
                  <a:gd name="T12" fmla="*/ 10 w 11"/>
                  <a:gd name="T13" fmla="*/ 8 h 17"/>
                  <a:gd name="T14" fmla="*/ 6 w 11"/>
                  <a:gd name="T15" fmla="*/ 15 h 17"/>
                  <a:gd name="T16" fmla="*/ 2 w 11"/>
                  <a:gd name="T17" fmla="*/ 8 h 17"/>
                  <a:gd name="T18" fmla="*/ 6 w 11"/>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11" y="8"/>
                    </a:moveTo>
                    <a:cubicBezTo>
                      <a:pt x="11" y="2"/>
                      <a:pt x="10" y="0"/>
                      <a:pt x="6" y="0"/>
                    </a:cubicBezTo>
                    <a:cubicBezTo>
                      <a:pt x="2" y="0"/>
                      <a:pt x="0" y="2"/>
                      <a:pt x="0" y="8"/>
                    </a:cubicBezTo>
                    <a:cubicBezTo>
                      <a:pt x="0" y="14"/>
                      <a:pt x="2" y="17"/>
                      <a:pt x="6" y="17"/>
                    </a:cubicBezTo>
                    <a:cubicBezTo>
                      <a:pt x="10" y="17"/>
                      <a:pt x="11" y="14"/>
                      <a:pt x="11" y="8"/>
                    </a:cubicBezTo>
                    <a:close/>
                    <a:moveTo>
                      <a:pt x="6" y="1"/>
                    </a:moveTo>
                    <a:cubicBezTo>
                      <a:pt x="8" y="1"/>
                      <a:pt x="10" y="3"/>
                      <a:pt x="10" y="8"/>
                    </a:cubicBezTo>
                    <a:cubicBezTo>
                      <a:pt x="10" y="13"/>
                      <a:pt x="8" y="15"/>
                      <a:pt x="6" y="15"/>
                    </a:cubicBezTo>
                    <a:cubicBezTo>
                      <a:pt x="3" y="15"/>
                      <a:pt x="2" y="13"/>
                      <a:pt x="2" y="8"/>
                    </a:cubicBezTo>
                    <a:cubicBezTo>
                      <a:pt x="2" y="3"/>
                      <a:pt x="3"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 name="Freeform 44"/>
              <p:cNvSpPr>
                <a:spLocks noEditPoints="1"/>
              </p:cNvSpPr>
              <p:nvPr/>
            </p:nvSpPr>
            <p:spPr bwMode="auto">
              <a:xfrm>
                <a:off x="2184400" y="3281363"/>
                <a:ext cx="58738" cy="88900"/>
              </a:xfrm>
              <a:custGeom>
                <a:avLst/>
                <a:gdLst>
                  <a:gd name="T0" fmla="*/ 11 w 11"/>
                  <a:gd name="T1" fmla="*/ 8 h 17"/>
                  <a:gd name="T2" fmla="*/ 5 w 11"/>
                  <a:gd name="T3" fmla="*/ 0 h 17"/>
                  <a:gd name="T4" fmla="*/ 0 w 11"/>
                  <a:gd name="T5" fmla="*/ 8 h 17"/>
                  <a:gd name="T6" fmla="*/ 5 w 11"/>
                  <a:gd name="T7" fmla="*/ 17 h 17"/>
                  <a:gd name="T8" fmla="*/ 11 w 11"/>
                  <a:gd name="T9" fmla="*/ 8 h 17"/>
                  <a:gd name="T10" fmla="*/ 5 w 11"/>
                  <a:gd name="T11" fmla="*/ 1 h 17"/>
                  <a:gd name="T12" fmla="*/ 9 w 11"/>
                  <a:gd name="T13" fmla="*/ 8 h 17"/>
                  <a:gd name="T14" fmla="*/ 5 w 11"/>
                  <a:gd name="T15" fmla="*/ 15 h 17"/>
                  <a:gd name="T16" fmla="*/ 1 w 11"/>
                  <a:gd name="T17" fmla="*/ 8 h 17"/>
                  <a:gd name="T18" fmla="*/ 5 w 11"/>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11" y="8"/>
                    </a:moveTo>
                    <a:cubicBezTo>
                      <a:pt x="11" y="2"/>
                      <a:pt x="9" y="0"/>
                      <a:pt x="5" y="0"/>
                    </a:cubicBezTo>
                    <a:cubicBezTo>
                      <a:pt x="1" y="0"/>
                      <a:pt x="0" y="2"/>
                      <a:pt x="0" y="8"/>
                    </a:cubicBezTo>
                    <a:cubicBezTo>
                      <a:pt x="0" y="14"/>
                      <a:pt x="1" y="17"/>
                      <a:pt x="5" y="17"/>
                    </a:cubicBezTo>
                    <a:cubicBezTo>
                      <a:pt x="9" y="17"/>
                      <a:pt x="11" y="14"/>
                      <a:pt x="11" y="8"/>
                    </a:cubicBezTo>
                    <a:close/>
                    <a:moveTo>
                      <a:pt x="5" y="1"/>
                    </a:moveTo>
                    <a:cubicBezTo>
                      <a:pt x="8" y="1"/>
                      <a:pt x="9" y="3"/>
                      <a:pt x="9" y="8"/>
                    </a:cubicBezTo>
                    <a:cubicBezTo>
                      <a:pt x="9" y="13"/>
                      <a:pt x="8" y="15"/>
                      <a:pt x="5" y="15"/>
                    </a:cubicBezTo>
                    <a:cubicBezTo>
                      <a:pt x="3" y="15"/>
                      <a:pt x="1" y="13"/>
                      <a:pt x="1" y="8"/>
                    </a:cubicBezTo>
                    <a:cubicBezTo>
                      <a:pt x="1" y="3"/>
                      <a:pt x="3"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 name="Freeform 45"/>
              <p:cNvSpPr>
                <a:spLocks noEditPoints="1"/>
              </p:cNvSpPr>
              <p:nvPr/>
            </p:nvSpPr>
            <p:spPr bwMode="auto">
              <a:xfrm>
                <a:off x="2252662" y="3281363"/>
                <a:ext cx="58738" cy="88900"/>
              </a:xfrm>
              <a:custGeom>
                <a:avLst/>
                <a:gdLst>
                  <a:gd name="T0" fmla="*/ 5 w 11"/>
                  <a:gd name="T1" fmla="*/ 0 h 17"/>
                  <a:gd name="T2" fmla="*/ 0 w 11"/>
                  <a:gd name="T3" fmla="*/ 8 h 17"/>
                  <a:gd name="T4" fmla="*/ 5 w 11"/>
                  <a:gd name="T5" fmla="*/ 17 h 17"/>
                  <a:gd name="T6" fmla="*/ 11 w 11"/>
                  <a:gd name="T7" fmla="*/ 8 h 17"/>
                  <a:gd name="T8" fmla="*/ 5 w 11"/>
                  <a:gd name="T9" fmla="*/ 0 h 17"/>
                  <a:gd name="T10" fmla="*/ 2 w 11"/>
                  <a:gd name="T11" fmla="*/ 8 h 17"/>
                  <a:gd name="T12" fmla="*/ 5 w 11"/>
                  <a:gd name="T13" fmla="*/ 1 h 17"/>
                  <a:gd name="T14" fmla="*/ 9 w 11"/>
                  <a:gd name="T15" fmla="*/ 8 h 17"/>
                  <a:gd name="T16" fmla="*/ 5 w 11"/>
                  <a:gd name="T17" fmla="*/ 15 h 17"/>
                  <a:gd name="T18" fmla="*/ 2 w 11"/>
                  <a:gd name="T1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5" y="0"/>
                    </a:moveTo>
                    <a:cubicBezTo>
                      <a:pt x="2" y="0"/>
                      <a:pt x="0" y="2"/>
                      <a:pt x="0" y="8"/>
                    </a:cubicBezTo>
                    <a:cubicBezTo>
                      <a:pt x="0" y="14"/>
                      <a:pt x="2" y="17"/>
                      <a:pt x="5" y="17"/>
                    </a:cubicBezTo>
                    <a:cubicBezTo>
                      <a:pt x="9" y="17"/>
                      <a:pt x="11" y="14"/>
                      <a:pt x="11" y="8"/>
                    </a:cubicBezTo>
                    <a:cubicBezTo>
                      <a:pt x="11" y="2"/>
                      <a:pt x="9" y="0"/>
                      <a:pt x="5" y="0"/>
                    </a:cubicBezTo>
                    <a:close/>
                    <a:moveTo>
                      <a:pt x="2" y="8"/>
                    </a:moveTo>
                    <a:cubicBezTo>
                      <a:pt x="2" y="3"/>
                      <a:pt x="3" y="1"/>
                      <a:pt x="5" y="1"/>
                    </a:cubicBezTo>
                    <a:cubicBezTo>
                      <a:pt x="8" y="1"/>
                      <a:pt x="9" y="3"/>
                      <a:pt x="9" y="8"/>
                    </a:cubicBezTo>
                    <a:cubicBezTo>
                      <a:pt x="9" y="13"/>
                      <a:pt x="8" y="15"/>
                      <a:pt x="5" y="15"/>
                    </a:cubicBezTo>
                    <a:cubicBezTo>
                      <a:pt x="3" y="15"/>
                      <a:pt x="2" y="13"/>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 name="Freeform 46"/>
              <p:cNvSpPr/>
              <p:nvPr/>
            </p:nvSpPr>
            <p:spPr bwMode="auto">
              <a:xfrm>
                <a:off x="2043112" y="3538538"/>
                <a:ext cx="52388" cy="84138"/>
              </a:xfrm>
              <a:custGeom>
                <a:avLst/>
                <a:gdLst>
                  <a:gd name="T0" fmla="*/ 10 w 10"/>
                  <a:gd name="T1" fmla="*/ 4 h 16"/>
                  <a:gd name="T2" fmla="*/ 8 w 10"/>
                  <a:gd name="T3" fmla="*/ 1 h 16"/>
                  <a:gd name="T4" fmla="*/ 5 w 10"/>
                  <a:gd name="T5" fmla="*/ 0 h 16"/>
                  <a:gd name="T6" fmla="*/ 1 w 10"/>
                  <a:gd name="T7" fmla="*/ 1 h 16"/>
                  <a:gd name="T8" fmla="*/ 1 w 10"/>
                  <a:gd name="T9" fmla="*/ 2 h 16"/>
                  <a:gd name="T10" fmla="*/ 5 w 10"/>
                  <a:gd name="T11" fmla="*/ 1 h 16"/>
                  <a:gd name="T12" fmla="*/ 7 w 10"/>
                  <a:gd name="T13" fmla="*/ 2 h 16"/>
                  <a:gd name="T14" fmla="*/ 8 w 10"/>
                  <a:gd name="T15" fmla="*/ 4 h 16"/>
                  <a:gd name="T16" fmla="*/ 4 w 10"/>
                  <a:gd name="T17" fmla="*/ 11 h 16"/>
                  <a:gd name="T18" fmla="*/ 0 w 10"/>
                  <a:gd name="T19" fmla="*/ 15 h 16"/>
                  <a:gd name="T20" fmla="*/ 0 w 10"/>
                  <a:gd name="T21" fmla="*/ 16 h 16"/>
                  <a:gd name="T22" fmla="*/ 10 w 10"/>
                  <a:gd name="T23" fmla="*/ 16 h 16"/>
                  <a:gd name="T24" fmla="*/ 10 w 10"/>
                  <a:gd name="T25" fmla="*/ 15 h 16"/>
                  <a:gd name="T26" fmla="*/ 2 w 10"/>
                  <a:gd name="T27" fmla="*/ 15 h 16"/>
                  <a:gd name="T28" fmla="*/ 5 w 10"/>
                  <a:gd name="T29" fmla="*/ 12 h 16"/>
                  <a:gd name="T30" fmla="*/ 10 w 10"/>
                  <a:gd name="T31"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6">
                    <a:moveTo>
                      <a:pt x="10" y="4"/>
                    </a:moveTo>
                    <a:cubicBezTo>
                      <a:pt x="10" y="2"/>
                      <a:pt x="9" y="1"/>
                      <a:pt x="8" y="1"/>
                    </a:cubicBezTo>
                    <a:cubicBezTo>
                      <a:pt x="8" y="0"/>
                      <a:pt x="6" y="0"/>
                      <a:pt x="5" y="0"/>
                    </a:cubicBezTo>
                    <a:cubicBezTo>
                      <a:pt x="4" y="0"/>
                      <a:pt x="2" y="0"/>
                      <a:pt x="1" y="1"/>
                    </a:cubicBezTo>
                    <a:cubicBezTo>
                      <a:pt x="1" y="2"/>
                      <a:pt x="1" y="2"/>
                      <a:pt x="1" y="2"/>
                    </a:cubicBezTo>
                    <a:cubicBezTo>
                      <a:pt x="2" y="1"/>
                      <a:pt x="4" y="1"/>
                      <a:pt x="5" y="1"/>
                    </a:cubicBezTo>
                    <a:cubicBezTo>
                      <a:pt x="6" y="1"/>
                      <a:pt x="7" y="1"/>
                      <a:pt x="7" y="2"/>
                    </a:cubicBezTo>
                    <a:cubicBezTo>
                      <a:pt x="8" y="2"/>
                      <a:pt x="8" y="3"/>
                      <a:pt x="8" y="4"/>
                    </a:cubicBezTo>
                    <a:cubicBezTo>
                      <a:pt x="8" y="6"/>
                      <a:pt x="7" y="8"/>
                      <a:pt x="4" y="11"/>
                    </a:cubicBezTo>
                    <a:cubicBezTo>
                      <a:pt x="0" y="15"/>
                      <a:pt x="0" y="15"/>
                      <a:pt x="0" y="15"/>
                    </a:cubicBezTo>
                    <a:cubicBezTo>
                      <a:pt x="0" y="16"/>
                      <a:pt x="0" y="16"/>
                      <a:pt x="0" y="16"/>
                    </a:cubicBezTo>
                    <a:cubicBezTo>
                      <a:pt x="10" y="16"/>
                      <a:pt x="10" y="16"/>
                      <a:pt x="10" y="16"/>
                    </a:cubicBezTo>
                    <a:cubicBezTo>
                      <a:pt x="10" y="15"/>
                      <a:pt x="10" y="15"/>
                      <a:pt x="10" y="15"/>
                    </a:cubicBezTo>
                    <a:cubicBezTo>
                      <a:pt x="2" y="15"/>
                      <a:pt x="2" y="15"/>
                      <a:pt x="2" y="15"/>
                    </a:cubicBezTo>
                    <a:cubicBezTo>
                      <a:pt x="5" y="12"/>
                      <a:pt x="5" y="12"/>
                      <a:pt x="5" y="12"/>
                    </a:cubicBezTo>
                    <a:cubicBezTo>
                      <a:pt x="8" y="8"/>
                      <a:pt x="10" y="6"/>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 name="Freeform 47"/>
              <p:cNvSpPr/>
              <p:nvPr/>
            </p:nvSpPr>
            <p:spPr bwMode="auto">
              <a:xfrm>
                <a:off x="2043112" y="3795713"/>
                <a:ext cx="52388" cy="84138"/>
              </a:xfrm>
              <a:custGeom>
                <a:avLst/>
                <a:gdLst>
                  <a:gd name="T0" fmla="*/ 10 w 10"/>
                  <a:gd name="T1" fmla="*/ 4 h 16"/>
                  <a:gd name="T2" fmla="*/ 8 w 10"/>
                  <a:gd name="T3" fmla="*/ 1 h 16"/>
                  <a:gd name="T4" fmla="*/ 5 w 10"/>
                  <a:gd name="T5" fmla="*/ 0 h 16"/>
                  <a:gd name="T6" fmla="*/ 1 w 10"/>
                  <a:gd name="T7" fmla="*/ 1 h 16"/>
                  <a:gd name="T8" fmla="*/ 1 w 10"/>
                  <a:gd name="T9" fmla="*/ 2 h 16"/>
                  <a:gd name="T10" fmla="*/ 5 w 10"/>
                  <a:gd name="T11" fmla="*/ 1 h 16"/>
                  <a:gd name="T12" fmla="*/ 7 w 10"/>
                  <a:gd name="T13" fmla="*/ 2 h 16"/>
                  <a:gd name="T14" fmla="*/ 8 w 10"/>
                  <a:gd name="T15" fmla="*/ 4 h 16"/>
                  <a:gd name="T16" fmla="*/ 4 w 10"/>
                  <a:gd name="T17" fmla="*/ 11 h 16"/>
                  <a:gd name="T18" fmla="*/ 0 w 10"/>
                  <a:gd name="T19" fmla="*/ 15 h 16"/>
                  <a:gd name="T20" fmla="*/ 0 w 10"/>
                  <a:gd name="T21" fmla="*/ 16 h 16"/>
                  <a:gd name="T22" fmla="*/ 10 w 10"/>
                  <a:gd name="T23" fmla="*/ 16 h 16"/>
                  <a:gd name="T24" fmla="*/ 10 w 10"/>
                  <a:gd name="T25" fmla="*/ 15 h 16"/>
                  <a:gd name="T26" fmla="*/ 2 w 10"/>
                  <a:gd name="T27" fmla="*/ 15 h 16"/>
                  <a:gd name="T28" fmla="*/ 5 w 10"/>
                  <a:gd name="T29" fmla="*/ 12 h 16"/>
                  <a:gd name="T30" fmla="*/ 10 w 10"/>
                  <a:gd name="T31"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6">
                    <a:moveTo>
                      <a:pt x="10" y="4"/>
                    </a:moveTo>
                    <a:cubicBezTo>
                      <a:pt x="10" y="2"/>
                      <a:pt x="9" y="1"/>
                      <a:pt x="8" y="1"/>
                    </a:cubicBezTo>
                    <a:cubicBezTo>
                      <a:pt x="8" y="0"/>
                      <a:pt x="6" y="0"/>
                      <a:pt x="5" y="0"/>
                    </a:cubicBezTo>
                    <a:cubicBezTo>
                      <a:pt x="4" y="0"/>
                      <a:pt x="2" y="0"/>
                      <a:pt x="1" y="1"/>
                    </a:cubicBezTo>
                    <a:cubicBezTo>
                      <a:pt x="1" y="2"/>
                      <a:pt x="1" y="2"/>
                      <a:pt x="1" y="2"/>
                    </a:cubicBezTo>
                    <a:cubicBezTo>
                      <a:pt x="2" y="1"/>
                      <a:pt x="4" y="1"/>
                      <a:pt x="5" y="1"/>
                    </a:cubicBezTo>
                    <a:cubicBezTo>
                      <a:pt x="6" y="1"/>
                      <a:pt x="7" y="1"/>
                      <a:pt x="7" y="2"/>
                    </a:cubicBezTo>
                    <a:cubicBezTo>
                      <a:pt x="8" y="2"/>
                      <a:pt x="8" y="3"/>
                      <a:pt x="8" y="4"/>
                    </a:cubicBezTo>
                    <a:cubicBezTo>
                      <a:pt x="8" y="6"/>
                      <a:pt x="7" y="8"/>
                      <a:pt x="4" y="11"/>
                    </a:cubicBezTo>
                    <a:cubicBezTo>
                      <a:pt x="0" y="15"/>
                      <a:pt x="0" y="15"/>
                      <a:pt x="0" y="15"/>
                    </a:cubicBezTo>
                    <a:cubicBezTo>
                      <a:pt x="0" y="16"/>
                      <a:pt x="0" y="16"/>
                      <a:pt x="0" y="16"/>
                    </a:cubicBezTo>
                    <a:cubicBezTo>
                      <a:pt x="10" y="16"/>
                      <a:pt x="10" y="16"/>
                      <a:pt x="10" y="16"/>
                    </a:cubicBezTo>
                    <a:cubicBezTo>
                      <a:pt x="10" y="15"/>
                      <a:pt x="10" y="15"/>
                      <a:pt x="10" y="15"/>
                    </a:cubicBezTo>
                    <a:cubicBezTo>
                      <a:pt x="2" y="15"/>
                      <a:pt x="2" y="15"/>
                      <a:pt x="2" y="15"/>
                    </a:cubicBezTo>
                    <a:cubicBezTo>
                      <a:pt x="5" y="12"/>
                      <a:pt x="5" y="12"/>
                      <a:pt x="5" y="12"/>
                    </a:cubicBezTo>
                    <a:cubicBezTo>
                      <a:pt x="8" y="8"/>
                      <a:pt x="10" y="6"/>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 name="Freeform 48"/>
              <p:cNvSpPr/>
              <p:nvPr/>
            </p:nvSpPr>
            <p:spPr bwMode="auto">
              <a:xfrm>
                <a:off x="2043112" y="4052888"/>
                <a:ext cx="52388" cy="84138"/>
              </a:xfrm>
              <a:custGeom>
                <a:avLst/>
                <a:gdLst>
                  <a:gd name="T0" fmla="*/ 5 w 10"/>
                  <a:gd name="T1" fmla="*/ 0 h 16"/>
                  <a:gd name="T2" fmla="*/ 1 w 10"/>
                  <a:gd name="T3" fmla="*/ 1 h 16"/>
                  <a:gd name="T4" fmla="*/ 1 w 10"/>
                  <a:gd name="T5" fmla="*/ 2 h 16"/>
                  <a:gd name="T6" fmla="*/ 5 w 10"/>
                  <a:gd name="T7" fmla="*/ 1 h 16"/>
                  <a:gd name="T8" fmla="*/ 7 w 10"/>
                  <a:gd name="T9" fmla="*/ 2 h 16"/>
                  <a:gd name="T10" fmla="*/ 8 w 10"/>
                  <a:gd name="T11" fmla="*/ 4 h 16"/>
                  <a:gd name="T12" fmla="*/ 4 w 10"/>
                  <a:gd name="T13" fmla="*/ 11 h 16"/>
                  <a:gd name="T14" fmla="*/ 0 w 10"/>
                  <a:gd name="T15" fmla="*/ 15 h 16"/>
                  <a:gd name="T16" fmla="*/ 0 w 10"/>
                  <a:gd name="T17" fmla="*/ 16 h 16"/>
                  <a:gd name="T18" fmla="*/ 10 w 10"/>
                  <a:gd name="T19" fmla="*/ 16 h 16"/>
                  <a:gd name="T20" fmla="*/ 10 w 10"/>
                  <a:gd name="T21" fmla="*/ 15 h 16"/>
                  <a:gd name="T22" fmla="*/ 2 w 10"/>
                  <a:gd name="T23" fmla="*/ 15 h 16"/>
                  <a:gd name="T24" fmla="*/ 5 w 10"/>
                  <a:gd name="T25" fmla="*/ 12 h 16"/>
                  <a:gd name="T26" fmla="*/ 10 w 10"/>
                  <a:gd name="T27" fmla="*/ 4 h 16"/>
                  <a:gd name="T28" fmla="*/ 8 w 10"/>
                  <a:gd name="T29" fmla="*/ 1 h 16"/>
                  <a:gd name="T30" fmla="*/ 5 w 10"/>
                  <a:gd name="T3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6">
                    <a:moveTo>
                      <a:pt x="5" y="0"/>
                    </a:moveTo>
                    <a:cubicBezTo>
                      <a:pt x="4" y="0"/>
                      <a:pt x="2" y="0"/>
                      <a:pt x="1" y="1"/>
                    </a:cubicBezTo>
                    <a:cubicBezTo>
                      <a:pt x="1" y="2"/>
                      <a:pt x="1" y="2"/>
                      <a:pt x="1" y="2"/>
                    </a:cubicBezTo>
                    <a:cubicBezTo>
                      <a:pt x="2" y="1"/>
                      <a:pt x="4" y="1"/>
                      <a:pt x="5" y="1"/>
                    </a:cubicBezTo>
                    <a:cubicBezTo>
                      <a:pt x="6" y="1"/>
                      <a:pt x="7" y="1"/>
                      <a:pt x="7" y="2"/>
                    </a:cubicBezTo>
                    <a:cubicBezTo>
                      <a:pt x="8" y="2"/>
                      <a:pt x="8" y="3"/>
                      <a:pt x="8" y="4"/>
                    </a:cubicBezTo>
                    <a:cubicBezTo>
                      <a:pt x="8" y="6"/>
                      <a:pt x="7" y="8"/>
                      <a:pt x="4" y="11"/>
                    </a:cubicBezTo>
                    <a:cubicBezTo>
                      <a:pt x="0" y="15"/>
                      <a:pt x="0" y="15"/>
                      <a:pt x="0" y="15"/>
                    </a:cubicBezTo>
                    <a:cubicBezTo>
                      <a:pt x="0" y="16"/>
                      <a:pt x="0" y="16"/>
                      <a:pt x="0" y="16"/>
                    </a:cubicBezTo>
                    <a:cubicBezTo>
                      <a:pt x="10" y="16"/>
                      <a:pt x="10" y="16"/>
                      <a:pt x="10" y="16"/>
                    </a:cubicBezTo>
                    <a:cubicBezTo>
                      <a:pt x="10" y="15"/>
                      <a:pt x="10" y="15"/>
                      <a:pt x="10" y="15"/>
                    </a:cubicBezTo>
                    <a:cubicBezTo>
                      <a:pt x="2" y="15"/>
                      <a:pt x="2" y="15"/>
                      <a:pt x="2" y="15"/>
                    </a:cubicBezTo>
                    <a:cubicBezTo>
                      <a:pt x="5" y="12"/>
                      <a:pt x="5" y="12"/>
                      <a:pt x="5" y="12"/>
                    </a:cubicBezTo>
                    <a:cubicBezTo>
                      <a:pt x="8" y="8"/>
                      <a:pt x="10" y="6"/>
                      <a:pt x="10" y="4"/>
                    </a:cubicBezTo>
                    <a:cubicBezTo>
                      <a:pt x="10" y="2"/>
                      <a:pt x="9" y="1"/>
                      <a:pt x="8" y="1"/>
                    </a:cubicBezTo>
                    <a:cubicBezTo>
                      <a:pt x="8" y="0"/>
                      <a:pt x="6"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 name="Freeform 49"/>
              <p:cNvSpPr>
                <a:spLocks noEditPoints="1"/>
              </p:cNvSpPr>
              <p:nvPr/>
            </p:nvSpPr>
            <p:spPr bwMode="auto">
              <a:xfrm>
                <a:off x="2111375" y="3538538"/>
                <a:ext cx="58738" cy="88900"/>
              </a:xfrm>
              <a:custGeom>
                <a:avLst/>
                <a:gdLst>
                  <a:gd name="T0" fmla="*/ 6 w 11"/>
                  <a:gd name="T1" fmla="*/ 0 h 17"/>
                  <a:gd name="T2" fmla="*/ 0 w 11"/>
                  <a:gd name="T3" fmla="*/ 8 h 17"/>
                  <a:gd name="T4" fmla="*/ 6 w 11"/>
                  <a:gd name="T5" fmla="*/ 17 h 17"/>
                  <a:gd name="T6" fmla="*/ 11 w 11"/>
                  <a:gd name="T7" fmla="*/ 8 h 17"/>
                  <a:gd name="T8" fmla="*/ 6 w 11"/>
                  <a:gd name="T9" fmla="*/ 0 h 17"/>
                  <a:gd name="T10" fmla="*/ 2 w 11"/>
                  <a:gd name="T11" fmla="*/ 8 h 17"/>
                  <a:gd name="T12" fmla="*/ 6 w 11"/>
                  <a:gd name="T13" fmla="*/ 1 h 17"/>
                  <a:gd name="T14" fmla="*/ 10 w 11"/>
                  <a:gd name="T15" fmla="*/ 8 h 17"/>
                  <a:gd name="T16" fmla="*/ 6 w 11"/>
                  <a:gd name="T17" fmla="*/ 15 h 17"/>
                  <a:gd name="T18" fmla="*/ 2 w 11"/>
                  <a:gd name="T1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6" y="0"/>
                    </a:moveTo>
                    <a:cubicBezTo>
                      <a:pt x="2" y="0"/>
                      <a:pt x="0" y="2"/>
                      <a:pt x="0" y="8"/>
                    </a:cubicBezTo>
                    <a:cubicBezTo>
                      <a:pt x="0" y="14"/>
                      <a:pt x="2" y="17"/>
                      <a:pt x="6" y="17"/>
                    </a:cubicBezTo>
                    <a:cubicBezTo>
                      <a:pt x="10" y="17"/>
                      <a:pt x="11" y="14"/>
                      <a:pt x="11" y="8"/>
                    </a:cubicBezTo>
                    <a:cubicBezTo>
                      <a:pt x="11" y="2"/>
                      <a:pt x="10" y="0"/>
                      <a:pt x="6" y="0"/>
                    </a:cubicBezTo>
                    <a:close/>
                    <a:moveTo>
                      <a:pt x="2" y="8"/>
                    </a:moveTo>
                    <a:cubicBezTo>
                      <a:pt x="2" y="3"/>
                      <a:pt x="3" y="1"/>
                      <a:pt x="6" y="1"/>
                    </a:cubicBezTo>
                    <a:cubicBezTo>
                      <a:pt x="8" y="1"/>
                      <a:pt x="10" y="3"/>
                      <a:pt x="10" y="8"/>
                    </a:cubicBezTo>
                    <a:cubicBezTo>
                      <a:pt x="10" y="13"/>
                      <a:pt x="8" y="15"/>
                      <a:pt x="6" y="15"/>
                    </a:cubicBezTo>
                    <a:cubicBezTo>
                      <a:pt x="3" y="15"/>
                      <a:pt x="2" y="13"/>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 name="Freeform 50"/>
              <p:cNvSpPr>
                <a:spLocks noEditPoints="1"/>
              </p:cNvSpPr>
              <p:nvPr/>
            </p:nvSpPr>
            <p:spPr bwMode="auto">
              <a:xfrm>
                <a:off x="2184400" y="3538538"/>
                <a:ext cx="58738" cy="88900"/>
              </a:xfrm>
              <a:custGeom>
                <a:avLst/>
                <a:gdLst>
                  <a:gd name="T0" fmla="*/ 11 w 11"/>
                  <a:gd name="T1" fmla="*/ 8 h 17"/>
                  <a:gd name="T2" fmla="*/ 5 w 11"/>
                  <a:gd name="T3" fmla="*/ 0 h 17"/>
                  <a:gd name="T4" fmla="*/ 0 w 11"/>
                  <a:gd name="T5" fmla="*/ 8 h 17"/>
                  <a:gd name="T6" fmla="*/ 5 w 11"/>
                  <a:gd name="T7" fmla="*/ 17 h 17"/>
                  <a:gd name="T8" fmla="*/ 11 w 11"/>
                  <a:gd name="T9" fmla="*/ 8 h 17"/>
                  <a:gd name="T10" fmla="*/ 5 w 11"/>
                  <a:gd name="T11" fmla="*/ 1 h 17"/>
                  <a:gd name="T12" fmla="*/ 9 w 11"/>
                  <a:gd name="T13" fmla="*/ 8 h 17"/>
                  <a:gd name="T14" fmla="*/ 5 w 11"/>
                  <a:gd name="T15" fmla="*/ 15 h 17"/>
                  <a:gd name="T16" fmla="*/ 1 w 11"/>
                  <a:gd name="T17" fmla="*/ 8 h 17"/>
                  <a:gd name="T18" fmla="*/ 5 w 11"/>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11" y="8"/>
                    </a:moveTo>
                    <a:cubicBezTo>
                      <a:pt x="11" y="2"/>
                      <a:pt x="9" y="0"/>
                      <a:pt x="5" y="0"/>
                    </a:cubicBezTo>
                    <a:cubicBezTo>
                      <a:pt x="1" y="0"/>
                      <a:pt x="0" y="2"/>
                      <a:pt x="0" y="8"/>
                    </a:cubicBezTo>
                    <a:cubicBezTo>
                      <a:pt x="0" y="14"/>
                      <a:pt x="1" y="17"/>
                      <a:pt x="5" y="17"/>
                    </a:cubicBezTo>
                    <a:cubicBezTo>
                      <a:pt x="9" y="17"/>
                      <a:pt x="11" y="14"/>
                      <a:pt x="11" y="8"/>
                    </a:cubicBezTo>
                    <a:close/>
                    <a:moveTo>
                      <a:pt x="5" y="1"/>
                    </a:moveTo>
                    <a:cubicBezTo>
                      <a:pt x="8" y="1"/>
                      <a:pt x="9" y="3"/>
                      <a:pt x="9" y="8"/>
                    </a:cubicBezTo>
                    <a:cubicBezTo>
                      <a:pt x="9" y="13"/>
                      <a:pt x="8" y="15"/>
                      <a:pt x="5" y="15"/>
                    </a:cubicBezTo>
                    <a:cubicBezTo>
                      <a:pt x="3" y="15"/>
                      <a:pt x="1" y="13"/>
                      <a:pt x="1" y="8"/>
                    </a:cubicBezTo>
                    <a:cubicBezTo>
                      <a:pt x="1" y="3"/>
                      <a:pt x="3"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 name="Freeform 51"/>
              <p:cNvSpPr/>
              <p:nvPr/>
            </p:nvSpPr>
            <p:spPr bwMode="auto">
              <a:xfrm>
                <a:off x="2259012" y="3538538"/>
                <a:ext cx="46038" cy="88900"/>
              </a:xfrm>
              <a:custGeom>
                <a:avLst/>
                <a:gdLst>
                  <a:gd name="T0" fmla="*/ 0 w 9"/>
                  <a:gd name="T1" fmla="*/ 0 h 17"/>
                  <a:gd name="T2" fmla="*/ 0 w 9"/>
                  <a:gd name="T3" fmla="*/ 8 h 17"/>
                  <a:gd name="T4" fmla="*/ 4 w 9"/>
                  <a:gd name="T5" fmla="*/ 8 h 17"/>
                  <a:gd name="T6" fmla="*/ 8 w 9"/>
                  <a:gd name="T7" fmla="*/ 11 h 17"/>
                  <a:gd name="T8" fmla="*/ 6 w 9"/>
                  <a:gd name="T9" fmla="*/ 14 h 17"/>
                  <a:gd name="T10" fmla="*/ 3 w 9"/>
                  <a:gd name="T11" fmla="*/ 15 h 17"/>
                  <a:gd name="T12" fmla="*/ 0 w 9"/>
                  <a:gd name="T13" fmla="*/ 14 h 17"/>
                  <a:gd name="T14" fmla="*/ 0 w 9"/>
                  <a:gd name="T15" fmla="*/ 16 h 17"/>
                  <a:gd name="T16" fmla="*/ 3 w 9"/>
                  <a:gd name="T17" fmla="*/ 17 h 17"/>
                  <a:gd name="T18" fmla="*/ 8 w 9"/>
                  <a:gd name="T19" fmla="*/ 15 h 17"/>
                  <a:gd name="T20" fmla="*/ 9 w 9"/>
                  <a:gd name="T21" fmla="*/ 11 h 17"/>
                  <a:gd name="T22" fmla="*/ 8 w 9"/>
                  <a:gd name="T23" fmla="*/ 7 h 17"/>
                  <a:gd name="T24" fmla="*/ 4 w 9"/>
                  <a:gd name="T25" fmla="*/ 6 h 17"/>
                  <a:gd name="T26" fmla="*/ 2 w 9"/>
                  <a:gd name="T27" fmla="*/ 7 h 17"/>
                  <a:gd name="T28" fmla="*/ 2 w 9"/>
                  <a:gd name="T29" fmla="*/ 1 h 17"/>
                  <a:gd name="T30" fmla="*/ 9 w 9"/>
                  <a:gd name="T31" fmla="*/ 1 h 17"/>
                  <a:gd name="T32" fmla="*/ 9 w 9"/>
                  <a:gd name="T33" fmla="*/ 0 h 17"/>
                  <a:gd name="T34" fmla="*/ 0 w 9"/>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17">
                    <a:moveTo>
                      <a:pt x="0" y="0"/>
                    </a:moveTo>
                    <a:cubicBezTo>
                      <a:pt x="0" y="8"/>
                      <a:pt x="0" y="8"/>
                      <a:pt x="0" y="8"/>
                    </a:cubicBezTo>
                    <a:cubicBezTo>
                      <a:pt x="1" y="8"/>
                      <a:pt x="2" y="8"/>
                      <a:pt x="4" y="8"/>
                    </a:cubicBezTo>
                    <a:cubicBezTo>
                      <a:pt x="6" y="8"/>
                      <a:pt x="8" y="9"/>
                      <a:pt x="8" y="11"/>
                    </a:cubicBezTo>
                    <a:cubicBezTo>
                      <a:pt x="8" y="13"/>
                      <a:pt x="7" y="14"/>
                      <a:pt x="6" y="14"/>
                    </a:cubicBezTo>
                    <a:cubicBezTo>
                      <a:pt x="6" y="15"/>
                      <a:pt x="5" y="15"/>
                      <a:pt x="3" y="15"/>
                    </a:cubicBezTo>
                    <a:cubicBezTo>
                      <a:pt x="2" y="15"/>
                      <a:pt x="1" y="15"/>
                      <a:pt x="0" y="14"/>
                    </a:cubicBezTo>
                    <a:cubicBezTo>
                      <a:pt x="0" y="16"/>
                      <a:pt x="0" y="16"/>
                      <a:pt x="0" y="16"/>
                    </a:cubicBezTo>
                    <a:cubicBezTo>
                      <a:pt x="1" y="16"/>
                      <a:pt x="2" y="17"/>
                      <a:pt x="3" y="17"/>
                    </a:cubicBezTo>
                    <a:cubicBezTo>
                      <a:pt x="5" y="17"/>
                      <a:pt x="7" y="16"/>
                      <a:pt x="8" y="15"/>
                    </a:cubicBezTo>
                    <a:cubicBezTo>
                      <a:pt x="9" y="14"/>
                      <a:pt x="9" y="13"/>
                      <a:pt x="9" y="11"/>
                    </a:cubicBezTo>
                    <a:cubicBezTo>
                      <a:pt x="9" y="9"/>
                      <a:pt x="9" y="8"/>
                      <a:pt x="8" y="7"/>
                    </a:cubicBezTo>
                    <a:cubicBezTo>
                      <a:pt x="7" y="7"/>
                      <a:pt x="6" y="6"/>
                      <a:pt x="4" y="6"/>
                    </a:cubicBezTo>
                    <a:cubicBezTo>
                      <a:pt x="3" y="6"/>
                      <a:pt x="3" y="6"/>
                      <a:pt x="2" y="7"/>
                    </a:cubicBezTo>
                    <a:cubicBezTo>
                      <a:pt x="2" y="1"/>
                      <a:pt x="2" y="1"/>
                      <a:pt x="2" y="1"/>
                    </a:cubicBezTo>
                    <a:cubicBezTo>
                      <a:pt x="9" y="1"/>
                      <a:pt x="9" y="1"/>
                      <a:pt x="9" y="1"/>
                    </a:cubicBezTo>
                    <a:cubicBezTo>
                      <a:pt x="9" y="0"/>
                      <a:pt x="9" y="0"/>
                      <a:pt x="9"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 name="Freeform 52"/>
              <p:cNvSpPr>
                <a:spLocks noEditPoints="1"/>
              </p:cNvSpPr>
              <p:nvPr/>
            </p:nvSpPr>
            <p:spPr bwMode="auto">
              <a:xfrm>
                <a:off x="2111375" y="3795713"/>
                <a:ext cx="58738" cy="88900"/>
              </a:xfrm>
              <a:custGeom>
                <a:avLst/>
                <a:gdLst>
                  <a:gd name="T0" fmla="*/ 11 w 11"/>
                  <a:gd name="T1" fmla="*/ 8 h 17"/>
                  <a:gd name="T2" fmla="*/ 6 w 11"/>
                  <a:gd name="T3" fmla="*/ 0 h 17"/>
                  <a:gd name="T4" fmla="*/ 0 w 11"/>
                  <a:gd name="T5" fmla="*/ 8 h 17"/>
                  <a:gd name="T6" fmla="*/ 6 w 11"/>
                  <a:gd name="T7" fmla="*/ 17 h 17"/>
                  <a:gd name="T8" fmla="*/ 11 w 11"/>
                  <a:gd name="T9" fmla="*/ 8 h 17"/>
                  <a:gd name="T10" fmla="*/ 6 w 11"/>
                  <a:gd name="T11" fmla="*/ 1 h 17"/>
                  <a:gd name="T12" fmla="*/ 10 w 11"/>
                  <a:gd name="T13" fmla="*/ 8 h 17"/>
                  <a:gd name="T14" fmla="*/ 6 w 11"/>
                  <a:gd name="T15" fmla="*/ 15 h 17"/>
                  <a:gd name="T16" fmla="*/ 2 w 11"/>
                  <a:gd name="T17" fmla="*/ 8 h 17"/>
                  <a:gd name="T18" fmla="*/ 6 w 11"/>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11" y="8"/>
                    </a:moveTo>
                    <a:cubicBezTo>
                      <a:pt x="11" y="2"/>
                      <a:pt x="10" y="0"/>
                      <a:pt x="6" y="0"/>
                    </a:cubicBezTo>
                    <a:cubicBezTo>
                      <a:pt x="2" y="0"/>
                      <a:pt x="0" y="2"/>
                      <a:pt x="0" y="8"/>
                    </a:cubicBezTo>
                    <a:cubicBezTo>
                      <a:pt x="0" y="14"/>
                      <a:pt x="2" y="17"/>
                      <a:pt x="6" y="17"/>
                    </a:cubicBezTo>
                    <a:cubicBezTo>
                      <a:pt x="10" y="17"/>
                      <a:pt x="11" y="14"/>
                      <a:pt x="11" y="8"/>
                    </a:cubicBezTo>
                    <a:close/>
                    <a:moveTo>
                      <a:pt x="6" y="1"/>
                    </a:moveTo>
                    <a:cubicBezTo>
                      <a:pt x="8" y="1"/>
                      <a:pt x="10" y="3"/>
                      <a:pt x="10" y="8"/>
                    </a:cubicBezTo>
                    <a:cubicBezTo>
                      <a:pt x="10" y="13"/>
                      <a:pt x="8" y="15"/>
                      <a:pt x="6" y="15"/>
                    </a:cubicBezTo>
                    <a:cubicBezTo>
                      <a:pt x="3" y="15"/>
                      <a:pt x="2" y="13"/>
                      <a:pt x="2" y="8"/>
                    </a:cubicBezTo>
                    <a:cubicBezTo>
                      <a:pt x="2" y="3"/>
                      <a:pt x="3"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 name="Freeform 53"/>
              <p:cNvSpPr/>
              <p:nvPr/>
            </p:nvSpPr>
            <p:spPr bwMode="auto">
              <a:xfrm>
                <a:off x="2190750" y="3795713"/>
                <a:ext cx="31750" cy="84138"/>
              </a:xfrm>
              <a:custGeom>
                <a:avLst/>
                <a:gdLst>
                  <a:gd name="T0" fmla="*/ 0 w 20"/>
                  <a:gd name="T1" fmla="*/ 10 h 53"/>
                  <a:gd name="T2" fmla="*/ 3 w 20"/>
                  <a:gd name="T3" fmla="*/ 13 h 53"/>
                  <a:gd name="T4" fmla="*/ 13 w 20"/>
                  <a:gd name="T5" fmla="*/ 6 h 53"/>
                  <a:gd name="T6" fmla="*/ 13 w 20"/>
                  <a:gd name="T7" fmla="*/ 53 h 53"/>
                  <a:gd name="T8" fmla="*/ 20 w 20"/>
                  <a:gd name="T9" fmla="*/ 53 h 53"/>
                  <a:gd name="T10" fmla="*/ 20 w 20"/>
                  <a:gd name="T11" fmla="*/ 0 h 53"/>
                  <a:gd name="T12" fmla="*/ 13 w 20"/>
                  <a:gd name="T13" fmla="*/ 0 h 53"/>
                  <a:gd name="T14" fmla="*/ 0 w 20"/>
                  <a:gd name="T15" fmla="*/ 10 h 53"/>
                  <a:gd name="T16" fmla="*/ 0 w 20"/>
                  <a:gd name="T17" fmla="*/ 1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53">
                    <a:moveTo>
                      <a:pt x="0" y="10"/>
                    </a:moveTo>
                    <a:lnTo>
                      <a:pt x="3" y="13"/>
                    </a:lnTo>
                    <a:lnTo>
                      <a:pt x="13" y="6"/>
                    </a:lnTo>
                    <a:lnTo>
                      <a:pt x="13" y="53"/>
                    </a:lnTo>
                    <a:lnTo>
                      <a:pt x="20" y="53"/>
                    </a:lnTo>
                    <a:lnTo>
                      <a:pt x="20" y="0"/>
                    </a:lnTo>
                    <a:lnTo>
                      <a:pt x="13" y="0"/>
                    </a:lnTo>
                    <a:lnTo>
                      <a:pt x="0" y="1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 name="Freeform 54"/>
              <p:cNvSpPr>
                <a:spLocks noEditPoints="1"/>
              </p:cNvSpPr>
              <p:nvPr/>
            </p:nvSpPr>
            <p:spPr bwMode="auto">
              <a:xfrm>
                <a:off x="2252662" y="3795713"/>
                <a:ext cx="58738" cy="88900"/>
              </a:xfrm>
              <a:custGeom>
                <a:avLst/>
                <a:gdLst>
                  <a:gd name="T0" fmla="*/ 5 w 11"/>
                  <a:gd name="T1" fmla="*/ 0 h 17"/>
                  <a:gd name="T2" fmla="*/ 0 w 11"/>
                  <a:gd name="T3" fmla="*/ 8 h 17"/>
                  <a:gd name="T4" fmla="*/ 5 w 11"/>
                  <a:gd name="T5" fmla="*/ 17 h 17"/>
                  <a:gd name="T6" fmla="*/ 11 w 11"/>
                  <a:gd name="T7" fmla="*/ 8 h 17"/>
                  <a:gd name="T8" fmla="*/ 5 w 11"/>
                  <a:gd name="T9" fmla="*/ 0 h 17"/>
                  <a:gd name="T10" fmla="*/ 2 w 11"/>
                  <a:gd name="T11" fmla="*/ 8 h 17"/>
                  <a:gd name="T12" fmla="*/ 5 w 11"/>
                  <a:gd name="T13" fmla="*/ 1 h 17"/>
                  <a:gd name="T14" fmla="*/ 9 w 11"/>
                  <a:gd name="T15" fmla="*/ 8 h 17"/>
                  <a:gd name="T16" fmla="*/ 5 w 11"/>
                  <a:gd name="T17" fmla="*/ 15 h 17"/>
                  <a:gd name="T18" fmla="*/ 2 w 11"/>
                  <a:gd name="T1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5" y="0"/>
                    </a:moveTo>
                    <a:cubicBezTo>
                      <a:pt x="2" y="0"/>
                      <a:pt x="0" y="2"/>
                      <a:pt x="0" y="8"/>
                    </a:cubicBezTo>
                    <a:cubicBezTo>
                      <a:pt x="0" y="14"/>
                      <a:pt x="2" y="17"/>
                      <a:pt x="5" y="17"/>
                    </a:cubicBezTo>
                    <a:cubicBezTo>
                      <a:pt x="9" y="17"/>
                      <a:pt x="11" y="14"/>
                      <a:pt x="11" y="8"/>
                    </a:cubicBezTo>
                    <a:cubicBezTo>
                      <a:pt x="11" y="2"/>
                      <a:pt x="9" y="0"/>
                      <a:pt x="5" y="0"/>
                    </a:cubicBezTo>
                    <a:close/>
                    <a:moveTo>
                      <a:pt x="2" y="8"/>
                    </a:moveTo>
                    <a:cubicBezTo>
                      <a:pt x="2" y="3"/>
                      <a:pt x="3" y="1"/>
                      <a:pt x="5" y="1"/>
                    </a:cubicBezTo>
                    <a:cubicBezTo>
                      <a:pt x="8" y="1"/>
                      <a:pt x="9" y="3"/>
                      <a:pt x="9" y="8"/>
                    </a:cubicBezTo>
                    <a:cubicBezTo>
                      <a:pt x="9" y="13"/>
                      <a:pt x="8" y="15"/>
                      <a:pt x="5" y="15"/>
                    </a:cubicBezTo>
                    <a:cubicBezTo>
                      <a:pt x="3" y="15"/>
                      <a:pt x="2" y="13"/>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 name="Freeform 55"/>
              <p:cNvSpPr>
                <a:spLocks noEditPoints="1"/>
              </p:cNvSpPr>
              <p:nvPr/>
            </p:nvSpPr>
            <p:spPr bwMode="auto">
              <a:xfrm>
                <a:off x="2111375" y="4052888"/>
                <a:ext cx="58738" cy="88900"/>
              </a:xfrm>
              <a:custGeom>
                <a:avLst/>
                <a:gdLst>
                  <a:gd name="T0" fmla="*/ 11 w 11"/>
                  <a:gd name="T1" fmla="*/ 8 h 17"/>
                  <a:gd name="T2" fmla="*/ 6 w 11"/>
                  <a:gd name="T3" fmla="*/ 0 h 17"/>
                  <a:gd name="T4" fmla="*/ 0 w 11"/>
                  <a:gd name="T5" fmla="*/ 8 h 17"/>
                  <a:gd name="T6" fmla="*/ 6 w 11"/>
                  <a:gd name="T7" fmla="*/ 17 h 17"/>
                  <a:gd name="T8" fmla="*/ 11 w 11"/>
                  <a:gd name="T9" fmla="*/ 8 h 17"/>
                  <a:gd name="T10" fmla="*/ 6 w 11"/>
                  <a:gd name="T11" fmla="*/ 1 h 17"/>
                  <a:gd name="T12" fmla="*/ 10 w 11"/>
                  <a:gd name="T13" fmla="*/ 8 h 17"/>
                  <a:gd name="T14" fmla="*/ 6 w 11"/>
                  <a:gd name="T15" fmla="*/ 15 h 17"/>
                  <a:gd name="T16" fmla="*/ 2 w 11"/>
                  <a:gd name="T17" fmla="*/ 8 h 17"/>
                  <a:gd name="T18" fmla="*/ 6 w 11"/>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11" y="8"/>
                    </a:moveTo>
                    <a:cubicBezTo>
                      <a:pt x="11" y="2"/>
                      <a:pt x="10" y="0"/>
                      <a:pt x="6" y="0"/>
                    </a:cubicBezTo>
                    <a:cubicBezTo>
                      <a:pt x="2" y="0"/>
                      <a:pt x="0" y="2"/>
                      <a:pt x="0" y="8"/>
                    </a:cubicBezTo>
                    <a:cubicBezTo>
                      <a:pt x="0" y="14"/>
                      <a:pt x="2" y="17"/>
                      <a:pt x="6" y="17"/>
                    </a:cubicBezTo>
                    <a:cubicBezTo>
                      <a:pt x="10" y="17"/>
                      <a:pt x="11" y="14"/>
                      <a:pt x="11" y="8"/>
                    </a:cubicBezTo>
                    <a:close/>
                    <a:moveTo>
                      <a:pt x="6" y="1"/>
                    </a:moveTo>
                    <a:cubicBezTo>
                      <a:pt x="8" y="1"/>
                      <a:pt x="10" y="3"/>
                      <a:pt x="10" y="8"/>
                    </a:cubicBezTo>
                    <a:cubicBezTo>
                      <a:pt x="10" y="13"/>
                      <a:pt x="8" y="15"/>
                      <a:pt x="6" y="15"/>
                    </a:cubicBezTo>
                    <a:cubicBezTo>
                      <a:pt x="3" y="15"/>
                      <a:pt x="2" y="13"/>
                      <a:pt x="2" y="8"/>
                    </a:cubicBezTo>
                    <a:cubicBezTo>
                      <a:pt x="2" y="3"/>
                      <a:pt x="3"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 name="Freeform 56"/>
              <p:cNvSpPr/>
              <p:nvPr/>
            </p:nvSpPr>
            <p:spPr bwMode="auto">
              <a:xfrm>
                <a:off x="2190750" y="4052888"/>
                <a:ext cx="31750" cy="84138"/>
              </a:xfrm>
              <a:custGeom>
                <a:avLst/>
                <a:gdLst>
                  <a:gd name="T0" fmla="*/ 0 w 20"/>
                  <a:gd name="T1" fmla="*/ 10 h 53"/>
                  <a:gd name="T2" fmla="*/ 3 w 20"/>
                  <a:gd name="T3" fmla="*/ 13 h 53"/>
                  <a:gd name="T4" fmla="*/ 13 w 20"/>
                  <a:gd name="T5" fmla="*/ 6 h 53"/>
                  <a:gd name="T6" fmla="*/ 13 w 20"/>
                  <a:gd name="T7" fmla="*/ 53 h 53"/>
                  <a:gd name="T8" fmla="*/ 20 w 20"/>
                  <a:gd name="T9" fmla="*/ 53 h 53"/>
                  <a:gd name="T10" fmla="*/ 20 w 20"/>
                  <a:gd name="T11" fmla="*/ 0 h 53"/>
                  <a:gd name="T12" fmla="*/ 13 w 20"/>
                  <a:gd name="T13" fmla="*/ 0 h 53"/>
                  <a:gd name="T14" fmla="*/ 0 w 20"/>
                  <a:gd name="T15" fmla="*/ 10 h 53"/>
                  <a:gd name="T16" fmla="*/ 0 w 20"/>
                  <a:gd name="T17" fmla="*/ 1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53">
                    <a:moveTo>
                      <a:pt x="0" y="10"/>
                    </a:moveTo>
                    <a:lnTo>
                      <a:pt x="3" y="13"/>
                    </a:lnTo>
                    <a:lnTo>
                      <a:pt x="13" y="6"/>
                    </a:lnTo>
                    <a:lnTo>
                      <a:pt x="13" y="53"/>
                    </a:lnTo>
                    <a:lnTo>
                      <a:pt x="20" y="53"/>
                    </a:lnTo>
                    <a:lnTo>
                      <a:pt x="20" y="0"/>
                    </a:lnTo>
                    <a:lnTo>
                      <a:pt x="13" y="0"/>
                    </a:lnTo>
                    <a:lnTo>
                      <a:pt x="0" y="1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 name="Freeform 57"/>
              <p:cNvSpPr/>
              <p:nvPr/>
            </p:nvSpPr>
            <p:spPr bwMode="auto">
              <a:xfrm>
                <a:off x="2259012" y="4052888"/>
                <a:ext cx="46038" cy="88900"/>
              </a:xfrm>
              <a:custGeom>
                <a:avLst/>
                <a:gdLst>
                  <a:gd name="T0" fmla="*/ 9 w 9"/>
                  <a:gd name="T1" fmla="*/ 0 h 17"/>
                  <a:gd name="T2" fmla="*/ 0 w 9"/>
                  <a:gd name="T3" fmla="*/ 0 h 17"/>
                  <a:gd name="T4" fmla="*/ 0 w 9"/>
                  <a:gd name="T5" fmla="*/ 8 h 17"/>
                  <a:gd name="T6" fmla="*/ 4 w 9"/>
                  <a:gd name="T7" fmla="*/ 8 h 17"/>
                  <a:gd name="T8" fmla="*/ 8 w 9"/>
                  <a:gd name="T9" fmla="*/ 11 h 17"/>
                  <a:gd name="T10" fmla="*/ 6 w 9"/>
                  <a:gd name="T11" fmla="*/ 14 h 17"/>
                  <a:gd name="T12" fmla="*/ 3 w 9"/>
                  <a:gd name="T13" fmla="*/ 15 h 17"/>
                  <a:gd name="T14" fmla="*/ 0 w 9"/>
                  <a:gd name="T15" fmla="*/ 14 h 17"/>
                  <a:gd name="T16" fmla="*/ 0 w 9"/>
                  <a:gd name="T17" fmla="*/ 16 h 17"/>
                  <a:gd name="T18" fmla="*/ 3 w 9"/>
                  <a:gd name="T19" fmla="*/ 17 h 17"/>
                  <a:gd name="T20" fmla="*/ 8 w 9"/>
                  <a:gd name="T21" fmla="*/ 15 h 17"/>
                  <a:gd name="T22" fmla="*/ 9 w 9"/>
                  <a:gd name="T23" fmla="*/ 11 h 17"/>
                  <a:gd name="T24" fmla="*/ 8 w 9"/>
                  <a:gd name="T25" fmla="*/ 8 h 17"/>
                  <a:gd name="T26" fmla="*/ 4 w 9"/>
                  <a:gd name="T27" fmla="*/ 6 h 17"/>
                  <a:gd name="T28" fmla="*/ 2 w 9"/>
                  <a:gd name="T29" fmla="*/ 7 h 17"/>
                  <a:gd name="T30" fmla="*/ 2 w 9"/>
                  <a:gd name="T31" fmla="*/ 1 h 17"/>
                  <a:gd name="T32" fmla="*/ 9 w 9"/>
                  <a:gd name="T33" fmla="*/ 1 h 17"/>
                  <a:gd name="T34" fmla="*/ 9 w 9"/>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17">
                    <a:moveTo>
                      <a:pt x="9" y="0"/>
                    </a:moveTo>
                    <a:cubicBezTo>
                      <a:pt x="0" y="0"/>
                      <a:pt x="0" y="0"/>
                      <a:pt x="0" y="0"/>
                    </a:cubicBezTo>
                    <a:cubicBezTo>
                      <a:pt x="0" y="8"/>
                      <a:pt x="0" y="8"/>
                      <a:pt x="0" y="8"/>
                    </a:cubicBezTo>
                    <a:cubicBezTo>
                      <a:pt x="2" y="8"/>
                      <a:pt x="3" y="8"/>
                      <a:pt x="4" y="8"/>
                    </a:cubicBezTo>
                    <a:cubicBezTo>
                      <a:pt x="6" y="8"/>
                      <a:pt x="8" y="9"/>
                      <a:pt x="8" y="11"/>
                    </a:cubicBezTo>
                    <a:cubicBezTo>
                      <a:pt x="8" y="13"/>
                      <a:pt x="7" y="14"/>
                      <a:pt x="6" y="14"/>
                    </a:cubicBezTo>
                    <a:cubicBezTo>
                      <a:pt x="6" y="15"/>
                      <a:pt x="5" y="15"/>
                      <a:pt x="3" y="15"/>
                    </a:cubicBezTo>
                    <a:cubicBezTo>
                      <a:pt x="2" y="15"/>
                      <a:pt x="1" y="15"/>
                      <a:pt x="0" y="14"/>
                    </a:cubicBezTo>
                    <a:cubicBezTo>
                      <a:pt x="0" y="16"/>
                      <a:pt x="0" y="16"/>
                      <a:pt x="0" y="16"/>
                    </a:cubicBezTo>
                    <a:cubicBezTo>
                      <a:pt x="1" y="16"/>
                      <a:pt x="2" y="17"/>
                      <a:pt x="3" y="17"/>
                    </a:cubicBezTo>
                    <a:cubicBezTo>
                      <a:pt x="5" y="17"/>
                      <a:pt x="7" y="16"/>
                      <a:pt x="8" y="15"/>
                    </a:cubicBezTo>
                    <a:cubicBezTo>
                      <a:pt x="9" y="14"/>
                      <a:pt x="9" y="13"/>
                      <a:pt x="9" y="11"/>
                    </a:cubicBezTo>
                    <a:cubicBezTo>
                      <a:pt x="9" y="10"/>
                      <a:pt x="9" y="8"/>
                      <a:pt x="8" y="8"/>
                    </a:cubicBezTo>
                    <a:cubicBezTo>
                      <a:pt x="7" y="7"/>
                      <a:pt x="6" y="6"/>
                      <a:pt x="4" y="6"/>
                    </a:cubicBezTo>
                    <a:cubicBezTo>
                      <a:pt x="3" y="6"/>
                      <a:pt x="2" y="6"/>
                      <a:pt x="2" y="7"/>
                    </a:cubicBezTo>
                    <a:cubicBezTo>
                      <a:pt x="2" y="1"/>
                      <a:pt x="2" y="1"/>
                      <a:pt x="2" y="1"/>
                    </a:cubicBezTo>
                    <a:cubicBezTo>
                      <a:pt x="9" y="1"/>
                      <a:pt x="9" y="1"/>
                      <a:pt x="9" y="1"/>
                    </a:cubicBezTo>
                    <a:cubicBezTo>
                      <a:pt x="9" y="0"/>
                      <a:pt x="9"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sp>
        <p:nvSpPr>
          <p:cNvPr id="14339" name="Freeform 6"/>
          <p:cNvSpPr/>
          <p:nvPr/>
        </p:nvSpPr>
        <p:spPr bwMode="auto">
          <a:xfrm flipH="1">
            <a:off x="-6350" y="981075"/>
            <a:ext cx="4398963" cy="247650"/>
          </a:xfrm>
          <a:custGeom>
            <a:avLst/>
            <a:gdLst>
              <a:gd name="T0" fmla="*/ 0 w 10000"/>
              <a:gd name="T1" fmla="*/ 6133052 h 10000"/>
              <a:gd name="T2" fmla="*/ 1935087987 w 10000"/>
              <a:gd name="T3" fmla="*/ 6133052 h 10000"/>
              <a:gd name="T4" fmla="*/ 1935087987 w 10000"/>
              <a:gd name="T5" fmla="*/ 0 h 10000"/>
              <a:gd name="T6" fmla="*/ 170674926 w 10000"/>
              <a:gd name="T7" fmla="*/ 0 h 10000"/>
              <a:gd name="T8" fmla="*/ 0 w 10000"/>
              <a:gd name="T9" fmla="*/ 6133052 h 1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0" h="10000">
                <a:moveTo>
                  <a:pt x="0" y="10000"/>
                </a:moveTo>
                <a:lnTo>
                  <a:pt x="10000" y="10000"/>
                </a:lnTo>
                <a:lnTo>
                  <a:pt x="10000" y="0"/>
                </a:lnTo>
                <a:lnTo>
                  <a:pt x="882" y="0"/>
                </a:lnTo>
                <a:lnTo>
                  <a:pt x="0" y="10000"/>
                </a:lnTo>
                <a:close/>
              </a:path>
            </a:pathLst>
          </a:custGeom>
          <a:solidFill>
            <a:srgbClr val="00429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 name="TextBox 70"/>
          <p:cNvSpPr txBox="1"/>
          <p:nvPr/>
        </p:nvSpPr>
        <p:spPr>
          <a:xfrm>
            <a:off x="838200" y="950913"/>
            <a:ext cx="1928813" cy="307975"/>
          </a:xfrm>
          <a:prstGeom prst="rect">
            <a:avLst/>
          </a:prstGeom>
          <a:noFill/>
        </p:spPr>
        <p:txBody>
          <a:bodyPr wrap="none">
            <a:spAutoFit/>
          </a:bodyPr>
          <a:lstStyle/>
          <a:p>
            <a:pPr eaLnBrk="1" fontAlgn="auto" hangingPunct="1">
              <a:spcBef>
                <a:spcPts val="0"/>
              </a:spcBef>
              <a:spcAft>
                <a:spcPts val="0"/>
              </a:spcAft>
              <a:defRPr/>
            </a:pPr>
            <a:r>
              <a:rPr lang="zh-CN" altLang="en-US" sz="1400" spc="300" dirty="0">
                <a:solidFill>
                  <a:schemeClr val="bg1"/>
                </a:solidFill>
                <a:latin typeface="微软雅黑" panose="020B0503020204020204" pitchFamily="34" charset="-122"/>
                <a:ea typeface="微软雅黑" panose="020B0503020204020204" pitchFamily="34" charset="-122"/>
              </a:rPr>
              <a:t>三、点击输入标题</a:t>
            </a:r>
            <a:endParaRPr lang="zh-CN" altLang="en-US" sz="1400" spc="300" dirty="0">
              <a:solidFill>
                <a:schemeClr val="bg1"/>
              </a:solidFill>
              <a:latin typeface="微软雅黑" panose="020B0503020204020204" pitchFamily="34" charset="-122"/>
              <a:ea typeface="微软雅黑" panose="020B0503020204020204" pitchFamily="34" charset="-122"/>
            </a:endParaRPr>
          </a:p>
        </p:txBody>
      </p:sp>
      <p:sp>
        <p:nvSpPr>
          <p:cNvPr id="72" name="TextBox 71"/>
          <p:cNvSpPr txBox="1"/>
          <p:nvPr/>
        </p:nvSpPr>
        <p:spPr>
          <a:xfrm>
            <a:off x="838200" y="333375"/>
            <a:ext cx="1570038" cy="460375"/>
          </a:xfrm>
          <a:prstGeom prst="rect">
            <a:avLst/>
          </a:prstGeom>
          <a:noFill/>
        </p:spPr>
        <p:txBody>
          <a:bodyPr wrap="none">
            <a:spAutoFit/>
          </a:bodyPr>
          <a:lstStyle/>
          <a:p>
            <a:pPr eaLnBrk="1" fontAlgn="auto" hangingPunct="1">
              <a:spcBef>
                <a:spcPts val="0"/>
              </a:spcBef>
              <a:spcAft>
                <a:spcPts val="0"/>
              </a:spcAft>
              <a:defRPr/>
            </a:pPr>
            <a:r>
              <a:rPr lang="zh-CN" altLang="en-US" sz="2400" spc="300" dirty="0">
                <a:solidFill>
                  <a:srgbClr val="E60012"/>
                </a:solidFill>
                <a:latin typeface="微软雅黑" panose="020B0503020204020204" pitchFamily="34" charset="-122"/>
                <a:ea typeface="微软雅黑" panose="020B0503020204020204" pitchFamily="34" charset="-122"/>
              </a:rPr>
              <a:t>行业对比</a:t>
            </a:r>
            <a:endParaRPr lang="zh-CN" altLang="en-US" sz="2400" spc="300" dirty="0">
              <a:solidFill>
                <a:srgbClr val="E60012"/>
              </a:solidFill>
              <a:latin typeface="微软雅黑" panose="020B0503020204020204" pitchFamily="34" charset="-122"/>
              <a:ea typeface="微软雅黑" panose="020B0503020204020204" pitchFamily="34" charset="-122"/>
            </a:endParaRPr>
          </a:p>
        </p:txBody>
      </p:sp>
      <p:grpSp>
        <p:nvGrpSpPr>
          <p:cNvPr id="14342" name="组合 72"/>
          <p:cNvGrpSpPr/>
          <p:nvPr/>
        </p:nvGrpSpPr>
        <p:grpSpPr bwMode="auto">
          <a:xfrm>
            <a:off x="414338" y="468313"/>
            <a:ext cx="320675" cy="190500"/>
            <a:chOff x="29699" y="773902"/>
            <a:chExt cx="321456" cy="189868"/>
          </a:xfrm>
        </p:grpSpPr>
        <p:sp>
          <p:nvSpPr>
            <p:cNvPr id="74" name="半闭框 73"/>
            <p:cNvSpPr/>
            <p:nvPr/>
          </p:nvSpPr>
          <p:spPr>
            <a:xfrm rot="8100000">
              <a:off x="29699" y="773902"/>
              <a:ext cx="168685" cy="189868"/>
            </a:xfrm>
            <a:prstGeom prst="halfFrame">
              <a:avLst/>
            </a:prstGeom>
            <a:solidFill>
              <a:srgbClr val="0942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75" name="半闭框 74"/>
            <p:cNvSpPr/>
            <p:nvPr/>
          </p:nvSpPr>
          <p:spPr>
            <a:xfrm rot="8100000">
              <a:off x="182470" y="773902"/>
              <a:ext cx="168685" cy="189868"/>
            </a:xfrm>
            <a:prstGeom prst="halfFrame">
              <a:avLst/>
            </a:prstGeom>
            <a:solidFill>
              <a:srgbClr val="D712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sp>
        <p:nvSpPr>
          <p:cNvPr id="76" name="矩形 75"/>
          <p:cNvSpPr/>
          <p:nvPr/>
        </p:nvSpPr>
        <p:spPr>
          <a:xfrm>
            <a:off x="107950" y="6381750"/>
            <a:ext cx="450850" cy="368300"/>
          </a:xfrm>
          <a:prstGeom prst="rect">
            <a:avLst/>
          </a:prstGeom>
        </p:spPr>
        <p:txBody>
          <a:bodyPr wrap="none">
            <a:spAutoFit/>
          </a:bodyPr>
          <a:lstStyle/>
          <a:p>
            <a:pPr algn="ctr" eaLnBrk="1" fontAlgn="auto" hangingPunct="1">
              <a:spcBef>
                <a:spcPts val="0"/>
              </a:spcBef>
              <a:spcAft>
                <a:spcPts val="0"/>
              </a:spcAft>
              <a:defRPr/>
            </a:pPr>
            <a:r>
              <a:rPr lang="en-US" altLang="zh-CN" dirty="0">
                <a:solidFill>
                  <a:schemeClr val="bg1">
                    <a:lumMod val="50000"/>
                  </a:schemeClr>
                </a:solidFill>
                <a:latin typeface="Stencil" panose="040409050D0802020404" pitchFamily="82" charset="0"/>
                <a:ea typeface="+mn-ea"/>
                <a:cs typeface="Shruti" panose="020B0502040204020203" pitchFamily="2"/>
              </a:rPr>
              <a:t>06</a:t>
            </a:r>
            <a:endParaRPr lang="zh-CN" altLang="en-US" dirty="0">
              <a:solidFill>
                <a:schemeClr val="bg1">
                  <a:lumMod val="50000"/>
                </a:schemeClr>
              </a:solidFill>
              <a:latin typeface="+mn-lt"/>
              <a:ea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reeform 82"/>
          <p:cNvSpPr/>
          <p:nvPr/>
        </p:nvSpPr>
        <p:spPr bwMode="auto">
          <a:xfrm>
            <a:off x="8226425" y="198438"/>
            <a:ext cx="74613" cy="217487"/>
          </a:xfrm>
          <a:custGeom>
            <a:avLst/>
            <a:gdLst>
              <a:gd name="T0" fmla="*/ 118448931 w 47"/>
              <a:gd name="T1" fmla="*/ 0 h 137"/>
              <a:gd name="T2" fmla="*/ 0 w 47"/>
              <a:gd name="T3" fmla="*/ 345261406 h 137"/>
              <a:gd name="T4" fmla="*/ 118448931 w 47"/>
              <a:gd name="T5" fmla="*/ 0 h 137"/>
              <a:gd name="T6" fmla="*/ 0 60000 65536"/>
              <a:gd name="T7" fmla="*/ 0 60000 65536"/>
              <a:gd name="T8" fmla="*/ 0 60000 65536"/>
            </a:gdLst>
            <a:ahLst/>
            <a:cxnLst>
              <a:cxn ang="T6">
                <a:pos x="T0" y="T1"/>
              </a:cxn>
              <a:cxn ang="T7">
                <a:pos x="T2" y="T3"/>
              </a:cxn>
              <a:cxn ang="T8">
                <a:pos x="T4" y="T5"/>
              </a:cxn>
            </a:cxnLst>
            <a:rect l="0" t="0" r="r" b="b"/>
            <a:pathLst>
              <a:path w="47" h="137">
                <a:moveTo>
                  <a:pt x="47" y="0"/>
                </a:moveTo>
                <a:lnTo>
                  <a:pt x="0" y="137"/>
                </a:lnTo>
                <a:lnTo>
                  <a:pt x="47"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63" name="Line 83"/>
          <p:cNvSpPr>
            <a:spLocks noChangeShapeType="1"/>
          </p:cNvSpPr>
          <p:nvPr/>
        </p:nvSpPr>
        <p:spPr bwMode="auto">
          <a:xfrm flipH="1">
            <a:off x="8301038" y="198438"/>
            <a:ext cx="74612" cy="217487"/>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 name="TextBox 7"/>
          <p:cNvSpPr txBox="1"/>
          <p:nvPr/>
        </p:nvSpPr>
        <p:spPr>
          <a:xfrm>
            <a:off x="2352675" y="2565400"/>
            <a:ext cx="4438650" cy="1014413"/>
          </a:xfrm>
          <a:prstGeom prst="rect">
            <a:avLst/>
          </a:prstGeom>
          <a:noFill/>
        </p:spPr>
        <p:txBody>
          <a:bodyPr wrap="none">
            <a:spAutoFit/>
          </a:bodyPr>
          <a:lstStyle/>
          <a:p>
            <a:pPr eaLnBrk="1" fontAlgn="auto" hangingPunct="1">
              <a:spcBef>
                <a:spcPts val="0"/>
              </a:spcBef>
              <a:spcAft>
                <a:spcPts val="0"/>
              </a:spcAft>
              <a:defRPr/>
            </a:pPr>
            <a:r>
              <a:rPr lang="en-US" altLang="zh-CN" sz="6000" dirty="0">
                <a:solidFill>
                  <a:schemeClr val="bg1"/>
                </a:solidFill>
                <a:effectLst>
                  <a:outerShdw blurRad="38100" dist="38100" dir="2700000" algn="tl">
                    <a:srgbClr val="000000">
                      <a:alpha val="43137"/>
                    </a:srgbClr>
                  </a:outerShdw>
                </a:effectLst>
                <a:latin typeface="Stencil" panose="040409050D0802020404" pitchFamily="82" charset="0"/>
                <a:ea typeface="+mn-ea"/>
              </a:rPr>
              <a:t>THANK YOU</a:t>
            </a:r>
            <a:endParaRPr lang="zh-CN" altLang="en-US" sz="6000" dirty="0">
              <a:solidFill>
                <a:schemeClr val="bg1"/>
              </a:solidFill>
              <a:effectLst>
                <a:outerShdw blurRad="38100" dist="38100" dir="2700000" algn="tl">
                  <a:srgbClr val="000000">
                    <a:alpha val="43137"/>
                  </a:srgbClr>
                </a:outerShdw>
              </a:effectLst>
              <a:latin typeface="Stencil" panose="040409050D0802020404" pitchFamily="82" charset="0"/>
              <a:ea typeface="+mn-ea"/>
            </a:endParaRPr>
          </a:p>
        </p:txBody>
      </p:sp>
      <p:sp>
        <p:nvSpPr>
          <p:cNvPr id="9" name="TextBox 8"/>
          <p:cNvSpPr txBox="1"/>
          <p:nvPr/>
        </p:nvSpPr>
        <p:spPr>
          <a:xfrm>
            <a:off x="403225" y="5827713"/>
            <a:ext cx="1108075" cy="369887"/>
          </a:xfrm>
          <a:prstGeom prst="rect">
            <a:avLst/>
          </a:prstGeom>
          <a:noFill/>
        </p:spPr>
        <p:txBody>
          <a:bodyPr wrap="none">
            <a:spAutoFit/>
          </a:bodyPr>
          <a:lstStyle/>
          <a:p>
            <a:pPr eaLnBrk="1" fontAlgn="auto" hangingPunct="1">
              <a:spcBef>
                <a:spcPts val="0"/>
              </a:spcBef>
              <a:spcAft>
                <a:spcPts val="0"/>
              </a:spcAft>
              <a:defRPr/>
            </a:pPr>
            <a:r>
              <a:rPr lang="zh-CN" altLang="en-US" spc="6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有关于</a:t>
            </a:r>
            <a:endParaRPr lang="zh-CN" altLang="en-US" spc="6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TextBox 9"/>
          <p:cNvSpPr txBox="1"/>
          <p:nvPr/>
        </p:nvSpPr>
        <p:spPr>
          <a:xfrm>
            <a:off x="1943100" y="5827713"/>
            <a:ext cx="1108075" cy="369887"/>
          </a:xfrm>
          <a:prstGeom prst="rect">
            <a:avLst/>
          </a:prstGeom>
          <a:noFill/>
        </p:spPr>
        <p:txBody>
          <a:bodyPr wrap="none">
            <a:spAutoFit/>
          </a:bodyPr>
          <a:lstStyle/>
          <a:p>
            <a:pPr eaLnBrk="1" fontAlgn="auto" hangingPunct="1">
              <a:spcBef>
                <a:spcPts val="0"/>
              </a:spcBef>
              <a:spcAft>
                <a:spcPts val="0"/>
              </a:spcAft>
              <a:defRPr/>
            </a:pPr>
            <a:r>
              <a:rPr lang="zh-CN" altLang="en-US" spc="6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力资源</a:t>
            </a:r>
            <a:endParaRPr lang="zh-CN" altLang="en-US" spc="6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1" name="椭圆 10"/>
          <p:cNvSpPr/>
          <p:nvPr/>
        </p:nvSpPr>
        <p:spPr>
          <a:xfrm>
            <a:off x="1471613" y="5795963"/>
            <a:ext cx="433387" cy="431800"/>
          </a:xfrm>
          <a:prstGeom prst="ellipse">
            <a:avLst/>
          </a:prstGeom>
          <a:solidFill>
            <a:srgbClr val="00429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solidFill>
                  <a:schemeClr val="bg1"/>
                </a:solidFill>
                <a:latin typeface="微软雅黑" panose="020B0503020204020204" pitchFamily="34" charset="-122"/>
                <a:ea typeface="微软雅黑" panose="020B0503020204020204" pitchFamily="34" charset="-122"/>
              </a:rPr>
              <a:t>人</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839788" y="6323013"/>
            <a:ext cx="2176462" cy="306387"/>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bg1"/>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About Human Resources</a:t>
            </a:r>
            <a:endParaRPr lang="zh-CN" altLang="en-US" sz="1400" dirty="0">
              <a:solidFill>
                <a:schemeClr val="bg1"/>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endParaRPr>
          </a:p>
        </p:txBody>
      </p:sp>
      <p:grpSp>
        <p:nvGrpSpPr>
          <p:cNvPr id="13" name="组合 12"/>
          <p:cNvGrpSpPr/>
          <p:nvPr/>
        </p:nvGrpSpPr>
        <p:grpSpPr>
          <a:xfrm>
            <a:off x="460190" y="6365882"/>
            <a:ext cx="321456" cy="189868"/>
            <a:chOff x="29699" y="773902"/>
            <a:chExt cx="321456" cy="189868"/>
          </a:xfrm>
          <a:solidFill>
            <a:schemeClr val="bg1"/>
          </a:solidFill>
        </p:grpSpPr>
        <p:sp>
          <p:nvSpPr>
            <p:cNvPr id="14" name="半闭框 13"/>
            <p:cNvSpPr/>
            <p:nvPr/>
          </p:nvSpPr>
          <p:spPr>
            <a:xfrm rot="8100000">
              <a:off x="29699" y="773902"/>
              <a:ext cx="168856" cy="189868"/>
            </a:xfrm>
            <a:prstGeom prst="halfFram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15" name="半闭框 14"/>
            <p:cNvSpPr/>
            <p:nvPr/>
          </p:nvSpPr>
          <p:spPr>
            <a:xfrm rot="8100000">
              <a:off x="182299" y="773902"/>
              <a:ext cx="168856" cy="189868"/>
            </a:xfrm>
            <a:prstGeom prst="halfFram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sp>
        <p:nvSpPr>
          <p:cNvPr id="15374" name="Freeform 7"/>
          <p:cNvSpPr/>
          <p:nvPr/>
        </p:nvSpPr>
        <p:spPr bwMode="auto">
          <a:xfrm>
            <a:off x="5311775" y="6368415"/>
            <a:ext cx="3832225" cy="215900"/>
          </a:xfrm>
          <a:custGeom>
            <a:avLst/>
            <a:gdLst>
              <a:gd name="T0" fmla="*/ 0 w 2414"/>
              <a:gd name="T1" fmla="*/ 342741250 h 136"/>
              <a:gd name="T2" fmla="*/ 2147483646 w 2414"/>
              <a:gd name="T3" fmla="*/ 342741250 h 136"/>
              <a:gd name="T4" fmla="*/ 2147483646 w 2414"/>
              <a:gd name="T5" fmla="*/ 0 h 136"/>
              <a:gd name="T6" fmla="*/ 347781563 w 2414"/>
              <a:gd name="T7" fmla="*/ 0 h 136"/>
              <a:gd name="T8" fmla="*/ 0 w 2414"/>
              <a:gd name="T9" fmla="*/ 342741250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4" h="136">
                <a:moveTo>
                  <a:pt x="0" y="136"/>
                </a:moveTo>
                <a:lnTo>
                  <a:pt x="2414" y="136"/>
                </a:lnTo>
                <a:lnTo>
                  <a:pt x="2414" y="0"/>
                </a:lnTo>
                <a:lnTo>
                  <a:pt x="138" y="0"/>
                </a:lnTo>
                <a:lnTo>
                  <a:pt x="0" y="136"/>
                </a:lnTo>
                <a:close/>
              </a:path>
            </a:pathLst>
          </a:custGeom>
          <a:solidFill>
            <a:srgbClr val="00429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矩形 19"/>
          <p:cNvSpPr/>
          <p:nvPr/>
        </p:nvSpPr>
        <p:spPr>
          <a:xfrm>
            <a:off x="7227888" y="406400"/>
            <a:ext cx="1785937" cy="215900"/>
          </a:xfrm>
          <a:prstGeom prst="rect">
            <a:avLst/>
          </a:prstGeom>
          <a:noFill/>
        </p:spPr>
        <p:txBody>
          <a:bodyPr wrap="none">
            <a:spAutoFit/>
          </a:bodyPr>
          <a:lstStyle/>
          <a:p>
            <a:pPr eaLnBrk="1" fontAlgn="auto" hangingPunct="1">
              <a:spcBef>
                <a:spcPts val="0"/>
              </a:spcBef>
              <a:spcAft>
                <a:spcPts val="0"/>
              </a:spcAft>
              <a:defRPr/>
            </a:pPr>
            <a:r>
              <a:rPr lang="en-US" altLang="zh-CN" sz="800" i="1" spc="150" dirty="0">
                <a:solidFill>
                  <a:schemeClr val="bg1">
                    <a:lumMod val="50000"/>
                  </a:schemeClr>
                </a:solidFill>
                <a:latin typeface="Arial" panose="020B0604020202020204" pitchFamily="34" charset="0"/>
                <a:ea typeface="+mn-ea"/>
                <a:cs typeface="Arial" panose="020B0604020202020204" pitchFamily="34" charset="0"/>
              </a:rPr>
              <a:t>Http:// www.rapidppt.com</a:t>
            </a:r>
            <a:endParaRPr lang="en-US" altLang="zh-CN" sz="800" i="1" spc="150" dirty="0">
              <a:solidFill>
                <a:schemeClr val="bg1">
                  <a:lumMod val="50000"/>
                </a:schemeClr>
              </a:solidFill>
              <a:latin typeface="Arial" panose="020B0604020202020204" pitchFamily="34" charset="0"/>
              <a:ea typeface="+mn-ea"/>
              <a:cs typeface="Arial" panose="020B0604020202020204" pitchFamily="34" charset="0"/>
            </a:endParaRPr>
          </a:p>
        </p:txBody>
      </p:sp>
      <p:sp>
        <p:nvSpPr>
          <p:cNvPr id="21" name="矩形 20"/>
          <p:cNvSpPr/>
          <p:nvPr/>
        </p:nvSpPr>
        <p:spPr>
          <a:xfrm>
            <a:off x="6975475" y="76200"/>
            <a:ext cx="1341438" cy="461963"/>
          </a:xfrm>
          <a:prstGeom prst="rect">
            <a:avLst/>
          </a:prstGeom>
          <a:noFill/>
        </p:spPr>
        <p:txBody>
          <a:bodyPr wrap="none">
            <a:spAutoFit/>
          </a:bodyPr>
          <a:lstStyle/>
          <a:p>
            <a:pPr eaLnBrk="1" fontAlgn="auto" hangingPunct="1">
              <a:spcBef>
                <a:spcPts val="0"/>
              </a:spcBef>
              <a:spcAft>
                <a:spcPts val="0"/>
              </a:spcAft>
              <a:defRPr/>
            </a:pPr>
            <a:r>
              <a:rPr lang="en-US" altLang="zh-CN" sz="2400" i="1" spc="150" dirty="0">
                <a:solidFill>
                  <a:schemeClr val="tx1">
                    <a:lumMod val="65000"/>
                    <a:lumOff val="35000"/>
                  </a:schemeClr>
                </a:solidFill>
                <a:latin typeface="Arial" panose="020B0604020202020204" pitchFamily="34" charset="0"/>
                <a:ea typeface="+mn-ea"/>
                <a:cs typeface="Arial" panose="020B0604020202020204" pitchFamily="34" charset="0"/>
              </a:rPr>
              <a:t>ABOUT</a:t>
            </a:r>
            <a:endParaRPr lang="en-US" altLang="zh-CN" sz="2400" i="1" spc="150" dirty="0">
              <a:solidFill>
                <a:schemeClr val="tx1">
                  <a:lumMod val="65000"/>
                  <a:lumOff val="35000"/>
                </a:schemeClr>
              </a:solidFill>
              <a:latin typeface="Arial" panose="020B0604020202020204" pitchFamily="34" charset="0"/>
              <a:ea typeface="+mn-ea"/>
              <a:cs typeface="Arial" panose="020B0604020202020204" pitchFamily="34" charset="0"/>
            </a:endParaRPr>
          </a:p>
        </p:txBody>
      </p:sp>
      <p:pic>
        <p:nvPicPr>
          <p:cNvPr id="1537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70900" y="190500"/>
            <a:ext cx="488950"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937</Words>
  <Application>WPS 演示</Application>
  <PresentationFormat>全屏显示(4:3)</PresentationFormat>
  <Paragraphs>178</Paragraphs>
  <Slides>8</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宋体</vt:lpstr>
      <vt:lpstr>Wingdings</vt:lpstr>
      <vt:lpstr>Calibri</vt:lpstr>
      <vt:lpstr>微软雅黑</vt:lpstr>
      <vt:lpstr>Stencil</vt:lpstr>
      <vt:lpstr>Shruti</vt:lpstr>
      <vt:lpstr>华文细黑</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www.rapidppt.com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锐普PPT</dc:creator>
  <dc:description>本素材由锐普原创，版权受国家法律保护，仅授权购买者本人使用，为了您个人和锐普的利益，请勿复制、传播、销售，否则将承担法律责任。</dc:description>
  <cp:lastModifiedBy>荷语默</cp:lastModifiedBy>
  <cp:revision>5</cp:revision>
  <dcterms:created xsi:type="dcterms:W3CDTF">2012-08-06T09:12:00Z</dcterms:created>
  <dcterms:modified xsi:type="dcterms:W3CDTF">2018-08-28T06:40:34Z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