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3" r:id="rId7"/>
    <p:sldId id="260" r:id="rId8"/>
    <p:sldId id="261" r:id="rId9"/>
    <p:sldId id="262" r:id="rId10"/>
  </p:sldIdLst>
  <p:sldSz cx="9144000" cy="5143500" type="screen16x9"/>
  <p:notesSz cx="6858000" cy="9144000"/>
  <p:embeddedFontLst>
    <p:embeddedFont>
      <p:font typeface="微软雅黑" panose="020B0503020204020204" pitchFamily="34" charset="-122"/>
      <p:regular r:id="rId15"/>
    </p:embeddedFont>
    <p:embeddedFont>
      <p:font typeface="Arial Black" panose="020B0A04020102020204" pitchFamily="34" charset="0"/>
      <p:bold r:id="rId16"/>
    </p:embeddedFont>
    <p:embeddedFont>
      <p:font typeface="Broadway" panose="04040905080B02020502" pitchFamily="82" charset="0"/>
      <p:regular r:id="rId17"/>
    </p:embeddedFont>
    <p:embeddedFont>
      <p:font typeface="方正超粗黑简体" panose="03000509000000000000" pitchFamily="65" charset="-122"/>
      <p:regular r:id="rId18"/>
    </p:embeddedFont>
    <p:embeddedFont>
      <p:font typeface="Dotum" panose="020B0600000101010101" pitchFamily="34" charset="-127"/>
      <p:regular r:id="rId19"/>
    </p:embeddedFont>
    <p:embeddedFont>
      <p:font typeface="等线" panose="02010600030101010101" charset="-122"/>
      <p:regular r:id="rId20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5" autoAdjust="0"/>
    <p:restoredTop sz="94660"/>
  </p:normalViewPr>
  <p:slideViewPr>
    <p:cSldViewPr showGuides="1">
      <p:cViewPr varScale="1">
        <p:scale>
          <a:sx n="110" d="100"/>
          <a:sy n="110" d="100"/>
        </p:scale>
        <p:origin x="797" y="62"/>
      </p:cViewPr>
      <p:guideLst>
        <p:guide orient="horz" pos="1620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F2E3D2E-29C5-447E-B0AE-A0ABD4F8085C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37F40B6-D1D7-44E1-AAE7-ECC07780D47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23EE8995-F557-4C75-9121-AC2DC5061679}" type="datetimeFigureOut">
              <a:rPr lang="zh-CN" altLang="en-US"/>
            </a:fld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E04E65FA-F258-4FD9-B3C8-959B019653F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A41617DD-6729-4F54-8277-312479E7FD01}" type="datetimeFigureOut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C3920760-0FCD-45AD-A065-BD1C601F3C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7430D32B-AEF2-4BF8-B537-589F84D91A5B}" type="datetimeFigureOut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D4C77CA3-484D-4982-A82C-9839F29DAD9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4045583-4AD3-4DC0-98DA-39522423A04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9E6FE79-2F85-4605-BEA4-DAD4B5E21E6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92C49AA5-AF11-45AD-A2A2-3BD4C8EFE0E4}" type="datetimeFigureOut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5B8AEA79-E11C-4F2C-A95A-63558178B79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C78E77F8-20D5-4AE5-B8CB-60DB6D818DED}" type="datetimeFigureOut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2A3DED25-472B-4D78-9A80-36D35FCA344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C7189AF7-6448-49CD-A72C-42FFB8CDC268}" type="datetimeFigureOut">
              <a:rPr lang="zh-CN" altLang="en-US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861DE933-DF1E-44D7-BF5B-9B40CE6B7B3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0BB845F5-703D-48B7-896D-FE9306C6C962}" type="datetimeFigureOut">
              <a:rPr lang="zh-CN" altLang="en-US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10A975F1-F6B2-4DBC-8B96-8E9E22285D3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8CC2AB1B-CD7A-4B35-8E33-AE6098721282}" type="datetimeFigureOut">
              <a:rPr lang="zh-CN" altLang="en-US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07CB6D64-12F9-4AF3-8868-DA0B41DB7D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4358D25A-FFC1-4F41-9126-94431978799F}" type="datetimeFigureOut">
              <a:rPr lang="zh-CN" altLang="en-US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7D761F18-7D80-49BC-8DEC-BDBD3559C5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07478E50-22BF-4627-8F82-C0BA48B81085}" type="datetimeFigureOut">
              <a:rPr lang="zh-CN" altLang="en-US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10807D45-839B-4329-B865-4EDD5BCE1D1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D5E98B83-E044-4793-9700-ECB6E4FF0496}" type="datetimeFigureOut">
              <a:rPr lang="zh-CN" altLang="en-US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C9F60291-017C-457C-8F9E-9B4F79842AE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圆角矩形 47"/>
          <p:cNvSpPr/>
          <p:nvPr userDrawn="1"/>
        </p:nvSpPr>
        <p:spPr>
          <a:xfrm>
            <a:off x="250825" y="411163"/>
            <a:ext cx="8647113" cy="4656137"/>
          </a:xfrm>
          <a:prstGeom prst="roundRect">
            <a:avLst>
              <a:gd name="adj" fmla="val 24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1029" name="图片 4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838575" y="0"/>
            <a:ext cx="1336675" cy="12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050" y="2363788"/>
            <a:ext cx="9134475" cy="841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050" y="3822700"/>
            <a:ext cx="9134475" cy="841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04155" y="1053179"/>
            <a:ext cx="7335690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sz="10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200" dirty="0" smtClean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Arial Black" panose="020B0A04020102020204" pitchFamily="34" charset="0"/>
              </a:rPr>
              <a:t>BUSINESS</a:t>
            </a:r>
            <a:endParaRPr lang="en-US" altLang="zh-CN" sz="9200" dirty="0" smtClean="0"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5365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463" y="2617788"/>
            <a:ext cx="1208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5" y="2576513"/>
            <a:ext cx="1208088" cy="110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238" y="1389063"/>
            <a:ext cx="2549525" cy="229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00" y="2576513"/>
            <a:ext cx="1208088" cy="110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63" y="2617788"/>
            <a:ext cx="1208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2576513"/>
            <a:ext cx="1208088" cy="110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1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2576513"/>
            <a:ext cx="1208088" cy="110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065213" y="1887538"/>
            <a:ext cx="2805112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0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 </a:t>
            </a:r>
            <a:endParaRPr lang="en-US" altLang="zh-CN" sz="30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373" name="组合 15"/>
          <p:cNvGrpSpPr/>
          <p:nvPr/>
        </p:nvGrpSpPr>
        <p:grpSpPr bwMode="auto">
          <a:xfrm>
            <a:off x="3368675" y="3898900"/>
            <a:ext cx="4032250" cy="611188"/>
            <a:chOff x="4409220" y="3898573"/>
            <a:chExt cx="4032021" cy="610456"/>
          </a:xfrm>
        </p:grpSpPr>
        <p:sp>
          <p:nvSpPr>
            <p:cNvPr id="17" name="矩形 16"/>
            <p:cNvSpPr>
              <a:spLocks noChangeArrowheads="1"/>
            </p:cNvSpPr>
            <p:nvPr/>
          </p:nvSpPr>
          <p:spPr bwMode="auto">
            <a:xfrm>
              <a:off x="4409220" y="3898573"/>
              <a:ext cx="4032021" cy="461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上海锐普广告有限公司</a:t>
              </a:r>
              <a:endPara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5396" name="TextBox 83"/>
            <p:cNvSpPr txBox="1">
              <a:spLocks noChangeArrowheads="1"/>
            </p:cNvSpPr>
            <p:nvPr/>
          </p:nvSpPr>
          <p:spPr bwMode="auto">
            <a:xfrm>
              <a:off x="6676876" y="4262828"/>
              <a:ext cx="1764365" cy="246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zh-CN" altLang="en-US" sz="1000">
                  <a:solidFill>
                    <a:srgbClr val="BFBFBF"/>
                  </a:solidFill>
                  <a:ea typeface="微软雅黑" panose="020B0503020204020204" pitchFamily="34" charset="-122"/>
                </a:rPr>
                <a:t>适用于商务及相关类别演示</a:t>
              </a:r>
              <a:endParaRPr lang="zh-CN" altLang="en-US" sz="1000">
                <a:solidFill>
                  <a:srgbClr val="BFBFBF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15374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463" y="2197100"/>
            <a:ext cx="985837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75" name="组合 19"/>
          <p:cNvGrpSpPr/>
          <p:nvPr/>
        </p:nvGrpSpPr>
        <p:grpSpPr bwMode="auto">
          <a:xfrm>
            <a:off x="1943100" y="3268663"/>
            <a:ext cx="958850" cy="407987"/>
            <a:chOff x="1991472" y="3218526"/>
            <a:chExt cx="957783" cy="408430"/>
          </a:xfrm>
        </p:grpSpPr>
        <p:grpSp>
          <p:nvGrpSpPr>
            <p:cNvPr id="15391" name="组合 9"/>
            <p:cNvGrpSpPr/>
            <p:nvPr/>
          </p:nvGrpSpPr>
          <p:grpSpPr bwMode="auto">
            <a:xfrm>
              <a:off x="1991472" y="3380564"/>
              <a:ext cx="957783" cy="246392"/>
              <a:chOff x="7236754" y="421969"/>
              <a:chExt cx="957783" cy="246554"/>
            </a:xfrm>
          </p:grpSpPr>
          <p:sp>
            <p:nvSpPr>
              <p:cNvPr id="15393" name="TextBox 16"/>
              <p:cNvSpPr txBox="1">
                <a:spLocks noChangeArrowheads="1"/>
              </p:cNvSpPr>
              <p:nvPr/>
            </p:nvSpPr>
            <p:spPr bwMode="auto">
              <a:xfrm>
                <a:off x="7236754" y="421969"/>
                <a:ext cx="957783" cy="246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>
                    <a:latin typeface="Arial Black" panose="020B0A04020102020204" pitchFamily="34" charset="0"/>
                    <a:ea typeface="微软雅黑" panose="020B0503020204020204" pitchFamily="34" charset="-122"/>
                  </a:rPr>
                  <a:t>Integrity</a:t>
                </a:r>
                <a:endParaRPr lang="en-US" altLang="zh-CN" sz="1000"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右箭头 23"/>
              <p:cNvSpPr/>
              <p:nvPr/>
            </p:nvSpPr>
            <p:spPr bwMode="auto">
              <a:xfrm>
                <a:off x="7950334" y="487233"/>
                <a:ext cx="120516" cy="116090"/>
              </a:xfrm>
              <a:prstGeom prst="rightArrow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5392" name="TextBox 21"/>
            <p:cNvSpPr txBox="1">
              <a:spLocks noChangeArrowheads="1"/>
            </p:cNvSpPr>
            <p:nvPr/>
          </p:nvSpPr>
          <p:spPr bwMode="auto">
            <a:xfrm>
              <a:off x="2248361" y="3218526"/>
              <a:ext cx="456691" cy="246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诚信</a:t>
              </a:r>
              <a:endPara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376" name="组合 24"/>
          <p:cNvGrpSpPr/>
          <p:nvPr/>
        </p:nvGrpSpPr>
        <p:grpSpPr bwMode="auto">
          <a:xfrm>
            <a:off x="2600325" y="2732088"/>
            <a:ext cx="974725" cy="422275"/>
            <a:chOff x="2552218" y="2732123"/>
            <a:chExt cx="974858" cy="421482"/>
          </a:xfrm>
        </p:grpSpPr>
        <p:grpSp>
          <p:nvGrpSpPr>
            <p:cNvPr id="15387" name="组合 12"/>
            <p:cNvGrpSpPr/>
            <p:nvPr/>
          </p:nvGrpSpPr>
          <p:grpSpPr bwMode="auto">
            <a:xfrm>
              <a:off x="2552218" y="2732123"/>
              <a:ext cx="974858" cy="245600"/>
              <a:chOff x="7095992" y="421981"/>
              <a:chExt cx="974858" cy="245600"/>
            </a:xfrm>
          </p:grpSpPr>
          <p:sp>
            <p:nvSpPr>
              <p:cNvPr id="15389" name="TextBox 16"/>
              <p:cNvSpPr txBox="1">
                <a:spLocks noChangeArrowheads="1"/>
              </p:cNvSpPr>
              <p:nvPr/>
            </p:nvSpPr>
            <p:spPr bwMode="auto">
              <a:xfrm>
                <a:off x="7095992" y="421981"/>
                <a:ext cx="924051" cy="245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>
                    <a:latin typeface="Arial Black" panose="020B0A04020102020204" pitchFamily="34" charset="0"/>
                    <a:ea typeface="微软雅黑" panose="020B0503020204020204" pitchFamily="34" charset="-122"/>
                  </a:rPr>
                  <a:t>Innovation</a:t>
                </a:r>
                <a:endParaRPr lang="en-US" altLang="zh-CN" sz="1000"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右箭头 28"/>
              <p:cNvSpPr/>
              <p:nvPr/>
            </p:nvSpPr>
            <p:spPr bwMode="auto">
              <a:xfrm>
                <a:off x="7950184" y="486946"/>
                <a:ext cx="120666" cy="115670"/>
              </a:xfrm>
              <a:prstGeom prst="rightArrow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5388" name="TextBox 26"/>
            <p:cNvSpPr txBox="1">
              <a:spLocks noChangeArrowheads="1"/>
            </p:cNvSpPr>
            <p:nvPr/>
          </p:nvSpPr>
          <p:spPr bwMode="auto">
            <a:xfrm>
              <a:off x="2853884" y="2908004"/>
              <a:ext cx="441385" cy="245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创新</a:t>
              </a:r>
              <a:endPara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377" name="组合 29"/>
          <p:cNvGrpSpPr/>
          <p:nvPr/>
        </p:nvGrpSpPr>
        <p:grpSpPr bwMode="auto">
          <a:xfrm>
            <a:off x="5418138" y="2722563"/>
            <a:ext cx="1081087" cy="431800"/>
            <a:chOff x="5313754" y="2658440"/>
            <a:chExt cx="1080745" cy="430626"/>
          </a:xfrm>
        </p:grpSpPr>
        <p:grpSp>
          <p:nvGrpSpPr>
            <p:cNvPr id="15383" name="组合 15"/>
            <p:cNvGrpSpPr/>
            <p:nvPr/>
          </p:nvGrpSpPr>
          <p:grpSpPr bwMode="auto">
            <a:xfrm>
              <a:off x="5313754" y="2658440"/>
              <a:ext cx="1080745" cy="246221"/>
              <a:chOff x="7042058" y="421981"/>
              <a:chExt cx="1080745" cy="246221"/>
            </a:xfrm>
          </p:grpSpPr>
          <p:sp>
            <p:nvSpPr>
              <p:cNvPr id="15385" name="TextBox 32"/>
              <p:cNvSpPr txBox="1">
                <a:spLocks noChangeArrowheads="1"/>
              </p:cNvSpPr>
              <p:nvPr/>
            </p:nvSpPr>
            <p:spPr bwMode="auto">
              <a:xfrm>
                <a:off x="7042058" y="421981"/>
                <a:ext cx="1080745" cy="2469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>
                    <a:latin typeface="Arial Black" panose="020B0A04020102020204" pitchFamily="34" charset="0"/>
                    <a:ea typeface="微软雅黑" panose="020B0503020204020204" pitchFamily="34" charset="-122"/>
                  </a:rPr>
                  <a:t>Performance</a:t>
                </a:r>
                <a:endParaRPr lang="en-US" altLang="zh-CN" sz="1000"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右箭头 33"/>
              <p:cNvSpPr/>
              <p:nvPr/>
            </p:nvSpPr>
            <p:spPr bwMode="auto">
              <a:xfrm>
                <a:off x="7949821" y="486891"/>
                <a:ext cx="120612" cy="117156"/>
              </a:xfrm>
              <a:prstGeom prst="rightArrow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5384" name="TextBox 31"/>
            <p:cNvSpPr txBox="1">
              <a:spLocks noChangeArrowheads="1"/>
            </p:cNvSpPr>
            <p:nvPr/>
          </p:nvSpPr>
          <p:spPr bwMode="auto">
            <a:xfrm>
              <a:off x="5669242" y="2842089"/>
              <a:ext cx="441185" cy="2469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业绩</a:t>
              </a:r>
              <a:endPara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378" name="组合 34"/>
          <p:cNvGrpSpPr/>
          <p:nvPr/>
        </p:nvGrpSpPr>
        <p:grpSpPr bwMode="auto">
          <a:xfrm>
            <a:off x="6257925" y="3275013"/>
            <a:ext cx="863600" cy="401637"/>
            <a:chOff x="6390507" y="3275591"/>
            <a:chExt cx="863660" cy="401668"/>
          </a:xfrm>
        </p:grpSpPr>
        <p:grpSp>
          <p:nvGrpSpPr>
            <p:cNvPr id="15379" name="组合 21"/>
            <p:cNvGrpSpPr/>
            <p:nvPr/>
          </p:nvGrpSpPr>
          <p:grpSpPr bwMode="auto">
            <a:xfrm>
              <a:off x="6390507" y="3431038"/>
              <a:ext cx="863660" cy="246221"/>
              <a:chOff x="7207190" y="421981"/>
              <a:chExt cx="863660" cy="246221"/>
            </a:xfrm>
          </p:grpSpPr>
          <p:sp>
            <p:nvSpPr>
              <p:cNvPr id="15381" name="TextBox 16"/>
              <p:cNvSpPr txBox="1">
                <a:spLocks noChangeArrowheads="1"/>
              </p:cNvSpPr>
              <p:nvPr/>
            </p:nvSpPr>
            <p:spPr bwMode="auto">
              <a:xfrm>
                <a:off x="7207190" y="422121"/>
                <a:ext cx="811269" cy="2460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>
                    <a:latin typeface="Arial Black" panose="020B0A04020102020204" pitchFamily="34" charset="0"/>
                    <a:ea typeface="微软雅黑" panose="020B0503020204020204" pitchFamily="34" charset="-122"/>
                  </a:rPr>
                  <a:t>Harmony</a:t>
                </a:r>
                <a:endParaRPr lang="en-US" altLang="zh-CN" sz="1000"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右箭头 38"/>
              <p:cNvSpPr/>
              <p:nvPr/>
            </p:nvSpPr>
            <p:spPr bwMode="auto">
              <a:xfrm>
                <a:off x="7950192" y="487213"/>
                <a:ext cx="120658" cy="115897"/>
              </a:xfrm>
              <a:prstGeom prst="rightArrow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5380" name="TextBox 36"/>
            <p:cNvSpPr txBox="1">
              <a:spLocks noChangeArrowheads="1"/>
            </p:cNvSpPr>
            <p:nvPr/>
          </p:nvSpPr>
          <p:spPr bwMode="auto">
            <a:xfrm>
              <a:off x="6638174" y="3275591"/>
              <a:ext cx="441356" cy="2460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和谐</a:t>
              </a:r>
              <a:endPara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426917" y="512512"/>
            <a:ext cx="9829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alpha val="6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  言</a:t>
            </a:r>
            <a:endParaRPr lang="zh-CN" altLang="en-US" sz="2400" dirty="0">
              <a:solidFill>
                <a:schemeClr val="tx1">
                  <a:alpha val="6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1312863" y="1524000"/>
            <a:ext cx="646747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6" name="矩形 3"/>
          <p:cNvSpPr>
            <a:spLocks noChangeArrowheads="1"/>
          </p:cNvSpPr>
          <p:nvPr/>
        </p:nvSpPr>
        <p:spPr bwMode="auto">
          <a:xfrm>
            <a:off x="1312863" y="2989263"/>
            <a:ext cx="64992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/>
              <a:t>RAPIDPPT, the leader of professional PPT designer in China. </a:t>
            </a:r>
            <a:endParaRPr lang="en-US" altLang="zh-CN" sz="1200"/>
          </a:p>
          <a:p>
            <a:pPr eaLnBrk="1" hangingPunct="1"/>
            <a:r>
              <a:rPr lang="en-US" altLang="zh-CN" sz="1200"/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200"/>
          </a:p>
          <a:p>
            <a:pPr eaLnBrk="1" hangingPunct="1"/>
            <a:r>
              <a:rPr lang="en-US" altLang="zh-CN" sz="1200"/>
              <a:t>Here we got China’s largest original PPT material, and the strongest PPT producing team. We got the training for everyone who wants to rapidly improve their PPT skills. </a:t>
            </a:r>
            <a:endParaRPr lang="en-US" altLang="zh-CN" sz="1200"/>
          </a:p>
          <a:p>
            <a:pPr eaLnBrk="1" hangingPunct="1"/>
            <a:r>
              <a:rPr lang="en-US" altLang="zh-CN" sz="1200"/>
              <a:t>Our PPT is clear, beautiful, creative, valuable which have brought unexpected value to our hundreds of clients</a:t>
            </a:r>
            <a:endParaRPr lang="en-US" altLang="zh-CN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组合 1"/>
          <p:cNvGrpSpPr/>
          <p:nvPr/>
        </p:nvGrpSpPr>
        <p:grpSpPr bwMode="auto">
          <a:xfrm>
            <a:off x="2500313" y="2081213"/>
            <a:ext cx="4673600" cy="415925"/>
            <a:chOff x="1699355" y="1615761"/>
            <a:chExt cx="4672873" cy="415478"/>
          </a:xfrm>
        </p:grpSpPr>
        <p:sp>
          <p:nvSpPr>
            <p:cNvPr id="3" name="梯形 2"/>
            <p:cNvSpPr/>
            <p:nvPr/>
          </p:nvSpPr>
          <p:spPr bwMode="auto">
            <a:xfrm rot="5400000" flipV="1">
              <a:off x="3828052" y="-512936"/>
              <a:ext cx="415478" cy="4672873"/>
            </a:xfrm>
            <a:prstGeom prst="trapezoid">
              <a:avLst>
                <a:gd name="adj" fmla="val 0"/>
              </a:avLst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99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" name="Rectangle 8"/>
            <p:cNvSpPr>
              <a:spLocks noChangeArrowheads="1"/>
            </p:cNvSpPr>
            <p:nvPr/>
          </p:nvSpPr>
          <p:spPr bwMode="auto">
            <a:xfrm>
              <a:off x="3004077" y="1682364"/>
              <a:ext cx="1725344" cy="3076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/>
                      </a:gs>
                      <a:gs pos="5000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点击添加标文本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459" name="组合 4"/>
          <p:cNvGrpSpPr/>
          <p:nvPr/>
        </p:nvGrpSpPr>
        <p:grpSpPr bwMode="auto">
          <a:xfrm>
            <a:off x="2500313" y="2868613"/>
            <a:ext cx="4673600" cy="415925"/>
            <a:chOff x="1699355" y="1615761"/>
            <a:chExt cx="4672873" cy="415478"/>
          </a:xfrm>
        </p:grpSpPr>
        <p:sp>
          <p:nvSpPr>
            <p:cNvPr id="6" name="梯形 5"/>
            <p:cNvSpPr/>
            <p:nvPr/>
          </p:nvSpPr>
          <p:spPr bwMode="auto">
            <a:xfrm rot="5400000" flipV="1">
              <a:off x="3828052" y="-512936"/>
              <a:ext cx="415478" cy="4672873"/>
            </a:xfrm>
            <a:prstGeom prst="trapezoid">
              <a:avLst>
                <a:gd name="adj" fmla="val 0"/>
              </a:avLst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99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3004077" y="1682364"/>
              <a:ext cx="1725344" cy="3076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/>
                      </a:gs>
                      <a:gs pos="5000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点击添加标文本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460" name="组合 7"/>
          <p:cNvGrpSpPr/>
          <p:nvPr/>
        </p:nvGrpSpPr>
        <p:grpSpPr bwMode="auto">
          <a:xfrm>
            <a:off x="2500313" y="3656013"/>
            <a:ext cx="4673600" cy="415925"/>
            <a:chOff x="1699355" y="1615761"/>
            <a:chExt cx="4672873" cy="415478"/>
          </a:xfrm>
        </p:grpSpPr>
        <p:sp>
          <p:nvSpPr>
            <p:cNvPr id="9" name="梯形 8"/>
            <p:cNvSpPr/>
            <p:nvPr/>
          </p:nvSpPr>
          <p:spPr bwMode="auto">
            <a:xfrm rot="5400000" flipV="1">
              <a:off x="3828052" y="-512936"/>
              <a:ext cx="415478" cy="4672873"/>
            </a:xfrm>
            <a:prstGeom prst="trapezoid">
              <a:avLst>
                <a:gd name="adj" fmla="val 0"/>
              </a:avLst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99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004077" y="1682364"/>
              <a:ext cx="1725344" cy="3076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/>
                      </a:gs>
                      <a:gs pos="5000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点击添加标文本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461" name="组合 10"/>
          <p:cNvGrpSpPr/>
          <p:nvPr/>
        </p:nvGrpSpPr>
        <p:grpSpPr bwMode="auto">
          <a:xfrm>
            <a:off x="1851025" y="2655888"/>
            <a:ext cx="846138" cy="784225"/>
            <a:chOff x="713623" y="3613404"/>
            <a:chExt cx="1545502" cy="784580"/>
          </a:xfrm>
        </p:grpSpPr>
        <p:sp>
          <p:nvSpPr>
            <p:cNvPr id="12" name="五边形 112"/>
            <p:cNvSpPr/>
            <p:nvPr/>
          </p:nvSpPr>
          <p:spPr bwMode="auto">
            <a:xfrm>
              <a:off x="713623" y="3818284"/>
              <a:ext cx="1545502" cy="422466"/>
            </a:xfrm>
            <a:custGeom>
              <a:avLst/>
              <a:gdLst>
                <a:gd name="connsiteX0" fmla="*/ 0 w 1107074"/>
                <a:gd name="connsiteY0" fmla="*/ 0 h 515244"/>
                <a:gd name="connsiteX1" fmla="*/ 849452 w 1107074"/>
                <a:gd name="connsiteY1" fmla="*/ 0 h 515244"/>
                <a:gd name="connsiteX2" fmla="*/ 1107074 w 1107074"/>
                <a:gd name="connsiteY2" fmla="*/ 257622 h 515244"/>
                <a:gd name="connsiteX3" fmla="*/ 849452 w 1107074"/>
                <a:gd name="connsiteY3" fmla="*/ 515244 h 515244"/>
                <a:gd name="connsiteX4" fmla="*/ 0 w 1107074"/>
                <a:gd name="connsiteY4" fmla="*/ 515244 h 515244"/>
                <a:gd name="connsiteX5" fmla="*/ 0 w 1107074"/>
                <a:gd name="connsiteY5" fmla="*/ 0 h 515244"/>
                <a:gd name="connsiteX0-1" fmla="*/ 9692 w 1116766"/>
                <a:gd name="connsiteY0-2" fmla="*/ 0 h 515244"/>
                <a:gd name="connsiteX1-3" fmla="*/ 859144 w 1116766"/>
                <a:gd name="connsiteY1-4" fmla="*/ 0 h 515244"/>
                <a:gd name="connsiteX2-5" fmla="*/ 1116766 w 1116766"/>
                <a:gd name="connsiteY2-6" fmla="*/ 257622 h 515244"/>
                <a:gd name="connsiteX3-7" fmla="*/ 859144 w 1116766"/>
                <a:gd name="connsiteY3-8" fmla="*/ 515244 h 515244"/>
                <a:gd name="connsiteX4-9" fmla="*/ 9692 w 1116766"/>
                <a:gd name="connsiteY4-10" fmla="*/ 515244 h 515244"/>
                <a:gd name="connsiteX5-11" fmla="*/ 0 w 1116766"/>
                <a:gd name="connsiteY5-12" fmla="*/ 275927 h 515244"/>
                <a:gd name="connsiteX6" fmla="*/ 9692 w 1116766"/>
                <a:gd name="connsiteY6" fmla="*/ 0 h 515244"/>
                <a:gd name="connsiteX0-13" fmla="*/ 0 w 1107074"/>
                <a:gd name="connsiteY0-14" fmla="*/ 0 h 515244"/>
                <a:gd name="connsiteX1-15" fmla="*/ 849452 w 1107074"/>
                <a:gd name="connsiteY1-16" fmla="*/ 0 h 515244"/>
                <a:gd name="connsiteX2-17" fmla="*/ 1107074 w 1107074"/>
                <a:gd name="connsiteY2-18" fmla="*/ 257622 h 515244"/>
                <a:gd name="connsiteX3-19" fmla="*/ 849452 w 1107074"/>
                <a:gd name="connsiteY3-20" fmla="*/ 515244 h 515244"/>
                <a:gd name="connsiteX4-21" fmla="*/ 0 w 1107074"/>
                <a:gd name="connsiteY4-22" fmla="*/ 515244 h 515244"/>
                <a:gd name="connsiteX5-23" fmla="*/ 226528 w 1107074"/>
                <a:gd name="connsiteY5-24" fmla="*/ 275927 h 515244"/>
                <a:gd name="connsiteX6-25" fmla="*/ 0 w 1107074"/>
                <a:gd name="connsiteY6-26" fmla="*/ 0 h 5152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25" y="connsiteY6-26"/>
                </a:cxn>
              </a:cxnLst>
              <a:rect l="l" t="t" r="r" b="b"/>
              <a:pathLst>
                <a:path w="1107074" h="515244">
                  <a:moveTo>
                    <a:pt x="0" y="0"/>
                  </a:moveTo>
                  <a:lnTo>
                    <a:pt x="849452" y="0"/>
                  </a:lnTo>
                  <a:lnTo>
                    <a:pt x="1107074" y="257622"/>
                  </a:lnTo>
                  <a:lnTo>
                    <a:pt x="849452" y="515244"/>
                  </a:lnTo>
                  <a:lnTo>
                    <a:pt x="0" y="515244"/>
                  </a:lnTo>
                  <a:lnTo>
                    <a:pt x="226528" y="275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6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dirty="0">
                <a:latin typeface="Arial" panose="020B0604020202020204" pitchFamily="34" charset="0"/>
              </a:endParaRPr>
            </a:p>
          </p:txBody>
        </p:sp>
        <p:sp>
          <p:nvSpPr>
            <p:cNvPr id="13" name="矩形 33"/>
            <p:cNvSpPr>
              <a:spLocks noChangeArrowheads="1"/>
            </p:cNvSpPr>
            <p:nvPr/>
          </p:nvSpPr>
          <p:spPr bwMode="auto">
            <a:xfrm>
              <a:off x="965891" y="3613404"/>
              <a:ext cx="933680" cy="784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500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Broadway" panose="04040905080B02020502" pitchFamily="82" charset="0"/>
                  <a:ea typeface="方正超粗黑简体" panose="03000509000000000000" pitchFamily="65" charset="-122"/>
                </a:rPr>
                <a:t>2</a:t>
              </a:r>
              <a:endParaRPr lang="en-US" altLang="zh-CN" sz="45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roadway" panose="04040905080B02020502" pitchFamily="82" charset="0"/>
                <a:ea typeface="方正超粗黑简体" panose="03000509000000000000" pitchFamily="65" charset="-122"/>
              </a:endParaRPr>
            </a:p>
          </p:txBody>
        </p:sp>
      </p:grpSp>
      <p:grpSp>
        <p:nvGrpSpPr>
          <p:cNvPr id="19462" name="组合 10"/>
          <p:cNvGrpSpPr/>
          <p:nvPr/>
        </p:nvGrpSpPr>
        <p:grpSpPr bwMode="auto">
          <a:xfrm>
            <a:off x="1851025" y="3443288"/>
            <a:ext cx="846138" cy="784225"/>
            <a:chOff x="713623" y="3613404"/>
            <a:chExt cx="1545502" cy="784580"/>
          </a:xfrm>
        </p:grpSpPr>
        <p:sp>
          <p:nvSpPr>
            <p:cNvPr id="15" name="五边形 112"/>
            <p:cNvSpPr/>
            <p:nvPr/>
          </p:nvSpPr>
          <p:spPr bwMode="auto">
            <a:xfrm>
              <a:off x="713623" y="3818284"/>
              <a:ext cx="1545502" cy="422466"/>
            </a:xfrm>
            <a:custGeom>
              <a:avLst/>
              <a:gdLst>
                <a:gd name="connsiteX0" fmla="*/ 0 w 1107074"/>
                <a:gd name="connsiteY0" fmla="*/ 0 h 515244"/>
                <a:gd name="connsiteX1" fmla="*/ 849452 w 1107074"/>
                <a:gd name="connsiteY1" fmla="*/ 0 h 515244"/>
                <a:gd name="connsiteX2" fmla="*/ 1107074 w 1107074"/>
                <a:gd name="connsiteY2" fmla="*/ 257622 h 515244"/>
                <a:gd name="connsiteX3" fmla="*/ 849452 w 1107074"/>
                <a:gd name="connsiteY3" fmla="*/ 515244 h 515244"/>
                <a:gd name="connsiteX4" fmla="*/ 0 w 1107074"/>
                <a:gd name="connsiteY4" fmla="*/ 515244 h 515244"/>
                <a:gd name="connsiteX5" fmla="*/ 0 w 1107074"/>
                <a:gd name="connsiteY5" fmla="*/ 0 h 515244"/>
                <a:gd name="connsiteX0-1" fmla="*/ 9692 w 1116766"/>
                <a:gd name="connsiteY0-2" fmla="*/ 0 h 515244"/>
                <a:gd name="connsiteX1-3" fmla="*/ 859144 w 1116766"/>
                <a:gd name="connsiteY1-4" fmla="*/ 0 h 515244"/>
                <a:gd name="connsiteX2-5" fmla="*/ 1116766 w 1116766"/>
                <a:gd name="connsiteY2-6" fmla="*/ 257622 h 515244"/>
                <a:gd name="connsiteX3-7" fmla="*/ 859144 w 1116766"/>
                <a:gd name="connsiteY3-8" fmla="*/ 515244 h 515244"/>
                <a:gd name="connsiteX4-9" fmla="*/ 9692 w 1116766"/>
                <a:gd name="connsiteY4-10" fmla="*/ 515244 h 515244"/>
                <a:gd name="connsiteX5-11" fmla="*/ 0 w 1116766"/>
                <a:gd name="connsiteY5-12" fmla="*/ 275927 h 515244"/>
                <a:gd name="connsiteX6" fmla="*/ 9692 w 1116766"/>
                <a:gd name="connsiteY6" fmla="*/ 0 h 515244"/>
                <a:gd name="connsiteX0-13" fmla="*/ 0 w 1107074"/>
                <a:gd name="connsiteY0-14" fmla="*/ 0 h 515244"/>
                <a:gd name="connsiteX1-15" fmla="*/ 849452 w 1107074"/>
                <a:gd name="connsiteY1-16" fmla="*/ 0 h 515244"/>
                <a:gd name="connsiteX2-17" fmla="*/ 1107074 w 1107074"/>
                <a:gd name="connsiteY2-18" fmla="*/ 257622 h 515244"/>
                <a:gd name="connsiteX3-19" fmla="*/ 849452 w 1107074"/>
                <a:gd name="connsiteY3-20" fmla="*/ 515244 h 515244"/>
                <a:gd name="connsiteX4-21" fmla="*/ 0 w 1107074"/>
                <a:gd name="connsiteY4-22" fmla="*/ 515244 h 515244"/>
                <a:gd name="connsiteX5-23" fmla="*/ 226528 w 1107074"/>
                <a:gd name="connsiteY5-24" fmla="*/ 275927 h 515244"/>
                <a:gd name="connsiteX6-25" fmla="*/ 0 w 1107074"/>
                <a:gd name="connsiteY6-26" fmla="*/ 0 h 5152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25" y="connsiteY6-26"/>
                </a:cxn>
              </a:cxnLst>
              <a:rect l="l" t="t" r="r" b="b"/>
              <a:pathLst>
                <a:path w="1107074" h="515244">
                  <a:moveTo>
                    <a:pt x="0" y="0"/>
                  </a:moveTo>
                  <a:lnTo>
                    <a:pt x="849452" y="0"/>
                  </a:lnTo>
                  <a:lnTo>
                    <a:pt x="1107074" y="257622"/>
                  </a:lnTo>
                  <a:lnTo>
                    <a:pt x="849452" y="515244"/>
                  </a:lnTo>
                  <a:lnTo>
                    <a:pt x="0" y="515244"/>
                  </a:lnTo>
                  <a:lnTo>
                    <a:pt x="226528" y="275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6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dirty="0">
                <a:latin typeface="Arial" panose="020B0604020202020204" pitchFamily="34" charset="0"/>
              </a:endParaRPr>
            </a:p>
          </p:txBody>
        </p:sp>
        <p:sp>
          <p:nvSpPr>
            <p:cNvPr id="16" name="矩形 33"/>
            <p:cNvSpPr>
              <a:spLocks noChangeArrowheads="1"/>
            </p:cNvSpPr>
            <p:nvPr/>
          </p:nvSpPr>
          <p:spPr bwMode="auto">
            <a:xfrm>
              <a:off x="965891" y="3613404"/>
              <a:ext cx="933680" cy="784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500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Broadway" panose="04040905080B02020502" pitchFamily="82" charset="0"/>
                  <a:ea typeface="方正超粗黑简体" panose="03000509000000000000" pitchFamily="65" charset="-122"/>
                </a:rPr>
                <a:t>3</a:t>
              </a:r>
              <a:endParaRPr lang="en-US" altLang="zh-CN" sz="45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roadway" panose="04040905080B02020502" pitchFamily="82" charset="0"/>
                <a:ea typeface="方正超粗黑简体" panose="03000509000000000000" pitchFamily="65" charset="-122"/>
              </a:endParaRPr>
            </a:p>
          </p:txBody>
        </p:sp>
      </p:grpSp>
      <p:grpSp>
        <p:nvGrpSpPr>
          <p:cNvPr id="19463" name="组合 10"/>
          <p:cNvGrpSpPr/>
          <p:nvPr/>
        </p:nvGrpSpPr>
        <p:grpSpPr bwMode="auto">
          <a:xfrm>
            <a:off x="1852613" y="1871663"/>
            <a:ext cx="846137" cy="784225"/>
            <a:chOff x="713623" y="3613404"/>
            <a:chExt cx="1545502" cy="784580"/>
          </a:xfrm>
        </p:grpSpPr>
        <p:sp>
          <p:nvSpPr>
            <p:cNvPr id="18" name="五边形 112"/>
            <p:cNvSpPr/>
            <p:nvPr/>
          </p:nvSpPr>
          <p:spPr bwMode="auto">
            <a:xfrm>
              <a:off x="713623" y="3818284"/>
              <a:ext cx="1545502" cy="422466"/>
            </a:xfrm>
            <a:custGeom>
              <a:avLst/>
              <a:gdLst>
                <a:gd name="connsiteX0" fmla="*/ 0 w 1107074"/>
                <a:gd name="connsiteY0" fmla="*/ 0 h 515244"/>
                <a:gd name="connsiteX1" fmla="*/ 849452 w 1107074"/>
                <a:gd name="connsiteY1" fmla="*/ 0 h 515244"/>
                <a:gd name="connsiteX2" fmla="*/ 1107074 w 1107074"/>
                <a:gd name="connsiteY2" fmla="*/ 257622 h 515244"/>
                <a:gd name="connsiteX3" fmla="*/ 849452 w 1107074"/>
                <a:gd name="connsiteY3" fmla="*/ 515244 h 515244"/>
                <a:gd name="connsiteX4" fmla="*/ 0 w 1107074"/>
                <a:gd name="connsiteY4" fmla="*/ 515244 h 515244"/>
                <a:gd name="connsiteX5" fmla="*/ 0 w 1107074"/>
                <a:gd name="connsiteY5" fmla="*/ 0 h 515244"/>
                <a:gd name="connsiteX0-1" fmla="*/ 9692 w 1116766"/>
                <a:gd name="connsiteY0-2" fmla="*/ 0 h 515244"/>
                <a:gd name="connsiteX1-3" fmla="*/ 859144 w 1116766"/>
                <a:gd name="connsiteY1-4" fmla="*/ 0 h 515244"/>
                <a:gd name="connsiteX2-5" fmla="*/ 1116766 w 1116766"/>
                <a:gd name="connsiteY2-6" fmla="*/ 257622 h 515244"/>
                <a:gd name="connsiteX3-7" fmla="*/ 859144 w 1116766"/>
                <a:gd name="connsiteY3-8" fmla="*/ 515244 h 515244"/>
                <a:gd name="connsiteX4-9" fmla="*/ 9692 w 1116766"/>
                <a:gd name="connsiteY4-10" fmla="*/ 515244 h 515244"/>
                <a:gd name="connsiteX5-11" fmla="*/ 0 w 1116766"/>
                <a:gd name="connsiteY5-12" fmla="*/ 275927 h 515244"/>
                <a:gd name="connsiteX6" fmla="*/ 9692 w 1116766"/>
                <a:gd name="connsiteY6" fmla="*/ 0 h 515244"/>
                <a:gd name="connsiteX0-13" fmla="*/ 0 w 1107074"/>
                <a:gd name="connsiteY0-14" fmla="*/ 0 h 515244"/>
                <a:gd name="connsiteX1-15" fmla="*/ 849452 w 1107074"/>
                <a:gd name="connsiteY1-16" fmla="*/ 0 h 515244"/>
                <a:gd name="connsiteX2-17" fmla="*/ 1107074 w 1107074"/>
                <a:gd name="connsiteY2-18" fmla="*/ 257622 h 515244"/>
                <a:gd name="connsiteX3-19" fmla="*/ 849452 w 1107074"/>
                <a:gd name="connsiteY3-20" fmla="*/ 515244 h 515244"/>
                <a:gd name="connsiteX4-21" fmla="*/ 0 w 1107074"/>
                <a:gd name="connsiteY4-22" fmla="*/ 515244 h 515244"/>
                <a:gd name="connsiteX5-23" fmla="*/ 226528 w 1107074"/>
                <a:gd name="connsiteY5-24" fmla="*/ 275927 h 515244"/>
                <a:gd name="connsiteX6-25" fmla="*/ 0 w 1107074"/>
                <a:gd name="connsiteY6-26" fmla="*/ 0 h 5152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25" y="connsiteY6-26"/>
                </a:cxn>
              </a:cxnLst>
              <a:rect l="l" t="t" r="r" b="b"/>
              <a:pathLst>
                <a:path w="1107074" h="515244">
                  <a:moveTo>
                    <a:pt x="0" y="0"/>
                  </a:moveTo>
                  <a:lnTo>
                    <a:pt x="849452" y="0"/>
                  </a:lnTo>
                  <a:lnTo>
                    <a:pt x="1107074" y="257622"/>
                  </a:lnTo>
                  <a:lnTo>
                    <a:pt x="849452" y="515244"/>
                  </a:lnTo>
                  <a:lnTo>
                    <a:pt x="0" y="515244"/>
                  </a:lnTo>
                  <a:lnTo>
                    <a:pt x="226528" y="275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6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dirty="0">
                <a:latin typeface="Arial" panose="020B0604020202020204" pitchFamily="34" charset="0"/>
              </a:endParaRPr>
            </a:p>
          </p:txBody>
        </p:sp>
        <p:sp>
          <p:nvSpPr>
            <p:cNvPr id="19" name="矩形 18"/>
            <p:cNvSpPr>
              <a:spLocks noChangeArrowheads="1"/>
            </p:cNvSpPr>
            <p:nvPr/>
          </p:nvSpPr>
          <p:spPr bwMode="auto">
            <a:xfrm>
              <a:off x="965890" y="3613404"/>
              <a:ext cx="933681" cy="784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500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Broadway" panose="04040905080B02020502" pitchFamily="82" charset="0"/>
                  <a:ea typeface="方正超粗黑简体" panose="03000509000000000000" pitchFamily="65" charset="-122"/>
                </a:rPr>
                <a:t>1</a:t>
              </a:r>
              <a:endParaRPr lang="en-US" altLang="zh-CN" sz="45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roadway" panose="04040905080B02020502" pitchFamily="82" charset="0"/>
                <a:ea typeface="方正超粗黑简体" panose="03000509000000000000" pitchFamily="65" charset="-122"/>
              </a:endParaRPr>
            </a:p>
          </p:txBody>
        </p:sp>
      </p:grp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426917" y="512512"/>
            <a:ext cx="9829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alpha val="6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zh-CN" altLang="en-US" sz="2400" dirty="0">
              <a:solidFill>
                <a:schemeClr val="tx1">
                  <a:alpha val="6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组合 1"/>
          <p:cNvGrpSpPr/>
          <p:nvPr/>
        </p:nvGrpSpPr>
        <p:grpSpPr bwMode="auto">
          <a:xfrm>
            <a:off x="1860550" y="2655888"/>
            <a:ext cx="5322888" cy="784225"/>
            <a:chOff x="1938622" y="2216000"/>
            <a:chExt cx="5322605" cy="784830"/>
          </a:xfrm>
        </p:grpSpPr>
        <p:grpSp>
          <p:nvGrpSpPr>
            <p:cNvPr id="20484" name="组合 3"/>
            <p:cNvGrpSpPr/>
            <p:nvPr/>
          </p:nvGrpSpPr>
          <p:grpSpPr bwMode="auto">
            <a:xfrm>
              <a:off x="2588354" y="2428561"/>
              <a:ext cx="4672873" cy="415478"/>
              <a:chOff x="1699355" y="1615761"/>
              <a:chExt cx="4672873" cy="415478"/>
            </a:xfrm>
          </p:grpSpPr>
          <p:sp>
            <p:nvSpPr>
              <p:cNvPr id="7" name="梯形 6"/>
              <p:cNvSpPr/>
              <p:nvPr/>
            </p:nvSpPr>
            <p:spPr bwMode="auto">
              <a:xfrm rot="5400000" flipV="1">
                <a:off x="3828223" y="-513258"/>
                <a:ext cx="414656" cy="4673352"/>
              </a:xfrm>
              <a:prstGeom prst="trapezoid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99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3003732" y="1681226"/>
                <a:ext cx="1725520" cy="308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1"/>
                        </a:gs>
                        <a:gs pos="5000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点击添加标文本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485" name="组合 10"/>
            <p:cNvGrpSpPr/>
            <p:nvPr/>
          </p:nvGrpSpPr>
          <p:grpSpPr bwMode="auto">
            <a:xfrm>
              <a:off x="1938622" y="2216000"/>
              <a:ext cx="846092" cy="784830"/>
              <a:chOff x="713623" y="3613404"/>
              <a:chExt cx="1544739" cy="784580"/>
            </a:xfrm>
          </p:grpSpPr>
          <p:sp>
            <p:nvSpPr>
              <p:cNvPr id="5" name="五边形 112"/>
              <p:cNvSpPr/>
              <p:nvPr/>
            </p:nvSpPr>
            <p:spPr bwMode="auto">
              <a:xfrm>
                <a:off x="713623" y="3818284"/>
                <a:ext cx="1544741" cy="422466"/>
              </a:xfrm>
              <a:custGeom>
                <a:avLst/>
                <a:gdLst>
                  <a:gd name="connsiteX0" fmla="*/ 0 w 1107074"/>
                  <a:gd name="connsiteY0" fmla="*/ 0 h 515244"/>
                  <a:gd name="connsiteX1" fmla="*/ 849452 w 1107074"/>
                  <a:gd name="connsiteY1" fmla="*/ 0 h 515244"/>
                  <a:gd name="connsiteX2" fmla="*/ 1107074 w 1107074"/>
                  <a:gd name="connsiteY2" fmla="*/ 257622 h 515244"/>
                  <a:gd name="connsiteX3" fmla="*/ 849452 w 1107074"/>
                  <a:gd name="connsiteY3" fmla="*/ 515244 h 515244"/>
                  <a:gd name="connsiteX4" fmla="*/ 0 w 1107074"/>
                  <a:gd name="connsiteY4" fmla="*/ 515244 h 515244"/>
                  <a:gd name="connsiteX5" fmla="*/ 0 w 1107074"/>
                  <a:gd name="connsiteY5" fmla="*/ 0 h 515244"/>
                  <a:gd name="connsiteX0-1" fmla="*/ 9692 w 1116766"/>
                  <a:gd name="connsiteY0-2" fmla="*/ 0 h 515244"/>
                  <a:gd name="connsiteX1-3" fmla="*/ 859144 w 1116766"/>
                  <a:gd name="connsiteY1-4" fmla="*/ 0 h 515244"/>
                  <a:gd name="connsiteX2-5" fmla="*/ 1116766 w 1116766"/>
                  <a:gd name="connsiteY2-6" fmla="*/ 257622 h 515244"/>
                  <a:gd name="connsiteX3-7" fmla="*/ 859144 w 1116766"/>
                  <a:gd name="connsiteY3-8" fmla="*/ 515244 h 515244"/>
                  <a:gd name="connsiteX4-9" fmla="*/ 9692 w 1116766"/>
                  <a:gd name="connsiteY4-10" fmla="*/ 515244 h 515244"/>
                  <a:gd name="connsiteX5-11" fmla="*/ 0 w 1116766"/>
                  <a:gd name="connsiteY5-12" fmla="*/ 275927 h 515244"/>
                  <a:gd name="connsiteX6" fmla="*/ 9692 w 1116766"/>
                  <a:gd name="connsiteY6" fmla="*/ 0 h 515244"/>
                  <a:gd name="connsiteX0-13" fmla="*/ 0 w 1107074"/>
                  <a:gd name="connsiteY0-14" fmla="*/ 0 h 515244"/>
                  <a:gd name="connsiteX1-15" fmla="*/ 849452 w 1107074"/>
                  <a:gd name="connsiteY1-16" fmla="*/ 0 h 515244"/>
                  <a:gd name="connsiteX2-17" fmla="*/ 1107074 w 1107074"/>
                  <a:gd name="connsiteY2-18" fmla="*/ 257622 h 515244"/>
                  <a:gd name="connsiteX3-19" fmla="*/ 849452 w 1107074"/>
                  <a:gd name="connsiteY3-20" fmla="*/ 515244 h 515244"/>
                  <a:gd name="connsiteX4-21" fmla="*/ 0 w 1107074"/>
                  <a:gd name="connsiteY4-22" fmla="*/ 515244 h 515244"/>
                  <a:gd name="connsiteX5-23" fmla="*/ 226528 w 1107074"/>
                  <a:gd name="connsiteY5-24" fmla="*/ 275927 h 515244"/>
                  <a:gd name="connsiteX6-25" fmla="*/ 0 w 1107074"/>
                  <a:gd name="connsiteY6-26" fmla="*/ 0 h 51524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25" y="connsiteY6-26"/>
                  </a:cxn>
                </a:cxnLst>
                <a:rect l="l" t="t" r="r" b="b"/>
                <a:pathLst>
                  <a:path w="1107074" h="515244">
                    <a:moveTo>
                      <a:pt x="0" y="0"/>
                    </a:moveTo>
                    <a:lnTo>
                      <a:pt x="849452" y="0"/>
                    </a:lnTo>
                    <a:lnTo>
                      <a:pt x="1107074" y="257622"/>
                    </a:lnTo>
                    <a:lnTo>
                      <a:pt x="849452" y="515244"/>
                    </a:lnTo>
                    <a:lnTo>
                      <a:pt x="0" y="515244"/>
                    </a:lnTo>
                    <a:lnTo>
                      <a:pt x="226528" y="2759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" name="矩形 33"/>
              <p:cNvSpPr>
                <a:spLocks noChangeArrowheads="1"/>
              </p:cNvSpPr>
              <p:nvPr/>
            </p:nvSpPr>
            <p:spPr bwMode="auto">
              <a:xfrm>
                <a:off x="965767" y="3613404"/>
                <a:ext cx="933220" cy="784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4500" b="1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Broadway" panose="04040905080B02020502" pitchFamily="82" charset="0"/>
                    <a:ea typeface="方正超粗黑简体" panose="03000509000000000000" pitchFamily="65" charset="-122"/>
                  </a:rPr>
                  <a:t>1</a:t>
                </a:r>
                <a:endParaRPr lang="en-US" altLang="zh-CN" sz="4500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Broadway" panose="04040905080B02020502" pitchFamily="82" charset="0"/>
                  <a:ea typeface="方正超粗黑简体" panose="03000509000000000000" pitchFamily="65" charset="-122"/>
                </a:endParaRPr>
              </a:p>
            </p:txBody>
          </p:sp>
        </p:grpSp>
      </p:grp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426917" y="512512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alpha val="6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2400" dirty="0">
              <a:solidFill>
                <a:schemeClr val="tx1">
                  <a:alpha val="6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同心圆 27"/>
          <p:cNvSpPr/>
          <p:nvPr/>
        </p:nvSpPr>
        <p:spPr>
          <a:xfrm>
            <a:off x="4298950" y="2959100"/>
            <a:ext cx="484188" cy="484188"/>
          </a:xfrm>
          <a:prstGeom prst="donut">
            <a:avLst>
              <a:gd name="adj" fmla="val 114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" name="同心圆 28"/>
          <p:cNvSpPr/>
          <p:nvPr/>
        </p:nvSpPr>
        <p:spPr>
          <a:xfrm>
            <a:off x="4243388" y="2903538"/>
            <a:ext cx="596900" cy="596900"/>
          </a:xfrm>
          <a:prstGeom prst="donut">
            <a:avLst>
              <a:gd name="adj" fmla="val 724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" name="同心圆 29"/>
          <p:cNvSpPr/>
          <p:nvPr/>
        </p:nvSpPr>
        <p:spPr>
          <a:xfrm>
            <a:off x="4144963" y="2805113"/>
            <a:ext cx="793750" cy="793750"/>
          </a:xfrm>
          <a:prstGeom prst="donut">
            <a:avLst>
              <a:gd name="adj" fmla="val 944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1" name="同心圆 30"/>
          <p:cNvSpPr/>
          <p:nvPr/>
        </p:nvSpPr>
        <p:spPr>
          <a:xfrm>
            <a:off x="4200525" y="2860675"/>
            <a:ext cx="681038" cy="681038"/>
          </a:xfrm>
          <a:prstGeom prst="donut">
            <a:avLst>
              <a:gd name="adj" fmla="val 9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2" name="同心圆 31"/>
          <p:cNvSpPr/>
          <p:nvPr/>
        </p:nvSpPr>
        <p:spPr>
          <a:xfrm>
            <a:off x="4076700" y="2738438"/>
            <a:ext cx="928688" cy="927100"/>
          </a:xfrm>
          <a:prstGeom prst="donut">
            <a:avLst>
              <a:gd name="adj" fmla="val 1144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3" name="同心圆 32"/>
          <p:cNvSpPr/>
          <p:nvPr/>
        </p:nvSpPr>
        <p:spPr>
          <a:xfrm>
            <a:off x="3984625" y="2644775"/>
            <a:ext cx="1112838" cy="1112838"/>
          </a:xfrm>
          <a:prstGeom prst="donut">
            <a:avLst>
              <a:gd name="adj" fmla="val 1050"/>
            </a:avLst>
          </a:prstGeom>
          <a:solidFill>
            <a:schemeClr val="tx1">
              <a:lumMod val="50000"/>
              <a:lumOff val="5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4" name="同心圆 33"/>
          <p:cNvSpPr/>
          <p:nvPr/>
        </p:nvSpPr>
        <p:spPr>
          <a:xfrm>
            <a:off x="3854450" y="2514600"/>
            <a:ext cx="1373188" cy="1373188"/>
          </a:xfrm>
          <a:prstGeom prst="donut">
            <a:avLst>
              <a:gd name="adj" fmla="val 1112"/>
            </a:avLst>
          </a:prstGeom>
          <a:solidFill>
            <a:schemeClr val="tx1">
              <a:lumMod val="50000"/>
              <a:lumOff val="5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5" name="同心圆 34"/>
          <p:cNvSpPr/>
          <p:nvPr/>
        </p:nvSpPr>
        <p:spPr>
          <a:xfrm>
            <a:off x="3678238" y="2338388"/>
            <a:ext cx="1725612" cy="1725612"/>
          </a:xfrm>
          <a:prstGeom prst="donut">
            <a:avLst>
              <a:gd name="adj" fmla="val 990"/>
            </a:avLst>
          </a:prstGeom>
          <a:solidFill>
            <a:schemeClr val="tx1">
              <a:lumMod val="50000"/>
              <a:lumOff val="5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" name="同心圆 35"/>
          <p:cNvSpPr/>
          <p:nvPr/>
        </p:nvSpPr>
        <p:spPr>
          <a:xfrm>
            <a:off x="3490913" y="2151063"/>
            <a:ext cx="2101850" cy="2101850"/>
          </a:xfrm>
          <a:prstGeom prst="donut">
            <a:avLst>
              <a:gd name="adj" fmla="val 933"/>
            </a:avLst>
          </a:prstGeom>
          <a:solidFill>
            <a:schemeClr val="tx1">
              <a:lumMod val="50000"/>
              <a:lumOff val="5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" name="同心圆 36"/>
          <p:cNvSpPr/>
          <p:nvPr/>
        </p:nvSpPr>
        <p:spPr>
          <a:xfrm>
            <a:off x="3270250" y="1930400"/>
            <a:ext cx="2543175" cy="2543175"/>
          </a:xfrm>
          <a:prstGeom prst="donut">
            <a:avLst>
              <a:gd name="adj" fmla="val 722"/>
            </a:avLst>
          </a:prstGeom>
          <a:solidFill>
            <a:schemeClr val="tx1">
              <a:lumMod val="50000"/>
              <a:lumOff val="5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" name="同心圆 37"/>
          <p:cNvSpPr/>
          <p:nvPr/>
        </p:nvSpPr>
        <p:spPr>
          <a:xfrm>
            <a:off x="4318000" y="2978150"/>
            <a:ext cx="446088" cy="446088"/>
          </a:xfrm>
          <a:prstGeom prst="donut">
            <a:avLst>
              <a:gd name="adj" fmla="val 114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9" name="同心圆 38"/>
          <p:cNvSpPr/>
          <p:nvPr/>
        </p:nvSpPr>
        <p:spPr>
          <a:xfrm>
            <a:off x="4275138" y="2935288"/>
            <a:ext cx="531812" cy="531812"/>
          </a:xfrm>
          <a:prstGeom prst="donut">
            <a:avLst>
              <a:gd name="adj" fmla="val 724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21518" name="组合 39"/>
          <p:cNvGrpSpPr/>
          <p:nvPr/>
        </p:nvGrpSpPr>
        <p:grpSpPr bwMode="auto">
          <a:xfrm>
            <a:off x="4075113" y="2727325"/>
            <a:ext cx="949325" cy="950913"/>
            <a:chOff x="4110797" y="7917589"/>
            <a:chExt cx="947804" cy="950469"/>
          </a:xfrm>
        </p:grpSpPr>
        <p:sp>
          <p:nvSpPr>
            <p:cNvPr id="41" name="圆角矩形 5"/>
            <p:cNvSpPr/>
            <p:nvPr/>
          </p:nvSpPr>
          <p:spPr bwMode="auto">
            <a:xfrm rot="10800000" flipH="1">
              <a:off x="4110797" y="7917589"/>
              <a:ext cx="947804" cy="950469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42" name="TextBox 23"/>
            <p:cNvSpPr txBox="1">
              <a:spLocks noChangeArrowheads="1"/>
            </p:cNvSpPr>
            <p:nvPr/>
          </p:nvSpPr>
          <p:spPr bwMode="auto">
            <a:xfrm>
              <a:off x="4280387" y="8209553"/>
              <a:ext cx="729080" cy="36971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519" name="组合 42"/>
          <p:cNvGrpSpPr/>
          <p:nvPr/>
        </p:nvGrpSpPr>
        <p:grpSpPr bwMode="auto">
          <a:xfrm>
            <a:off x="5297488" y="2081213"/>
            <a:ext cx="1778000" cy="315912"/>
            <a:chOff x="5429246" y="1683881"/>
            <a:chExt cx="1778004" cy="315913"/>
          </a:xfrm>
        </p:grpSpPr>
        <p:sp>
          <p:nvSpPr>
            <p:cNvPr id="44" name="圆角矩形 72"/>
            <p:cNvSpPr/>
            <p:nvPr/>
          </p:nvSpPr>
          <p:spPr bwMode="auto">
            <a:xfrm>
              <a:off x="5429246" y="1683881"/>
              <a:ext cx="1778004" cy="300038"/>
            </a:xfrm>
            <a:custGeom>
              <a:avLst/>
              <a:gdLst>
                <a:gd name="connsiteX0" fmla="*/ 0 w 1778000"/>
                <a:gd name="connsiteY0" fmla="*/ 0 h 300038"/>
                <a:gd name="connsiteX1" fmla="*/ 0 w 1778000"/>
                <a:gd name="connsiteY1" fmla="*/ 0 h 300038"/>
                <a:gd name="connsiteX2" fmla="*/ 1778000 w 1778000"/>
                <a:gd name="connsiteY2" fmla="*/ 0 h 300038"/>
                <a:gd name="connsiteX3" fmla="*/ 1778000 w 1778000"/>
                <a:gd name="connsiteY3" fmla="*/ 0 h 300038"/>
                <a:gd name="connsiteX4" fmla="*/ 1778000 w 1778000"/>
                <a:gd name="connsiteY4" fmla="*/ 300038 h 300038"/>
                <a:gd name="connsiteX5" fmla="*/ 1778000 w 1778000"/>
                <a:gd name="connsiteY5" fmla="*/ 300038 h 300038"/>
                <a:gd name="connsiteX6" fmla="*/ 0 w 1778000"/>
                <a:gd name="connsiteY6" fmla="*/ 300038 h 300038"/>
                <a:gd name="connsiteX7" fmla="*/ 0 w 1778000"/>
                <a:gd name="connsiteY7" fmla="*/ 300038 h 300038"/>
                <a:gd name="connsiteX8" fmla="*/ 0 w 1778000"/>
                <a:gd name="connsiteY8" fmla="*/ 0 h 300038"/>
                <a:gd name="connsiteX0-1" fmla="*/ 0 w 1778000"/>
                <a:gd name="connsiteY0-2" fmla="*/ 0 h 300038"/>
                <a:gd name="connsiteX1-3" fmla="*/ 0 w 1778000"/>
                <a:gd name="connsiteY1-4" fmla="*/ 0 h 300038"/>
                <a:gd name="connsiteX2-5" fmla="*/ 1778000 w 1778000"/>
                <a:gd name="connsiteY2-6" fmla="*/ 0 h 300038"/>
                <a:gd name="connsiteX3-7" fmla="*/ 1778000 w 1778000"/>
                <a:gd name="connsiteY3-8" fmla="*/ 0 h 300038"/>
                <a:gd name="connsiteX4-9" fmla="*/ 1774825 w 1778000"/>
                <a:gd name="connsiteY4-10" fmla="*/ 154444 h 300038"/>
                <a:gd name="connsiteX5-11" fmla="*/ 1778000 w 1778000"/>
                <a:gd name="connsiteY5-12" fmla="*/ 300038 h 300038"/>
                <a:gd name="connsiteX6-13" fmla="*/ 1778000 w 1778000"/>
                <a:gd name="connsiteY6-14" fmla="*/ 300038 h 300038"/>
                <a:gd name="connsiteX7-15" fmla="*/ 0 w 1778000"/>
                <a:gd name="connsiteY7-16" fmla="*/ 300038 h 300038"/>
                <a:gd name="connsiteX8-17" fmla="*/ 0 w 1778000"/>
                <a:gd name="connsiteY8-18" fmla="*/ 300038 h 300038"/>
                <a:gd name="connsiteX9" fmla="*/ 0 w 1778000"/>
                <a:gd name="connsiteY9" fmla="*/ 0 h 300038"/>
                <a:gd name="connsiteX0-19" fmla="*/ 0 w 1778000"/>
                <a:gd name="connsiteY0-20" fmla="*/ 0 h 300038"/>
                <a:gd name="connsiteX1-21" fmla="*/ 0 w 1778000"/>
                <a:gd name="connsiteY1-22" fmla="*/ 0 h 300038"/>
                <a:gd name="connsiteX2-23" fmla="*/ 1778000 w 1778000"/>
                <a:gd name="connsiteY2-24" fmla="*/ 0 h 300038"/>
                <a:gd name="connsiteX3-25" fmla="*/ 1778000 w 1778000"/>
                <a:gd name="connsiteY3-26" fmla="*/ 0 h 300038"/>
                <a:gd name="connsiteX4-27" fmla="*/ 1600200 w 1778000"/>
                <a:gd name="connsiteY4-28" fmla="*/ 160794 h 300038"/>
                <a:gd name="connsiteX5-29" fmla="*/ 1778000 w 1778000"/>
                <a:gd name="connsiteY5-30" fmla="*/ 300038 h 300038"/>
                <a:gd name="connsiteX6-31" fmla="*/ 1778000 w 1778000"/>
                <a:gd name="connsiteY6-32" fmla="*/ 300038 h 300038"/>
                <a:gd name="connsiteX7-33" fmla="*/ 0 w 1778000"/>
                <a:gd name="connsiteY7-34" fmla="*/ 300038 h 300038"/>
                <a:gd name="connsiteX8-35" fmla="*/ 0 w 1778000"/>
                <a:gd name="connsiteY8-36" fmla="*/ 300038 h 300038"/>
                <a:gd name="connsiteX9-37" fmla="*/ 0 w 1778000"/>
                <a:gd name="connsiteY9-38" fmla="*/ 0 h 300038"/>
                <a:gd name="connsiteX0-39" fmla="*/ 0 w 1778000"/>
                <a:gd name="connsiteY0-40" fmla="*/ 0 h 300038"/>
                <a:gd name="connsiteX1-41" fmla="*/ 0 w 1778000"/>
                <a:gd name="connsiteY1-42" fmla="*/ 0 h 300038"/>
                <a:gd name="connsiteX2-43" fmla="*/ 1778000 w 1778000"/>
                <a:gd name="connsiteY2-44" fmla="*/ 0 h 300038"/>
                <a:gd name="connsiteX3-45" fmla="*/ 1778000 w 1778000"/>
                <a:gd name="connsiteY3-46" fmla="*/ 0 h 300038"/>
                <a:gd name="connsiteX4-47" fmla="*/ 1600200 w 1778000"/>
                <a:gd name="connsiteY4-48" fmla="*/ 160794 h 300038"/>
                <a:gd name="connsiteX5-49" fmla="*/ 1778000 w 1778000"/>
                <a:gd name="connsiteY5-50" fmla="*/ 300038 h 300038"/>
                <a:gd name="connsiteX6-51" fmla="*/ 1778000 w 1778000"/>
                <a:gd name="connsiteY6-52" fmla="*/ 300038 h 300038"/>
                <a:gd name="connsiteX7-53" fmla="*/ 0 w 1778000"/>
                <a:gd name="connsiteY7-54" fmla="*/ 300038 h 300038"/>
                <a:gd name="connsiteX8-55" fmla="*/ 0 w 1778000"/>
                <a:gd name="connsiteY8-56" fmla="*/ 300038 h 300038"/>
                <a:gd name="connsiteX9-57" fmla="*/ 0 w 1778000"/>
                <a:gd name="connsiteY9-58" fmla="*/ 0 h 300038"/>
                <a:gd name="connsiteX0-59" fmla="*/ 0 w 1778000"/>
                <a:gd name="connsiteY0-60" fmla="*/ 0 h 300038"/>
                <a:gd name="connsiteX1-61" fmla="*/ 0 w 1778000"/>
                <a:gd name="connsiteY1-62" fmla="*/ 0 h 300038"/>
                <a:gd name="connsiteX2-63" fmla="*/ 1778000 w 1778000"/>
                <a:gd name="connsiteY2-64" fmla="*/ 0 h 300038"/>
                <a:gd name="connsiteX3-65" fmla="*/ 1778000 w 1778000"/>
                <a:gd name="connsiteY3-66" fmla="*/ 0 h 300038"/>
                <a:gd name="connsiteX4-67" fmla="*/ 1600200 w 1778000"/>
                <a:gd name="connsiteY4-68" fmla="*/ 160794 h 300038"/>
                <a:gd name="connsiteX5-69" fmla="*/ 1778000 w 1778000"/>
                <a:gd name="connsiteY5-70" fmla="*/ 300038 h 300038"/>
                <a:gd name="connsiteX6-71" fmla="*/ 1778000 w 1778000"/>
                <a:gd name="connsiteY6-72" fmla="*/ 300038 h 300038"/>
                <a:gd name="connsiteX7-73" fmla="*/ 0 w 1778000"/>
                <a:gd name="connsiteY7-74" fmla="*/ 300038 h 300038"/>
                <a:gd name="connsiteX8-75" fmla="*/ 0 w 1778000"/>
                <a:gd name="connsiteY8-76" fmla="*/ 300038 h 300038"/>
                <a:gd name="connsiteX9-77" fmla="*/ 0 w 1778000"/>
                <a:gd name="connsiteY9-78" fmla="*/ 0 h 300038"/>
                <a:gd name="connsiteX0-79" fmla="*/ 0 w 1778000"/>
                <a:gd name="connsiteY0-80" fmla="*/ 0 h 300038"/>
                <a:gd name="connsiteX1-81" fmla="*/ 0 w 1778000"/>
                <a:gd name="connsiteY1-82" fmla="*/ 0 h 300038"/>
                <a:gd name="connsiteX2-83" fmla="*/ 1778000 w 1778000"/>
                <a:gd name="connsiteY2-84" fmla="*/ 0 h 300038"/>
                <a:gd name="connsiteX3-85" fmla="*/ 1778000 w 1778000"/>
                <a:gd name="connsiteY3-86" fmla="*/ 0 h 300038"/>
                <a:gd name="connsiteX4-87" fmla="*/ 1600200 w 1778000"/>
                <a:gd name="connsiteY4-88" fmla="*/ 160794 h 300038"/>
                <a:gd name="connsiteX5-89" fmla="*/ 1778000 w 1778000"/>
                <a:gd name="connsiteY5-90" fmla="*/ 300038 h 300038"/>
                <a:gd name="connsiteX6-91" fmla="*/ 1778000 w 1778000"/>
                <a:gd name="connsiteY6-92" fmla="*/ 300038 h 300038"/>
                <a:gd name="connsiteX7-93" fmla="*/ 0 w 1778000"/>
                <a:gd name="connsiteY7-94" fmla="*/ 300038 h 300038"/>
                <a:gd name="connsiteX8-95" fmla="*/ 0 w 1778000"/>
                <a:gd name="connsiteY8-96" fmla="*/ 300038 h 300038"/>
                <a:gd name="connsiteX9-97" fmla="*/ 0 w 1778000"/>
                <a:gd name="connsiteY9-98" fmla="*/ 0 h 300038"/>
                <a:gd name="connsiteX0-99" fmla="*/ 0 w 1778000"/>
                <a:gd name="connsiteY0-100" fmla="*/ 0 h 300038"/>
                <a:gd name="connsiteX1-101" fmla="*/ 0 w 1778000"/>
                <a:gd name="connsiteY1-102" fmla="*/ 0 h 300038"/>
                <a:gd name="connsiteX2-103" fmla="*/ 1778000 w 1778000"/>
                <a:gd name="connsiteY2-104" fmla="*/ 0 h 300038"/>
                <a:gd name="connsiteX3-105" fmla="*/ 1778000 w 1778000"/>
                <a:gd name="connsiteY3-106" fmla="*/ 0 h 300038"/>
                <a:gd name="connsiteX4-107" fmla="*/ 1600200 w 1778000"/>
                <a:gd name="connsiteY4-108" fmla="*/ 160794 h 300038"/>
                <a:gd name="connsiteX5-109" fmla="*/ 1778000 w 1778000"/>
                <a:gd name="connsiteY5-110" fmla="*/ 300038 h 300038"/>
                <a:gd name="connsiteX6-111" fmla="*/ 1778000 w 1778000"/>
                <a:gd name="connsiteY6-112" fmla="*/ 300038 h 300038"/>
                <a:gd name="connsiteX7-113" fmla="*/ 0 w 1778000"/>
                <a:gd name="connsiteY7-114" fmla="*/ 300038 h 300038"/>
                <a:gd name="connsiteX8-115" fmla="*/ 0 w 1778000"/>
                <a:gd name="connsiteY8-116" fmla="*/ 300038 h 300038"/>
                <a:gd name="connsiteX9-117" fmla="*/ 0 w 1778000"/>
                <a:gd name="connsiteY9-118" fmla="*/ 0 h 300038"/>
                <a:gd name="connsiteX0-119" fmla="*/ 0 w 1778000"/>
                <a:gd name="connsiteY0-120" fmla="*/ 0 h 300038"/>
                <a:gd name="connsiteX1-121" fmla="*/ 0 w 1778000"/>
                <a:gd name="connsiteY1-122" fmla="*/ 0 h 300038"/>
                <a:gd name="connsiteX2-123" fmla="*/ 1778000 w 1778000"/>
                <a:gd name="connsiteY2-124" fmla="*/ 0 h 300038"/>
                <a:gd name="connsiteX3-125" fmla="*/ 1778000 w 1778000"/>
                <a:gd name="connsiteY3-126" fmla="*/ 0 h 300038"/>
                <a:gd name="connsiteX4-127" fmla="*/ 1600200 w 1778000"/>
                <a:gd name="connsiteY4-128" fmla="*/ 160794 h 300038"/>
                <a:gd name="connsiteX5-129" fmla="*/ 1778000 w 1778000"/>
                <a:gd name="connsiteY5-130" fmla="*/ 300038 h 300038"/>
                <a:gd name="connsiteX6-131" fmla="*/ 1778000 w 1778000"/>
                <a:gd name="connsiteY6-132" fmla="*/ 300038 h 300038"/>
                <a:gd name="connsiteX7-133" fmla="*/ 0 w 1778000"/>
                <a:gd name="connsiteY7-134" fmla="*/ 300038 h 300038"/>
                <a:gd name="connsiteX8-135" fmla="*/ 0 w 1778000"/>
                <a:gd name="connsiteY8-136" fmla="*/ 300038 h 300038"/>
                <a:gd name="connsiteX9-137" fmla="*/ 0 w 1778000"/>
                <a:gd name="connsiteY9-138" fmla="*/ 0 h 300038"/>
                <a:gd name="connsiteX0-139" fmla="*/ 0 w 1778000"/>
                <a:gd name="connsiteY0-140" fmla="*/ 0 h 300038"/>
                <a:gd name="connsiteX1-141" fmla="*/ 0 w 1778000"/>
                <a:gd name="connsiteY1-142" fmla="*/ 0 h 300038"/>
                <a:gd name="connsiteX2-143" fmla="*/ 1778000 w 1778000"/>
                <a:gd name="connsiteY2-144" fmla="*/ 0 h 300038"/>
                <a:gd name="connsiteX3-145" fmla="*/ 1778000 w 1778000"/>
                <a:gd name="connsiteY3-146" fmla="*/ 0 h 300038"/>
                <a:gd name="connsiteX4-147" fmla="*/ 1600200 w 1778000"/>
                <a:gd name="connsiteY4-148" fmla="*/ 160794 h 300038"/>
                <a:gd name="connsiteX5-149" fmla="*/ 1778000 w 1778000"/>
                <a:gd name="connsiteY5-150" fmla="*/ 300038 h 300038"/>
                <a:gd name="connsiteX6-151" fmla="*/ 1778000 w 1778000"/>
                <a:gd name="connsiteY6-152" fmla="*/ 300038 h 300038"/>
                <a:gd name="connsiteX7-153" fmla="*/ 0 w 1778000"/>
                <a:gd name="connsiteY7-154" fmla="*/ 300038 h 300038"/>
                <a:gd name="connsiteX8-155" fmla="*/ 0 w 1778000"/>
                <a:gd name="connsiteY8-156" fmla="*/ 300038 h 300038"/>
                <a:gd name="connsiteX9-157" fmla="*/ 0 w 1778000"/>
                <a:gd name="connsiteY9-158" fmla="*/ 0 h 3000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</a:cxnLst>
              <a:rect l="l" t="t" r="r" b="b"/>
              <a:pathLst>
                <a:path w="1778000" h="300038">
                  <a:moveTo>
                    <a:pt x="0" y="0"/>
                  </a:moveTo>
                  <a:lnTo>
                    <a:pt x="0" y="0"/>
                  </a:lnTo>
                  <a:lnTo>
                    <a:pt x="1778000" y="0"/>
                  </a:lnTo>
                  <a:lnTo>
                    <a:pt x="1778000" y="0"/>
                  </a:lnTo>
                  <a:lnTo>
                    <a:pt x="1600200" y="160794"/>
                  </a:lnTo>
                  <a:cubicBezTo>
                    <a:pt x="1652058" y="209325"/>
                    <a:pt x="1713442" y="251507"/>
                    <a:pt x="1778000" y="300038"/>
                  </a:cubicBezTo>
                  <a:lnTo>
                    <a:pt x="1778000" y="300038"/>
                  </a:lnTo>
                  <a:lnTo>
                    <a:pt x="0" y="300038"/>
                  </a:lnTo>
                  <a:lnTo>
                    <a:pt x="0" y="300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 w="6350">
              <a:solidFill>
                <a:schemeClr val="bg1"/>
              </a:solidFill>
            </a:ln>
            <a:effectLst>
              <a:outerShdw blurRad="50800" dist="25400" dir="2700000" algn="t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43" name="TextBox 136"/>
            <p:cNvSpPr txBox="1">
              <a:spLocks noChangeArrowheads="1"/>
            </p:cNvSpPr>
            <p:nvPr/>
          </p:nvSpPr>
          <p:spPr bwMode="auto">
            <a:xfrm>
              <a:off x="5881127" y="1692925"/>
              <a:ext cx="902811" cy="306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520" name="组合 45"/>
          <p:cNvGrpSpPr/>
          <p:nvPr/>
        </p:nvGrpSpPr>
        <p:grpSpPr bwMode="auto">
          <a:xfrm>
            <a:off x="5772150" y="2730500"/>
            <a:ext cx="1779588" cy="315913"/>
            <a:chOff x="5429232" y="1683881"/>
            <a:chExt cx="1778018" cy="315913"/>
          </a:xfrm>
        </p:grpSpPr>
        <p:sp>
          <p:nvSpPr>
            <p:cNvPr id="47" name="圆角矩形 72"/>
            <p:cNvSpPr/>
            <p:nvPr/>
          </p:nvSpPr>
          <p:spPr bwMode="auto">
            <a:xfrm>
              <a:off x="5429232" y="1683881"/>
              <a:ext cx="1778018" cy="300038"/>
            </a:xfrm>
            <a:custGeom>
              <a:avLst/>
              <a:gdLst>
                <a:gd name="connsiteX0" fmla="*/ 0 w 1778000"/>
                <a:gd name="connsiteY0" fmla="*/ 0 h 300038"/>
                <a:gd name="connsiteX1" fmla="*/ 0 w 1778000"/>
                <a:gd name="connsiteY1" fmla="*/ 0 h 300038"/>
                <a:gd name="connsiteX2" fmla="*/ 1778000 w 1778000"/>
                <a:gd name="connsiteY2" fmla="*/ 0 h 300038"/>
                <a:gd name="connsiteX3" fmla="*/ 1778000 w 1778000"/>
                <a:gd name="connsiteY3" fmla="*/ 0 h 300038"/>
                <a:gd name="connsiteX4" fmla="*/ 1778000 w 1778000"/>
                <a:gd name="connsiteY4" fmla="*/ 300038 h 300038"/>
                <a:gd name="connsiteX5" fmla="*/ 1778000 w 1778000"/>
                <a:gd name="connsiteY5" fmla="*/ 300038 h 300038"/>
                <a:gd name="connsiteX6" fmla="*/ 0 w 1778000"/>
                <a:gd name="connsiteY6" fmla="*/ 300038 h 300038"/>
                <a:gd name="connsiteX7" fmla="*/ 0 w 1778000"/>
                <a:gd name="connsiteY7" fmla="*/ 300038 h 300038"/>
                <a:gd name="connsiteX8" fmla="*/ 0 w 1778000"/>
                <a:gd name="connsiteY8" fmla="*/ 0 h 300038"/>
                <a:gd name="connsiteX0-1" fmla="*/ 0 w 1778000"/>
                <a:gd name="connsiteY0-2" fmla="*/ 0 h 300038"/>
                <a:gd name="connsiteX1-3" fmla="*/ 0 w 1778000"/>
                <a:gd name="connsiteY1-4" fmla="*/ 0 h 300038"/>
                <a:gd name="connsiteX2-5" fmla="*/ 1778000 w 1778000"/>
                <a:gd name="connsiteY2-6" fmla="*/ 0 h 300038"/>
                <a:gd name="connsiteX3-7" fmla="*/ 1778000 w 1778000"/>
                <a:gd name="connsiteY3-8" fmla="*/ 0 h 300038"/>
                <a:gd name="connsiteX4-9" fmla="*/ 1774825 w 1778000"/>
                <a:gd name="connsiteY4-10" fmla="*/ 154444 h 300038"/>
                <a:gd name="connsiteX5-11" fmla="*/ 1778000 w 1778000"/>
                <a:gd name="connsiteY5-12" fmla="*/ 300038 h 300038"/>
                <a:gd name="connsiteX6-13" fmla="*/ 1778000 w 1778000"/>
                <a:gd name="connsiteY6-14" fmla="*/ 300038 h 300038"/>
                <a:gd name="connsiteX7-15" fmla="*/ 0 w 1778000"/>
                <a:gd name="connsiteY7-16" fmla="*/ 300038 h 300038"/>
                <a:gd name="connsiteX8-17" fmla="*/ 0 w 1778000"/>
                <a:gd name="connsiteY8-18" fmla="*/ 300038 h 300038"/>
                <a:gd name="connsiteX9" fmla="*/ 0 w 1778000"/>
                <a:gd name="connsiteY9" fmla="*/ 0 h 300038"/>
                <a:gd name="connsiteX0-19" fmla="*/ 0 w 1778000"/>
                <a:gd name="connsiteY0-20" fmla="*/ 0 h 300038"/>
                <a:gd name="connsiteX1-21" fmla="*/ 0 w 1778000"/>
                <a:gd name="connsiteY1-22" fmla="*/ 0 h 300038"/>
                <a:gd name="connsiteX2-23" fmla="*/ 1778000 w 1778000"/>
                <a:gd name="connsiteY2-24" fmla="*/ 0 h 300038"/>
                <a:gd name="connsiteX3-25" fmla="*/ 1778000 w 1778000"/>
                <a:gd name="connsiteY3-26" fmla="*/ 0 h 300038"/>
                <a:gd name="connsiteX4-27" fmla="*/ 1600200 w 1778000"/>
                <a:gd name="connsiteY4-28" fmla="*/ 160794 h 300038"/>
                <a:gd name="connsiteX5-29" fmla="*/ 1778000 w 1778000"/>
                <a:gd name="connsiteY5-30" fmla="*/ 300038 h 300038"/>
                <a:gd name="connsiteX6-31" fmla="*/ 1778000 w 1778000"/>
                <a:gd name="connsiteY6-32" fmla="*/ 300038 h 300038"/>
                <a:gd name="connsiteX7-33" fmla="*/ 0 w 1778000"/>
                <a:gd name="connsiteY7-34" fmla="*/ 300038 h 300038"/>
                <a:gd name="connsiteX8-35" fmla="*/ 0 w 1778000"/>
                <a:gd name="connsiteY8-36" fmla="*/ 300038 h 300038"/>
                <a:gd name="connsiteX9-37" fmla="*/ 0 w 1778000"/>
                <a:gd name="connsiteY9-38" fmla="*/ 0 h 300038"/>
                <a:gd name="connsiteX0-39" fmla="*/ 0 w 1778000"/>
                <a:gd name="connsiteY0-40" fmla="*/ 0 h 300038"/>
                <a:gd name="connsiteX1-41" fmla="*/ 0 w 1778000"/>
                <a:gd name="connsiteY1-42" fmla="*/ 0 h 300038"/>
                <a:gd name="connsiteX2-43" fmla="*/ 1778000 w 1778000"/>
                <a:gd name="connsiteY2-44" fmla="*/ 0 h 300038"/>
                <a:gd name="connsiteX3-45" fmla="*/ 1778000 w 1778000"/>
                <a:gd name="connsiteY3-46" fmla="*/ 0 h 300038"/>
                <a:gd name="connsiteX4-47" fmla="*/ 1600200 w 1778000"/>
                <a:gd name="connsiteY4-48" fmla="*/ 160794 h 300038"/>
                <a:gd name="connsiteX5-49" fmla="*/ 1778000 w 1778000"/>
                <a:gd name="connsiteY5-50" fmla="*/ 300038 h 300038"/>
                <a:gd name="connsiteX6-51" fmla="*/ 1778000 w 1778000"/>
                <a:gd name="connsiteY6-52" fmla="*/ 300038 h 300038"/>
                <a:gd name="connsiteX7-53" fmla="*/ 0 w 1778000"/>
                <a:gd name="connsiteY7-54" fmla="*/ 300038 h 300038"/>
                <a:gd name="connsiteX8-55" fmla="*/ 0 w 1778000"/>
                <a:gd name="connsiteY8-56" fmla="*/ 300038 h 300038"/>
                <a:gd name="connsiteX9-57" fmla="*/ 0 w 1778000"/>
                <a:gd name="connsiteY9-58" fmla="*/ 0 h 300038"/>
                <a:gd name="connsiteX0-59" fmla="*/ 0 w 1778000"/>
                <a:gd name="connsiteY0-60" fmla="*/ 0 h 300038"/>
                <a:gd name="connsiteX1-61" fmla="*/ 0 w 1778000"/>
                <a:gd name="connsiteY1-62" fmla="*/ 0 h 300038"/>
                <a:gd name="connsiteX2-63" fmla="*/ 1778000 w 1778000"/>
                <a:gd name="connsiteY2-64" fmla="*/ 0 h 300038"/>
                <a:gd name="connsiteX3-65" fmla="*/ 1778000 w 1778000"/>
                <a:gd name="connsiteY3-66" fmla="*/ 0 h 300038"/>
                <a:gd name="connsiteX4-67" fmla="*/ 1600200 w 1778000"/>
                <a:gd name="connsiteY4-68" fmla="*/ 160794 h 300038"/>
                <a:gd name="connsiteX5-69" fmla="*/ 1778000 w 1778000"/>
                <a:gd name="connsiteY5-70" fmla="*/ 300038 h 300038"/>
                <a:gd name="connsiteX6-71" fmla="*/ 1778000 w 1778000"/>
                <a:gd name="connsiteY6-72" fmla="*/ 300038 h 300038"/>
                <a:gd name="connsiteX7-73" fmla="*/ 0 w 1778000"/>
                <a:gd name="connsiteY7-74" fmla="*/ 300038 h 300038"/>
                <a:gd name="connsiteX8-75" fmla="*/ 0 w 1778000"/>
                <a:gd name="connsiteY8-76" fmla="*/ 300038 h 300038"/>
                <a:gd name="connsiteX9-77" fmla="*/ 0 w 1778000"/>
                <a:gd name="connsiteY9-78" fmla="*/ 0 h 300038"/>
                <a:gd name="connsiteX0-79" fmla="*/ 0 w 1778000"/>
                <a:gd name="connsiteY0-80" fmla="*/ 0 h 300038"/>
                <a:gd name="connsiteX1-81" fmla="*/ 0 w 1778000"/>
                <a:gd name="connsiteY1-82" fmla="*/ 0 h 300038"/>
                <a:gd name="connsiteX2-83" fmla="*/ 1778000 w 1778000"/>
                <a:gd name="connsiteY2-84" fmla="*/ 0 h 300038"/>
                <a:gd name="connsiteX3-85" fmla="*/ 1778000 w 1778000"/>
                <a:gd name="connsiteY3-86" fmla="*/ 0 h 300038"/>
                <a:gd name="connsiteX4-87" fmla="*/ 1600200 w 1778000"/>
                <a:gd name="connsiteY4-88" fmla="*/ 160794 h 300038"/>
                <a:gd name="connsiteX5-89" fmla="*/ 1778000 w 1778000"/>
                <a:gd name="connsiteY5-90" fmla="*/ 300038 h 300038"/>
                <a:gd name="connsiteX6-91" fmla="*/ 1778000 w 1778000"/>
                <a:gd name="connsiteY6-92" fmla="*/ 300038 h 300038"/>
                <a:gd name="connsiteX7-93" fmla="*/ 0 w 1778000"/>
                <a:gd name="connsiteY7-94" fmla="*/ 300038 h 300038"/>
                <a:gd name="connsiteX8-95" fmla="*/ 0 w 1778000"/>
                <a:gd name="connsiteY8-96" fmla="*/ 300038 h 300038"/>
                <a:gd name="connsiteX9-97" fmla="*/ 0 w 1778000"/>
                <a:gd name="connsiteY9-98" fmla="*/ 0 h 300038"/>
                <a:gd name="connsiteX0-99" fmla="*/ 0 w 1778000"/>
                <a:gd name="connsiteY0-100" fmla="*/ 0 h 300038"/>
                <a:gd name="connsiteX1-101" fmla="*/ 0 w 1778000"/>
                <a:gd name="connsiteY1-102" fmla="*/ 0 h 300038"/>
                <a:gd name="connsiteX2-103" fmla="*/ 1778000 w 1778000"/>
                <a:gd name="connsiteY2-104" fmla="*/ 0 h 300038"/>
                <a:gd name="connsiteX3-105" fmla="*/ 1778000 w 1778000"/>
                <a:gd name="connsiteY3-106" fmla="*/ 0 h 300038"/>
                <a:gd name="connsiteX4-107" fmla="*/ 1600200 w 1778000"/>
                <a:gd name="connsiteY4-108" fmla="*/ 160794 h 300038"/>
                <a:gd name="connsiteX5-109" fmla="*/ 1778000 w 1778000"/>
                <a:gd name="connsiteY5-110" fmla="*/ 300038 h 300038"/>
                <a:gd name="connsiteX6-111" fmla="*/ 1778000 w 1778000"/>
                <a:gd name="connsiteY6-112" fmla="*/ 300038 h 300038"/>
                <a:gd name="connsiteX7-113" fmla="*/ 0 w 1778000"/>
                <a:gd name="connsiteY7-114" fmla="*/ 300038 h 300038"/>
                <a:gd name="connsiteX8-115" fmla="*/ 0 w 1778000"/>
                <a:gd name="connsiteY8-116" fmla="*/ 300038 h 300038"/>
                <a:gd name="connsiteX9-117" fmla="*/ 0 w 1778000"/>
                <a:gd name="connsiteY9-118" fmla="*/ 0 h 300038"/>
                <a:gd name="connsiteX0-119" fmla="*/ 0 w 1778000"/>
                <a:gd name="connsiteY0-120" fmla="*/ 0 h 300038"/>
                <a:gd name="connsiteX1-121" fmla="*/ 0 w 1778000"/>
                <a:gd name="connsiteY1-122" fmla="*/ 0 h 300038"/>
                <a:gd name="connsiteX2-123" fmla="*/ 1778000 w 1778000"/>
                <a:gd name="connsiteY2-124" fmla="*/ 0 h 300038"/>
                <a:gd name="connsiteX3-125" fmla="*/ 1778000 w 1778000"/>
                <a:gd name="connsiteY3-126" fmla="*/ 0 h 300038"/>
                <a:gd name="connsiteX4-127" fmla="*/ 1600200 w 1778000"/>
                <a:gd name="connsiteY4-128" fmla="*/ 160794 h 300038"/>
                <a:gd name="connsiteX5-129" fmla="*/ 1778000 w 1778000"/>
                <a:gd name="connsiteY5-130" fmla="*/ 300038 h 300038"/>
                <a:gd name="connsiteX6-131" fmla="*/ 1778000 w 1778000"/>
                <a:gd name="connsiteY6-132" fmla="*/ 300038 h 300038"/>
                <a:gd name="connsiteX7-133" fmla="*/ 0 w 1778000"/>
                <a:gd name="connsiteY7-134" fmla="*/ 300038 h 300038"/>
                <a:gd name="connsiteX8-135" fmla="*/ 0 w 1778000"/>
                <a:gd name="connsiteY8-136" fmla="*/ 300038 h 300038"/>
                <a:gd name="connsiteX9-137" fmla="*/ 0 w 1778000"/>
                <a:gd name="connsiteY9-138" fmla="*/ 0 h 300038"/>
                <a:gd name="connsiteX0-139" fmla="*/ 0 w 1778000"/>
                <a:gd name="connsiteY0-140" fmla="*/ 0 h 300038"/>
                <a:gd name="connsiteX1-141" fmla="*/ 0 w 1778000"/>
                <a:gd name="connsiteY1-142" fmla="*/ 0 h 300038"/>
                <a:gd name="connsiteX2-143" fmla="*/ 1778000 w 1778000"/>
                <a:gd name="connsiteY2-144" fmla="*/ 0 h 300038"/>
                <a:gd name="connsiteX3-145" fmla="*/ 1778000 w 1778000"/>
                <a:gd name="connsiteY3-146" fmla="*/ 0 h 300038"/>
                <a:gd name="connsiteX4-147" fmla="*/ 1600200 w 1778000"/>
                <a:gd name="connsiteY4-148" fmla="*/ 160794 h 300038"/>
                <a:gd name="connsiteX5-149" fmla="*/ 1778000 w 1778000"/>
                <a:gd name="connsiteY5-150" fmla="*/ 300038 h 300038"/>
                <a:gd name="connsiteX6-151" fmla="*/ 1778000 w 1778000"/>
                <a:gd name="connsiteY6-152" fmla="*/ 300038 h 300038"/>
                <a:gd name="connsiteX7-153" fmla="*/ 0 w 1778000"/>
                <a:gd name="connsiteY7-154" fmla="*/ 300038 h 300038"/>
                <a:gd name="connsiteX8-155" fmla="*/ 0 w 1778000"/>
                <a:gd name="connsiteY8-156" fmla="*/ 300038 h 300038"/>
                <a:gd name="connsiteX9-157" fmla="*/ 0 w 1778000"/>
                <a:gd name="connsiteY9-158" fmla="*/ 0 h 3000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</a:cxnLst>
              <a:rect l="l" t="t" r="r" b="b"/>
              <a:pathLst>
                <a:path w="1778000" h="300038">
                  <a:moveTo>
                    <a:pt x="0" y="0"/>
                  </a:moveTo>
                  <a:lnTo>
                    <a:pt x="0" y="0"/>
                  </a:lnTo>
                  <a:lnTo>
                    <a:pt x="1778000" y="0"/>
                  </a:lnTo>
                  <a:lnTo>
                    <a:pt x="1778000" y="0"/>
                  </a:lnTo>
                  <a:lnTo>
                    <a:pt x="1600200" y="160794"/>
                  </a:lnTo>
                  <a:cubicBezTo>
                    <a:pt x="1652058" y="209325"/>
                    <a:pt x="1713442" y="251507"/>
                    <a:pt x="1778000" y="300038"/>
                  </a:cubicBezTo>
                  <a:lnTo>
                    <a:pt x="1778000" y="300038"/>
                  </a:lnTo>
                  <a:lnTo>
                    <a:pt x="0" y="300038"/>
                  </a:lnTo>
                  <a:lnTo>
                    <a:pt x="0" y="300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 w="6350">
              <a:solidFill>
                <a:schemeClr val="bg1"/>
              </a:solidFill>
            </a:ln>
            <a:effectLst>
              <a:outerShdw blurRad="50800" dist="25400" dir="2700000" algn="t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41" name="TextBox 136"/>
            <p:cNvSpPr txBox="1">
              <a:spLocks noChangeArrowheads="1"/>
            </p:cNvSpPr>
            <p:nvPr/>
          </p:nvSpPr>
          <p:spPr bwMode="auto">
            <a:xfrm>
              <a:off x="5881127" y="1692925"/>
              <a:ext cx="902811" cy="306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521" name="组合 48"/>
          <p:cNvGrpSpPr/>
          <p:nvPr/>
        </p:nvGrpSpPr>
        <p:grpSpPr bwMode="auto">
          <a:xfrm>
            <a:off x="5757863" y="3378200"/>
            <a:ext cx="1778000" cy="315913"/>
            <a:chOff x="5429246" y="1683881"/>
            <a:chExt cx="1778004" cy="315913"/>
          </a:xfrm>
        </p:grpSpPr>
        <p:sp>
          <p:nvSpPr>
            <p:cNvPr id="50" name="圆角矩形 72"/>
            <p:cNvSpPr/>
            <p:nvPr/>
          </p:nvSpPr>
          <p:spPr bwMode="auto">
            <a:xfrm>
              <a:off x="5429246" y="1683881"/>
              <a:ext cx="1778004" cy="300038"/>
            </a:xfrm>
            <a:custGeom>
              <a:avLst/>
              <a:gdLst>
                <a:gd name="connsiteX0" fmla="*/ 0 w 1778000"/>
                <a:gd name="connsiteY0" fmla="*/ 0 h 300038"/>
                <a:gd name="connsiteX1" fmla="*/ 0 w 1778000"/>
                <a:gd name="connsiteY1" fmla="*/ 0 h 300038"/>
                <a:gd name="connsiteX2" fmla="*/ 1778000 w 1778000"/>
                <a:gd name="connsiteY2" fmla="*/ 0 h 300038"/>
                <a:gd name="connsiteX3" fmla="*/ 1778000 w 1778000"/>
                <a:gd name="connsiteY3" fmla="*/ 0 h 300038"/>
                <a:gd name="connsiteX4" fmla="*/ 1778000 w 1778000"/>
                <a:gd name="connsiteY4" fmla="*/ 300038 h 300038"/>
                <a:gd name="connsiteX5" fmla="*/ 1778000 w 1778000"/>
                <a:gd name="connsiteY5" fmla="*/ 300038 h 300038"/>
                <a:gd name="connsiteX6" fmla="*/ 0 w 1778000"/>
                <a:gd name="connsiteY6" fmla="*/ 300038 h 300038"/>
                <a:gd name="connsiteX7" fmla="*/ 0 w 1778000"/>
                <a:gd name="connsiteY7" fmla="*/ 300038 h 300038"/>
                <a:gd name="connsiteX8" fmla="*/ 0 w 1778000"/>
                <a:gd name="connsiteY8" fmla="*/ 0 h 300038"/>
                <a:gd name="connsiteX0-1" fmla="*/ 0 w 1778000"/>
                <a:gd name="connsiteY0-2" fmla="*/ 0 h 300038"/>
                <a:gd name="connsiteX1-3" fmla="*/ 0 w 1778000"/>
                <a:gd name="connsiteY1-4" fmla="*/ 0 h 300038"/>
                <a:gd name="connsiteX2-5" fmla="*/ 1778000 w 1778000"/>
                <a:gd name="connsiteY2-6" fmla="*/ 0 h 300038"/>
                <a:gd name="connsiteX3-7" fmla="*/ 1778000 w 1778000"/>
                <a:gd name="connsiteY3-8" fmla="*/ 0 h 300038"/>
                <a:gd name="connsiteX4-9" fmla="*/ 1774825 w 1778000"/>
                <a:gd name="connsiteY4-10" fmla="*/ 154444 h 300038"/>
                <a:gd name="connsiteX5-11" fmla="*/ 1778000 w 1778000"/>
                <a:gd name="connsiteY5-12" fmla="*/ 300038 h 300038"/>
                <a:gd name="connsiteX6-13" fmla="*/ 1778000 w 1778000"/>
                <a:gd name="connsiteY6-14" fmla="*/ 300038 h 300038"/>
                <a:gd name="connsiteX7-15" fmla="*/ 0 w 1778000"/>
                <a:gd name="connsiteY7-16" fmla="*/ 300038 h 300038"/>
                <a:gd name="connsiteX8-17" fmla="*/ 0 w 1778000"/>
                <a:gd name="connsiteY8-18" fmla="*/ 300038 h 300038"/>
                <a:gd name="connsiteX9" fmla="*/ 0 w 1778000"/>
                <a:gd name="connsiteY9" fmla="*/ 0 h 300038"/>
                <a:gd name="connsiteX0-19" fmla="*/ 0 w 1778000"/>
                <a:gd name="connsiteY0-20" fmla="*/ 0 h 300038"/>
                <a:gd name="connsiteX1-21" fmla="*/ 0 w 1778000"/>
                <a:gd name="connsiteY1-22" fmla="*/ 0 h 300038"/>
                <a:gd name="connsiteX2-23" fmla="*/ 1778000 w 1778000"/>
                <a:gd name="connsiteY2-24" fmla="*/ 0 h 300038"/>
                <a:gd name="connsiteX3-25" fmla="*/ 1778000 w 1778000"/>
                <a:gd name="connsiteY3-26" fmla="*/ 0 h 300038"/>
                <a:gd name="connsiteX4-27" fmla="*/ 1600200 w 1778000"/>
                <a:gd name="connsiteY4-28" fmla="*/ 160794 h 300038"/>
                <a:gd name="connsiteX5-29" fmla="*/ 1778000 w 1778000"/>
                <a:gd name="connsiteY5-30" fmla="*/ 300038 h 300038"/>
                <a:gd name="connsiteX6-31" fmla="*/ 1778000 w 1778000"/>
                <a:gd name="connsiteY6-32" fmla="*/ 300038 h 300038"/>
                <a:gd name="connsiteX7-33" fmla="*/ 0 w 1778000"/>
                <a:gd name="connsiteY7-34" fmla="*/ 300038 h 300038"/>
                <a:gd name="connsiteX8-35" fmla="*/ 0 w 1778000"/>
                <a:gd name="connsiteY8-36" fmla="*/ 300038 h 300038"/>
                <a:gd name="connsiteX9-37" fmla="*/ 0 w 1778000"/>
                <a:gd name="connsiteY9-38" fmla="*/ 0 h 300038"/>
                <a:gd name="connsiteX0-39" fmla="*/ 0 w 1778000"/>
                <a:gd name="connsiteY0-40" fmla="*/ 0 h 300038"/>
                <a:gd name="connsiteX1-41" fmla="*/ 0 w 1778000"/>
                <a:gd name="connsiteY1-42" fmla="*/ 0 h 300038"/>
                <a:gd name="connsiteX2-43" fmla="*/ 1778000 w 1778000"/>
                <a:gd name="connsiteY2-44" fmla="*/ 0 h 300038"/>
                <a:gd name="connsiteX3-45" fmla="*/ 1778000 w 1778000"/>
                <a:gd name="connsiteY3-46" fmla="*/ 0 h 300038"/>
                <a:gd name="connsiteX4-47" fmla="*/ 1600200 w 1778000"/>
                <a:gd name="connsiteY4-48" fmla="*/ 160794 h 300038"/>
                <a:gd name="connsiteX5-49" fmla="*/ 1778000 w 1778000"/>
                <a:gd name="connsiteY5-50" fmla="*/ 300038 h 300038"/>
                <a:gd name="connsiteX6-51" fmla="*/ 1778000 w 1778000"/>
                <a:gd name="connsiteY6-52" fmla="*/ 300038 h 300038"/>
                <a:gd name="connsiteX7-53" fmla="*/ 0 w 1778000"/>
                <a:gd name="connsiteY7-54" fmla="*/ 300038 h 300038"/>
                <a:gd name="connsiteX8-55" fmla="*/ 0 w 1778000"/>
                <a:gd name="connsiteY8-56" fmla="*/ 300038 h 300038"/>
                <a:gd name="connsiteX9-57" fmla="*/ 0 w 1778000"/>
                <a:gd name="connsiteY9-58" fmla="*/ 0 h 300038"/>
                <a:gd name="connsiteX0-59" fmla="*/ 0 w 1778000"/>
                <a:gd name="connsiteY0-60" fmla="*/ 0 h 300038"/>
                <a:gd name="connsiteX1-61" fmla="*/ 0 w 1778000"/>
                <a:gd name="connsiteY1-62" fmla="*/ 0 h 300038"/>
                <a:gd name="connsiteX2-63" fmla="*/ 1778000 w 1778000"/>
                <a:gd name="connsiteY2-64" fmla="*/ 0 h 300038"/>
                <a:gd name="connsiteX3-65" fmla="*/ 1778000 w 1778000"/>
                <a:gd name="connsiteY3-66" fmla="*/ 0 h 300038"/>
                <a:gd name="connsiteX4-67" fmla="*/ 1600200 w 1778000"/>
                <a:gd name="connsiteY4-68" fmla="*/ 160794 h 300038"/>
                <a:gd name="connsiteX5-69" fmla="*/ 1778000 w 1778000"/>
                <a:gd name="connsiteY5-70" fmla="*/ 300038 h 300038"/>
                <a:gd name="connsiteX6-71" fmla="*/ 1778000 w 1778000"/>
                <a:gd name="connsiteY6-72" fmla="*/ 300038 h 300038"/>
                <a:gd name="connsiteX7-73" fmla="*/ 0 w 1778000"/>
                <a:gd name="connsiteY7-74" fmla="*/ 300038 h 300038"/>
                <a:gd name="connsiteX8-75" fmla="*/ 0 w 1778000"/>
                <a:gd name="connsiteY8-76" fmla="*/ 300038 h 300038"/>
                <a:gd name="connsiteX9-77" fmla="*/ 0 w 1778000"/>
                <a:gd name="connsiteY9-78" fmla="*/ 0 h 300038"/>
                <a:gd name="connsiteX0-79" fmla="*/ 0 w 1778000"/>
                <a:gd name="connsiteY0-80" fmla="*/ 0 h 300038"/>
                <a:gd name="connsiteX1-81" fmla="*/ 0 w 1778000"/>
                <a:gd name="connsiteY1-82" fmla="*/ 0 h 300038"/>
                <a:gd name="connsiteX2-83" fmla="*/ 1778000 w 1778000"/>
                <a:gd name="connsiteY2-84" fmla="*/ 0 h 300038"/>
                <a:gd name="connsiteX3-85" fmla="*/ 1778000 w 1778000"/>
                <a:gd name="connsiteY3-86" fmla="*/ 0 h 300038"/>
                <a:gd name="connsiteX4-87" fmla="*/ 1600200 w 1778000"/>
                <a:gd name="connsiteY4-88" fmla="*/ 160794 h 300038"/>
                <a:gd name="connsiteX5-89" fmla="*/ 1778000 w 1778000"/>
                <a:gd name="connsiteY5-90" fmla="*/ 300038 h 300038"/>
                <a:gd name="connsiteX6-91" fmla="*/ 1778000 w 1778000"/>
                <a:gd name="connsiteY6-92" fmla="*/ 300038 h 300038"/>
                <a:gd name="connsiteX7-93" fmla="*/ 0 w 1778000"/>
                <a:gd name="connsiteY7-94" fmla="*/ 300038 h 300038"/>
                <a:gd name="connsiteX8-95" fmla="*/ 0 w 1778000"/>
                <a:gd name="connsiteY8-96" fmla="*/ 300038 h 300038"/>
                <a:gd name="connsiteX9-97" fmla="*/ 0 w 1778000"/>
                <a:gd name="connsiteY9-98" fmla="*/ 0 h 300038"/>
                <a:gd name="connsiteX0-99" fmla="*/ 0 w 1778000"/>
                <a:gd name="connsiteY0-100" fmla="*/ 0 h 300038"/>
                <a:gd name="connsiteX1-101" fmla="*/ 0 w 1778000"/>
                <a:gd name="connsiteY1-102" fmla="*/ 0 h 300038"/>
                <a:gd name="connsiteX2-103" fmla="*/ 1778000 w 1778000"/>
                <a:gd name="connsiteY2-104" fmla="*/ 0 h 300038"/>
                <a:gd name="connsiteX3-105" fmla="*/ 1778000 w 1778000"/>
                <a:gd name="connsiteY3-106" fmla="*/ 0 h 300038"/>
                <a:gd name="connsiteX4-107" fmla="*/ 1600200 w 1778000"/>
                <a:gd name="connsiteY4-108" fmla="*/ 160794 h 300038"/>
                <a:gd name="connsiteX5-109" fmla="*/ 1778000 w 1778000"/>
                <a:gd name="connsiteY5-110" fmla="*/ 300038 h 300038"/>
                <a:gd name="connsiteX6-111" fmla="*/ 1778000 w 1778000"/>
                <a:gd name="connsiteY6-112" fmla="*/ 300038 h 300038"/>
                <a:gd name="connsiteX7-113" fmla="*/ 0 w 1778000"/>
                <a:gd name="connsiteY7-114" fmla="*/ 300038 h 300038"/>
                <a:gd name="connsiteX8-115" fmla="*/ 0 w 1778000"/>
                <a:gd name="connsiteY8-116" fmla="*/ 300038 h 300038"/>
                <a:gd name="connsiteX9-117" fmla="*/ 0 w 1778000"/>
                <a:gd name="connsiteY9-118" fmla="*/ 0 h 300038"/>
                <a:gd name="connsiteX0-119" fmla="*/ 0 w 1778000"/>
                <a:gd name="connsiteY0-120" fmla="*/ 0 h 300038"/>
                <a:gd name="connsiteX1-121" fmla="*/ 0 w 1778000"/>
                <a:gd name="connsiteY1-122" fmla="*/ 0 h 300038"/>
                <a:gd name="connsiteX2-123" fmla="*/ 1778000 w 1778000"/>
                <a:gd name="connsiteY2-124" fmla="*/ 0 h 300038"/>
                <a:gd name="connsiteX3-125" fmla="*/ 1778000 w 1778000"/>
                <a:gd name="connsiteY3-126" fmla="*/ 0 h 300038"/>
                <a:gd name="connsiteX4-127" fmla="*/ 1600200 w 1778000"/>
                <a:gd name="connsiteY4-128" fmla="*/ 160794 h 300038"/>
                <a:gd name="connsiteX5-129" fmla="*/ 1778000 w 1778000"/>
                <a:gd name="connsiteY5-130" fmla="*/ 300038 h 300038"/>
                <a:gd name="connsiteX6-131" fmla="*/ 1778000 w 1778000"/>
                <a:gd name="connsiteY6-132" fmla="*/ 300038 h 300038"/>
                <a:gd name="connsiteX7-133" fmla="*/ 0 w 1778000"/>
                <a:gd name="connsiteY7-134" fmla="*/ 300038 h 300038"/>
                <a:gd name="connsiteX8-135" fmla="*/ 0 w 1778000"/>
                <a:gd name="connsiteY8-136" fmla="*/ 300038 h 300038"/>
                <a:gd name="connsiteX9-137" fmla="*/ 0 w 1778000"/>
                <a:gd name="connsiteY9-138" fmla="*/ 0 h 300038"/>
                <a:gd name="connsiteX0-139" fmla="*/ 0 w 1778000"/>
                <a:gd name="connsiteY0-140" fmla="*/ 0 h 300038"/>
                <a:gd name="connsiteX1-141" fmla="*/ 0 w 1778000"/>
                <a:gd name="connsiteY1-142" fmla="*/ 0 h 300038"/>
                <a:gd name="connsiteX2-143" fmla="*/ 1778000 w 1778000"/>
                <a:gd name="connsiteY2-144" fmla="*/ 0 h 300038"/>
                <a:gd name="connsiteX3-145" fmla="*/ 1778000 w 1778000"/>
                <a:gd name="connsiteY3-146" fmla="*/ 0 h 300038"/>
                <a:gd name="connsiteX4-147" fmla="*/ 1600200 w 1778000"/>
                <a:gd name="connsiteY4-148" fmla="*/ 160794 h 300038"/>
                <a:gd name="connsiteX5-149" fmla="*/ 1778000 w 1778000"/>
                <a:gd name="connsiteY5-150" fmla="*/ 300038 h 300038"/>
                <a:gd name="connsiteX6-151" fmla="*/ 1778000 w 1778000"/>
                <a:gd name="connsiteY6-152" fmla="*/ 300038 h 300038"/>
                <a:gd name="connsiteX7-153" fmla="*/ 0 w 1778000"/>
                <a:gd name="connsiteY7-154" fmla="*/ 300038 h 300038"/>
                <a:gd name="connsiteX8-155" fmla="*/ 0 w 1778000"/>
                <a:gd name="connsiteY8-156" fmla="*/ 300038 h 300038"/>
                <a:gd name="connsiteX9-157" fmla="*/ 0 w 1778000"/>
                <a:gd name="connsiteY9-158" fmla="*/ 0 h 3000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</a:cxnLst>
              <a:rect l="l" t="t" r="r" b="b"/>
              <a:pathLst>
                <a:path w="1778000" h="300038">
                  <a:moveTo>
                    <a:pt x="0" y="0"/>
                  </a:moveTo>
                  <a:lnTo>
                    <a:pt x="0" y="0"/>
                  </a:lnTo>
                  <a:lnTo>
                    <a:pt x="1778000" y="0"/>
                  </a:lnTo>
                  <a:lnTo>
                    <a:pt x="1778000" y="0"/>
                  </a:lnTo>
                  <a:lnTo>
                    <a:pt x="1600200" y="160794"/>
                  </a:lnTo>
                  <a:cubicBezTo>
                    <a:pt x="1652058" y="209325"/>
                    <a:pt x="1713442" y="251507"/>
                    <a:pt x="1778000" y="300038"/>
                  </a:cubicBezTo>
                  <a:lnTo>
                    <a:pt x="1778000" y="300038"/>
                  </a:lnTo>
                  <a:lnTo>
                    <a:pt x="0" y="300038"/>
                  </a:lnTo>
                  <a:lnTo>
                    <a:pt x="0" y="300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 w="6350">
              <a:solidFill>
                <a:schemeClr val="bg1"/>
              </a:solidFill>
            </a:ln>
            <a:effectLst>
              <a:outerShdw blurRad="50800" dist="25400" dir="2700000" algn="t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39" name="TextBox 136"/>
            <p:cNvSpPr txBox="1">
              <a:spLocks noChangeArrowheads="1"/>
            </p:cNvSpPr>
            <p:nvPr/>
          </p:nvSpPr>
          <p:spPr bwMode="auto">
            <a:xfrm>
              <a:off x="5881127" y="1692925"/>
              <a:ext cx="902811" cy="306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522" name="组合 51"/>
          <p:cNvGrpSpPr/>
          <p:nvPr/>
        </p:nvGrpSpPr>
        <p:grpSpPr bwMode="auto">
          <a:xfrm>
            <a:off x="5297488" y="4027488"/>
            <a:ext cx="1778000" cy="315912"/>
            <a:chOff x="5429246" y="1683881"/>
            <a:chExt cx="1778004" cy="315913"/>
          </a:xfrm>
        </p:grpSpPr>
        <p:sp>
          <p:nvSpPr>
            <p:cNvPr id="53" name="圆角矩形 72"/>
            <p:cNvSpPr/>
            <p:nvPr/>
          </p:nvSpPr>
          <p:spPr bwMode="auto">
            <a:xfrm>
              <a:off x="5429246" y="1683881"/>
              <a:ext cx="1778004" cy="300038"/>
            </a:xfrm>
            <a:custGeom>
              <a:avLst/>
              <a:gdLst>
                <a:gd name="connsiteX0" fmla="*/ 0 w 1778000"/>
                <a:gd name="connsiteY0" fmla="*/ 0 h 300038"/>
                <a:gd name="connsiteX1" fmla="*/ 0 w 1778000"/>
                <a:gd name="connsiteY1" fmla="*/ 0 h 300038"/>
                <a:gd name="connsiteX2" fmla="*/ 1778000 w 1778000"/>
                <a:gd name="connsiteY2" fmla="*/ 0 h 300038"/>
                <a:gd name="connsiteX3" fmla="*/ 1778000 w 1778000"/>
                <a:gd name="connsiteY3" fmla="*/ 0 h 300038"/>
                <a:gd name="connsiteX4" fmla="*/ 1778000 w 1778000"/>
                <a:gd name="connsiteY4" fmla="*/ 300038 h 300038"/>
                <a:gd name="connsiteX5" fmla="*/ 1778000 w 1778000"/>
                <a:gd name="connsiteY5" fmla="*/ 300038 h 300038"/>
                <a:gd name="connsiteX6" fmla="*/ 0 w 1778000"/>
                <a:gd name="connsiteY6" fmla="*/ 300038 h 300038"/>
                <a:gd name="connsiteX7" fmla="*/ 0 w 1778000"/>
                <a:gd name="connsiteY7" fmla="*/ 300038 h 300038"/>
                <a:gd name="connsiteX8" fmla="*/ 0 w 1778000"/>
                <a:gd name="connsiteY8" fmla="*/ 0 h 300038"/>
                <a:gd name="connsiteX0-1" fmla="*/ 0 w 1778000"/>
                <a:gd name="connsiteY0-2" fmla="*/ 0 h 300038"/>
                <a:gd name="connsiteX1-3" fmla="*/ 0 w 1778000"/>
                <a:gd name="connsiteY1-4" fmla="*/ 0 h 300038"/>
                <a:gd name="connsiteX2-5" fmla="*/ 1778000 w 1778000"/>
                <a:gd name="connsiteY2-6" fmla="*/ 0 h 300038"/>
                <a:gd name="connsiteX3-7" fmla="*/ 1778000 w 1778000"/>
                <a:gd name="connsiteY3-8" fmla="*/ 0 h 300038"/>
                <a:gd name="connsiteX4-9" fmla="*/ 1774825 w 1778000"/>
                <a:gd name="connsiteY4-10" fmla="*/ 154444 h 300038"/>
                <a:gd name="connsiteX5-11" fmla="*/ 1778000 w 1778000"/>
                <a:gd name="connsiteY5-12" fmla="*/ 300038 h 300038"/>
                <a:gd name="connsiteX6-13" fmla="*/ 1778000 w 1778000"/>
                <a:gd name="connsiteY6-14" fmla="*/ 300038 h 300038"/>
                <a:gd name="connsiteX7-15" fmla="*/ 0 w 1778000"/>
                <a:gd name="connsiteY7-16" fmla="*/ 300038 h 300038"/>
                <a:gd name="connsiteX8-17" fmla="*/ 0 w 1778000"/>
                <a:gd name="connsiteY8-18" fmla="*/ 300038 h 300038"/>
                <a:gd name="connsiteX9" fmla="*/ 0 w 1778000"/>
                <a:gd name="connsiteY9" fmla="*/ 0 h 300038"/>
                <a:gd name="connsiteX0-19" fmla="*/ 0 w 1778000"/>
                <a:gd name="connsiteY0-20" fmla="*/ 0 h 300038"/>
                <a:gd name="connsiteX1-21" fmla="*/ 0 w 1778000"/>
                <a:gd name="connsiteY1-22" fmla="*/ 0 h 300038"/>
                <a:gd name="connsiteX2-23" fmla="*/ 1778000 w 1778000"/>
                <a:gd name="connsiteY2-24" fmla="*/ 0 h 300038"/>
                <a:gd name="connsiteX3-25" fmla="*/ 1778000 w 1778000"/>
                <a:gd name="connsiteY3-26" fmla="*/ 0 h 300038"/>
                <a:gd name="connsiteX4-27" fmla="*/ 1600200 w 1778000"/>
                <a:gd name="connsiteY4-28" fmla="*/ 160794 h 300038"/>
                <a:gd name="connsiteX5-29" fmla="*/ 1778000 w 1778000"/>
                <a:gd name="connsiteY5-30" fmla="*/ 300038 h 300038"/>
                <a:gd name="connsiteX6-31" fmla="*/ 1778000 w 1778000"/>
                <a:gd name="connsiteY6-32" fmla="*/ 300038 h 300038"/>
                <a:gd name="connsiteX7-33" fmla="*/ 0 w 1778000"/>
                <a:gd name="connsiteY7-34" fmla="*/ 300038 h 300038"/>
                <a:gd name="connsiteX8-35" fmla="*/ 0 w 1778000"/>
                <a:gd name="connsiteY8-36" fmla="*/ 300038 h 300038"/>
                <a:gd name="connsiteX9-37" fmla="*/ 0 w 1778000"/>
                <a:gd name="connsiteY9-38" fmla="*/ 0 h 300038"/>
                <a:gd name="connsiteX0-39" fmla="*/ 0 w 1778000"/>
                <a:gd name="connsiteY0-40" fmla="*/ 0 h 300038"/>
                <a:gd name="connsiteX1-41" fmla="*/ 0 w 1778000"/>
                <a:gd name="connsiteY1-42" fmla="*/ 0 h 300038"/>
                <a:gd name="connsiteX2-43" fmla="*/ 1778000 w 1778000"/>
                <a:gd name="connsiteY2-44" fmla="*/ 0 h 300038"/>
                <a:gd name="connsiteX3-45" fmla="*/ 1778000 w 1778000"/>
                <a:gd name="connsiteY3-46" fmla="*/ 0 h 300038"/>
                <a:gd name="connsiteX4-47" fmla="*/ 1600200 w 1778000"/>
                <a:gd name="connsiteY4-48" fmla="*/ 160794 h 300038"/>
                <a:gd name="connsiteX5-49" fmla="*/ 1778000 w 1778000"/>
                <a:gd name="connsiteY5-50" fmla="*/ 300038 h 300038"/>
                <a:gd name="connsiteX6-51" fmla="*/ 1778000 w 1778000"/>
                <a:gd name="connsiteY6-52" fmla="*/ 300038 h 300038"/>
                <a:gd name="connsiteX7-53" fmla="*/ 0 w 1778000"/>
                <a:gd name="connsiteY7-54" fmla="*/ 300038 h 300038"/>
                <a:gd name="connsiteX8-55" fmla="*/ 0 w 1778000"/>
                <a:gd name="connsiteY8-56" fmla="*/ 300038 h 300038"/>
                <a:gd name="connsiteX9-57" fmla="*/ 0 w 1778000"/>
                <a:gd name="connsiteY9-58" fmla="*/ 0 h 300038"/>
                <a:gd name="connsiteX0-59" fmla="*/ 0 w 1778000"/>
                <a:gd name="connsiteY0-60" fmla="*/ 0 h 300038"/>
                <a:gd name="connsiteX1-61" fmla="*/ 0 w 1778000"/>
                <a:gd name="connsiteY1-62" fmla="*/ 0 h 300038"/>
                <a:gd name="connsiteX2-63" fmla="*/ 1778000 w 1778000"/>
                <a:gd name="connsiteY2-64" fmla="*/ 0 h 300038"/>
                <a:gd name="connsiteX3-65" fmla="*/ 1778000 w 1778000"/>
                <a:gd name="connsiteY3-66" fmla="*/ 0 h 300038"/>
                <a:gd name="connsiteX4-67" fmla="*/ 1600200 w 1778000"/>
                <a:gd name="connsiteY4-68" fmla="*/ 160794 h 300038"/>
                <a:gd name="connsiteX5-69" fmla="*/ 1778000 w 1778000"/>
                <a:gd name="connsiteY5-70" fmla="*/ 300038 h 300038"/>
                <a:gd name="connsiteX6-71" fmla="*/ 1778000 w 1778000"/>
                <a:gd name="connsiteY6-72" fmla="*/ 300038 h 300038"/>
                <a:gd name="connsiteX7-73" fmla="*/ 0 w 1778000"/>
                <a:gd name="connsiteY7-74" fmla="*/ 300038 h 300038"/>
                <a:gd name="connsiteX8-75" fmla="*/ 0 w 1778000"/>
                <a:gd name="connsiteY8-76" fmla="*/ 300038 h 300038"/>
                <a:gd name="connsiteX9-77" fmla="*/ 0 w 1778000"/>
                <a:gd name="connsiteY9-78" fmla="*/ 0 h 300038"/>
                <a:gd name="connsiteX0-79" fmla="*/ 0 w 1778000"/>
                <a:gd name="connsiteY0-80" fmla="*/ 0 h 300038"/>
                <a:gd name="connsiteX1-81" fmla="*/ 0 w 1778000"/>
                <a:gd name="connsiteY1-82" fmla="*/ 0 h 300038"/>
                <a:gd name="connsiteX2-83" fmla="*/ 1778000 w 1778000"/>
                <a:gd name="connsiteY2-84" fmla="*/ 0 h 300038"/>
                <a:gd name="connsiteX3-85" fmla="*/ 1778000 w 1778000"/>
                <a:gd name="connsiteY3-86" fmla="*/ 0 h 300038"/>
                <a:gd name="connsiteX4-87" fmla="*/ 1600200 w 1778000"/>
                <a:gd name="connsiteY4-88" fmla="*/ 160794 h 300038"/>
                <a:gd name="connsiteX5-89" fmla="*/ 1778000 w 1778000"/>
                <a:gd name="connsiteY5-90" fmla="*/ 300038 h 300038"/>
                <a:gd name="connsiteX6-91" fmla="*/ 1778000 w 1778000"/>
                <a:gd name="connsiteY6-92" fmla="*/ 300038 h 300038"/>
                <a:gd name="connsiteX7-93" fmla="*/ 0 w 1778000"/>
                <a:gd name="connsiteY7-94" fmla="*/ 300038 h 300038"/>
                <a:gd name="connsiteX8-95" fmla="*/ 0 w 1778000"/>
                <a:gd name="connsiteY8-96" fmla="*/ 300038 h 300038"/>
                <a:gd name="connsiteX9-97" fmla="*/ 0 w 1778000"/>
                <a:gd name="connsiteY9-98" fmla="*/ 0 h 300038"/>
                <a:gd name="connsiteX0-99" fmla="*/ 0 w 1778000"/>
                <a:gd name="connsiteY0-100" fmla="*/ 0 h 300038"/>
                <a:gd name="connsiteX1-101" fmla="*/ 0 w 1778000"/>
                <a:gd name="connsiteY1-102" fmla="*/ 0 h 300038"/>
                <a:gd name="connsiteX2-103" fmla="*/ 1778000 w 1778000"/>
                <a:gd name="connsiteY2-104" fmla="*/ 0 h 300038"/>
                <a:gd name="connsiteX3-105" fmla="*/ 1778000 w 1778000"/>
                <a:gd name="connsiteY3-106" fmla="*/ 0 h 300038"/>
                <a:gd name="connsiteX4-107" fmla="*/ 1600200 w 1778000"/>
                <a:gd name="connsiteY4-108" fmla="*/ 160794 h 300038"/>
                <a:gd name="connsiteX5-109" fmla="*/ 1778000 w 1778000"/>
                <a:gd name="connsiteY5-110" fmla="*/ 300038 h 300038"/>
                <a:gd name="connsiteX6-111" fmla="*/ 1778000 w 1778000"/>
                <a:gd name="connsiteY6-112" fmla="*/ 300038 h 300038"/>
                <a:gd name="connsiteX7-113" fmla="*/ 0 w 1778000"/>
                <a:gd name="connsiteY7-114" fmla="*/ 300038 h 300038"/>
                <a:gd name="connsiteX8-115" fmla="*/ 0 w 1778000"/>
                <a:gd name="connsiteY8-116" fmla="*/ 300038 h 300038"/>
                <a:gd name="connsiteX9-117" fmla="*/ 0 w 1778000"/>
                <a:gd name="connsiteY9-118" fmla="*/ 0 h 300038"/>
                <a:gd name="connsiteX0-119" fmla="*/ 0 w 1778000"/>
                <a:gd name="connsiteY0-120" fmla="*/ 0 h 300038"/>
                <a:gd name="connsiteX1-121" fmla="*/ 0 w 1778000"/>
                <a:gd name="connsiteY1-122" fmla="*/ 0 h 300038"/>
                <a:gd name="connsiteX2-123" fmla="*/ 1778000 w 1778000"/>
                <a:gd name="connsiteY2-124" fmla="*/ 0 h 300038"/>
                <a:gd name="connsiteX3-125" fmla="*/ 1778000 w 1778000"/>
                <a:gd name="connsiteY3-126" fmla="*/ 0 h 300038"/>
                <a:gd name="connsiteX4-127" fmla="*/ 1600200 w 1778000"/>
                <a:gd name="connsiteY4-128" fmla="*/ 160794 h 300038"/>
                <a:gd name="connsiteX5-129" fmla="*/ 1778000 w 1778000"/>
                <a:gd name="connsiteY5-130" fmla="*/ 300038 h 300038"/>
                <a:gd name="connsiteX6-131" fmla="*/ 1778000 w 1778000"/>
                <a:gd name="connsiteY6-132" fmla="*/ 300038 h 300038"/>
                <a:gd name="connsiteX7-133" fmla="*/ 0 w 1778000"/>
                <a:gd name="connsiteY7-134" fmla="*/ 300038 h 300038"/>
                <a:gd name="connsiteX8-135" fmla="*/ 0 w 1778000"/>
                <a:gd name="connsiteY8-136" fmla="*/ 300038 h 300038"/>
                <a:gd name="connsiteX9-137" fmla="*/ 0 w 1778000"/>
                <a:gd name="connsiteY9-138" fmla="*/ 0 h 300038"/>
                <a:gd name="connsiteX0-139" fmla="*/ 0 w 1778000"/>
                <a:gd name="connsiteY0-140" fmla="*/ 0 h 300038"/>
                <a:gd name="connsiteX1-141" fmla="*/ 0 w 1778000"/>
                <a:gd name="connsiteY1-142" fmla="*/ 0 h 300038"/>
                <a:gd name="connsiteX2-143" fmla="*/ 1778000 w 1778000"/>
                <a:gd name="connsiteY2-144" fmla="*/ 0 h 300038"/>
                <a:gd name="connsiteX3-145" fmla="*/ 1778000 w 1778000"/>
                <a:gd name="connsiteY3-146" fmla="*/ 0 h 300038"/>
                <a:gd name="connsiteX4-147" fmla="*/ 1600200 w 1778000"/>
                <a:gd name="connsiteY4-148" fmla="*/ 160794 h 300038"/>
                <a:gd name="connsiteX5-149" fmla="*/ 1778000 w 1778000"/>
                <a:gd name="connsiteY5-150" fmla="*/ 300038 h 300038"/>
                <a:gd name="connsiteX6-151" fmla="*/ 1778000 w 1778000"/>
                <a:gd name="connsiteY6-152" fmla="*/ 300038 h 300038"/>
                <a:gd name="connsiteX7-153" fmla="*/ 0 w 1778000"/>
                <a:gd name="connsiteY7-154" fmla="*/ 300038 h 300038"/>
                <a:gd name="connsiteX8-155" fmla="*/ 0 w 1778000"/>
                <a:gd name="connsiteY8-156" fmla="*/ 300038 h 300038"/>
                <a:gd name="connsiteX9-157" fmla="*/ 0 w 1778000"/>
                <a:gd name="connsiteY9-158" fmla="*/ 0 h 3000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</a:cxnLst>
              <a:rect l="l" t="t" r="r" b="b"/>
              <a:pathLst>
                <a:path w="1778000" h="300038">
                  <a:moveTo>
                    <a:pt x="0" y="0"/>
                  </a:moveTo>
                  <a:lnTo>
                    <a:pt x="0" y="0"/>
                  </a:lnTo>
                  <a:lnTo>
                    <a:pt x="1778000" y="0"/>
                  </a:lnTo>
                  <a:lnTo>
                    <a:pt x="1778000" y="0"/>
                  </a:lnTo>
                  <a:lnTo>
                    <a:pt x="1600200" y="160794"/>
                  </a:lnTo>
                  <a:cubicBezTo>
                    <a:pt x="1652058" y="209325"/>
                    <a:pt x="1713442" y="251507"/>
                    <a:pt x="1778000" y="300038"/>
                  </a:cubicBezTo>
                  <a:lnTo>
                    <a:pt x="1778000" y="300038"/>
                  </a:lnTo>
                  <a:lnTo>
                    <a:pt x="0" y="300038"/>
                  </a:lnTo>
                  <a:lnTo>
                    <a:pt x="0" y="300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 w="6350">
              <a:solidFill>
                <a:schemeClr val="bg1"/>
              </a:solidFill>
            </a:ln>
            <a:effectLst>
              <a:outerShdw blurRad="50800" dist="25400" dir="2700000" algn="t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37" name="TextBox 136"/>
            <p:cNvSpPr txBox="1">
              <a:spLocks noChangeArrowheads="1"/>
            </p:cNvSpPr>
            <p:nvPr/>
          </p:nvSpPr>
          <p:spPr bwMode="auto">
            <a:xfrm>
              <a:off x="5881127" y="1692925"/>
              <a:ext cx="902811" cy="306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523" name="组合 54"/>
          <p:cNvGrpSpPr/>
          <p:nvPr/>
        </p:nvGrpSpPr>
        <p:grpSpPr bwMode="auto">
          <a:xfrm flipH="1">
            <a:off x="1944688" y="2081213"/>
            <a:ext cx="1778000" cy="315912"/>
            <a:chOff x="5429245" y="1683881"/>
            <a:chExt cx="1778005" cy="315913"/>
          </a:xfrm>
        </p:grpSpPr>
        <p:sp>
          <p:nvSpPr>
            <p:cNvPr id="56" name="圆角矩形 72"/>
            <p:cNvSpPr/>
            <p:nvPr/>
          </p:nvSpPr>
          <p:spPr bwMode="auto">
            <a:xfrm>
              <a:off x="5429245" y="1683881"/>
              <a:ext cx="1778005" cy="300038"/>
            </a:xfrm>
            <a:custGeom>
              <a:avLst/>
              <a:gdLst>
                <a:gd name="connsiteX0" fmla="*/ 0 w 1778000"/>
                <a:gd name="connsiteY0" fmla="*/ 0 h 300038"/>
                <a:gd name="connsiteX1" fmla="*/ 0 w 1778000"/>
                <a:gd name="connsiteY1" fmla="*/ 0 h 300038"/>
                <a:gd name="connsiteX2" fmla="*/ 1778000 w 1778000"/>
                <a:gd name="connsiteY2" fmla="*/ 0 h 300038"/>
                <a:gd name="connsiteX3" fmla="*/ 1778000 w 1778000"/>
                <a:gd name="connsiteY3" fmla="*/ 0 h 300038"/>
                <a:gd name="connsiteX4" fmla="*/ 1778000 w 1778000"/>
                <a:gd name="connsiteY4" fmla="*/ 300038 h 300038"/>
                <a:gd name="connsiteX5" fmla="*/ 1778000 w 1778000"/>
                <a:gd name="connsiteY5" fmla="*/ 300038 h 300038"/>
                <a:gd name="connsiteX6" fmla="*/ 0 w 1778000"/>
                <a:gd name="connsiteY6" fmla="*/ 300038 h 300038"/>
                <a:gd name="connsiteX7" fmla="*/ 0 w 1778000"/>
                <a:gd name="connsiteY7" fmla="*/ 300038 h 300038"/>
                <a:gd name="connsiteX8" fmla="*/ 0 w 1778000"/>
                <a:gd name="connsiteY8" fmla="*/ 0 h 300038"/>
                <a:gd name="connsiteX0-1" fmla="*/ 0 w 1778000"/>
                <a:gd name="connsiteY0-2" fmla="*/ 0 h 300038"/>
                <a:gd name="connsiteX1-3" fmla="*/ 0 w 1778000"/>
                <a:gd name="connsiteY1-4" fmla="*/ 0 h 300038"/>
                <a:gd name="connsiteX2-5" fmla="*/ 1778000 w 1778000"/>
                <a:gd name="connsiteY2-6" fmla="*/ 0 h 300038"/>
                <a:gd name="connsiteX3-7" fmla="*/ 1778000 w 1778000"/>
                <a:gd name="connsiteY3-8" fmla="*/ 0 h 300038"/>
                <a:gd name="connsiteX4-9" fmla="*/ 1774825 w 1778000"/>
                <a:gd name="connsiteY4-10" fmla="*/ 154444 h 300038"/>
                <a:gd name="connsiteX5-11" fmla="*/ 1778000 w 1778000"/>
                <a:gd name="connsiteY5-12" fmla="*/ 300038 h 300038"/>
                <a:gd name="connsiteX6-13" fmla="*/ 1778000 w 1778000"/>
                <a:gd name="connsiteY6-14" fmla="*/ 300038 h 300038"/>
                <a:gd name="connsiteX7-15" fmla="*/ 0 w 1778000"/>
                <a:gd name="connsiteY7-16" fmla="*/ 300038 h 300038"/>
                <a:gd name="connsiteX8-17" fmla="*/ 0 w 1778000"/>
                <a:gd name="connsiteY8-18" fmla="*/ 300038 h 300038"/>
                <a:gd name="connsiteX9" fmla="*/ 0 w 1778000"/>
                <a:gd name="connsiteY9" fmla="*/ 0 h 300038"/>
                <a:gd name="connsiteX0-19" fmla="*/ 0 w 1778000"/>
                <a:gd name="connsiteY0-20" fmla="*/ 0 h 300038"/>
                <a:gd name="connsiteX1-21" fmla="*/ 0 w 1778000"/>
                <a:gd name="connsiteY1-22" fmla="*/ 0 h 300038"/>
                <a:gd name="connsiteX2-23" fmla="*/ 1778000 w 1778000"/>
                <a:gd name="connsiteY2-24" fmla="*/ 0 h 300038"/>
                <a:gd name="connsiteX3-25" fmla="*/ 1778000 w 1778000"/>
                <a:gd name="connsiteY3-26" fmla="*/ 0 h 300038"/>
                <a:gd name="connsiteX4-27" fmla="*/ 1600200 w 1778000"/>
                <a:gd name="connsiteY4-28" fmla="*/ 160794 h 300038"/>
                <a:gd name="connsiteX5-29" fmla="*/ 1778000 w 1778000"/>
                <a:gd name="connsiteY5-30" fmla="*/ 300038 h 300038"/>
                <a:gd name="connsiteX6-31" fmla="*/ 1778000 w 1778000"/>
                <a:gd name="connsiteY6-32" fmla="*/ 300038 h 300038"/>
                <a:gd name="connsiteX7-33" fmla="*/ 0 w 1778000"/>
                <a:gd name="connsiteY7-34" fmla="*/ 300038 h 300038"/>
                <a:gd name="connsiteX8-35" fmla="*/ 0 w 1778000"/>
                <a:gd name="connsiteY8-36" fmla="*/ 300038 h 300038"/>
                <a:gd name="connsiteX9-37" fmla="*/ 0 w 1778000"/>
                <a:gd name="connsiteY9-38" fmla="*/ 0 h 300038"/>
                <a:gd name="connsiteX0-39" fmla="*/ 0 w 1778000"/>
                <a:gd name="connsiteY0-40" fmla="*/ 0 h 300038"/>
                <a:gd name="connsiteX1-41" fmla="*/ 0 w 1778000"/>
                <a:gd name="connsiteY1-42" fmla="*/ 0 h 300038"/>
                <a:gd name="connsiteX2-43" fmla="*/ 1778000 w 1778000"/>
                <a:gd name="connsiteY2-44" fmla="*/ 0 h 300038"/>
                <a:gd name="connsiteX3-45" fmla="*/ 1778000 w 1778000"/>
                <a:gd name="connsiteY3-46" fmla="*/ 0 h 300038"/>
                <a:gd name="connsiteX4-47" fmla="*/ 1600200 w 1778000"/>
                <a:gd name="connsiteY4-48" fmla="*/ 160794 h 300038"/>
                <a:gd name="connsiteX5-49" fmla="*/ 1778000 w 1778000"/>
                <a:gd name="connsiteY5-50" fmla="*/ 300038 h 300038"/>
                <a:gd name="connsiteX6-51" fmla="*/ 1778000 w 1778000"/>
                <a:gd name="connsiteY6-52" fmla="*/ 300038 h 300038"/>
                <a:gd name="connsiteX7-53" fmla="*/ 0 w 1778000"/>
                <a:gd name="connsiteY7-54" fmla="*/ 300038 h 300038"/>
                <a:gd name="connsiteX8-55" fmla="*/ 0 w 1778000"/>
                <a:gd name="connsiteY8-56" fmla="*/ 300038 h 300038"/>
                <a:gd name="connsiteX9-57" fmla="*/ 0 w 1778000"/>
                <a:gd name="connsiteY9-58" fmla="*/ 0 h 300038"/>
                <a:gd name="connsiteX0-59" fmla="*/ 0 w 1778000"/>
                <a:gd name="connsiteY0-60" fmla="*/ 0 h 300038"/>
                <a:gd name="connsiteX1-61" fmla="*/ 0 w 1778000"/>
                <a:gd name="connsiteY1-62" fmla="*/ 0 h 300038"/>
                <a:gd name="connsiteX2-63" fmla="*/ 1778000 w 1778000"/>
                <a:gd name="connsiteY2-64" fmla="*/ 0 h 300038"/>
                <a:gd name="connsiteX3-65" fmla="*/ 1778000 w 1778000"/>
                <a:gd name="connsiteY3-66" fmla="*/ 0 h 300038"/>
                <a:gd name="connsiteX4-67" fmla="*/ 1600200 w 1778000"/>
                <a:gd name="connsiteY4-68" fmla="*/ 160794 h 300038"/>
                <a:gd name="connsiteX5-69" fmla="*/ 1778000 w 1778000"/>
                <a:gd name="connsiteY5-70" fmla="*/ 300038 h 300038"/>
                <a:gd name="connsiteX6-71" fmla="*/ 1778000 w 1778000"/>
                <a:gd name="connsiteY6-72" fmla="*/ 300038 h 300038"/>
                <a:gd name="connsiteX7-73" fmla="*/ 0 w 1778000"/>
                <a:gd name="connsiteY7-74" fmla="*/ 300038 h 300038"/>
                <a:gd name="connsiteX8-75" fmla="*/ 0 w 1778000"/>
                <a:gd name="connsiteY8-76" fmla="*/ 300038 h 300038"/>
                <a:gd name="connsiteX9-77" fmla="*/ 0 w 1778000"/>
                <a:gd name="connsiteY9-78" fmla="*/ 0 h 300038"/>
                <a:gd name="connsiteX0-79" fmla="*/ 0 w 1778000"/>
                <a:gd name="connsiteY0-80" fmla="*/ 0 h 300038"/>
                <a:gd name="connsiteX1-81" fmla="*/ 0 w 1778000"/>
                <a:gd name="connsiteY1-82" fmla="*/ 0 h 300038"/>
                <a:gd name="connsiteX2-83" fmla="*/ 1778000 w 1778000"/>
                <a:gd name="connsiteY2-84" fmla="*/ 0 h 300038"/>
                <a:gd name="connsiteX3-85" fmla="*/ 1778000 w 1778000"/>
                <a:gd name="connsiteY3-86" fmla="*/ 0 h 300038"/>
                <a:gd name="connsiteX4-87" fmla="*/ 1600200 w 1778000"/>
                <a:gd name="connsiteY4-88" fmla="*/ 160794 h 300038"/>
                <a:gd name="connsiteX5-89" fmla="*/ 1778000 w 1778000"/>
                <a:gd name="connsiteY5-90" fmla="*/ 300038 h 300038"/>
                <a:gd name="connsiteX6-91" fmla="*/ 1778000 w 1778000"/>
                <a:gd name="connsiteY6-92" fmla="*/ 300038 h 300038"/>
                <a:gd name="connsiteX7-93" fmla="*/ 0 w 1778000"/>
                <a:gd name="connsiteY7-94" fmla="*/ 300038 h 300038"/>
                <a:gd name="connsiteX8-95" fmla="*/ 0 w 1778000"/>
                <a:gd name="connsiteY8-96" fmla="*/ 300038 h 300038"/>
                <a:gd name="connsiteX9-97" fmla="*/ 0 w 1778000"/>
                <a:gd name="connsiteY9-98" fmla="*/ 0 h 300038"/>
                <a:gd name="connsiteX0-99" fmla="*/ 0 w 1778000"/>
                <a:gd name="connsiteY0-100" fmla="*/ 0 h 300038"/>
                <a:gd name="connsiteX1-101" fmla="*/ 0 w 1778000"/>
                <a:gd name="connsiteY1-102" fmla="*/ 0 h 300038"/>
                <a:gd name="connsiteX2-103" fmla="*/ 1778000 w 1778000"/>
                <a:gd name="connsiteY2-104" fmla="*/ 0 h 300038"/>
                <a:gd name="connsiteX3-105" fmla="*/ 1778000 w 1778000"/>
                <a:gd name="connsiteY3-106" fmla="*/ 0 h 300038"/>
                <a:gd name="connsiteX4-107" fmla="*/ 1600200 w 1778000"/>
                <a:gd name="connsiteY4-108" fmla="*/ 160794 h 300038"/>
                <a:gd name="connsiteX5-109" fmla="*/ 1778000 w 1778000"/>
                <a:gd name="connsiteY5-110" fmla="*/ 300038 h 300038"/>
                <a:gd name="connsiteX6-111" fmla="*/ 1778000 w 1778000"/>
                <a:gd name="connsiteY6-112" fmla="*/ 300038 h 300038"/>
                <a:gd name="connsiteX7-113" fmla="*/ 0 w 1778000"/>
                <a:gd name="connsiteY7-114" fmla="*/ 300038 h 300038"/>
                <a:gd name="connsiteX8-115" fmla="*/ 0 w 1778000"/>
                <a:gd name="connsiteY8-116" fmla="*/ 300038 h 300038"/>
                <a:gd name="connsiteX9-117" fmla="*/ 0 w 1778000"/>
                <a:gd name="connsiteY9-118" fmla="*/ 0 h 300038"/>
                <a:gd name="connsiteX0-119" fmla="*/ 0 w 1778000"/>
                <a:gd name="connsiteY0-120" fmla="*/ 0 h 300038"/>
                <a:gd name="connsiteX1-121" fmla="*/ 0 w 1778000"/>
                <a:gd name="connsiteY1-122" fmla="*/ 0 h 300038"/>
                <a:gd name="connsiteX2-123" fmla="*/ 1778000 w 1778000"/>
                <a:gd name="connsiteY2-124" fmla="*/ 0 h 300038"/>
                <a:gd name="connsiteX3-125" fmla="*/ 1778000 w 1778000"/>
                <a:gd name="connsiteY3-126" fmla="*/ 0 h 300038"/>
                <a:gd name="connsiteX4-127" fmla="*/ 1600200 w 1778000"/>
                <a:gd name="connsiteY4-128" fmla="*/ 160794 h 300038"/>
                <a:gd name="connsiteX5-129" fmla="*/ 1778000 w 1778000"/>
                <a:gd name="connsiteY5-130" fmla="*/ 300038 h 300038"/>
                <a:gd name="connsiteX6-131" fmla="*/ 1778000 w 1778000"/>
                <a:gd name="connsiteY6-132" fmla="*/ 300038 h 300038"/>
                <a:gd name="connsiteX7-133" fmla="*/ 0 w 1778000"/>
                <a:gd name="connsiteY7-134" fmla="*/ 300038 h 300038"/>
                <a:gd name="connsiteX8-135" fmla="*/ 0 w 1778000"/>
                <a:gd name="connsiteY8-136" fmla="*/ 300038 h 300038"/>
                <a:gd name="connsiteX9-137" fmla="*/ 0 w 1778000"/>
                <a:gd name="connsiteY9-138" fmla="*/ 0 h 300038"/>
                <a:gd name="connsiteX0-139" fmla="*/ 0 w 1778000"/>
                <a:gd name="connsiteY0-140" fmla="*/ 0 h 300038"/>
                <a:gd name="connsiteX1-141" fmla="*/ 0 w 1778000"/>
                <a:gd name="connsiteY1-142" fmla="*/ 0 h 300038"/>
                <a:gd name="connsiteX2-143" fmla="*/ 1778000 w 1778000"/>
                <a:gd name="connsiteY2-144" fmla="*/ 0 h 300038"/>
                <a:gd name="connsiteX3-145" fmla="*/ 1778000 w 1778000"/>
                <a:gd name="connsiteY3-146" fmla="*/ 0 h 300038"/>
                <a:gd name="connsiteX4-147" fmla="*/ 1600200 w 1778000"/>
                <a:gd name="connsiteY4-148" fmla="*/ 160794 h 300038"/>
                <a:gd name="connsiteX5-149" fmla="*/ 1778000 w 1778000"/>
                <a:gd name="connsiteY5-150" fmla="*/ 300038 h 300038"/>
                <a:gd name="connsiteX6-151" fmla="*/ 1778000 w 1778000"/>
                <a:gd name="connsiteY6-152" fmla="*/ 300038 h 300038"/>
                <a:gd name="connsiteX7-153" fmla="*/ 0 w 1778000"/>
                <a:gd name="connsiteY7-154" fmla="*/ 300038 h 300038"/>
                <a:gd name="connsiteX8-155" fmla="*/ 0 w 1778000"/>
                <a:gd name="connsiteY8-156" fmla="*/ 300038 h 300038"/>
                <a:gd name="connsiteX9-157" fmla="*/ 0 w 1778000"/>
                <a:gd name="connsiteY9-158" fmla="*/ 0 h 3000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</a:cxnLst>
              <a:rect l="l" t="t" r="r" b="b"/>
              <a:pathLst>
                <a:path w="1778000" h="300038">
                  <a:moveTo>
                    <a:pt x="0" y="0"/>
                  </a:moveTo>
                  <a:lnTo>
                    <a:pt x="0" y="0"/>
                  </a:lnTo>
                  <a:lnTo>
                    <a:pt x="1778000" y="0"/>
                  </a:lnTo>
                  <a:lnTo>
                    <a:pt x="1778000" y="0"/>
                  </a:lnTo>
                  <a:lnTo>
                    <a:pt x="1600200" y="160794"/>
                  </a:lnTo>
                  <a:cubicBezTo>
                    <a:pt x="1652058" y="209325"/>
                    <a:pt x="1713442" y="251507"/>
                    <a:pt x="1778000" y="300038"/>
                  </a:cubicBezTo>
                  <a:lnTo>
                    <a:pt x="1778000" y="300038"/>
                  </a:lnTo>
                  <a:lnTo>
                    <a:pt x="0" y="300038"/>
                  </a:lnTo>
                  <a:lnTo>
                    <a:pt x="0" y="300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 w="6350">
              <a:solidFill>
                <a:schemeClr val="bg1"/>
              </a:solidFill>
            </a:ln>
            <a:effectLst>
              <a:outerShdw blurRad="50800" dist="25400" dir="2700000" algn="t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35" name="TextBox 136"/>
            <p:cNvSpPr txBox="1">
              <a:spLocks noChangeArrowheads="1"/>
            </p:cNvSpPr>
            <p:nvPr/>
          </p:nvSpPr>
          <p:spPr bwMode="auto">
            <a:xfrm>
              <a:off x="5881127" y="1692925"/>
              <a:ext cx="902811" cy="306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524" name="组合 57"/>
          <p:cNvGrpSpPr/>
          <p:nvPr/>
        </p:nvGrpSpPr>
        <p:grpSpPr bwMode="auto">
          <a:xfrm flipH="1">
            <a:off x="1497013" y="2730500"/>
            <a:ext cx="1778000" cy="315913"/>
            <a:chOff x="5429245" y="1683881"/>
            <a:chExt cx="1778005" cy="315913"/>
          </a:xfrm>
        </p:grpSpPr>
        <p:sp>
          <p:nvSpPr>
            <p:cNvPr id="59" name="圆角矩形 72"/>
            <p:cNvSpPr/>
            <p:nvPr/>
          </p:nvSpPr>
          <p:spPr bwMode="auto">
            <a:xfrm>
              <a:off x="5429245" y="1683881"/>
              <a:ext cx="1778005" cy="300038"/>
            </a:xfrm>
            <a:custGeom>
              <a:avLst/>
              <a:gdLst>
                <a:gd name="connsiteX0" fmla="*/ 0 w 1778000"/>
                <a:gd name="connsiteY0" fmla="*/ 0 h 300038"/>
                <a:gd name="connsiteX1" fmla="*/ 0 w 1778000"/>
                <a:gd name="connsiteY1" fmla="*/ 0 h 300038"/>
                <a:gd name="connsiteX2" fmla="*/ 1778000 w 1778000"/>
                <a:gd name="connsiteY2" fmla="*/ 0 h 300038"/>
                <a:gd name="connsiteX3" fmla="*/ 1778000 w 1778000"/>
                <a:gd name="connsiteY3" fmla="*/ 0 h 300038"/>
                <a:gd name="connsiteX4" fmla="*/ 1778000 w 1778000"/>
                <a:gd name="connsiteY4" fmla="*/ 300038 h 300038"/>
                <a:gd name="connsiteX5" fmla="*/ 1778000 w 1778000"/>
                <a:gd name="connsiteY5" fmla="*/ 300038 h 300038"/>
                <a:gd name="connsiteX6" fmla="*/ 0 w 1778000"/>
                <a:gd name="connsiteY6" fmla="*/ 300038 h 300038"/>
                <a:gd name="connsiteX7" fmla="*/ 0 w 1778000"/>
                <a:gd name="connsiteY7" fmla="*/ 300038 h 300038"/>
                <a:gd name="connsiteX8" fmla="*/ 0 w 1778000"/>
                <a:gd name="connsiteY8" fmla="*/ 0 h 300038"/>
                <a:gd name="connsiteX0-1" fmla="*/ 0 w 1778000"/>
                <a:gd name="connsiteY0-2" fmla="*/ 0 h 300038"/>
                <a:gd name="connsiteX1-3" fmla="*/ 0 w 1778000"/>
                <a:gd name="connsiteY1-4" fmla="*/ 0 h 300038"/>
                <a:gd name="connsiteX2-5" fmla="*/ 1778000 w 1778000"/>
                <a:gd name="connsiteY2-6" fmla="*/ 0 h 300038"/>
                <a:gd name="connsiteX3-7" fmla="*/ 1778000 w 1778000"/>
                <a:gd name="connsiteY3-8" fmla="*/ 0 h 300038"/>
                <a:gd name="connsiteX4-9" fmla="*/ 1774825 w 1778000"/>
                <a:gd name="connsiteY4-10" fmla="*/ 154444 h 300038"/>
                <a:gd name="connsiteX5-11" fmla="*/ 1778000 w 1778000"/>
                <a:gd name="connsiteY5-12" fmla="*/ 300038 h 300038"/>
                <a:gd name="connsiteX6-13" fmla="*/ 1778000 w 1778000"/>
                <a:gd name="connsiteY6-14" fmla="*/ 300038 h 300038"/>
                <a:gd name="connsiteX7-15" fmla="*/ 0 w 1778000"/>
                <a:gd name="connsiteY7-16" fmla="*/ 300038 h 300038"/>
                <a:gd name="connsiteX8-17" fmla="*/ 0 w 1778000"/>
                <a:gd name="connsiteY8-18" fmla="*/ 300038 h 300038"/>
                <a:gd name="connsiteX9" fmla="*/ 0 w 1778000"/>
                <a:gd name="connsiteY9" fmla="*/ 0 h 300038"/>
                <a:gd name="connsiteX0-19" fmla="*/ 0 w 1778000"/>
                <a:gd name="connsiteY0-20" fmla="*/ 0 h 300038"/>
                <a:gd name="connsiteX1-21" fmla="*/ 0 w 1778000"/>
                <a:gd name="connsiteY1-22" fmla="*/ 0 h 300038"/>
                <a:gd name="connsiteX2-23" fmla="*/ 1778000 w 1778000"/>
                <a:gd name="connsiteY2-24" fmla="*/ 0 h 300038"/>
                <a:gd name="connsiteX3-25" fmla="*/ 1778000 w 1778000"/>
                <a:gd name="connsiteY3-26" fmla="*/ 0 h 300038"/>
                <a:gd name="connsiteX4-27" fmla="*/ 1600200 w 1778000"/>
                <a:gd name="connsiteY4-28" fmla="*/ 160794 h 300038"/>
                <a:gd name="connsiteX5-29" fmla="*/ 1778000 w 1778000"/>
                <a:gd name="connsiteY5-30" fmla="*/ 300038 h 300038"/>
                <a:gd name="connsiteX6-31" fmla="*/ 1778000 w 1778000"/>
                <a:gd name="connsiteY6-32" fmla="*/ 300038 h 300038"/>
                <a:gd name="connsiteX7-33" fmla="*/ 0 w 1778000"/>
                <a:gd name="connsiteY7-34" fmla="*/ 300038 h 300038"/>
                <a:gd name="connsiteX8-35" fmla="*/ 0 w 1778000"/>
                <a:gd name="connsiteY8-36" fmla="*/ 300038 h 300038"/>
                <a:gd name="connsiteX9-37" fmla="*/ 0 w 1778000"/>
                <a:gd name="connsiteY9-38" fmla="*/ 0 h 300038"/>
                <a:gd name="connsiteX0-39" fmla="*/ 0 w 1778000"/>
                <a:gd name="connsiteY0-40" fmla="*/ 0 h 300038"/>
                <a:gd name="connsiteX1-41" fmla="*/ 0 w 1778000"/>
                <a:gd name="connsiteY1-42" fmla="*/ 0 h 300038"/>
                <a:gd name="connsiteX2-43" fmla="*/ 1778000 w 1778000"/>
                <a:gd name="connsiteY2-44" fmla="*/ 0 h 300038"/>
                <a:gd name="connsiteX3-45" fmla="*/ 1778000 w 1778000"/>
                <a:gd name="connsiteY3-46" fmla="*/ 0 h 300038"/>
                <a:gd name="connsiteX4-47" fmla="*/ 1600200 w 1778000"/>
                <a:gd name="connsiteY4-48" fmla="*/ 160794 h 300038"/>
                <a:gd name="connsiteX5-49" fmla="*/ 1778000 w 1778000"/>
                <a:gd name="connsiteY5-50" fmla="*/ 300038 h 300038"/>
                <a:gd name="connsiteX6-51" fmla="*/ 1778000 w 1778000"/>
                <a:gd name="connsiteY6-52" fmla="*/ 300038 h 300038"/>
                <a:gd name="connsiteX7-53" fmla="*/ 0 w 1778000"/>
                <a:gd name="connsiteY7-54" fmla="*/ 300038 h 300038"/>
                <a:gd name="connsiteX8-55" fmla="*/ 0 w 1778000"/>
                <a:gd name="connsiteY8-56" fmla="*/ 300038 h 300038"/>
                <a:gd name="connsiteX9-57" fmla="*/ 0 w 1778000"/>
                <a:gd name="connsiteY9-58" fmla="*/ 0 h 300038"/>
                <a:gd name="connsiteX0-59" fmla="*/ 0 w 1778000"/>
                <a:gd name="connsiteY0-60" fmla="*/ 0 h 300038"/>
                <a:gd name="connsiteX1-61" fmla="*/ 0 w 1778000"/>
                <a:gd name="connsiteY1-62" fmla="*/ 0 h 300038"/>
                <a:gd name="connsiteX2-63" fmla="*/ 1778000 w 1778000"/>
                <a:gd name="connsiteY2-64" fmla="*/ 0 h 300038"/>
                <a:gd name="connsiteX3-65" fmla="*/ 1778000 w 1778000"/>
                <a:gd name="connsiteY3-66" fmla="*/ 0 h 300038"/>
                <a:gd name="connsiteX4-67" fmla="*/ 1600200 w 1778000"/>
                <a:gd name="connsiteY4-68" fmla="*/ 160794 h 300038"/>
                <a:gd name="connsiteX5-69" fmla="*/ 1778000 w 1778000"/>
                <a:gd name="connsiteY5-70" fmla="*/ 300038 h 300038"/>
                <a:gd name="connsiteX6-71" fmla="*/ 1778000 w 1778000"/>
                <a:gd name="connsiteY6-72" fmla="*/ 300038 h 300038"/>
                <a:gd name="connsiteX7-73" fmla="*/ 0 w 1778000"/>
                <a:gd name="connsiteY7-74" fmla="*/ 300038 h 300038"/>
                <a:gd name="connsiteX8-75" fmla="*/ 0 w 1778000"/>
                <a:gd name="connsiteY8-76" fmla="*/ 300038 h 300038"/>
                <a:gd name="connsiteX9-77" fmla="*/ 0 w 1778000"/>
                <a:gd name="connsiteY9-78" fmla="*/ 0 h 300038"/>
                <a:gd name="connsiteX0-79" fmla="*/ 0 w 1778000"/>
                <a:gd name="connsiteY0-80" fmla="*/ 0 h 300038"/>
                <a:gd name="connsiteX1-81" fmla="*/ 0 w 1778000"/>
                <a:gd name="connsiteY1-82" fmla="*/ 0 h 300038"/>
                <a:gd name="connsiteX2-83" fmla="*/ 1778000 w 1778000"/>
                <a:gd name="connsiteY2-84" fmla="*/ 0 h 300038"/>
                <a:gd name="connsiteX3-85" fmla="*/ 1778000 w 1778000"/>
                <a:gd name="connsiteY3-86" fmla="*/ 0 h 300038"/>
                <a:gd name="connsiteX4-87" fmla="*/ 1600200 w 1778000"/>
                <a:gd name="connsiteY4-88" fmla="*/ 160794 h 300038"/>
                <a:gd name="connsiteX5-89" fmla="*/ 1778000 w 1778000"/>
                <a:gd name="connsiteY5-90" fmla="*/ 300038 h 300038"/>
                <a:gd name="connsiteX6-91" fmla="*/ 1778000 w 1778000"/>
                <a:gd name="connsiteY6-92" fmla="*/ 300038 h 300038"/>
                <a:gd name="connsiteX7-93" fmla="*/ 0 w 1778000"/>
                <a:gd name="connsiteY7-94" fmla="*/ 300038 h 300038"/>
                <a:gd name="connsiteX8-95" fmla="*/ 0 w 1778000"/>
                <a:gd name="connsiteY8-96" fmla="*/ 300038 h 300038"/>
                <a:gd name="connsiteX9-97" fmla="*/ 0 w 1778000"/>
                <a:gd name="connsiteY9-98" fmla="*/ 0 h 300038"/>
                <a:gd name="connsiteX0-99" fmla="*/ 0 w 1778000"/>
                <a:gd name="connsiteY0-100" fmla="*/ 0 h 300038"/>
                <a:gd name="connsiteX1-101" fmla="*/ 0 w 1778000"/>
                <a:gd name="connsiteY1-102" fmla="*/ 0 h 300038"/>
                <a:gd name="connsiteX2-103" fmla="*/ 1778000 w 1778000"/>
                <a:gd name="connsiteY2-104" fmla="*/ 0 h 300038"/>
                <a:gd name="connsiteX3-105" fmla="*/ 1778000 w 1778000"/>
                <a:gd name="connsiteY3-106" fmla="*/ 0 h 300038"/>
                <a:gd name="connsiteX4-107" fmla="*/ 1600200 w 1778000"/>
                <a:gd name="connsiteY4-108" fmla="*/ 160794 h 300038"/>
                <a:gd name="connsiteX5-109" fmla="*/ 1778000 w 1778000"/>
                <a:gd name="connsiteY5-110" fmla="*/ 300038 h 300038"/>
                <a:gd name="connsiteX6-111" fmla="*/ 1778000 w 1778000"/>
                <a:gd name="connsiteY6-112" fmla="*/ 300038 h 300038"/>
                <a:gd name="connsiteX7-113" fmla="*/ 0 w 1778000"/>
                <a:gd name="connsiteY7-114" fmla="*/ 300038 h 300038"/>
                <a:gd name="connsiteX8-115" fmla="*/ 0 w 1778000"/>
                <a:gd name="connsiteY8-116" fmla="*/ 300038 h 300038"/>
                <a:gd name="connsiteX9-117" fmla="*/ 0 w 1778000"/>
                <a:gd name="connsiteY9-118" fmla="*/ 0 h 300038"/>
                <a:gd name="connsiteX0-119" fmla="*/ 0 w 1778000"/>
                <a:gd name="connsiteY0-120" fmla="*/ 0 h 300038"/>
                <a:gd name="connsiteX1-121" fmla="*/ 0 w 1778000"/>
                <a:gd name="connsiteY1-122" fmla="*/ 0 h 300038"/>
                <a:gd name="connsiteX2-123" fmla="*/ 1778000 w 1778000"/>
                <a:gd name="connsiteY2-124" fmla="*/ 0 h 300038"/>
                <a:gd name="connsiteX3-125" fmla="*/ 1778000 w 1778000"/>
                <a:gd name="connsiteY3-126" fmla="*/ 0 h 300038"/>
                <a:gd name="connsiteX4-127" fmla="*/ 1600200 w 1778000"/>
                <a:gd name="connsiteY4-128" fmla="*/ 160794 h 300038"/>
                <a:gd name="connsiteX5-129" fmla="*/ 1778000 w 1778000"/>
                <a:gd name="connsiteY5-130" fmla="*/ 300038 h 300038"/>
                <a:gd name="connsiteX6-131" fmla="*/ 1778000 w 1778000"/>
                <a:gd name="connsiteY6-132" fmla="*/ 300038 h 300038"/>
                <a:gd name="connsiteX7-133" fmla="*/ 0 w 1778000"/>
                <a:gd name="connsiteY7-134" fmla="*/ 300038 h 300038"/>
                <a:gd name="connsiteX8-135" fmla="*/ 0 w 1778000"/>
                <a:gd name="connsiteY8-136" fmla="*/ 300038 h 300038"/>
                <a:gd name="connsiteX9-137" fmla="*/ 0 w 1778000"/>
                <a:gd name="connsiteY9-138" fmla="*/ 0 h 300038"/>
                <a:gd name="connsiteX0-139" fmla="*/ 0 w 1778000"/>
                <a:gd name="connsiteY0-140" fmla="*/ 0 h 300038"/>
                <a:gd name="connsiteX1-141" fmla="*/ 0 w 1778000"/>
                <a:gd name="connsiteY1-142" fmla="*/ 0 h 300038"/>
                <a:gd name="connsiteX2-143" fmla="*/ 1778000 w 1778000"/>
                <a:gd name="connsiteY2-144" fmla="*/ 0 h 300038"/>
                <a:gd name="connsiteX3-145" fmla="*/ 1778000 w 1778000"/>
                <a:gd name="connsiteY3-146" fmla="*/ 0 h 300038"/>
                <a:gd name="connsiteX4-147" fmla="*/ 1600200 w 1778000"/>
                <a:gd name="connsiteY4-148" fmla="*/ 160794 h 300038"/>
                <a:gd name="connsiteX5-149" fmla="*/ 1778000 w 1778000"/>
                <a:gd name="connsiteY5-150" fmla="*/ 300038 h 300038"/>
                <a:gd name="connsiteX6-151" fmla="*/ 1778000 w 1778000"/>
                <a:gd name="connsiteY6-152" fmla="*/ 300038 h 300038"/>
                <a:gd name="connsiteX7-153" fmla="*/ 0 w 1778000"/>
                <a:gd name="connsiteY7-154" fmla="*/ 300038 h 300038"/>
                <a:gd name="connsiteX8-155" fmla="*/ 0 w 1778000"/>
                <a:gd name="connsiteY8-156" fmla="*/ 300038 h 300038"/>
                <a:gd name="connsiteX9-157" fmla="*/ 0 w 1778000"/>
                <a:gd name="connsiteY9-158" fmla="*/ 0 h 3000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</a:cxnLst>
              <a:rect l="l" t="t" r="r" b="b"/>
              <a:pathLst>
                <a:path w="1778000" h="300038">
                  <a:moveTo>
                    <a:pt x="0" y="0"/>
                  </a:moveTo>
                  <a:lnTo>
                    <a:pt x="0" y="0"/>
                  </a:lnTo>
                  <a:lnTo>
                    <a:pt x="1778000" y="0"/>
                  </a:lnTo>
                  <a:lnTo>
                    <a:pt x="1778000" y="0"/>
                  </a:lnTo>
                  <a:lnTo>
                    <a:pt x="1600200" y="160794"/>
                  </a:lnTo>
                  <a:cubicBezTo>
                    <a:pt x="1652058" y="209325"/>
                    <a:pt x="1713442" y="251507"/>
                    <a:pt x="1778000" y="300038"/>
                  </a:cubicBezTo>
                  <a:lnTo>
                    <a:pt x="1778000" y="300038"/>
                  </a:lnTo>
                  <a:lnTo>
                    <a:pt x="0" y="300038"/>
                  </a:lnTo>
                  <a:lnTo>
                    <a:pt x="0" y="300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 w="6350">
              <a:solidFill>
                <a:schemeClr val="bg1"/>
              </a:solidFill>
            </a:ln>
            <a:effectLst>
              <a:outerShdw blurRad="50800" dist="25400" dir="2700000" algn="t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33" name="TextBox 136"/>
            <p:cNvSpPr txBox="1">
              <a:spLocks noChangeArrowheads="1"/>
            </p:cNvSpPr>
            <p:nvPr/>
          </p:nvSpPr>
          <p:spPr bwMode="auto">
            <a:xfrm>
              <a:off x="5881127" y="1692925"/>
              <a:ext cx="902811" cy="306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525" name="组合 60"/>
          <p:cNvGrpSpPr/>
          <p:nvPr/>
        </p:nvGrpSpPr>
        <p:grpSpPr bwMode="auto">
          <a:xfrm flipH="1">
            <a:off x="1497013" y="3378200"/>
            <a:ext cx="1778000" cy="315913"/>
            <a:chOff x="5429245" y="1683881"/>
            <a:chExt cx="1778005" cy="315913"/>
          </a:xfrm>
        </p:grpSpPr>
        <p:sp>
          <p:nvSpPr>
            <p:cNvPr id="62" name="圆角矩形 72"/>
            <p:cNvSpPr/>
            <p:nvPr/>
          </p:nvSpPr>
          <p:spPr bwMode="auto">
            <a:xfrm>
              <a:off x="5429245" y="1683881"/>
              <a:ext cx="1778005" cy="300038"/>
            </a:xfrm>
            <a:custGeom>
              <a:avLst/>
              <a:gdLst>
                <a:gd name="connsiteX0" fmla="*/ 0 w 1778000"/>
                <a:gd name="connsiteY0" fmla="*/ 0 h 300038"/>
                <a:gd name="connsiteX1" fmla="*/ 0 w 1778000"/>
                <a:gd name="connsiteY1" fmla="*/ 0 h 300038"/>
                <a:gd name="connsiteX2" fmla="*/ 1778000 w 1778000"/>
                <a:gd name="connsiteY2" fmla="*/ 0 h 300038"/>
                <a:gd name="connsiteX3" fmla="*/ 1778000 w 1778000"/>
                <a:gd name="connsiteY3" fmla="*/ 0 h 300038"/>
                <a:gd name="connsiteX4" fmla="*/ 1778000 w 1778000"/>
                <a:gd name="connsiteY4" fmla="*/ 300038 h 300038"/>
                <a:gd name="connsiteX5" fmla="*/ 1778000 w 1778000"/>
                <a:gd name="connsiteY5" fmla="*/ 300038 h 300038"/>
                <a:gd name="connsiteX6" fmla="*/ 0 w 1778000"/>
                <a:gd name="connsiteY6" fmla="*/ 300038 h 300038"/>
                <a:gd name="connsiteX7" fmla="*/ 0 w 1778000"/>
                <a:gd name="connsiteY7" fmla="*/ 300038 h 300038"/>
                <a:gd name="connsiteX8" fmla="*/ 0 w 1778000"/>
                <a:gd name="connsiteY8" fmla="*/ 0 h 300038"/>
                <a:gd name="connsiteX0-1" fmla="*/ 0 w 1778000"/>
                <a:gd name="connsiteY0-2" fmla="*/ 0 h 300038"/>
                <a:gd name="connsiteX1-3" fmla="*/ 0 w 1778000"/>
                <a:gd name="connsiteY1-4" fmla="*/ 0 h 300038"/>
                <a:gd name="connsiteX2-5" fmla="*/ 1778000 w 1778000"/>
                <a:gd name="connsiteY2-6" fmla="*/ 0 h 300038"/>
                <a:gd name="connsiteX3-7" fmla="*/ 1778000 w 1778000"/>
                <a:gd name="connsiteY3-8" fmla="*/ 0 h 300038"/>
                <a:gd name="connsiteX4-9" fmla="*/ 1774825 w 1778000"/>
                <a:gd name="connsiteY4-10" fmla="*/ 154444 h 300038"/>
                <a:gd name="connsiteX5-11" fmla="*/ 1778000 w 1778000"/>
                <a:gd name="connsiteY5-12" fmla="*/ 300038 h 300038"/>
                <a:gd name="connsiteX6-13" fmla="*/ 1778000 w 1778000"/>
                <a:gd name="connsiteY6-14" fmla="*/ 300038 h 300038"/>
                <a:gd name="connsiteX7-15" fmla="*/ 0 w 1778000"/>
                <a:gd name="connsiteY7-16" fmla="*/ 300038 h 300038"/>
                <a:gd name="connsiteX8-17" fmla="*/ 0 w 1778000"/>
                <a:gd name="connsiteY8-18" fmla="*/ 300038 h 300038"/>
                <a:gd name="connsiteX9" fmla="*/ 0 w 1778000"/>
                <a:gd name="connsiteY9" fmla="*/ 0 h 300038"/>
                <a:gd name="connsiteX0-19" fmla="*/ 0 w 1778000"/>
                <a:gd name="connsiteY0-20" fmla="*/ 0 h 300038"/>
                <a:gd name="connsiteX1-21" fmla="*/ 0 w 1778000"/>
                <a:gd name="connsiteY1-22" fmla="*/ 0 h 300038"/>
                <a:gd name="connsiteX2-23" fmla="*/ 1778000 w 1778000"/>
                <a:gd name="connsiteY2-24" fmla="*/ 0 h 300038"/>
                <a:gd name="connsiteX3-25" fmla="*/ 1778000 w 1778000"/>
                <a:gd name="connsiteY3-26" fmla="*/ 0 h 300038"/>
                <a:gd name="connsiteX4-27" fmla="*/ 1600200 w 1778000"/>
                <a:gd name="connsiteY4-28" fmla="*/ 160794 h 300038"/>
                <a:gd name="connsiteX5-29" fmla="*/ 1778000 w 1778000"/>
                <a:gd name="connsiteY5-30" fmla="*/ 300038 h 300038"/>
                <a:gd name="connsiteX6-31" fmla="*/ 1778000 w 1778000"/>
                <a:gd name="connsiteY6-32" fmla="*/ 300038 h 300038"/>
                <a:gd name="connsiteX7-33" fmla="*/ 0 w 1778000"/>
                <a:gd name="connsiteY7-34" fmla="*/ 300038 h 300038"/>
                <a:gd name="connsiteX8-35" fmla="*/ 0 w 1778000"/>
                <a:gd name="connsiteY8-36" fmla="*/ 300038 h 300038"/>
                <a:gd name="connsiteX9-37" fmla="*/ 0 w 1778000"/>
                <a:gd name="connsiteY9-38" fmla="*/ 0 h 300038"/>
                <a:gd name="connsiteX0-39" fmla="*/ 0 w 1778000"/>
                <a:gd name="connsiteY0-40" fmla="*/ 0 h 300038"/>
                <a:gd name="connsiteX1-41" fmla="*/ 0 w 1778000"/>
                <a:gd name="connsiteY1-42" fmla="*/ 0 h 300038"/>
                <a:gd name="connsiteX2-43" fmla="*/ 1778000 w 1778000"/>
                <a:gd name="connsiteY2-44" fmla="*/ 0 h 300038"/>
                <a:gd name="connsiteX3-45" fmla="*/ 1778000 w 1778000"/>
                <a:gd name="connsiteY3-46" fmla="*/ 0 h 300038"/>
                <a:gd name="connsiteX4-47" fmla="*/ 1600200 w 1778000"/>
                <a:gd name="connsiteY4-48" fmla="*/ 160794 h 300038"/>
                <a:gd name="connsiteX5-49" fmla="*/ 1778000 w 1778000"/>
                <a:gd name="connsiteY5-50" fmla="*/ 300038 h 300038"/>
                <a:gd name="connsiteX6-51" fmla="*/ 1778000 w 1778000"/>
                <a:gd name="connsiteY6-52" fmla="*/ 300038 h 300038"/>
                <a:gd name="connsiteX7-53" fmla="*/ 0 w 1778000"/>
                <a:gd name="connsiteY7-54" fmla="*/ 300038 h 300038"/>
                <a:gd name="connsiteX8-55" fmla="*/ 0 w 1778000"/>
                <a:gd name="connsiteY8-56" fmla="*/ 300038 h 300038"/>
                <a:gd name="connsiteX9-57" fmla="*/ 0 w 1778000"/>
                <a:gd name="connsiteY9-58" fmla="*/ 0 h 300038"/>
                <a:gd name="connsiteX0-59" fmla="*/ 0 w 1778000"/>
                <a:gd name="connsiteY0-60" fmla="*/ 0 h 300038"/>
                <a:gd name="connsiteX1-61" fmla="*/ 0 w 1778000"/>
                <a:gd name="connsiteY1-62" fmla="*/ 0 h 300038"/>
                <a:gd name="connsiteX2-63" fmla="*/ 1778000 w 1778000"/>
                <a:gd name="connsiteY2-64" fmla="*/ 0 h 300038"/>
                <a:gd name="connsiteX3-65" fmla="*/ 1778000 w 1778000"/>
                <a:gd name="connsiteY3-66" fmla="*/ 0 h 300038"/>
                <a:gd name="connsiteX4-67" fmla="*/ 1600200 w 1778000"/>
                <a:gd name="connsiteY4-68" fmla="*/ 160794 h 300038"/>
                <a:gd name="connsiteX5-69" fmla="*/ 1778000 w 1778000"/>
                <a:gd name="connsiteY5-70" fmla="*/ 300038 h 300038"/>
                <a:gd name="connsiteX6-71" fmla="*/ 1778000 w 1778000"/>
                <a:gd name="connsiteY6-72" fmla="*/ 300038 h 300038"/>
                <a:gd name="connsiteX7-73" fmla="*/ 0 w 1778000"/>
                <a:gd name="connsiteY7-74" fmla="*/ 300038 h 300038"/>
                <a:gd name="connsiteX8-75" fmla="*/ 0 w 1778000"/>
                <a:gd name="connsiteY8-76" fmla="*/ 300038 h 300038"/>
                <a:gd name="connsiteX9-77" fmla="*/ 0 w 1778000"/>
                <a:gd name="connsiteY9-78" fmla="*/ 0 h 300038"/>
                <a:gd name="connsiteX0-79" fmla="*/ 0 w 1778000"/>
                <a:gd name="connsiteY0-80" fmla="*/ 0 h 300038"/>
                <a:gd name="connsiteX1-81" fmla="*/ 0 w 1778000"/>
                <a:gd name="connsiteY1-82" fmla="*/ 0 h 300038"/>
                <a:gd name="connsiteX2-83" fmla="*/ 1778000 w 1778000"/>
                <a:gd name="connsiteY2-84" fmla="*/ 0 h 300038"/>
                <a:gd name="connsiteX3-85" fmla="*/ 1778000 w 1778000"/>
                <a:gd name="connsiteY3-86" fmla="*/ 0 h 300038"/>
                <a:gd name="connsiteX4-87" fmla="*/ 1600200 w 1778000"/>
                <a:gd name="connsiteY4-88" fmla="*/ 160794 h 300038"/>
                <a:gd name="connsiteX5-89" fmla="*/ 1778000 w 1778000"/>
                <a:gd name="connsiteY5-90" fmla="*/ 300038 h 300038"/>
                <a:gd name="connsiteX6-91" fmla="*/ 1778000 w 1778000"/>
                <a:gd name="connsiteY6-92" fmla="*/ 300038 h 300038"/>
                <a:gd name="connsiteX7-93" fmla="*/ 0 w 1778000"/>
                <a:gd name="connsiteY7-94" fmla="*/ 300038 h 300038"/>
                <a:gd name="connsiteX8-95" fmla="*/ 0 w 1778000"/>
                <a:gd name="connsiteY8-96" fmla="*/ 300038 h 300038"/>
                <a:gd name="connsiteX9-97" fmla="*/ 0 w 1778000"/>
                <a:gd name="connsiteY9-98" fmla="*/ 0 h 300038"/>
                <a:gd name="connsiteX0-99" fmla="*/ 0 w 1778000"/>
                <a:gd name="connsiteY0-100" fmla="*/ 0 h 300038"/>
                <a:gd name="connsiteX1-101" fmla="*/ 0 w 1778000"/>
                <a:gd name="connsiteY1-102" fmla="*/ 0 h 300038"/>
                <a:gd name="connsiteX2-103" fmla="*/ 1778000 w 1778000"/>
                <a:gd name="connsiteY2-104" fmla="*/ 0 h 300038"/>
                <a:gd name="connsiteX3-105" fmla="*/ 1778000 w 1778000"/>
                <a:gd name="connsiteY3-106" fmla="*/ 0 h 300038"/>
                <a:gd name="connsiteX4-107" fmla="*/ 1600200 w 1778000"/>
                <a:gd name="connsiteY4-108" fmla="*/ 160794 h 300038"/>
                <a:gd name="connsiteX5-109" fmla="*/ 1778000 w 1778000"/>
                <a:gd name="connsiteY5-110" fmla="*/ 300038 h 300038"/>
                <a:gd name="connsiteX6-111" fmla="*/ 1778000 w 1778000"/>
                <a:gd name="connsiteY6-112" fmla="*/ 300038 h 300038"/>
                <a:gd name="connsiteX7-113" fmla="*/ 0 w 1778000"/>
                <a:gd name="connsiteY7-114" fmla="*/ 300038 h 300038"/>
                <a:gd name="connsiteX8-115" fmla="*/ 0 w 1778000"/>
                <a:gd name="connsiteY8-116" fmla="*/ 300038 h 300038"/>
                <a:gd name="connsiteX9-117" fmla="*/ 0 w 1778000"/>
                <a:gd name="connsiteY9-118" fmla="*/ 0 h 300038"/>
                <a:gd name="connsiteX0-119" fmla="*/ 0 w 1778000"/>
                <a:gd name="connsiteY0-120" fmla="*/ 0 h 300038"/>
                <a:gd name="connsiteX1-121" fmla="*/ 0 w 1778000"/>
                <a:gd name="connsiteY1-122" fmla="*/ 0 h 300038"/>
                <a:gd name="connsiteX2-123" fmla="*/ 1778000 w 1778000"/>
                <a:gd name="connsiteY2-124" fmla="*/ 0 h 300038"/>
                <a:gd name="connsiteX3-125" fmla="*/ 1778000 w 1778000"/>
                <a:gd name="connsiteY3-126" fmla="*/ 0 h 300038"/>
                <a:gd name="connsiteX4-127" fmla="*/ 1600200 w 1778000"/>
                <a:gd name="connsiteY4-128" fmla="*/ 160794 h 300038"/>
                <a:gd name="connsiteX5-129" fmla="*/ 1778000 w 1778000"/>
                <a:gd name="connsiteY5-130" fmla="*/ 300038 h 300038"/>
                <a:gd name="connsiteX6-131" fmla="*/ 1778000 w 1778000"/>
                <a:gd name="connsiteY6-132" fmla="*/ 300038 h 300038"/>
                <a:gd name="connsiteX7-133" fmla="*/ 0 w 1778000"/>
                <a:gd name="connsiteY7-134" fmla="*/ 300038 h 300038"/>
                <a:gd name="connsiteX8-135" fmla="*/ 0 w 1778000"/>
                <a:gd name="connsiteY8-136" fmla="*/ 300038 h 300038"/>
                <a:gd name="connsiteX9-137" fmla="*/ 0 w 1778000"/>
                <a:gd name="connsiteY9-138" fmla="*/ 0 h 300038"/>
                <a:gd name="connsiteX0-139" fmla="*/ 0 w 1778000"/>
                <a:gd name="connsiteY0-140" fmla="*/ 0 h 300038"/>
                <a:gd name="connsiteX1-141" fmla="*/ 0 w 1778000"/>
                <a:gd name="connsiteY1-142" fmla="*/ 0 h 300038"/>
                <a:gd name="connsiteX2-143" fmla="*/ 1778000 w 1778000"/>
                <a:gd name="connsiteY2-144" fmla="*/ 0 h 300038"/>
                <a:gd name="connsiteX3-145" fmla="*/ 1778000 w 1778000"/>
                <a:gd name="connsiteY3-146" fmla="*/ 0 h 300038"/>
                <a:gd name="connsiteX4-147" fmla="*/ 1600200 w 1778000"/>
                <a:gd name="connsiteY4-148" fmla="*/ 160794 h 300038"/>
                <a:gd name="connsiteX5-149" fmla="*/ 1778000 w 1778000"/>
                <a:gd name="connsiteY5-150" fmla="*/ 300038 h 300038"/>
                <a:gd name="connsiteX6-151" fmla="*/ 1778000 w 1778000"/>
                <a:gd name="connsiteY6-152" fmla="*/ 300038 h 300038"/>
                <a:gd name="connsiteX7-153" fmla="*/ 0 w 1778000"/>
                <a:gd name="connsiteY7-154" fmla="*/ 300038 h 300038"/>
                <a:gd name="connsiteX8-155" fmla="*/ 0 w 1778000"/>
                <a:gd name="connsiteY8-156" fmla="*/ 300038 h 300038"/>
                <a:gd name="connsiteX9-157" fmla="*/ 0 w 1778000"/>
                <a:gd name="connsiteY9-158" fmla="*/ 0 h 3000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</a:cxnLst>
              <a:rect l="l" t="t" r="r" b="b"/>
              <a:pathLst>
                <a:path w="1778000" h="300038">
                  <a:moveTo>
                    <a:pt x="0" y="0"/>
                  </a:moveTo>
                  <a:lnTo>
                    <a:pt x="0" y="0"/>
                  </a:lnTo>
                  <a:lnTo>
                    <a:pt x="1778000" y="0"/>
                  </a:lnTo>
                  <a:lnTo>
                    <a:pt x="1778000" y="0"/>
                  </a:lnTo>
                  <a:lnTo>
                    <a:pt x="1600200" y="160794"/>
                  </a:lnTo>
                  <a:cubicBezTo>
                    <a:pt x="1652058" y="209325"/>
                    <a:pt x="1713442" y="251507"/>
                    <a:pt x="1778000" y="300038"/>
                  </a:cubicBezTo>
                  <a:lnTo>
                    <a:pt x="1778000" y="300038"/>
                  </a:lnTo>
                  <a:lnTo>
                    <a:pt x="0" y="300038"/>
                  </a:lnTo>
                  <a:lnTo>
                    <a:pt x="0" y="300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 w="6350">
              <a:solidFill>
                <a:schemeClr val="bg1"/>
              </a:solidFill>
            </a:ln>
            <a:effectLst>
              <a:outerShdw blurRad="50800" dist="25400" dir="2700000" algn="t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31" name="TextBox 136"/>
            <p:cNvSpPr txBox="1">
              <a:spLocks noChangeArrowheads="1"/>
            </p:cNvSpPr>
            <p:nvPr/>
          </p:nvSpPr>
          <p:spPr bwMode="auto">
            <a:xfrm>
              <a:off x="5881127" y="1692925"/>
              <a:ext cx="902811" cy="306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526" name="组合 63"/>
          <p:cNvGrpSpPr/>
          <p:nvPr/>
        </p:nvGrpSpPr>
        <p:grpSpPr bwMode="auto">
          <a:xfrm flipH="1">
            <a:off x="1954213" y="4027488"/>
            <a:ext cx="1778000" cy="315912"/>
            <a:chOff x="5429245" y="1683881"/>
            <a:chExt cx="1778005" cy="315913"/>
          </a:xfrm>
        </p:grpSpPr>
        <p:sp>
          <p:nvSpPr>
            <p:cNvPr id="65" name="圆角矩形 72"/>
            <p:cNvSpPr/>
            <p:nvPr/>
          </p:nvSpPr>
          <p:spPr bwMode="auto">
            <a:xfrm>
              <a:off x="5429245" y="1683881"/>
              <a:ext cx="1778005" cy="300038"/>
            </a:xfrm>
            <a:custGeom>
              <a:avLst/>
              <a:gdLst>
                <a:gd name="connsiteX0" fmla="*/ 0 w 1778000"/>
                <a:gd name="connsiteY0" fmla="*/ 0 h 300038"/>
                <a:gd name="connsiteX1" fmla="*/ 0 w 1778000"/>
                <a:gd name="connsiteY1" fmla="*/ 0 h 300038"/>
                <a:gd name="connsiteX2" fmla="*/ 1778000 w 1778000"/>
                <a:gd name="connsiteY2" fmla="*/ 0 h 300038"/>
                <a:gd name="connsiteX3" fmla="*/ 1778000 w 1778000"/>
                <a:gd name="connsiteY3" fmla="*/ 0 h 300038"/>
                <a:gd name="connsiteX4" fmla="*/ 1778000 w 1778000"/>
                <a:gd name="connsiteY4" fmla="*/ 300038 h 300038"/>
                <a:gd name="connsiteX5" fmla="*/ 1778000 w 1778000"/>
                <a:gd name="connsiteY5" fmla="*/ 300038 h 300038"/>
                <a:gd name="connsiteX6" fmla="*/ 0 w 1778000"/>
                <a:gd name="connsiteY6" fmla="*/ 300038 h 300038"/>
                <a:gd name="connsiteX7" fmla="*/ 0 w 1778000"/>
                <a:gd name="connsiteY7" fmla="*/ 300038 h 300038"/>
                <a:gd name="connsiteX8" fmla="*/ 0 w 1778000"/>
                <a:gd name="connsiteY8" fmla="*/ 0 h 300038"/>
                <a:gd name="connsiteX0-1" fmla="*/ 0 w 1778000"/>
                <a:gd name="connsiteY0-2" fmla="*/ 0 h 300038"/>
                <a:gd name="connsiteX1-3" fmla="*/ 0 w 1778000"/>
                <a:gd name="connsiteY1-4" fmla="*/ 0 h 300038"/>
                <a:gd name="connsiteX2-5" fmla="*/ 1778000 w 1778000"/>
                <a:gd name="connsiteY2-6" fmla="*/ 0 h 300038"/>
                <a:gd name="connsiteX3-7" fmla="*/ 1778000 w 1778000"/>
                <a:gd name="connsiteY3-8" fmla="*/ 0 h 300038"/>
                <a:gd name="connsiteX4-9" fmla="*/ 1774825 w 1778000"/>
                <a:gd name="connsiteY4-10" fmla="*/ 154444 h 300038"/>
                <a:gd name="connsiteX5-11" fmla="*/ 1778000 w 1778000"/>
                <a:gd name="connsiteY5-12" fmla="*/ 300038 h 300038"/>
                <a:gd name="connsiteX6-13" fmla="*/ 1778000 w 1778000"/>
                <a:gd name="connsiteY6-14" fmla="*/ 300038 h 300038"/>
                <a:gd name="connsiteX7-15" fmla="*/ 0 w 1778000"/>
                <a:gd name="connsiteY7-16" fmla="*/ 300038 h 300038"/>
                <a:gd name="connsiteX8-17" fmla="*/ 0 w 1778000"/>
                <a:gd name="connsiteY8-18" fmla="*/ 300038 h 300038"/>
                <a:gd name="connsiteX9" fmla="*/ 0 w 1778000"/>
                <a:gd name="connsiteY9" fmla="*/ 0 h 300038"/>
                <a:gd name="connsiteX0-19" fmla="*/ 0 w 1778000"/>
                <a:gd name="connsiteY0-20" fmla="*/ 0 h 300038"/>
                <a:gd name="connsiteX1-21" fmla="*/ 0 w 1778000"/>
                <a:gd name="connsiteY1-22" fmla="*/ 0 h 300038"/>
                <a:gd name="connsiteX2-23" fmla="*/ 1778000 w 1778000"/>
                <a:gd name="connsiteY2-24" fmla="*/ 0 h 300038"/>
                <a:gd name="connsiteX3-25" fmla="*/ 1778000 w 1778000"/>
                <a:gd name="connsiteY3-26" fmla="*/ 0 h 300038"/>
                <a:gd name="connsiteX4-27" fmla="*/ 1600200 w 1778000"/>
                <a:gd name="connsiteY4-28" fmla="*/ 160794 h 300038"/>
                <a:gd name="connsiteX5-29" fmla="*/ 1778000 w 1778000"/>
                <a:gd name="connsiteY5-30" fmla="*/ 300038 h 300038"/>
                <a:gd name="connsiteX6-31" fmla="*/ 1778000 w 1778000"/>
                <a:gd name="connsiteY6-32" fmla="*/ 300038 h 300038"/>
                <a:gd name="connsiteX7-33" fmla="*/ 0 w 1778000"/>
                <a:gd name="connsiteY7-34" fmla="*/ 300038 h 300038"/>
                <a:gd name="connsiteX8-35" fmla="*/ 0 w 1778000"/>
                <a:gd name="connsiteY8-36" fmla="*/ 300038 h 300038"/>
                <a:gd name="connsiteX9-37" fmla="*/ 0 w 1778000"/>
                <a:gd name="connsiteY9-38" fmla="*/ 0 h 300038"/>
                <a:gd name="connsiteX0-39" fmla="*/ 0 w 1778000"/>
                <a:gd name="connsiteY0-40" fmla="*/ 0 h 300038"/>
                <a:gd name="connsiteX1-41" fmla="*/ 0 w 1778000"/>
                <a:gd name="connsiteY1-42" fmla="*/ 0 h 300038"/>
                <a:gd name="connsiteX2-43" fmla="*/ 1778000 w 1778000"/>
                <a:gd name="connsiteY2-44" fmla="*/ 0 h 300038"/>
                <a:gd name="connsiteX3-45" fmla="*/ 1778000 w 1778000"/>
                <a:gd name="connsiteY3-46" fmla="*/ 0 h 300038"/>
                <a:gd name="connsiteX4-47" fmla="*/ 1600200 w 1778000"/>
                <a:gd name="connsiteY4-48" fmla="*/ 160794 h 300038"/>
                <a:gd name="connsiteX5-49" fmla="*/ 1778000 w 1778000"/>
                <a:gd name="connsiteY5-50" fmla="*/ 300038 h 300038"/>
                <a:gd name="connsiteX6-51" fmla="*/ 1778000 w 1778000"/>
                <a:gd name="connsiteY6-52" fmla="*/ 300038 h 300038"/>
                <a:gd name="connsiteX7-53" fmla="*/ 0 w 1778000"/>
                <a:gd name="connsiteY7-54" fmla="*/ 300038 h 300038"/>
                <a:gd name="connsiteX8-55" fmla="*/ 0 w 1778000"/>
                <a:gd name="connsiteY8-56" fmla="*/ 300038 h 300038"/>
                <a:gd name="connsiteX9-57" fmla="*/ 0 w 1778000"/>
                <a:gd name="connsiteY9-58" fmla="*/ 0 h 300038"/>
                <a:gd name="connsiteX0-59" fmla="*/ 0 w 1778000"/>
                <a:gd name="connsiteY0-60" fmla="*/ 0 h 300038"/>
                <a:gd name="connsiteX1-61" fmla="*/ 0 w 1778000"/>
                <a:gd name="connsiteY1-62" fmla="*/ 0 h 300038"/>
                <a:gd name="connsiteX2-63" fmla="*/ 1778000 w 1778000"/>
                <a:gd name="connsiteY2-64" fmla="*/ 0 h 300038"/>
                <a:gd name="connsiteX3-65" fmla="*/ 1778000 w 1778000"/>
                <a:gd name="connsiteY3-66" fmla="*/ 0 h 300038"/>
                <a:gd name="connsiteX4-67" fmla="*/ 1600200 w 1778000"/>
                <a:gd name="connsiteY4-68" fmla="*/ 160794 h 300038"/>
                <a:gd name="connsiteX5-69" fmla="*/ 1778000 w 1778000"/>
                <a:gd name="connsiteY5-70" fmla="*/ 300038 h 300038"/>
                <a:gd name="connsiteX6-71" fmla="*/ 1778000 w 1778000"/>
                <a:gd name="connsiteY6-72" fmla="*/ 300038 h 300038"/>
                <a:gd name="connsiteX7-73" fmla="*/ 0 w 1778000"/>
                <a:gd name="connsiteY7-74" fmla="*/ 300038 h 300038"/>
                <a:gd name="connsiteX8-75" fmla="*/ 0 w 1778000"/>
                <a:gd name="connsiteY8-76" fmla="*/ 300038 h 300038"/>
                <a:gd name="connsiteX9-77" fmla="*/ 0 w 1778000"/>
                <a:gd name="connsiteY9-78" fmla="*/ 0 h 300038"/>
                <a:gd name="connsiteX0-79" fmla="*/ 0 w 1778000"/>
                <a:gd name="connsiteY0-80" fmla="*/ 0 h 300038"/>
                <a:gd name="connsiteX1-81" fmla="*/ 0 w 1778000"/>
                <a:gd name="connsiteY1-82" fmla="*/ 0 h 300038"/>
                <a:gd name="connsiteX2-83" fmla="*/ 1778000 w 1778000"/>
                <a:gd name="connsiteY2-84" fmla="*/ 0 h 300038"/>
                <a:gd name="connsiteX3-85" fmla="*/ 1778000 w 1778000"/>
                <a:gd name="connsiteY3-86" fmla="*/ 0 h 300038"/>
                <a:gd name="connsiteX4-87" fmla="*/ 1600200 w 1778000"/>
                <a:gd name="connsiteY4-88" fmla="*/ 160794 h 300038"/>
                <a:gd name="connsiteX5-89" fmla="*/ 1778000 w 1778000"/>
                <a:gd name="connsiteY5-90" fmla="*/ 300038 h 300038"/>
                <a:gd name="connsiteX6-91" fmla="*/ 1778000 w 1778000"/>
                <a:gd name="connsiteY6-92" fmla="*/ 300038 h 300038"/>
                <a:gd name="connsiteX7-93" fmla="*/ 0 w 1778000"/>
                <a:gd name="connsiteY7-94" fmla="*/ 300038 h 300038"/>
                <a:gd name="connsiteX8-95" fmla="*/ 0 w 1778000"/>
                <a:gd name="connsiteY8-96" fmla="*/ 300038 h 300038"/>
                <a:gd name="connsiteX9-97" fmla="*/ 0 w 1778000"/>
                <a:gd name="connsiteY9-98" fmla="*/ 0 h 300038"/>
                <a:gd name="connsiteX0-99" fmla="*/ 0 w 1778000"/>
                <a:gd name="connsiteY0-100" fmla="*/ 0 h 300038"/>
                <a:gd name="connsiteX1-101" fmla="*/ 0 w 1778000"/>
                <a:gd name="connsiteY1-102" fmla="*/ 0 h 300038"/>
                <a:gd name="connsiteX2-103" fmla="*/ 1778000 w 1778000"/>
                <a:gd name="connsiteY2-104" fmla="*/ 0 h 300038"/>
                <a:gd name="connsiteX3-105" fmla="*/ 1778000 w 1778000"/>
                <a:gd name="connsiteY3-106" fmla="*/ 0 h 300038"/>
                <a:gd name="connsiteX4-107" fmla="*/ 1600200 w 1778000"/>
                <a:gd name="connsiteY4-108" fmla="*/ 160794 h 300038"/>
                <a:gd name="connsiteX5-109" fmla="*/ 1778000 w 1778000"/>
                <a:gd name="connsiteY5-110" fmla="*/ 300038 h 300038"/>
                <a:gd name="connsiteX6-111" fmla="*/ 1778000 w 1778000"/>
                <a:gd name="connsiteY6-112" fmla="*/ 300038 h 300038"/>
                <a:gd name="connsiteX7-113" fmla="*/ 0 w 1778000"/>
                <a:gd name="connsiteY7-114" fmla="*/ 300038 h 300038"/>
                <a:gd name="connsiteX8-115" fmla="*/ 0 w 1778000"/>
                <a:gd name="connsiteY8-116" fmla="*/ 300038 h 300038"/>
                <a:gd name="connsiteX9-117" fmla="*/ 0 w 1778000"/>
                <a:gd name="connsiteY9-118" fmla="*/ 0 h 300038"/>
                <a:gd name="connsiteX0-119" fmla="*/ 0 w 1778000"/>
                <a:gd name="connsiteY0-120" fmla="*/ 0 h 300038"/>
                <a:gd name="connsiteX1-121" fmla="*/ 0 w 1778000"/>
                <a:gd name="connsiteY1-122" fmla="*/ 0 h 300038"/>
                <a:gd name="connsiteX2-123" fmla="*/ 1778000 w 1778000"/>
                <a:gd name="connsiteY2-124" fmla="*/ 0 h 300038"/>
                <a:gd name="connsiteX3-125" fmla="*/ 1778000 w 1778000"/>
                <a:gd name="connsiteY3-126" fmla="*/ 0 h 300038"/>
                <a:gd name="connsiteX4-127" fmla="*/ 1600200 w 1778000"/>
                <a:gd name="connsiteY4-128" fmla="*/ 160794 h 300038"/>
                <a:gd name="connsiteX5-129" fmla="*/ 1778000 w 1778000"/>
                <a:gd name="connsiteY5-130" fmla="*/ 300038 h 300038"/>
                <a:gd name="connsiteX6-131" fmla="*/ 1778000 w 1778000"/>
                <a:gd name="connsiteY6-132" fmla="*/ 300038 h 300038"/>
                <a:gd name="connsiteX7-133" fmla="*/ 0 w 1778000"/>
                <a:gd name="connsiteY7-134" fmla="*/ 300038 h 300038"/>
                <a:gd name="connsiteX8-135" fmla="*/ 0 w 1778000"/>
                <a:gd name="connsiteY8-136" fmla="*/ 300038 h 300038"/>
                <a:gd name="connsiteX9-137" fmla="*/ 0 w 1778000"/>
                <a:gd name="connsiteY9-138" fmla="*/ 0 h 300038"/>
                <a:gd name="connsiteX0-139" fmla="*/ 0 w 1778000"/>
                <a:gd name="connsiteY0-140" fmla="*/ 0 h 300038"/>
                <a:gd name="connsiteX1-141" fmla="*/ 0 w 1778000"/>
                <a:gd name="connsiteY1-142" fmla="*/ 0 h 300038"/>
                <a:gd name="connsiteX2-143" fmla="*/ 1778000 w 1778000"/>
                <a:gd name="connsiteY2-144" fmla="*/ 0 h 300038"/>
                <a:gd name="connsiteX3-145" fmla="*/ 1778000 w 1778000"/>
                <a:gd name="connsiteY3-146" fmla="*/ 0 h 300038"/>
                <a:gd name="connsiteX4-147" fmla="*/ 1600200 w 1778000"/>
                <a:gd name="connsiteY4-148" fmla="*/ 160794 h 300038"/>
                <a:gd name="connsiteX5-149" fmla="*/ 1778000 w 1778000"/>
                <a:gd name="connsiteY5-150" fmla="*/ 300038 h 300038"/>
                <a:gd name="connsiteX6-151" fmla="*/ 1778000 w 1778000"/>
                <a:gd name="connsiteY6-152" fmla="*/ 300038 h 300038"/>
                <a:gd name="connsiteX7-153" fmla="*/ 0 w 1778000"/>
                <a:gd name="connsiteY7-154" fmla="*/ 300038 h 300038"/>
                <a:gd name="connsiteX8-155" fmla="*/ 0 w 1778000"/>
                <a:gd name="connsiteY8-156" fmla="*/ 300038 h 300038"/>
                <a:gd name="connsiteX9-157" fmla="*/ 0 w 1778000"/>
                <a:gd name="connsiteY9-158" fmla="*/ 0 h 3000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</a:cxnLst>
              <a:rect l="l" t="t" r="r" b="b"/>
              <a:pathLst>
                <a:path w="1778000" h="300038">
                  <a:moveTo>
                    <a:pt x="0" y="0"/>
                  </a:moveTo>
                  <a:lnTo>
                    <a:pt x="0" y="0"/>
                  </a:lnTo>
                  <a:lnTo>
                    <a:pt x="1778000" y="0"/>
                  </a:lnTo>
                  <a:lnTo>
                    <a:pt x="1778000" y="0"/>
                  </a:lnTo>
                  <a:lnTo>
                    <a:pt x="1600200" y="160794"/>
                  </a:lnTo>
                  <a:cubicBezTo>
                    <a:pt x="1652058" y="209325"/>
                    <a:pt x="1713442" y="251507"/>
                    <a:pt x="1778000" y="300038"/>
                  </a:cubicBezTo>
                  <a:lnTo>
                    <a:pt x="1778000" y="300038"/>
                  </a:lnTo>
                  <a:lnTo>
                    <a:pt x="0" y="300038"/>
                  </a:lnTo>
                  <a:lnTo>
                    <a:pt x="0" y="300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 w="6350">
              <a:solidFill>
                <a:schemeClr val="bg1"/>
              </a:solidFill>
            </a:ln>
            <a:effectLst>
              <a:outerShdw blurRad="50800" dist="25400" dir="2700000" algn="t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29" name="TextBox 136"/>
            <p:cNvSpPr txBox="1">
              <a:spLocks noChangeArrowheads="1"/>
            </p:cNvSpPr>
            <p:nvPr/>
          </p:nvSpPr>
          <p:spPr bwMode="auto">
            <a:xfrm>
              <a:off x="5881127" y="1692925"/>
              <a:ext cx="902811" cy="306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7" name="矩形 66"/>
          <p:cNvSpPr>
            <a:spLocks noChangeArrowheads="1"/>
          </p:cNvSpPr>
          <p:nvPr/>
        </p:nvSpPr>
        <p:spPr bwMode="auto">
          <a:xfrm>
            <a:off x="426917" y="512512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alpha val="6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400" dirty="0">
              <a:solidFill>
                <a:schemeClr val="tx1">
                  <a:alpha val="6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0"/>
          <p:cNvSpPr>
            <a:spLocks noChangeArrowheads="1"/>
          </p:cNvSpPr>
          <p:nvPr/>
        </p:nvSpPr>
        <p:spPr bwMode="auto">
          <a:xfrm flipH="1" flipV="1">
            <a:off x="4640215" y="3349994"/>
            <a:ext cx="3284585" cy="630103"/>
          </a:xfrm>
          <a:prstGeom prst="ellipse">
            <a:avLst/>
          </a:prstGeom>
          <a:gradFill rotWithShape="1">
            <a:gsLst>
              <a:gs pos="0">
                <a:schemeClr val="tx1">
                  <a:lumMod val="93000"/>
                  <a:lumOff val="7000"/>
                </a:scheme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glow rad="127000">
              <a:srgbClr val="F79524">
                <a:alpha val="0"/>
              </a:srgbClr>
            </a:glow>
            <a:outerShdw dist="107763" dir="2700000" algn="ctr" rotWithShape="0">
              <a:srgbClr val="535455"/>
            </a:outerShdw>
            <a:softEdge rad="368300"/>
          </a:effectLst>
        </p:spPr>
        <p:txBody>
          <a:bodyPr wrap="none" lIns="92075" tIns="46038" rIns="92075" bIns="4603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ysClr val="windowText" lastClr="000000"/>
              </a:solidFill>
              <a:ea typeface="+mn-ea"/>
            </a:endParaRPr>
          </a:p>
        </p:txBody>
      </p:sp>
      <p:grpSp>
        <p:nvGrpSpPr>
          <p:cNvPr id="22533" name="组合 2"/>
          <p:cNvGrpSpPr/>
          <p:nvPr/>
        </p:nvGrpSpPr>
        <p:grpSpPr bwMode="auto">
          <a:xfrm>
            <a:off x="2851150" y="2219325"/>
            <a:ext cx="3367088" cy="2254250"/>
            <a:chOff x="2153671" y="1752134"/>
            <a:chExt cx="4184922" cy="2802774"/>
          </a:xfrm>
        </p:grpSpPr>
        <p:grpSp>
          <p:nvGrpSpPr>
            <p:cNvPr id="22561" name="组合 3"/>
            <p:cNvGrpSpPr/>
            <p:nvPr/>
          </p:nvGrpSpPr>
          <p:grpSpPr bwMode="auto">
            <a:xfrm>
              <a:off x="2153671" y="1752134"/>
              <a:ext cx="4184922" cy="2802774"/>
              <a:chOff x="2066925" y="1754187"/>
              <a:chExt cx="4316413" cy="2890838"/>
            </a:xfrm>
          </p:grpSpPr>
          <p:sp>
            <p:nvSpPr>
              <p:cNvPr id="10" name="Oval 2914"/>
              <p:cNvSpPr>
                <a:spLocks noChangeArrowheads="1"/>
              </p:cNvSpPr>
              <p:nvPr/>
            </p:nvSpPr>
            <p:spPr bwMode="auto">
              <a:xfrm rot="20217589">
                <a:off x="2170715" y="2222421"/>
                <a:ext cx="4212623" cy="2345243"/>
              </a:xfrm>
              <a:prstGeom prst="ellipse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</a:sysClr>
                  </a:gs>
                  <a:gs pos="39999">
                    <a:sysClr val="windowText" lastClr="000000">
                      <a:lumMod val="85000"/>
                      <a:lumOff val="15000"/>
                    </a:sysClr>
                  </a:gs>
                  <a:gs pos="78000">
                    <a:sysClr val="windowText" lastClr="000000">
                      <a:lumMod val="65000"/>
                      <a:lumOff val="35000"/>
                    </a:sysClr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  <p:sp>
            <p:nvSpPr>
              <p:cNvPr id="11" name="Oval 2915"/>
              <p:cNvSpPr>
                <a:spLocks noChangeArrowheads="1"/>
              </p:cNvSpPr>
              <p:nvPr/>
            </p:nvSpPr>
            <p:spPr bwMode="auto">
              <a:xfrm rot="20217589">
                <a:off x="2211417" y="2118596"/>
                <a:ext cx="4068132" cy="2271954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  <p:sp>
            <p:nvSpPr>
              <p:cNvPr id="12" name="Arc 2918"/>
              <p:cNvSpPr/>
              <p:nvPr/>
            </p:nvSpPr>
            <p:spPr bwMode="auto">
              <a:xfrm rot="20217589" flipH="1">
                <a:off x="2305030" y="3264752"/>
                <a:ext cx="2104276" cy="1266268"/>
              </a:xfrm>
              <a:custGeom>
                <a:avLst/>
                <a:gdLst>
                  <a:gd name="T0" fmla="*/ 193949059 w 21600"/>
                  <a:gd name="T1" fmla="*/ 0 h 24439"/>
                  <a:gd name="T2" fmla="*/ 120179735 w 21600"/>
                  <a:gd name="T3" fmla="*/ 65667400 h 24439"/>
                  <a:gd name="T4" fmla="*/ 0 w 21600"/>
                  <a:gd name="T5" fmla="*/ 18666528 h 2443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439" fill="none" extrusionOk="0">
                    <a:moveTo>
                      <a:pt x="20452" y="-1"/>
                    </a:moveTo>
                    <a:cubicBezTo>
                      <a:pt x="21212" y="2237"/>
                      <a:pt x="21600" y="4584"/>
                      <a:pt x="21600" y="6947"/>
                    </a:cubicBezTo>
                    <a:cubicBezTo>
                      <a:pt x="21600" y="13871"/>
                      <a:pt x="18280" y="20376"/>
                      <a:pt x="12672" y="24438"/>
                    </a:cubicBezTo>
                  </a:path>
                  <a:path w="21600" h="24439" stroke="0" extrusionOk="0">
                    <a:moveTo>
                      <a:pt x="20452" y="-1"/>
                    </a:moveTo>
                    <a:cubicBezTo>
                      <a:pt x="21212" y="2237"/>
                      <a:pt x="21600" y="4584"/>
                      <a:pt x="21600" y="6947"/>
                    </a:cubicBezTo>
                    <a:cubicBezTo>
                      <a:pt x="21600" y="13871"/>
                      <a:pt x="18280" y="20376"/>
                      <a:pt x="12672" y="24438"/>
                    </a:cubicBezTo>
                    <a:lnTo>
                      <a:pt x="0" y="6947"/>
                    </a:lnTo>
                    <a:lnTo>
                      <a:pt x="20452" y="-1"/>
                    </a:ln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  <p:sp>
            <p:nvSpPr>
              <p:cNvPr id="13" name="Arc 2920"/>
              <p:cNvSpPr/>
              <p:nvPr/>
            </p:nvSpPr>
            <p:spPr bwMode="auto">
              <a:xfrm rot="20217589" flipH="1">
                <a:off x="2066925" y="2544078"/>
                <a:ext cx="2016769" cy="1103404"/>
              </a:xfrm>
              <a:custGeom>
                <a:avLst/>
                <a:gdLst>
                  <a:gd name="G0" fmla="+- 0 0 0"/>
                  <a:gd name="G1" fmla="+- 21142 0 0"/>
                  <a:gd name="G2" fmla="+- 21600 0 0"/>
                  <a:gd name="T0" fmla="*/ 4423 w 20689"/>
                  <a:gd name="T1" fmla="*/ 0 h 21142"/>
                  <a:gd name="T2" fmla="*/ 20689 w 20689"/>
                  <a:gd name="T3" fmla="*/ 14934 h 21142"/>
                  <a:gd name="T4" fmla="*/ 0 w 20689"/>
                  <a:gd name="T5" fmla="*/ 21142 h 21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689" h="21142" fill="none" extrusionOk="0">
                    <a:moveTo>
                      <a:pt x="4423" y="-1"/>
                    </a:moveTo>
                    <a:cubicBezTo>
                      <a:pt x="12172" y="1620"/>
                      <a:pt x="18413" y="7351"/>
                      <a:pt x="20688" y="14934"/>
                    </a:cubicBezTo>
                  </a:path>
                  <a:path w="20689" h="21142" stroke="0" extrusionOk="0">
                    <a:moveTo>
                      <a:pt x="4423" y="-1"/>
                    </a:moveTo>
                    <a:cubicBezTo>
                      <a:pt x="12172" y="1620"/>
                      <a:pt x="18413" y="7351"/>
                      <a:pt x="20688" y="14934"/>
                    </a:cubicBezTo>
                    <a:lnTo>
                      <a:pt x="0" y="21142"/>
                    </a:lnTo>
                    <a:close/>
                  </a:path>
                </a:pathLst>
              </a:custGeom>
              <a:solidFill>
                <a:sysClr val="windowText" lastClr="000000">
                  <a:lumMod val="65000"/>
                  <a:lumOff val="35000"/>
                </a:sys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  <p:sp>
            <p:nvSpPr>
              <p:cNvPr id="14" name="Freeform 2921"/>
              <p:cNvSpPr/>
              <p:nvPr/>
            </p:nvSpPr>
            <p:spPr bwMode="auto">
              <a:xfrm rot="20217589">
                <a:off x="4765446" y="3411329"/>
                <a:ext cx="236070" cy="472306"/>
              </a:xfrm>
              <a:custGeom>
                <a:avLst/>
                <a:gdLst>
                  <a:gd name="T0" fmla="*/ 1664188568 w 480"/>
                  <a:gd name="T1" fmla="*/ 1896297906 h 716"/>
                  <a:gd name="T2" fmla="*/ 1664188568 w 480"/>
                  <a:gd name="T3" fmla="*/ 1599670028 h 716"/>
                  <a:gd name="T4" fmla="*/ 0 w 480"/>
                  <a:gd name="T5" fmla="*/ 0 h 71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80" h="716">
                    <a:moveTo>
                      <a:pt x="480" y="716"/>
                    </a:moveTo>
                    <a:lnTo>
                      <a:pt x="480" y="604"/>
                    </a:lnTo>
                    <a:lnTo>
                      <a:pt x="0" y="0"/>
                    </a:lnTo>
                  </a:path>
                </a:pathLst>
              </a:custGeom>
              <a:noFill/>
              <a:ln w="15875" cap="flat" cmpd="sng">
                <a:solidFill>
                  <a:srgbClr val="FF6600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  <p:sp>
            <p:nvSpPr>
              <p:cNvPr id="15" name="Freeform 2931"/>
              <p:cNvSpPr/>
              <p:nvPr/>
            </p:nvSpPr>
            <p:spPr bwMode="auto">
              <a:xfrm rot="-1382411">
                <a:off x="3359204" y="3903993"/>
                <a:ext cx="693963" cy="741032"/>
              </a:xfrm>
              <a:custGeom>
                <a:avLst/>
                <a:gdLst>
                  <a:gd name="T0" fmla="*/ 0 w 391"/>
                  <a:gd name="T1" fmla="*/ 1152241295 h 477"/>
                  <a:gd name="T2" fmla="*/ 0 w 391"/>
                  <a:gd name="T3" fmla="*/ 804394397 h 477"/>
                  <a:gd name="T4" fmla="*/ 1230875736 w 391"/>
                  <a:gd name="T5" fmla="*/ 0 h 47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91" h="477">
                    <a:moveTo>
                      <a:pt x="0" y="477"/>
                    </a:moveTo>
                    <a:lnTo>
                      <a:pt x="0" y="333"/>
                    </a:lnTo>
                    <a:lnTo>
                      <a:pt x="391" y="0"/>
                    </a:lnTo>
                  </a:path>
                </a:pathLst>
              </a:custGeom>
              <a:noFill/>
              <a:ln w="15875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2075" tIns="46038" rIns="92075" bIns="46038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  <p:sp>
            <p:nvSpPr>
              <p:cNvPr id="16" name="Freeform 2932"/>
              <p:cNvSpPr/>
              <p:nvPr/>
            </p:nvSpPr>
            <p:spPr bwMode="auto">
              <a:xfrm rot="-1500000">
                <a:off x="2243978" y="3458153"/>
                <a:ext cx="1072488" cy="209687"/>
              </a:xfrm>
              <a:custGeom>
                <a:avLst/>
                <a:gdLst>
                  <a:gd name="T0" fmla="*/ 0 w 596"/>
                  <a:gd name="T1" fmla="*/ 0 h 120"/>
                  <a:gd name="T2" fmla="*/ 1932300206 w 596"/>
                  <a:gd name="T3" fmla="*/ 365926688 h 12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96" h="120">
                    <a:moveTo>
                      <a:pt x="0" y="0"/>
                    </a:moveTo>
                    <a:lnTo>
                      <a:pt x="596" y="120"/>
                    </a:lnTo>
                  </a:path>
                </a:pathLst>
              </a:custGeom>
              <a:noFill/>
              <a:ln w="15875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2075" tIns="46038" rIns="92075" bIns="46038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  <p:sp>
            <p:nvSpPr>
              <p:cNvPr id="17" name="Arc 2948"/>
              <p:cNvSpPr/>
              <p:nvPr/>
            </p:nvSpPr>
            <p:spPr bwMode="auto">
              <a:xfrm rot="20217589">
                <a:off x="3957518" y="2132846"/>
                <a:ext cx="2063575" cy="718639"/>
              </a:xfrm>
              <a:custGeom>
                <a:avLst/>
                <a:gdLst>
                  <a:gd name="G0" fmla="+- 0 0 0"/>
                  <a:gd name="G1" fmla="+- 14335 0 0"/>
                  <a:gd name="G2" fmla="+- 21600 0 0"/>
                  <a:gd name="T0" fmla="*/ 16157 w 21600"/>
                  <a:gd name="T1" fmla="*/ 0 h 14335"/>
                  <a:gd name="T2" fmla="*/ 21600 w 21600"/>
                  <a:gd name="T3" fmla="*/ 14335 h 14335"/>
                  <a:gd name="T4" fmla="*/ 0 w 21600"/>
                  <a:gd name="T5" fmla="*/ 14335 h 14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14335" fill="none" extrusionOk="0">
                    <a:moveTo>
                      <a:pt x="16157" y="-1"/>
                    </a:moveTo>
                    <a:cubicBezTo>
                      <a:pt x="19663" y="3951"/>
                      <a:pt x="21600" y="9051"/>
                      <a:pt x="21600" y="14335"/>
                    </a:cubicBezTo>
                  </a:path>
                  <a:path w="21600" h="14335" stroke="0" extrusionOk="0">
                    <a:moveTo>
                      <a:pt x="16157" y="-1"/>
                    </a:moveTo>
                    <a:cubicBezTo>
                      <a:pt x="19663" y="3951"/>
                      <a:pt x="21600" y="9051"/>
                      <a:pt x="21600" y="14335"/>
                    </a:cubicBezTo>
                    <a:lnTo>
                      <a:pt x="0" y="14335"/>
                    </a:lnTo>
                    <a:close/>
                  </a:path>
                </a:pathLst>
              </a:custGeom>
              <a:solidFill>
                <a:sysClr val="windowText" lastClr="000000">
                  <a:lumMod val="85000"/>
                  <a:lumOff val="15000"/>
                  <a:alpha val="21001"/>
                </a:sys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  <p:sp>
            <p:nvSpPr>
              <p:cNvPr id="18" name="Arc 2917"/>
              <p:cNvSpPr/>
              <p:nvPr/>
            </p:nvSpPr>
            <p:spPr bwMode="auto">
              <a:xfrm rot="-1382411">
                <a:off x="3009169" y="1754187"/>
                <a:ext cx="3028204" cy="1083046"/>
              </a:xfrm>
              <a:custGeom>
                <a:avLst/>
                <a:gdLst>
                  <a:gd name="T0" fmla="*/ 0 w 31682"/>
                  <a:gd name="T1" fmla="*/ 6273450 h 21600"/>
                  <a:gd name="T2" fmla="*/ 289582037 w 31682"/>
                  <a:gd name="T3" fmla="*/ 54267831 h 21600"/>
                  <a:gd name="T4" fmla="*/ 92152185 w 31682"/>
                  <a:gd name="T5" fmla="*/ 5426783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1682" h="21600" fill="none" extrusionOk="0">
                    <a:moveTo>
                      <a:pt x="0" y="2497"/>
                    </a:moveTo>
                    <a:cubicBezTo>
                      <a:pt x="3107" y="857"/>
                      <a:pt x="6568" y="-1"/>
                      <a:pt x="10082" y="0"/>
                    </a:cubicBezTo>
                    <a:cubicBezTo>
                      <a:pt x="22011" y="0"/>
                      <a:pt x="31682" y="9670"/>
                      <a:pt x="31682" y="21600"/>
                    </a:cubicBezTo>
                  </a:path>
                  <a:path w="31682" h="21600" stroke="0" extrusionOk="0">
                    <a:moveTo>
                      <a:pt x="0" y="2497"/>
                    </a:moveTo>
                    <a:cubicBezTo>
                      <a:pt x="3107" y="857"/>
                      <a:pt x="6568" y="-1"/>
                      <a:pt x="10082" y="0"/>
                    </a:cubicBezTo>
                    <a:cubicBezTo>
                      <a:pt x="22011" y="0"/>
                      <a:pt x="31682" y="9670"/>
                      <a:pt x="31682" y="21600"/>
                    </a:cubicBezTo>
                    <a:lnTo>
                      <a:pt x="10082" y="21600"/>
                    </a:lnTo>
                    <a:lnTo>
                      <a:pt x="0" y="2497"/>
                    </a:lnTo>
                    <a:close/>
                  </a:path>
                </a:pathLst>
              </a:custGeom>
              <a:solidFill>
                <a:srgbClr val="FF6600"/>
              </a:solidFill>
              <a:ln w="3175">
                <a:solidFill>
                  <a:schemeClr val="bg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" name="Oval 2937"/>
              <p:cNvSpPr>
                <a:spLocks noChangeArrowheads="1"/>
              </p:cNvSpPr>
              <p:nvPr/>
            </p:nvSpPr>
            <p:spPr bwMode="auto">
              <a:xfrm rot="20217589">
                <a:off x="3253379" y="2658083"/>
                <a:ext cx="1969961" cy="1040295"/>
              </a:xfrm>
              <a:prstGeom prst="ellipse">
                <a:avLst/>
              </a:prstGeom>
              <a:gradFill rotWithShape="0">
                <a:gsLst>
                  <a:gs pos="0">
                    <a:sysClr val="windowText" lastClr="000000">
                      <a:lumMod val="85000"/>
                      <a:lumOff val="15000"/>
                    </a:sysClr>
                  </a:gs>
                  <a:gs pos="50000">
                    <a:sysClr val="window" lastClr="FFFFFF">
                      <a:lumMod val="75000"/>
                    </a:sysClr>
                  </a:gs>
                  <a:gs pos="100000">
                    <a:sysClr val="windowText" lastClr="000000">
                      <a:lumMod val="85000"/>
                      <a:lumOff val="15000"/>
                    </a:sys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  <p:sp>
            <p:nvSpPr>
              <p:cNvPr id="20" name="Oval 2938"/>
              <p:cNvSpPr>
                <a:spLocks noChangeArrowheads="1"/>
              </p:cNvSpPr>
              <p:nvPr/>
            </p:nvSpPr>
            <p:spPr bwMode="auto">
              <a:xfrm rot="-1382411">
                <a:off x="3336817" y="2847413"/>
                <a:ext cx="1892628" cy="846893"/>
              </a:xfrm>
              <a:prstGeom prst="ellipse">
                <a:avLst/>
              </a:prstGeom>
              <a:solidFill>
                <a:sysClr val="window" lastClr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</p:grpSp>
        <p:sp>
          <p:nvSpPr>
            <p:cNvPr id="5" name="Text Box 3024"/>
            <p:cNvSpPr txBox="1">
              <a:spLocks noChangeArrowheads="1"/>
            </p:cNvSpPr>
            <p:nvPr/>
          </p:nvSpPr>
          <p:spPr bwMode="auto">
            <a:xfrm>
              <a:off x="4180034" y="1797532"/>
              <a:ext cx="919459" cy="5210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3333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800" b="1" kern="0" smtClean="0">
                  <a:solidFill>
                    <a:sysClr val="window" lastClr="FFFFFF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32%</a:t>
              </a:r>
              <a:endParaRPr lang="en-US" altLang="ko-KR" sz="2800" b="1" kern="0" smtClean="0">
                <a:solidFill>
                  <a:sysClr val="window" lastClr="FFFFFF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6" name="Text Box 3025"/>
            <p:cNvSpPr txBox="1">
              <a:spLocks noChangeArrowheads="1"/>
            </p:cNvSpPr>
            <p:nvPr/>
          </p:nvSpPr>
          <p:spPr bwMode="auto">
            <a:xfrm>
              <a:off x="5209986" y="2999566"/>
              <a:ext cx="710312" cy="398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3333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kern="0" smtClean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18%</a:t>
              </a:r>
              <a:endParaRPr lang="en-US" altLang="ko-KR" sz="2000" b="1" kern="0" smtClean="0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7" name="Text Box 3026"/>
            <p:cNvSpPr txBox="1">
              <a:spLocks noChangeArrowheads="1"/>
            </p:cNvSpPr>
            <p:nvPr/>
          </p:nvSpPr>
          <p:spPr bwMode="auto">
            <a:xfrm>
              <a:off x="3921559" y="3806844"/>
              <a:ext cx="710312" cy="4006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3333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kern="0" dirty="0" smtClean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17%</a:t>
              </a:r>
              <a:endParaRPr lang="en-US" altLang="ko-KR" sz="2000" b="1" kern="0" dirty="0" smtClean="0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8" name="Text Box 3027"/>
            <p:cNvSpPr txBox="1">
              <a:spLocks noChangeArrowheads="1"/>
            </p:cNvSpPr>
            <p:nvPr/>
          </p:nvSpPr>
          <p:spPr bwMode="auto">
            <a:xfrm>
              <a:off x="2840306" y="3806844"/>
              <a:ext cx="708340" cy="4006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3333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kern="0" smtClean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22%</a:t>
              </a:r>
              <a:endParaRPr lang="en-US" altLang="ko-KR" sz="2000" b="1" kern="0" smtClean="0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9" name="Text Box 3028"/>
            <p:cNvSpPr txBox="1">
              <a:spLocks noChangeArrowheads="1"/>
            </p:cNvSpPr>
            <p:nvPr/>
          </p:nvSpPr>
          <p:spPr bwMode="auto">
            <a:xfrm>
              <a:off x="2897526" y="2689682"/>
              <a:ext cx="710312" cy="4006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3333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kern="0" smtClean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16%</a:t>
              </a:r>
              <a:endParaRPr lang="en-US" altLang="ko-KR" sz="2000" b="1" kern="0" smtClean="0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</p:grpSp>
      <p:grpSp>
        <p:nvGrpSpPr>
          <p:cNvPr id="22534" name="组合 20"/>
          <p:cNvGrpSpPr/>
          <p:nvPr/>
        </p:nvGrpSpPr>
        <p:grpSpPr bwMode="auto">
          <a:xfrm>
            <a:off x="1782763" y="1830388"/>
            <a:ext cx="3076575" cy="476250"/>
            <a:chOff x="1309073" y="1512444"/>
            <a:chExt cx="3823662" cy="592151"/>
          </a:xfrm>
        </p:grpSpPr>
        <p:grpSp>
          <p:nvGrpSpPr>
            <p:cNvPr id="22557" name="组合 2"/>
            <p:cNvGrpSpPr/>
            <p:nvPr/>
          </p:nvGrpSpPr>
          <p:grpSpPr bwMode="auto">
            <a:xfrm>
              <a:off x="3370356" y="1743303"/>
              <a:ext cx="1762379" cy="361292"/>
              <a:chOff x="3168385" y="1854619"/>
              <a:chExt cx="1817754" cy="372644"/>
            </a:xfrm>
          </p:grpSpPr>
          <p:sp>
            <p:nvSpPr>
              <p:cNvPr id="24" name="Line 2959"/>
              <p:cNvSpPr>
                <a:spLocks noChangeShapeType="1"/>
              </p:cNvSpPr>
              <p:nvPr/>
            </p:nvSpPr>
            <p:spPr bwMode="auto">
              <a:xfrm>
                <a:off x="3168895" y="1854701"/>
                <a:ext cx="1448911" cy="0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  <p:sp>
            <p:nvSpPr>
              <p:cNvPr id="25" name="Line 3013"/>
              <p:cNvSpPr>
                <a:spLocks noChangeShapeType="1"/>
              </p:cNvSpPr>
              <p:nvPr/>
            </p:nvSpPr>
            <p:spPr bwMode="auto">
              <a:xfrm flipH="1" flipV="1">
                <a:off x="4627981" y="1854701"/>
                <a:ext cx="358158" cy="372562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</p:grpSp>
        <p:sp>
          <p:nvSpPr>
            <p:cNvPr id="23" name="TextBox 146"/>
            <p:cNvSpPr txBox="1">
              <a:spLocks noChangeArrowheads="1"/>
            </p:cNvSpPr>
            <p:nvPr/>
          </p:nvSpPr>
          <p:spPr bwMode="auto">
            <a:xfrm>
              <a:off x="1309073" y="1512444"/>
              <a:ext cx="2257105" cy="382924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535" name="组合 25"/>
          <p:cNvGrpSpPr/>
          <p:nvPr/>
        </p:nvGrpSpPr>
        <p:grpSpPr bwMode="auto">
          <a:xfrm>
            <a:off x="5622925" y="2773363"/>
            <a:ext cx="2616200" cy="473075"/>
            <a:chOff x="5600470" y="2438460"/>
            <a:chExt cx="3250957" cy="591163"/>
          </a:xfrm>
        </p:grpSpPr>
        <p:grpSp>
          <p:nvGrpSpPr>
            <p:cNvPr id="22553" name="组合 1"/>
            <p:cNvGrpSpPr/>
            <p:nvPr/>
          </p:nvGrpSpPr>
          <p:grpSpPr bwMode="auto">
            <a:xfrm>
              <a:off x="5600470" y="2603589"/>
              <a:ext cx="1086037" cy="426034"/>
              <a:chOff x="5471940" y="2735580"/>
              <a:chExt cx="1120160" cy="439420"/>
            </a:xfrm>
          </p:grpSpPr>
          <p:sp>
            <p:nvSpPr>
              <p:cNvPr id="29" name="Line 2958"/>
              <p:cNvSpPr>
                <a:spLocks noChangeShapeType="1"/>
              </p:cNvSpPr>
              <p:nvPr/>
            </p:nvSpPr>
            <p:spPr bwMode="auto">
              <a:xfrm flipV="1">
                <a:off x="5471940" y="2735088"/>
                <a:ext cx="335718" cy="439912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  <p:sp>
            <p:nvSpPr>
              <p:cNvPr id="30" name="Line 2959"/>
              <p:cNvSpPr>
                <a:spLocks noChangeShapeType="1"/>
              </p:cNvSpPr>
              <p:nvPr/>
            </p:nvSpPr>
            <p:spPr bwMode="auto">
              <a:xfrm>
                <a:off x="5807658" y="2735088"/>
                <a:ext cx="785374" cy="0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</p:grpSp>
        <p:sp>
          <p:nvSpPr>
            <p:cNvPr id="28" name="TextBox 146"/>
            <p:cNvSpPr txBox="1">
              <a:spLocks noChangeArrowheads="1"/>
            </p:cNvSpPr>
            <p:nvPr/>
          </p:nvSpPr>
          <p:spPr bwMode="auto">
            <a:xfrm>
              <a:off x="6770263" y="2438460"/>
              <a:ext cx="2081164" cy="38485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536" name="组合 30"/>
          <p:cNvGrpSpPr/>
          <p:nvPr/>
        </p:nvGrpSpPr>
        <p:grpSpPr bwMode="auto">
          <a:xfrm>
            <a:off x="4981575" y="3702050"/>
            <a:ext cx="3284538" cy="307975"/>
            <a:chOff x="4219009" y="3978328"/>
            <a:chExt cx="4083479" cy="382560"/>
          </a:xfrm>
        </p:grpSpPr>
        <p:grpSp>
          <p:nvGrpSpPr>
            <p:cNvPr id="22549" name="组合 7"/>
            <p:cNvGrpSpPr/>
            <p:nvPr/>
          </p:nvGrpSpPr>
          <p:grpSpPr bwMode="auto">
            <a:xfrm>
              <a:off x="4219009" y="4157923"/>
              <a:ext cx="1736406" cy="160257"/>
              <a:chOff x="4219009" y="4157923"/>
              <a:chExt cx="1736406" cy="160257"/>
            </a:xfrm>
          </p:grpSpPr>
          <p:sp>
            <p:nvSpPr>
              <p:cNvPr id="34" name="Line 2962"/>
              <p:cNvSpPr>
                <a:spLocks noChangeShapeType="1"/>
              </p:cNvSpPr>
              <p:nvPr/>
            </p:nvSpPr>
            <p:spPr bwMode="auto">
              <a:xfrm flipV="1">
                <a:off x="4219009" y="4157776"/>
                <a:ext cx="422361" cy="159728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  <p:sp>
            <p:nvSpPr>
              <p:cNvPr id="35" name="Line 2963"/>
              <p:cNvSpPr>
                <a:spLocks noChangeShapeType="1"/>
              </p:cNvSpPr>
              <p:nvPr/>
            </p:nvSpPr>
            <p:spPr bwMode="auto">
              <a:xfrm flipV="1">
                <a:off x="4637422" y="4157776"/>
                <a:ext cx="1318397" cy="0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</p:grpSp>
        <p:sp>
          <p:nvSpPr>
            <p:cNvPr id="33" name="TextBox 146"/>
            <p:cNvSpPr txBox="1">
              <a:spLocks noChangeArrowheads="1"/>
            </p:cNvSpPr>
            <p:nvPr/>
          </p:nvSpPr>
          <p:spPr bwMode="auto">
            <a:xfrm>
              <a:off x="6068318" y="3978328"/>
              <a:ext cx="2234170" cy="38256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537" name="组合 35"/>
          <p:cNvGrpSpPr/>
          <p:nvPr/>
        </p:nvGrpSpPr>
        <p:grpSpPr bwMode="auto">
          <a:xfrm>
            <a:off x="1143000" y="3322638"/>
            <a:ext cx="2527300" cy="522287"/>
            <a:chOff x="30490" y="3124942"/>
            <a:chExt cx="3141383" cy="648083"/>
          </a:xfrm>
        </p:grpSpPr>
        <p:grpSp>
          <p:nvGrpSpPr>
            <p:cNvPr id="22545" name="Group 2984"/>
            <p:cNvGrpSpPr/>
            <p:nvPr/>
          </p:nvGrpSpPr>
          <p:grpSpPr bwMode="auto">
            <a:xfrm>
              <a:off x="2057536" y="3346684"/>
              <a:ext cx="1114337" cy="426341"/>
              <a:chOff x="1135" y="2643"/>
              <a:chExt cx="724" cy="277"/>
            </a:xfrm>
          </p:grpSpPr>
          <p:sp>
            <p:nvSpPr>
              <p:cNvPr id="39" name="Line 2970"/>
              <p:cNvSpPr>
                <a:spLocks noChangeShapeType="1"/>
              </p:cNvSpPr>
              <p:nvPr/>
            </p:nvSpPr>
            <p:spPr bwMode="auto">
              <a:xfrm flipH="1" flipV="1">
                <a:off x="1642" y="2646"/>
                <a:ext cx="217" cy="274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  <p:sp>
            <p:nvSpPr>
              <p:cNvPr id="40" name="Line 2971"/>
              <p:cNvSpPr>
                <a:spLocks noChangeShapeType="1"/>
              </p:cNvSpPr>
              <p:nvPr/>
            </p:nvSpPr>
            <p:spPr bwMode="auto">
              <a:xfrm flipH="1">
                <a:off x="1135" y="2646"/>
                <a:ext cx="513" cy="0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</p:grpSp>
        <p:sp>
          <p:nvSpPr>
            <p:cNvPr id="38" name="TextBox 146"/>
            <p:cNvSpPr txBox="1">
              <a:spLocks noChangeArrowheads="1"/>
            </p:cNvSpPr>
            <p:nvPr/>
          </p:nvSpPr>
          <p:spPr bwMode="auto">
            <a:xfrm>
              <a:off x="30490" y="3124942"/>
              <a:ext cx="2186339" cy="382153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538" name="组合 40"/>
          <p:cNvGrpSpPr/>
          <p:nvPr/>
        </p:nvGrpSpPr>
        <p:grpSpPr bwMode="auto">
          <a:xfrm>
            <a:off x="1144588" y="2536825"/>
            <a:ext cx="2390775" cy="792163"/>
            <a:chOff x="33279" y="2145693"/>
            <a:chExt cx="2972367" cy="984212"/>
          </a:xfrm>
        </p:grpSpPr>
        <p:grpSp>
          <p:nvGrpSpPr>
            <p:cNvPr id="22541" name="组合 6"/>
            <p:cNvGrpSpPr/>
            <p:nvPr/>
          </p:nvGrpSpPr>
          <p:grpSpPr bwMode="auto">
            <a:xfrm>
              <a:off x="2019763" y="2361874"/>
              <a:ext cx="985883" cy="768031"/>
              <a:chOff x="2019763" y="2361874"/>
              <a:chExt cx="985883" cy="768031"/>
            </a:xfrm>
          </p:grpSpPr>
          <p:sp>
            <p:nvSpPr>
              <p:cNvPr id="44" name="Line 2986"/>
              <p:cNvSpPr>
                <a:spLocks noChangeShapeType="1"/>
              </p:cNvSpPr>
              <p:nvPr/>
            </p:nvSpPr>
            <p:spPr bwMode="auto">
              <a:xfrm flipH="1" flipV="1">
                <a:off x="2603015" y="2362653"/>
                <a:ext cx="402631" cy="767252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  <p:sp>
            <p:nvSpPr>
              <p:cNvPr id="45" name="Line 2987"/>
              <p:cNvSpPr>
                <a:spLocks noChangeShapeType="1"/>
              </p:cNvSpPr>
              <p:nvPr/>
            </p:nvSpPr>
            <p:spPr bwMode="auto">
              <a:xfrm flipH="1">
                <a:off x="2018804" y="2362653"/>
                <a:ext cx="584210" cy="0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</p:grpSp>
        <p:sp>
          <p:nvSpPr>
            <p:cNvPr id="43" name="TextBox 146"/>
            <p:cNvSpPr txBox="1">
              <a:spLocks noChangeArrowheads="1"/>
            </p:cNvSpPr>
            <p:nvPr/>
          </p:nvSpPr>
          <p:spPr bwMode="auto">
            <a:xfrm>
              <a:off x="33279" y="2145693"/>
              <a:ext cx="2439473" cy="382639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2539" name="Picture 2" descr="C:\Documents and Settings\Administrator\桌面\高清图片\shutterstock_9424545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475" y="1271588"/>
            <a:ext cx="1489075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矩形 46"/>
          <p:cNvSpPr>
            <a:spLocks noChangeArrowheads="1"/>
          </p:cNvSpPr>
          <p:nvPr/>
        </p:nvSpPr>
        <p:spPr bwMode="auto">
          <a:xfrm>
            <a:off x="426917" y="512512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alpha val="6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400" dirty="0">
              <a:solidFill>
                <a:schemeClr val="tx1">
                  <a:alpha val="6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:\Documents and Settings\Administrator\桌面\新建文件夹\锐普内部商务PPT图片21（锐普PPT论坛） (26)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2073275"/>
            <a:ext cx="3735388" cy="300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55" name="组合 2"/>
          <p:cNvGrpSpPr/>
          <p:nvPr/>
        </p:nvGrpSpPr>
        <p:grpSpPr bwMode="auto">
          <a:xfrm>
            <a:off x="4140200" y="1587500"/>
            <a:ext cx="4495800" cy="2838450"/>
            <a:chOff x="4677456" y="1733097"/>
            <a:chExt cx="3566658" cy="2838236"/>
          </a:xfrm>
        </p:grpSpPr>
        <p:sp>
          <p:nvSpPr>
            <p:cNvPr id="23557" name="矩形 25"/>
            <p:cNvSpPr>
              <a:spLocks noChangeArrowheads="1"/>
            </p:cNvSpPr>
            <p:nvPr/>
          </p:nvSpPr>
          <p:spPr bwMode="auto">
            <a:xfrm>
              <a:off x="4677456" y="1733097"/>
              <a:ext cx="3436030" cy="1374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58" name="矩形 3"/>
            <p:cNvSpPr>
              <a:spLocks noChangeArrowheads="1"/>
            </p:cNvSpPr>
            <p:nvPr/>
          </p:nvSpPr>
          <p:spPr bwMode="auto">
            <a:xfrm>
              <a:off x="4677457" y="3186338"/>
              <a:ext cx="3566657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RAPIDPPT, the leader of professional PPT designer in China. </a:t>
              </a:r>
              <a:endParaRPr lang="en-US" altLang="zh-CN" sz="1200"/>
            </a:p>
            <a:p>
              <a:pPr eaLnBrk="1" hangingPunct="1"/>
              <a:r>
                <a:rPr lang="en-US" altLang="zh-CN" sz="1200"/>
                <a:t>5years of making professional PPT, 500 case studies for the classical PPT, make sure you will be satisfied. ……RAPIDPPT differs from the traditional production model, and create a new PPT experience.</a:t>
              </a:r>
              <a:endParaRPr lang="en-US" altLang="zh-CN" sz="1200"/>
            </a:p>
          </p:txBody>
        </p:sp>
      </p:grp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26917" y="512512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alpha val="6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400" dirty="0">
              <a:solidFill>
                <a:schemeClr val="tx1">
                  <a:alpha val="6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050" y="2363788"/>
            <a:ext cx="9134475" cy="841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050" y="3822700"/>
            <a:ext cx="9134475" cy="841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52199" y="1053179"/>
            <a:ext cx="7039602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defRPr sz="9200" b="1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BUSINESS</a:t>
            </a:r>
            <a:endParaRPr lang="en-US" altLang="zh-CN" dirty="0" smtClean="0"/>
          </a:p>
        </p:txBody>
      </p:sp>
      <p:pic>
        <p:nvPicPr>
          <p:cNvPr id="24581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463" y="2617788"/>
            <a:ext cx="1208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5" y="2576513"/>
            <a:ext cx="1208088" cy="110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475" y="1389063"/>
            <a:ext cx="2547938" cy="229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00" y="2576513"/>
            <a:ext cx="1208088" cy="110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5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63" y="2617788"/>
            <a:ext cx="1208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6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2576513"/>
            <a:ext cx="1208088" cy="110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7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2576513"/>
            <a:ext cx="1208088" cy="110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589" name="组合 17"/>
          <p:cNvGrpSpPr/>
          <p:nvPr/>
        </p:nvGrpSpPr>
        <p:grpSpPr bwMode="auto">
          <a:xfrm>
            <a:off x="238125" y="1555750"/>
            <a:ext cx="7124700" cy="2828925"/>
            <a:chOff x="436313" y="1803395"/>
            <a:chExt cx="7125289" cy="2828281"/>
          </a:xfrm>
        </p:grpSpPr>
        <p:sp>
          <p:nvSpPr>
            <p:cNvPr id="24590" name="TextBox 44"/>
            <p:cNvSpPr txBox="1">
              <a:spLocks noChangeArrowheads="1"/>
            </p:cNvSpPr>
            <p:nvPr/>
          </p:nvSpPr>
          <p:spPr bwMode="auto">
            <a:xfrm>
              <a:off x="436313" y="1803395"/>
              <a:ext cx="3824604" cy="707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4000">
                  <a:solidFill>
                    <a:srgbClr val="BFBFBF"/>
                  </a:solidFill>
                  <a:ea typeface="微软雅黑" panose="020B0503020204020204" pitchFamily="34" charset="-122"/>
                </a:rPr>
                <a:t>THANK YOU</a:t>
              </a:r>
              <a:endParaRPr lang="en-US" altLang="zh-CN" sz="4000">
                <a:solidFill>
                  <a:srgbClr val="BFBFB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>
              <a:spLocks noChangeArrowheads="1"/>
            </p:cNvSpPr>
            <p:nvPr/>
          </p:nvSpPr>
          <p:spPr bwMode="auto">
            <a:xfrm>
              <a:off x="6145435" y="4169819"/>
              <a:ext cx="1416167" cy="4618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谢谢观看</a:t>
              </a:r>
              <a:endPara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1348</Words>
  <Application>WPS 演示</Application>
  <PresentationFormat>全屏显示(16:9)</PresentationFormat>
  <Paragraphs>110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Arial Black</vt:lpstr>
      <vt:lpstr>Calibri</vt:lpstr>
      <vt:lpstr>Broadway</vt:lpstr>
      <vt:lpstr>方正超粗黑简体</vt:lpstr>
      <vt:lpstr>Dotum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6</cp:revision>
  <dcterms:created xsi:type="dcterms:W3CDTF">2012-06-15T08:02:00Z</dcterms:created>
  <dcterms:modified xsi:type="dcterms:W3CDTF">2018-08-28T07:11:30Z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