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 Black" panose="020B0A04020102020204" pitchFamily="34" charset="0"/>
      <p:bold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54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4170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0"/>
            <a:ext cx="9144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603250"/>
            <a:ext cx="45593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096963"/>
            <a:ext cx="42735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096963"/>
            <a:ext cx="42735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7"/>
          <p:cNvGrpSpPr/>
          <p:nvPr userDrawn="1"/>
        </p:nvGrpSpPr>
        <p:grpSpPr bwMode="auto">
          <a:xfrm>
            <a:off x="104775" y="695325"/>
            <a:ext cx="4694238" cy="4022725"/>
            <a:chOff x="105488" y="695318"/>
            <a:chExt cx="4693532" cy="4023028"/>
          </a:xfrm>
        </p:grpSpPr>
        <p:pic>
          <p:nvPicPr>
            <p:cNvPr id="8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8" y="695318"/>
              <a:ext cx="4693532" cy="4023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946" y="800057"/>
              <a:ext cx="432780" cy="63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DFEB0-18D5-43B7-A0DB-4F68C4A7A976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3A8859-D8F7-4367-9B8C-9F38654B79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5AC2-5C76-4ECD-BA72-777853173B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C713B-1B88-460B-9821-97A6F9CC91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5621-56C0-4CF9-8C18-E1B4AB2F94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CCB7-E3F0-4042-83BB-17D6087201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75C1F-7DA1-48FB-B43C-D3C841C879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2F67-81F8-4543-AE32-340EBD363D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B3E94-B007-4A27-B9EB-DE380D60B8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6B72A-692E-4681-8354-626D6CB9BA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7BA32-B014-4B29-B2A0-E0ABE52A83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92DFE-FFAA-4CF2-A2BC-9BA5F8D2CC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537C5-B2E7-4F21-ADCA-C28FC95A0D4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6C17C-DC14-43E9-9452-770E585EEC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87ECA-A08C-499B-9213-5E27D6465A7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F6860-F008-4F7D-AC04-5CD0EF38A1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1FB86-CDD8-4D2C-96C4-4E3E6BB2809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35DF7-2108-492B-A236-CCDBE3CF32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08A95-8A73-4180-9AAE-29D0509AB86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92E75-E946-4DEF-8578-C45A8D6F48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0ECD9-012D-4448-BE4B-3C9CE557E16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4B0BA-F41D-403B-AF6D-4AFF1F0A55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45ECD0-AD3C-4F96-ACD6-0260F57B358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6AD7C3-D95E-4EFD-B99A-E602A9ECDDEC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4170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0"/>
            <a:ext cx="9144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组合 8"/>
          <p:cNvGrpSpPr/>
          <p:nvPr userDrawn="1"/>
        </p:nvGrpSpPr>
        <p:grpSpPr bwMode="auto">
          <a:xfrm>
            <a:off x="7927975" y="-7938"/>
            <a:ext cx="1647825" cy="1411288"/>
            <a:chOff x="105488" y="695318"/>
            <a:chExt cx="4693532" cy="4023028"/>
          </a:xfrm>
        </p:grpSpPr>
        <p:pic>
          <p:nvPicPr>
            <p:cNvPr id="1035" name="图片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8" y="695318"/>
              <a:ext cx="4693532" cy="4023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图片 1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946" y="800057"/>
              <a:ext cx="432780" cy="63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1"/>
          <p:cNvSpPr txBox="1">
            <a:spLocks noChangeArrowheads="1"/>
          </p:cNvSpPr>
          <p:nvPr/>
        </p:nvSpPr>
        <p:spPr bwMode="auto">
          <a:xfrm rot="-407800">
            <a:off x="442913" y="1689100"/>
            <a:ext cx="35639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Arial Black" panose="020B0A04020102020204" pitchFamily="34" charset="0"/>
                <a:ea typeface="方正大标宋简体" panose="02010601030101010101" pitchFamily="65" charset="-122"/>
              </a:rPr>
              <a:t>POWERPOINT</a:t>
            </a:r>
            <a:endParaRPr lang="en-US" altLang="zh-CN" sz="3400" b="1">
              <a:latin typeface="Arial Black" panose="020B0A04020102020204" pitchFamily="34" charset="0"/>
              <a:ea typeface="方正大标宋简体" panose="02010601030101010101" pitchFamily="65" charset="-122"/>
            </a:endParaRPr>
          </a:p>
        </p:txBody>
      </p:sp>
      <p:sp>
        <p:nvSpPr>
          <p:cNvPr id="3075" name="矩形 32"/>
          <p:cNvSpPr>
            <a:spLocks noChangeArrowheads="1"/>
          </p:cNvSpPr>
          <p:nvPr/>
        </p:nvSpPr>
        <p:spPr bwMode="auto">
          <a:xfrm rot="-407800">
            <a:off x="444500" y="2192338"/>
            <a:ext cx="364807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Shanghai Rapidesign Advertising Co.,Ltd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Text Box 11"/>
          <p:cNvSpPr txBox="1">
            <a:spLocks noChangeArrowheads="1"/>
          </p:cNvSpPr>
          <p:nvPr/>
        </p:nvSpPr>
        <p:spPr bwMode="auto">
          <a:xfrm>
            <a:off x="1479550" y="1652588"/>
            <a:ext cx="6518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矩形 18"/>
          <p:cNvSpPr>
            <a:spLocks noChangeArrowheads="1"/>
          </p:cNvSpPr>
          <p:nvPr/>
        </p:nvSpPr>
        <p:spPr bwMode="auto">
          <a:xfrm>
            <a:off x="1479550" y="2852738"/>
            <a:ext cx="65182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9" name="组合 2"/>
          <p:cNvGrpSpPr/>
          <p:nvPr/>
        </p:nvGrpSpPr>
        <p:grpSpPr bwMode="auto">
          <a:xfrm>
            <a:off x="711200" y="1657350"/>
            <a:ext cx="7751763" cy="604838"/>
            <a:chOff x="711201" y="1657176"/>
            <a:chExt cx="7751928" cy="605741"/>
          </a:xfrm>
        </p:grpSpPr>
        <p:sp>
          <p:nvSpPr>
            <p:cNvPr id="4" name="Rectangle 6"/>
            <p:cNvSpPr/>
            <p:nvPr/>
          </p:nvSpPr>
          <p:spPr bwMode="auto">
            <a:xfrm>
              <a:off x="711201" y="1657176"/>
              <a:ext cx="7751928" cy="605741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920240" tIns="45718" rIns="91436" bIns="4571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Title</a:t>
              </a:r>
              <a:endPara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5"/>
            <p:cNvSpPr/>
            <p:nvPr/>
          </p:nvSpPr>
          <p:spPr bwMode="auto">
            <a:xfrm>
              <a:off x="1336689" y="1673075"/>
              <a:ext cx="590563" cy="583483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6" name="Group 23"/>
            <p:cNvGrpSpPr/>
            <p:nvPr/>
          </p:nvGrpSpPr>
          <p:grpSpPr>
            <a:xfrm>
              <a:off x="850096" y="1786426"/>
              <a:ext cx="397398" cy="347241"/>
              <a:chOff x="138896" y="1689662"/>
              <a:chExt cx="397398" cy="34724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" name="Rectangle 18"/>
              <p:cNvSpPr/>
              <p:nvPr/>
            </p:nvSpPr>
            <p:spPr bwMode="auto">
              <a:xfrm>
                <a:off x="1388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" name="Rectangle 21"/>
              <p:cNvSpPr/>
              <p:nvPr/>
            </p:nvSpPr>
            <p:spPr bwMode="auto">
              <a:xfrm>
                <a:off x="2912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Rectangle 22"/>
              <p:cNvSpPr/>
              <p:nvPr/>
            </p:nvSpPr>
            <p:spPr bwMode="auto">
              <a:xfrm>
                <a:off x="4436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7" name="矩形​​ 38"/>
            <p:cNvSpPr>
              <a:spLocks noChangeArrowheads="1"/>
            </p:cNvSpPr>
            <p:nvPr/>
          </p:nvSpPr>
          <p:spPr bwMode="auto">
            <a:xfrm>
              <a:off x="1254125" y="1694502"/>
              <a:ext cx="75247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solidFill>
                    <a:srgbClr val="1C9E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000" b="1" dirty="0">
                <a:solidFill>
                  <a:srgbClr val="1C9E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0" name="组合 10"/>
          <p:cNvGrpSpPr/>
          <p:nvPr/>
        </p:nvGrpSpPr>
        <p:grpSpPr bwMode="auto">
          <a:xfrm>
            <a:off x="711200" y="2533650"/>
            <a:ext cx="7751763" cy="604838"/>
            <a:chOff x="711200" y="2533536"/>
            <a:chExt cx="7751929" cy="605741"/>
          </a:xfrm>
        </p:grpSpPr>
        <p:sp>
          <p:nvSpPr>
            <p:cNvPr id="12" name="Rectangle 10"/>
            <p:cNvSpPr/>
            <p:nvPr/>
          </p:nvSpPr>
          <p:spPr bwMode="auto">
            <a:xfrm>
              <a:off x="711200" y="2533536"/>
              <a:ext cx="7751929" cy="605741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2468880" tIns="45718" rIns="91436" bIns="4571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Title</a:t>
              </a: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914551" y="2544666"/>
              <a:ext cx="588976" cy="583482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4" name="Group 95"/>
            <p:cNvGrpSpPr/>
            <p:nvPr/>
          </p:nvGrpSpPr>
          <p:grpSpPr>
            <a:xfrm>
              <a:off x="850096" y="2662786"/>
              <a:ext cx="866173" cy="347241"/>
              <a:chOff x="138896" y="2566022"/>
              <a:chExt cx="866173" cy="34724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6" name="Rectangle 86"/>
              <p:cNvSpPr/>
              <p:nvPr/>
            </p:nvSpPr>
            <p:spPr bwMode="auto">
              <a:xfrm>
                <a:off x="607671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7" name="Rectangle 87"/>
              <p:cNvSpPr/>
              <p:nvPr/>
            </p:nvSpPr>
            <p:spPr bwMode="auto">
              <a:xfrm>
                <a:off x="760071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8" name="Rectangle 88"/>
              <p:cNvSpPr/>
              <p:nvPr/>
            </p:nvSpPr>
            <p:spPr bwMode="auto">
              <a:xfrm>
                <a:off x="912471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Rectangle 89"/>
              <p:cNvSpPr/>
              <p:nvPr/>
            </p:nvSpPr>
            <p:spPr bwMode="auto">
              <a:xfrm>
                <a:off x="138896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ectangle 90"/>
              <p:cNvSpPr/>
              <p:nvPr/>
            </p:nvSpPr>
            <p:spPr bwMode="auto">
              <a:xfrm>
                <a:off x="291296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Rectangle 91"/>
              <p:cNvSpPr/>
              <p:nvPr/>
            </p:nvSpPr>
            <p:spPr bwMode="auto">
              <a:xfrm>
                <a:off x="443696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矩形​​ 38"/>
            <p:cNvSpPr>
              <a:spLocks noChangeArrowheads="1"/>
            </p:cNvSpPr>
            <p:nvPr/>
          </p:nvSpPr>
          <p:spPr bwMode="auto">
            <a:xfrm>
              <a:off x="1806575" y="2551752"/>
              <a:ext cx="75247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solidFill>
                    <a:srgbClr val="1C9E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000" b="1" dirty="0">
                <a:solidFill>
                  <a:srgbClr val="1C9E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1" name="组合 21"/>
          <p:cNvGrpSpPr/>
          <p:nvPr/>
        </p:nvGrpSpPr>
        <p:grpSpPr bwMode="auto">
          <a:xfrm>
            <a:off x="711200" y="3409950"/>
            <a:ext cx="7751763" cy="606425"/>
            <a:chOff x="711200" y="3409896"/>
            <a:chExt cx="7751929" cy="605741"/>
          </a:xfrm>
        </p:grpSpPr>
        <p:sp>
          <p:nvSpPr>
            <p:cNvPr id="23" name="Rectangle 7"/>
            <p:cNvSpPr/>
            <p:nvPr/>
          </p:nvSpPr>
          <p:spPr bwMode="auto">
            <a:xfrm>
              <a:off x="711200" y="3409896"/>
              <a:ext cx="7751929" cy="605741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017520" tIns="45718" rIns="91436" bIns="4571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Title</a:t>
              </a: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3"/>
            <p:cNvSpPr/>
            <p:nvPr/>
          </p:nvSpPr>
          <p:spPr bwMode="auto">
            <a:xfrm>
              <a:off x="2492413" y="3420996"/>
              <a:ext cx="588976" cy="583541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5" name="Group 84"/>
            <p:cNvGrpSpPr/>
            <p:nvPr/>
          </p:nvGrpSpPr>
          <p:grpSpPr>
            <a:xfrm>
              <a:off x="850096" y="3539146"/>
              <a:ext cx="1334948" cy="347241"/>
              <a:chOff x="138896" y="3442382"/>
              <a:chExt cx="1334948" cy="34724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7" name="Rectangle 71"/>
              <p:cNvSpPr/>
              <p:nvPr/>
            </p:nvSpPr>
            <p:spPr bwMode="auto">
              <a:xfrm>
                <a:off x="607671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8" name="Rectangle 72"/>
              <p:cNvSpPr/>
              <p:nvPr/>
            </p:nvSpPr>
            <p:spPr bwMode="auto">
              <a:xfrm>
                <a:off x="760071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9" name="Rectangle 73"/>
              <p:cNvSpPr/>
              <p:nvPr/>
            </p:nvSpPr>
            <p:spPr bwMode="auto">
              <a:xfrm>
                <a:off x="912471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0" name="Rectangle 74"/>
              <p:cNvSpPr/>
              <p:nvPr/>
            </p:nvSpPr>
            <p:spPr bwMode="auto">
              <a:xfrm>
                <a:off x="13889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1" name="Rectangle 75"/>
              <p:cNvSpPr/>
              <p:nvPr/>
            </p:nvSpPr>
            <p:spPr bwMode="auto">
              <a:xfrm>
                <a:off x="29129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" name="Rectangle 76"/>
              <p:cNvSpPr/>
              <p:nvPr/>
            </p:nvSpPr>
            <p:spPr bwMode="auto">
              <a:xfrm>
                <a:off x="44369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3" name="Rectangle 77"/>
              <p:cNvSpPr/>
              <p:nvPr/>
            </p:nvSpPr>
            <p:spPr bwMode="auto">
              <a:xfrm>
                <a:off x="107644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4" name="Rectangle 78"/>
              <p:cNvSpPr/>
              <p:nvPr/>
            </p:nvSpPr>
            <p:spPr bwMode="auto">
              <a:xfrm>
                <a:off x="122884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5" name="Rectangle 79"/>
              <p:cNvSpPr/>
              <p:nvPr/>
            </p:nvSpPr>
            <p:spPr bwMode="auto">
              <a:xfrm>
                <a:off x="138124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6" name="矩形​​ 38"/>
            <p:cNvSpPr>
              <a:spLocks noChangeArrowheads="1"/>
            </p:cNvSpPr>
            <p:nvPr/>
          </p:nvSpPr>
          <p:spPr bwMode="auto">
            <a:xfrm>
              <a:off x="2406650" y="3437577"/>
              <a:ext cx="75247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solidFill>
                    <a:srgbClr val="1C9E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000" b="1" dirty="0">
                <a:solidFill>
                  <a:srgbClr val="1C9E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3" name="组合 2"/>
          <p:cNvGrpSpPr/>
          <p:nvPr/>
        </p:nvGrpSpPr>
        <p:grpSpPr bwMode="auto">
          <a:xfrm>
            <a:off x="711200" y="2427288"/>
            <a:ext cx="7751763" cy="604837"/>
            <a:chOff x="711201" y="1657176"/>
            <a:chExt cx="7751928" cy="605741"/>
          </a:xfrm>
        </p:grpSpPr>
        <p:sp>
          <p:nvSpPr>
            <p:cNvPr id="4" name="Rectangle 6"/>
            <p:cNvSpPr/>
            <p:nvPr/>
          </p:nvSpPr>
          <p:spPr bwMode="auto">
            <a:xfrm>
              <a:off x="711201" y="1657176"/>
              <a:ext cx="7751928" cy="605741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920240" tIns="45718" rIns="91436" bIns="4571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Title</a:t>
              </a: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5"/>
            <p:cNvSpPr/>
            <p:nvPr/>
          </p:nvSpPr>
          <p:spPr bwMode="auto">
            <a:xfrm>
              <a:off x="1336689" y="1673075"/>
              <a:ext cx="590563" cy="583483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6" name="Group 23"/>
            <p:cNvGrpSpPr/>
            <p:nvPr/>
          </p:nvGrpSpPr>
          <p:grpSpPr>
            <a:xfrm>
              <a:off x="850096" y="1786426"/>
              <a:ext cx="397398" cy="347241"/>
              <a:chOff x="138896" y="1689662"/>
              <a:chExt cx="397398" cy="34724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" name="Rectangle 18"/>
              <p:cNvSpPr/>
              <p:nvPr/>
            </p:nvSpPr>
            <p:spPr bwMode="auto">
              <a:xfrm>
                <a:off x="1388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" name="Rectangle 21"/>
              <p:cNvSpPr/>
              <p:nvPr/>
            </p:nvSpPr>
            <p:spPr bwMode="auto">
              <a:xfrm>
                <a:off x="2912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Rectangle 22"/>
              <p:cNvSpPr/>
              <p:nvPr/>
            </p:nvSpPr>
            <p:spPr bwMode="auto">
              <a:xfrm>
                <a:off x="4436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7" name="矩形​​ 38"/>
            <p:cNvSpPr>
              <a:spLocks noChangeArrowheads="1"/>
            </p:cNvSpPr>
            <p:nvPr/>
          </p:nvSpPr>
          <p:spPr bwMode="auto">
            <a:xfrm>
              <a:off x="1254125" y="1694502"/>
              <a:ext cx="75247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solidFill>
                    <a:srgbClr val="1C9E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000" b="1" dirty="0">
                <a:solidFill>
                  <a:srgbClr val="1C9E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1"/>
          <p:cNvSpPr txBox="1">
            <a:spLocks noChangeArrowheads="1"/>
          </p:cNvSpPr>
          <p:nvPr/>
        </p:nvSpPr>
        <p:spPr bwMode="gray">
          <a:xfrm>
            <a:off x="5307013" y="3360738"/>
            <a:ext cx="25542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AutoShape 13"/>
          <p:cNvSpPr>
            <a:spLocks noChangeArrowheads="1"/>
          </p:cNvSpPr>
          <p:nvPr/>
        </p:nvSpPr>
        <p:spPr bwMode="gray">
          <a:xfrm>
            <a:off x="633413" y="2768600"/>
            <a:ext cx="7297737" cy="622300"/>
          </a:xfrm>
          <a:prstGeom prst="leftRightArrow">
            <a:avLst>
              <a:gd name="adj1" fmla="val 54333"/>
              <a:gd name="adj2" fmla="val 5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8196" name="TextBox 15"/>
          <p:cNvSpPr txBox="1">
            <a:spLocks noChangeArrowheads="1"/>
          </p:cNvSpPr>
          <p:nvPr/>
        </p:nvSpPr>
        <p:spPr bwMode="gray">
          <a:xfrm>
            <a:off x="6076950" y="2919413"/>
            <a:ext cx="590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7" name="TextBox 19"/>
          <p:cNvSpPr txBox="1">
            <a:spLocks noChangeArrowheads="1"/>
          </p:cNvSpPr>
          <p:nvPr/>
        </p:nvSpPr>
        <p:spPr bwMode="gray">
          <a:xfrm>
            <a:off x="1871663" y="2944813"/>
            <a:ext cx="588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98" name="组合 5"/>
          <p:cNvGrpSpPr/>
          <p:nvPr/>
        </p:nvGrpSpPr>
        <p:grpSpPr bwMode="auto">
          <a:xfrm>
            <a:off x="746125" y="857250"/>
            <a:ext cx="7154863" cy="1668463"/>
            <a:chOff x="746398" y="856914"/>
            <a:chExt cx="7154024" cy="1668182"/>
          </a:xfrm>
        </p:grpSpPr>
        <p:sp>
          <p:nvSpPr>
            <p:cNvPr id="7" name="Rectangle 12"/>
            <p:cNvSpPr>
              <a:spLocks noChangeArrowheads="1"/>
            </p:cNvSpPr>
            <p:nvPr/>
          </p:nvSpPr>
          <p:spPr bwMode="gray">
            <a:xfrm rot="21269424">
              <a:off x="746398" y="2323517"/>
              <a:ext cx="7154024" cy="6190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pic>
          <p:nvPicPr>
            <p:cNvPr id="8206" name="Picture 16" descr="312219RKNRGB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-382343">
              <a:off x="6145781" y="856914"/>
              <a:ext cx="1556766" cy="116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7" name="Picture 17" descr="Data39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-382343">
              <a:off x="802577" y="1357218"/>
              <a:ext cx="1556766" cy="116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9" name="TextBox 21"/>
          <p:cNvSpPr txBox="1">
            <a:spLocks noChangeArrowheads="1"/>
          </p:cNvSpPr>
          <p:nvPr/>
        </p:nvSpPr>
        <p:spPr bwMode="gray">
          <a:xfrm>
            <a:off x="1052513" y="3360738"/>
            <a:ext cx="25542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4102100" y="2419350"/>
            <a:ext cx="461963" cy="33655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4" name="TextBox 21"/>
          <p:cNvSpPr txBox="1">
            <a:spLocks noChangeArrowheads="1"/>
          </p:cNvSpPr>
          <p:nvPr/>
        </p:nvSpPr>
        <p:spPr bwMode="gray">
          <a:xfrm rot="-399309">
            <a:off x="2763838" y="1530350"/>
            <a:ext cx="3379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  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TextBox 24"/>
          <p:cNvSpPr txBox="1">
            <a:spLocks noChangeArrowheads="1"/>
          </p:cNvSpPr>
          <p:nvPr/>
        </p:nvSpPr>
        <p:spPr bwMode="auto">
          <a:xfrm>
            <a:off x="1627188" y="4013200"/>
            <a:ext cx="6778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TextBox 58"/>
          <p:cNvSpPr txBox="1">
            <a:spLocks noChangeArrowheads="1"/>
          </p:cNvSpPr>
          <p:nvPr/>
        </p:nvSpPr>
        <p:spPr bwMode="auto">
          <a:xfrm>
            <a:off x="7159625" y="4008438"/>
            <a:ext cx="677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3" name="TextBox 59"/>
          <p:cNvSpPr txBox="1">
            <a:spLocks noChangeArrowheads="1"/>
          </p:cNvSpPr>
          <p:nvPr/>
        </p:nvSpPr>
        <p:spPr bwMode="auto">
          <a:xfrm>
            <a:off x="3068638" y="4008438"/>
            <a:ext cx="6762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4" name="TextBox 60"/>
          <p:cNvSpPr txBox="1">
            <a:spLocks noChangeArrowheads="1"/>
          </p:cNvSpPr>
          <p:nvPr/>
        </p:nvSpPr>
        <p:spPr bwMode="auto">
          <a:xfrm>
            <a:off x="4454525" y="4008438"/>
            <a:ext cx="6762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entagon 78"/>
          <p:cNvSpPr/>
          <p:nvPr/>
        </p:nvSpPr>
        <p:spPr>
          <a:xfrm>
            <a:off x="1258888" y="3665538"/>
            <a:ext cx="1493837" cy="342900"/>
          </a:xfrm>
          <a:prstGeom prst="homePlate">
            <a:avLst/>
          </a:prstGeom>
          <a:solidFill>
            <a:srgbClr val="FFC000"/>
          </a:solidFill>
          <a:ln w="3175">
            <a:solidFill>
              <a:srgbClr val="17470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hevron 252"/>
          <p:cNvSpPr/>
          <p:nvPr/>
        </p:nvSpPr>
        <p:spPr>
          <a:xfrm>
            <a:off x="2662238" y="3665538"/>
            <a:ext cx="1493837" cy="342900"/>
          </a:xfrm>
          <a:prstGeom prst="chevron">
            <a:avLst/>
          </a:prstGeom>
          <a:solidFill>
            <a:srgbClr val="FFC000"/>
          </a:solidFill>
          <a:ln w="3175">
            <a:solidFill>
              <a:srgbClr val="17470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hevron 250"/>
          <p:cNvSpPr/>
          <p:nvPr/>
        </p:nvSpPr>
        <p:spPr>
          <a:xfrm>
            <a:off x="5472113" y="3665538"/>
            <a:ext cx="1441450" cy="342900"/>
          </a:xfrm>
          <a:prstGeom prst="chevron">
            <a:avLst/>
          </a:prstGeom>
          <a:solidFill>
            <a:srgbClr val="FFC000"/>
          </a:solidFill>
          <a:ln w="3175">
            <a:solidFill>
              <a:srgbClr val="17470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hevron 251"/>
          <p:cNvSpPr/>
          <p:nvPr/>
        </p:nvSpPr>
        <p:spPr>
          <a:xfrm>
            <a:off x="4070350" y="3665538"/>
            <a:ext cx="1493838" cy="342900"/>
          </a:xfrm>
          <a:prstGeom prst="chevron">
            <a:avLst/>
          </a:prstGeom>
          <a:solidFill>
            <a:srgbClr val="FFC000"/>
          </a:solidFill>
          <a:ln w="3175">
            <a:solidFill>
              <a:srgbClr val="17470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79"/>
          <p:cNvSpPr/>
          <p:nvPr/>
        </p:nvSpPr>
        <p:spPr>
          <a:xfrm>
            <a:off x="6778625" y="3665538"/>
            <a:ext cx="1439863" cy="342900"/>
          </a:xfrm>
          <a:prstGeom prst="chevron">
            <a:avLst/>
          </a:prstGeom>
          <a:solidFill>
            <a:srgbClr val="FFC000"/>
          </a:solidFill>
          <a:ln w="3175">
            <a:solidFill>
              <a:srgbClr val="17470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0" name="TextBox 58"/>
          <p:cNvSpPr txBox="1">
            <a:spLocks noChangeArrowheads="1"/>
          </p:cNvSpPr>
          <p:nvPr/>
        </p:nvSpPr>
        <p:spPr bwMode="auto">
          <a:xfrm>
            <a:off x="5872163" y="4008438"/>
            <a:ext cx="6762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31" name="组合 12"/>
          <p:cNvGrpSpPr/>
          <p:nvPr/>
        </p:nvGrpSpPr>
        <p:grpSpPr bwMode="auto">
          <a:xfrm>
            <a:off x="989013" y="2414588"/>
            <a:ext cx="1312862" cy="1236662"/>
            <a:chOff x="824167" y="2656607"/>
            <a:chExt cx="1312613" cy="1235226"/>
          </a:xfrm>
        </p:grpSpPr>
        <p:sp>
          <p:nvSpPr>
            <p:cNvPr id="9248" name="TextBox 33"/>
            <p:cNvSpPr txBox="1">
              <a:spLocks noChangeArrowheads="1"/>
            </p:cNvSpPr>
            <p:nvPr/>
          </p:nvSpPr>
          <p:spPr bwMode="auto">
            <a:xfrm>
              <a:off x="824167" y="2656607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Straight Connector 22"/>
            <p:cNvCxnSpPr/>
            <p:nvPr/>
          </p:nvCxnSpPr>
          <p:spPr>
            <a:xfrm>
              <a:off x="1097165" y="3011794"/>
              <a:ext cx="0" cy="880039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50" name="矩形 66"/>
            <p:cNvSpPr>
              <a:spLocks noChangeArrowheads="1"/>
            </p:cNvSpPr>
            <p:nvPr/>
          </p:nvSpPr>
          <p:spPr bwMode="auto">
            <a:xfrm>
              <a:off x="1133702" y="3020831"/>
              <a:ext cx="1003078" cy="73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32" name="组合 16"/>
          <p:cNvGrpSpPr/>
          <p:nvPr/>
        </p:nvGrpSpPr>
        <p:grpSpPr bwMode="auto">
          <a:xfrm>
            <a:off x="2384425" y="2168525"/>
            <a:ext cx="1300163" cy="1471613"/>
            <a:chOff x="2219718" y="2409414"/>
            <a:chExt cx="1299935" cy="1472232"/>
          </a:xfrm>
        </p:grpSpPr>
        <p:sp>
          <p:nvSpPr>
            <p:cNvPr id="9245" name="TextBox 37"/>
            <p:cNvSpPr txBox="1">
              <a:spLocks noChangeArrowheads="1"/>
            </p:cNvSpPr>
            <p:nvPr/>
          </p:nvSpPr>
          <p:spPr bwMode="auto">
            <a:xfrm>
              <a:off x="2219718" y="2409414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2009</a:t>
              </a:r>
              <a:endPara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Straight Connector 82"/>
            <p:cNvCxnSpPr/>
            <p:nvPr/>
          </p:nvCxnSpPr>
          <p:spPr>
            <a:xfrm>
              <a:off x="2499069" y="2733400"/>
              <a:ext cx="0" cy="1148246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7" name="矩形 66"/>
            <p:cNvSpPr>
              <a:spLocks noChangeArrowheads="1"/>
            </p:cNvSpPr>
            <p:nvPr/>
          </p:nvSpPr>
          <p:spPr bwMode="auto">
            <a:xfrm>
              <a:off x="2516450" y="2739298"/>
              <a:ext cx="1003203" cy="954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33" name="组合 20"/>
          <p:cNvGrpSpPr/>
          <p:nvPr/>
        </p:nvGrpSpPr>
        <p:grpSpPr bwMode="auto">
          <a:xfrm>
            <a:off x="3806825" y="1951038"/>
            <a:ext cx="1217613" cy="1689100"/>
            <a:chOff x="3642078" y="2192484"/>
            <a:chExt cx="1217580" cy="1689161"/>
          </a:xfrm>
        </p:grpSpPr>
        <p:sp>
          <p:nvSpPr>
            <p:cNvPr id="9242" name="TextBox 41"/>
            <p:cNvSpPr txBox="1">
              <a:spLocks noChangeArrowheads="1"/>
            </p:cNvSpPr>
            <p:nvPr/>
          </p:nvSpPr>
          <p:spPr bwMode="auto">
            <a:xfrm>
              <a:off x="3642078" y="2192484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endPara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Straight Connector 86"/>
            <p:cNvCxnSpPr/>
            <p:nvPr/>
          </p:nvCxnSpPr>
          <p:spPr>
            <a:xfrm>
              <a:off x="3924645" y="2530633"/>
              <a:ext cx="0" cy="1351012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4" name="矩形 66"/>
            <p:cNvSpPr>
              <a:spLocks noChangeArrowheads="1"/>
            </p:cNvSpPr>
            <p:nvPr/>
          </p:nvSpPr>
          <p:spPr bwMode="auto">
            <a:xfrm>
              <a:off x="3909590" y="2555412"/>
              <a:ext cx="950068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34" name="组合 24"/>
          <p:cNvGrpSpPr/>
          <p:nvPr/>
        </p:nvGrpSpPr>
        <p:grpSpPr bwMode="auto">
          <a:xfrm>
            <a:off x="5210175" y="1495425"/>
            <a:ext cx="1241425" cy="2155825"/>
            <a:chOff x="5044779" y="1736669"/>
            <a:chExt cx="1242104" cy="2155164"/>
          </a:xfrm>
        </p:grpSpPr>
        <p:sp>
          <p:nvSpPr>
            <p:cNvPr id="9239" name="TextBox 45"/>
            <p:cNvSpPr txBox="1">
              <a:spLocks noChangeArrowheads="1"/>
            </p:cNvSpPr>
            <p:nvPr/>
          </p:nvSpPr>
          <p:spPr bwMode="auto">
            <a:xfrm>
              <a:off x="5044779" y="1736669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Straight Connector 90"/>
            <p:cNvCxnSpPr/>
            <p:nvPr/>
          </p:nvCxnSpPr>
          <p:spPr>
            <a:xfrm>
              <a:off x="5313214" y="2077877"/>
              <a:ext cx="0" cy="1813956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1" name="矩形 66"/>
            <p:cNvSpPr>
              <a:spLocks noChangeArrowheads="1"/>
            </p:cNvSpPr>
            <p:nvPr/>
          </p:nvSpPr>
          <p:spPr bwMode="auto">
            <a:xfrm>
              <a:off x="5336815" y="2078324"/>
              <a:ext cx="950068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35" name="组合 28"/>
          <p:cNvGrpSpPr/>
          <p:nvPr/>
        </p:nvGrpSpPr>
        <p:grpSpPr bwMode="auto">
          <a:xfrm>
            <a:off x="6513513" y="1108075"/>
            <a:ext cx="1258887" cy="2597150"/>
            <a:chOff x="6348937" y="1349382"/>
            <a:chExt cx="1258747" cy="2597103"/>
          </a:xfrm>
        </p:grpSpPr>
        <p:cxnSp>
          <p:nvCxnSpPr>
            <p:cNvPr id="30" name="Straight Connector 95"/>
            <p:cNvCxnSpPr/>
            <p:nvPr/>
          </p:nvCxnSpPr>
          <p:spPr>
            <a:xfrm>
              <a:off x="6634655" y="1704976"/>
              <a:ext cx="0" cy="2187535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7" name="TextBox 50"/>
            <p:cNvSpPr txBox="1">
              <a:spLocks noChangeArrowheads="1"/>
            </p:cNvSpPr>
            <p:nvPr/>
          </p:nvSpPr>
          <p:spPr bwMode="auto">
            <a:xfrm>
              <a:off x="6348937" y="1349382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endPara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8" name="矩形 66"/>
            <p:cNvSpPr>
              <a:spLocks noChangeArrowheads="1"/>
            </p:cNvSpPr>
            <p:nvPr/>
          </p:nvSpPr>
          <p:spPr bwMode="auto">
            <a:xfrm>
              <a:off x="6657616" y="1699716"/>
              <a:ext cx="950068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300" y="2481263"/>
            <a:ext cx="5418138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​​ 2"/>
          <p:cNvSpPr/>
          <p:nvPr/>
        </p:nvSpPr>
        <p:spPr bwMode="auto">
          <a:xfrm>
            <a:off x="749300" y="1520825"/>
            <a:ext cx="7813675" cy="534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3700463" y="2168525"/>
            <a:ext cx="5049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1"/>
          <p:cNvSpPr txBox="1">
            <a:spLocks noChangeArrowheads="1"/>
          </p:cNvSpPr>
          <p:nvPr/>
        </p:nvSpPr>
        <p:spPr bwMode="auto">
          <a:xfrm rot="-407800">
            <a:off x="442913" y="2305050"/>
            <a:ext cx="356393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Arial Black" panose="020B0A04020102020204" pitchFamily="34" charset="0"/>
                <a:ea typeface="方正大标宋简体" panose="02010601030101010101" pitchFamily="65" charset="-122"/>
              </a:rPr>
              <a:t>THANKS</a:t>
            </a:r>
            <a:endParaRPr lang="en-US" altLang="zh-CN" sz="3400" b="1">
              <a:latin typeface="Arial Black" panose="020B0A04020102020204" pitchFamily="34" charset="0"/>
              <a:ea typeface="方正大标宋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1986</Words>
  <Application>WPS 演示</Application>
  <PresentationFormat>全屏显示(16:9)</PresentationFormat>
  <Paragraphs>130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Arial Black</vt:lpstr>
      <vt:lpstr>方正大标宋简体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M120086J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2012-05-21T07:07:00Z</dcterms:created>
  <dcterms:modified xsi:type="dcterms:W3CDTF">2018-08-28T07:11:13Z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