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nts and Settings\Administrator\桌面\用\商务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0"/>
          <p:cNvSpPr/>
          <p:nvPr userDrawn="1"/>
        </p:nvSpPr>
        <p:spPr>
          <a:xfrm rot="1801197">
            <a:off x="-744538" y="3182938"/>
            <a:ext cx="7639051" cy="855662"/>
          </a:xfrm>
          <a:custGeom>
            <a:avLst/>
            <a:gdLst>
              <a:gd name="connsiteX0" fmla="*/ 0 w 9324528"/>
              <a:gd name="connsiteY0" fmla="*/ 0 h 858043"/>
              <a:gd name="connsiteX1" fmla="*/ 9324528 w 9324528"/>
              <a:gd name="connsiteY1" fmla="*/ 0 h 858043"/>
              <a:gd name="connsiteX2" fmla="*/ 9324528 w 9324528"/>
              <a:gd name="connsiteY2" fmla="*/ 858043 h 858043"/>
              <a:gd name="connsiteX3" fmla="*/ 0 w 9324528"/>
              <a:gd name="connsiteY3" fmla="*/ 858043 h 858043"/>
              <a:gd name="connsiteX4" fmla="*/ 0 w 9324528"/>
              <a:gd name="connsiteY4" fmla="*/ 0 h 858043"/>
              <a:gd name="connsiteX0-1" fmla="*/ 0 w 9324528"/>
              <a:gd name="connsiteY0-2" fmla="*/ 0 h 858043"/>
              <a:gd name="connsiteX1-3" fmla="*/ 9324528 w 9324528"/>
              <a:gd name="connsiteY1-4" fmla="*/ 0 h 858043"/>
              <a:gd name="connsiteX2-5" fmla="*/ 6740946 w 9324528"/>
              <a:gd name="connsiteY2-6" fmla="*/ 825439 h 858043"/>
              <a:gd name="connsiteX3-7" fmla="*/ 0 w 9324528"/>
              <a:gd name="connsiteY3-8" fmla="*/ 858043 h 858043"/>
              <a:gd name="connsiteX4-9" fmla="*/ 0 w 9324528"/>
              <a:gd name="connsiteY4-10" fmla="*/ 0 h 858043"/>
              <a:gd name="connsiteX0-11" fmla="*/ 0 w 8224460"/>
              <a:gd name="connsiteY0-12" fmla="*/ 18123 h 876166"/>
              <a:gd name="connsiteX1-13" fmla="*/ 8224460 w 8224460"/>
              <a:gd name="connsiteY1-14" fmla="*/ 0 h 876166"/>
              <a:gd name="connsiteX2-15" fmla="*/ 6740946 w 8224460"/>
              <a:gd name="connsiteY2-16" fmla="*/ 843562 h 876166"/>
              <a:gd name="connsiteX3-17" fmla="*/ 0 w 8224460"/>
              <a:gd name="connsiteY3-18" fmla="*/ 876166 h 876166"/>
              <a:gd name="connsiteX4-19" fmla="*/ 0 w 8224460"/>
              <a:gd name="connsiteY4-20" fmla="*/ 18123 h 876166"/>
              <a:gd name="connsiteX0-21" fmla="*/ 585083 w 8224460"/>
              <a:gd name="connsiteY0-22" fmla="*/ 15315 h 876166"/>
              <a:gd name="connsiteX1-23" fmla="*/ 8224460 w 8224460"/>
              <a:gd name="connsiteY1-24" fmla="*/ 0 h 876166"/>
              <a:gd name="connsiteX2-25" fmla="*/ 6740946 w 8224460"/>
              <a:gd name="connsiteY2-26" fmla="*/ 843562 h 876166"/>
              <a:gd name="connsiteX3-27" fmla="*/ 0 w 8224460"/>
              <a:gd name="connsiteY3-28" fmla="*/ 876166 h 876166"/>
              <a:gd name="connsiteX4-29" fmla="*/ 585083 w 8224460"/>
              <a:gd name="connsiteY4-30" fmla="*/ 15315 h 876166"/>
              <a:gd name="connsiteX0-31" fmla="*/ 0 w 7639377"/>
              <a:gd name="connsiteY0-32" fmla="*/ 15315 h 865804"/>
              <a:gd name="connsiteX1-33" fmla="*/ 7639377 w 7639377"/>
              <a:gd name="connsiteY1-34" fmla="*/ 0 h 865804"/>
              <a:gd name="connsiteX2-35" fmla="*/ 6155863 w 7639377"/>
              <a:gd name="connsiteY2-36" fmla="*/ 843562 h 865804"/>
              <a:gd name="connsiteX3-37" fmla="*/ 448238 w 7639377"/>
              <a:gd name="connsiteY3-38" fmla="*/ 865804 h 865804"/>
              <a:gd name="connsiteX4-39" fmla="*/ 0 w 7639377"/>
              <a:gd name="connsiteY4-40" fmla="*/ 15315 h 865804"/>
              <a:gd name="connsiteX0-41" fmla="*/ 0 w 7639377"/>
              <a:gd name="connsiteY0-42" fmla="*/ 15315 h 856587"/>
              <a:gd name="connsiteX1-43" fmla="*/ 7639377 w 7639377"/>
              <a:gd name="connsiteY1-44" fmla="*/ 0 h 856587"/>
              <a:gd name="connsiteX2-45" fmla="*/ 6155863 w 7639377"/>
              <a:gd name="connsiteY2-46" fmla="*/ 843562 h 856587"/>
              <a:gd name="connsiteX3-47" fmla="*/ 493201 w 7639377"/>
              <a:gd name="connsiteY3-48" fmla="*/ 856587 h 856587"/>
              <a:gd name="connsiteX4-49" fmla="*/ 0 w 7639377"/>
              <a:gd name="connsiteY4-50" fmla="*/ 15315 h 856587"/>
              <a:gd name="connsiteX0-51" fmla="*/ 0 w 7639377"/>
              <a:gd name="connsiteY0-52" fmla="*/ 15315 h 856587"/>
              <a:gd name="connsiteX1-53" fmla="*/ 7639377 w 7639377"/>
              <a:gd name="connsiteY1-54" fmla="*/ 0 h 856587"/>
              <a:gd name="connsiteX2-55" fmla="*/ 6163378 w 7639377"/>
              <a:gd name="connsiteY2-56" fmla="*/ 850219 h 856587"/>
              <a:gd name="connsiteX3-57" fmla="*/ 493201 w 7639377"/>
              <a:gd name="connsiteY3-58" fmla="*/ 856587 h 856587"/>
              <a:gd name="connsiteX4-59" fmla="*/ 0 w 7639377"/>
              <a:gd name="connsiteY4-60" fmla="*/ 15315 h 856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39377" h="856587">
                <a:moveTo>
                  <a:pt x="0" y="15315"/>
                </a:moveTo>
                <a:lnTo>
                  <a:pt x="7639377" y="0"/>
                </a:lnTo>
                <a:lnTo>
                  <a:pt x="6163378" y="850219"/>
                </a:lnTo>
                <a:lnTo>
                  <a:pt x="493201" y="856587"/>
                </a:lnTo>
                <a:lnTo>
                  <a:pt x="0" y="1531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2" descr="C:\Documents and Settings\Administrator\桌面\用\商务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:\Documents and Settings\Administrator\桌面\用\商务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:\Documents and Settings\Administrator\桌面\用\商务7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Documents and Settings\Administrator\桌面\用\商务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Documents and Settings\Administrator\桌面\用\商务5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Documents and Settings\Administrator\桌面\商务-1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C:\Documents and Settings\Administrator\桌面\用\商务9.pn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3492500" y="1152525"/>
            <a:ext cx="1533525" cy="1716088"/>
          </a:xfrm>
          <a:prstGeom prst="rect">
            <a:avLst/>
          </a:prstGeom>
          <a:noFill/>
          <a:effectLst>
            <a:outerShdw blurRad="127000" dist="317500" dir="3480000" sx="56000" sy="56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718F4-ED98-46B5-B2E5-D04C692190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68B3C-8F33-4B39-AEEC-329A53EFAC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3D6D1-B21D-4DE9-96BA-85A2EA170B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5F21-DB86-46CE-88C9-74EFBA2BB4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68F1-FDAC-4CE4-A95B-72B5BF7BD0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0BA92-D123-4C9C-9216-01B68090CF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431B-FD86-4625-B23B-6E3F0971A2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283D2-892C-4345-82EE-975B60CC9E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89452-A9A4-4B28-ADFB-96FDFBDB5A8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37CC5-E397-4475-8ED3-84B7C9157F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2B9AD-B2C9-4DA3-B9DE-77C27BB8AF6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6CC42-BAD7-4B58-8910-D3C1287A42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65AC-BC3F-4716-BCD4-3C5A77F1A0E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33EF9-03DA-4671-9577-05EC3B12BC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47879-D5F3-44E3-94DD-6A8826094F5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B9E84-88F8-4973-9D68-41B2A2B8D9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F0CC3-EC9D-42EF-99E5-F7B191F7ADE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4C7FD-A317-413A-A09B-10813FFF3C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78483-D257-4560-947A-E70F0BFAA94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EF312-6B4B-45FA-8E94-DFAA6865CD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9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9341E3-DA2B-44BD-A886-132014128F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0DA6C-013B-4684-9E99-E216AFA2EF4A}" type="slidenum">
              <a:rPr lang="zh-CN" altLang="en-US"/>
            </a:fld>
            <a:endParaRPr lang="zh-CN" altLang="en-US"/>
          </a:p>
        </p:txBody>
      </p:sp>
      <p:pic>
        <p:nvPicPr>
          <p:cNvPr id="1031" name="Picture 4" descr="C:\Documents and Settings\Administrator\桌面\用\商务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C:\Documents and Settings\Administrator\桌面\用\商务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C:\Documents and Settings\Administrator\桌面\用\商务8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9" descr="C:\Documents and Settings\Administrator\桌面\用\商务7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8" descr="C:\Documents and Settings\Administrator\桌面\用\商务6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7" descr="C:\Documents and Settings\Administrator\桌面\用\商务5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6" descr="C:\Documents and Settings\Administrator\桌面\用\商务4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C:\Documents and Settings\Administrator\桌面\用\商务9.pn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3492500" y="1152525"/>
            <a:ext cx="1533525" cy="1716088"/>
          </a:xfrm>
          <a:prstGeom prst="rect">
            <a:avLst/>
          </a:prstGeom>
          <a:noFill/>
          <a:effectLst>
            <a:outerShdw blurRad="127000" dist="317500" dir="3480000" sx="56000" sy="56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/>
          <p:cNvSpPr/>
          <p:nvPr userDrawn="1"/>
        </p:nvSpPr>
        <p:spPr>
          <a:xfrm>
            <a:off x="0" y="0"/>
            <a:ext cx="9144000" cy="5141913"/>
          </a:xfrm>
          <a:prstGeom prst="roundRect">
            <a:avLst>
              <a:gd name="adj" fmla="val 1970"/>
            </a:avLst>
          </a:prstGeom>
          <a:solidFill>
            <a:schemeClr val="bg1">
              <a:alpha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8459788" y="4875213"/>
            <a:ext cx="669925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0" y="4976813"/>
            <a:ext cx="9129713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1" descr="C:\Documents and Settings\Administrator\桌面\用\商务9.pn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851775" y="4046538"/>
            <a:ext cx="941388" cy="1052512"/>
          </a:xfrm>
          <a:prstGeom prst="rect">
            <a:avLst/>
          </a:prstGeom>
          <a:noFill/>
          <a:effectLst>
            <a:outerShdw blurRad="76200" dist="139700" dir="1980000" sx="61000" sy="61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/>
          <p:cNvCxnSpPr/>
          <p:nvPr userDrawn="1"/>
        </p:nvCxnSpPr>
        <p:spPr>
          <a:xfrm>
            <a:off x="3203575" y="387350"/>
            <a:ext cx="5940425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0" y="387350"/>
            <a:ext cx="89535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41987" y="4115856"/>
            <a:ext cx="2750093" cy="400110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3798208"/>
            <a:ext cx="4104456" cy="861774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00" b="1" dirty="0">
                <a:latin typeface="+mn-lt"/>
                <a:ea typeface="+mn-ea"/>
              </a:rPr>
              <a:t>POWERPOINT</a:t>
            </a:r>
            <a:endParaRPr lang="zh-CN" altLang="en-US" sz="5000" b="1" dirty="0">
              <a:latin typeface="+mn-lt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81090" y="2394912"/>
            <a:ext cx="2880320" cy="292388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适用于商务演讲及相关类别演示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2"/>
          <p:cNvGrpSpPr/>
          <p:nvPr/>
        </p:nvGrpSpPr>
        <p:grpSpPr bwMode="auto">
          <a:xfrm>
            <a:off x="1416050" y="196850"/>
            <a:ext cx="1285875" cy="379413"/>
            <a:chOff x="1331640" y="196267"/>
            <a:chExt cx="1285378" cy="380690"/>
          </a:xfrm>
        </p:grpSpPr>
        <p:grpSp>
          <p:nvGrpSpPr>
            <p:cNvPr id="24" name="组合 27"/>
            <p:cNvGrpSpPr/>
            <p:nvPr/>
          </p:nvGrpSpPr>
          <p:grpSpPr bwMode="auto">
            <a:xfrm rot="10800000">
              <a:off x="1331640" y="196267"/>
              <a:ext cx="532480" cy="380690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燕尾形 31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5" name="组合 27"/>
            <p:cNvGrpSpPr/>
            <p:nvPr/>
          </p:nvGrpSpPr>
          <p:grpSpPr bwMode="auto">
            <a:xfrm rot="10800000">
              <a:off x="1828072" y="196267"/>
              <a:ext cx="532480" cy="380690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燕尾形 28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燕尾形 41"/>
              <p:cNvSpPr/>
              <p:nvPr/>
            </p:nvSpPr>
            <p:spPr>
              <a:xfrm>
                <a:off x="2863523" y="2009800"/>
                <a:ext cx="1271127" cy="529919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51083" h="605367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272348" y="481542"/>
                      <a:pt x="788813" y="465667"/>
                      <a:pt x="429103" y="5672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324503" y="196267"/>
              <a:ext cx="292515" cy="380690"/>
              <a:chOff x="2324503" y="196267"/>
              <a:chExt cx="292515" cy="3806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5123" name="组合 34"/>
          <p:cNvGrpSpPr/>
          <p:nvPr/>
        </p:nvGrpSpPr>
        <p:grpSpPr bwMode="auto">
          <a:xfrm>
            <a:off x="863600" y="919163"/>
            <a:ext cx="7416800" cy="3305175"/>
            <a:chOff x="1204175" y="1222469"/>
            <a:chExt cx="6248145" cy="3305603"/>
          </a:xfrm>
        </p:grpSpPr>
        <p:sp>
          <p:nvSpPr>
            <p:cNvPr id="5125" name="TextBox 35"/>
            <p:cNvSpPr txBox="1">
              <a:spLocks noChangeArrowheads="1"/>
            </p:cNvSpPr>
            <p:nvPr/>
          </p:nvSpPr>
          <p:spPr bwMode="auto">
            <a:xfrm>
              <a:off x="1231025" y="1222469"/>
              <a:ext cx="6221295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6" name="TextBox 36"/>
            <p:cNvSpPr txBox="1">
              <a:spLocks noChangeArrowheads="1"/>
            </p:cNvSpPr>
            <p:nvPr/>
          </p:nvSpPr>
          <p:spPr bwMode="auto">
            <a:xfrm>
              <a:off x="1204175" y="3020223"/>
              <a:ext cx="6248145" cy="1507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Our PPT is clear, beautiful, creative, valuable which have brought unexpected value to our hundreds of clients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44613" y="207963"/>
            <a:ext cx="11509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    言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/>
          <p:nvPr/>
        </p:nvGrpSpPr>
        <p:grpSpPr bwMode="auto">
          <a:xfrm>
            <a:off x="1408113" y="196850"/>
            <a:ext cx="1285875" cy="379413"/>
            <a:chOff x="1331640" y="196267"/>
            <a:chExt cx="1285378" cy="380690"/>
          </a:xfrm>
        </p:grpSpPr>
        <p:grpSp>
          <p:nvGrpSpPr>
            <p:cNvPr id="3" name="组合 27"/>
            <p:cNvGrpSpPr/>
            <p:nvPr/>
          </p:nvGrpSpPr>
          <p:grpSpPr bwMode="auto">
            <a:xfrm rot="10800000">
              <a:off x="1331640" y="196267"/>
              <a:ext cx="532480" cy="380690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燕尾形 1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燕尾形 11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" name="组合 27"/>
            <p:cNvGrpSpPr/>
            <p:nvPr/>
          </p:nvGrpSpPr>
          <p:grpSpPr bwMode="auto">
            <a:xfrm rot="10800000">
              <a:off x="1828072" y="196267"/>
              <a:ext cx="532480" cy="380690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燕尾形 7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燕尾形 41"/>
              <p:cNvSpPr/>
              <p:nvPr/>
            </p:nvSpPr>
            <p:spPr>
              <a:xfrm>
                <a:off x="2863523" y="2009800"/>
                <a:ext cx="1271127" cy="529919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51083" h="605367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272348" y="481542"/>
                      <a:pt x="788813" y="465667"/>
                      <a:pt x="429103" y="5672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24503" y="196267"/>
              <a:ext cx="292515" cy="380690"/>
              <a:chOff x="2324503" y="196267"/>
              <a:chExt cx="292515" cy="3806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335088" y="207963"/>
            <a:ext cx="11525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8" name="组合 14"/>
          <p:cNvGrpSpPr/>
          <p:nvPr/>
        </p:nvGrpSpPr>
        <p:grpSpPr bwMode="auto">
          <a:xfrm>
            <a:off x="1555750" y="1831975"/>
            <a:ext cx="6032500" cy="554038"/>
            <a:chOff x="1674491" y="2065318"/>
            <a:chExt cx="6031055" cy="553998"/>
          </a:xfrm>
        </p:grpSpPr>
        <p:sp>
          <p:nvSpPr>
            <p:cNvPr id="16" name="矩形 15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7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燕尾形 22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燕尾形 23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70" name="TextBox 18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1" name="TextBox 19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9" name="组合 25"/>
          <p:cNvGrpSpPr/>
          <p:nvPr/>
        </p:nvGrpSpPr>
        <p:grpSpPr bwMode="auto">
          <a:xfrm>
            <a:off x="1555750" y="2603500"/>
            <a:ext cx="6032500" cy="554038"/>
            <a:chOff x="1674491" y="2065318"/>
            <a:chExt cx="6031055" cy="553998"/>
          </a:xfrm>
        </p:grpSpPr>
        <p:sp>
          <p:nvSpPr>
            <p:cNvPr id="27" name="矩形 26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燕尾形 33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燕尾形 34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65" name="TextBox 29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6" name="TextBox 30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0" name="组合 36"/>
          <p:cNvGrpSpPr/>
          <p:nvPr/>
        </p:nvGrpSpPr>
        <p:grpSpPr bwMode="auto">
          <a:xfrm>
            <a:off x="1555750" y="1058863"/>
            <a:ext cx="6032500" cy="554037"/>
            <a:chOff x="1674491" y="2065318"/>
            <a:chExt cx="6031055" cy="553998"/>
          </a:xfrm>
        </p:grpSpPr>
        <p:sp>
          <p:nvSpPr>
            <p:cNvPr id="38" name="矩形 37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9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燕尾形 44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燕尾形 4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60" name="TextBox 40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1" name="TextBox 41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1" name="组合 47"/>
          <p:cNvGrpSpPr/>
          <p:nvPr/>
        </p:nvGrpSpPr>
        <p:grpSpPr bwMode="auto">
          <a:xfrm>
            <a:off x="1555750" y="3376613"/>
            <a:ext cx="6032500" cy="554037"/>
            <a:chOff x="1674491" y="2065318"/>
            <a:chExt cx="6031055" cy="553998"/>
          </a:xfrm>
        </p:grpSpPr>
        <p:sp>
          <p:nvSpPr>
            <p:cNvPr id="49" name="矩形 48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50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燕尾形 5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7" name="燕尾形 56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8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5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55" name="TextBox 51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6" name="TextBox 52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 rot="10800000">
            <a:off x="1604839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燕尾形 2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 bwMode="auto">
          <a:xfrm rot="10800000">
            <a:off x="2081362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燕尾形 41"/>
            <p:cNvSpPr/>
            <p:nvPr/>
          </p:nvSpPr>
          <p:spPr>
            <a:xfrm>
              <a:off x="2863523" y="2009800"/>
              <a:ext cx="1271127" cy="529919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1083" h="605367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272348" y="481542"/>
                    <a:pt x="788813" y="465667"/>
                    <a:pt x="429103" y="5672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57886" y="196267"/>
            <a:ext cx="292515" cy="380690"/>
            <a:chOff x="2324503" y="196267"/>
            <a:chExt cx="292515" cy="3806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五边形 56"/>
            <p:cNvSpPr/>
            <p:nvPr/>
          </p:nvSpPr>
          <p:spPr bwMode="auto">
            <a:xfrm rot="10800000">
              <a:off x="2324503" y="196267"/>
              <a:ext cx="290134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147637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0 w 447296"/>
                <a:gd name="connsiteY4-10" fmla="*/ 380690 h 380690"/>
                <a:gd name="connsiteX5-11" fmla="*/ 147637 w 447296"/>
                <a:gd name="connsiteY5-12" fmla="*/ 0 h 380690"/>
                <a:gd name="connsiteX0-13" fmla="*/ 0 w 299659"/>
                <a:gd name="connsiteY0-14" fmla="*/ 0 h 380690"/>
                <a:gd name="connsiteX1-15" fmla="*/ 158747 w 299659"/>
                <a:gd name="connsiteY1-16" fmla="*/ 0 h 380690"/>
                <a:gd name="connsiteX2-17" fmla="*/ 299659 w 299659"/>
                <a:gd name="connsiteY2-18" fmla="*/ 190345 h 380690"/>
                <a:gd name="connsiteX3-19" fmla="*/ 158747 w 299659"/>
                <a:gd name="connsiteY3-20" fmla="*/ 380690 h 380690"/>
                <a:gd name="connsiteX4-21" fmla="*/ 9525 w 299659"/>
                <a:gd name="connsiteY4-22" fmla="*/ 380690 h 380690"/>
                <a:gd name="connsiteX5-23" fmla="*/ 0 w 299659"/>
                <a:gd name="connsiteY5-24" fmla="*/ 0 h 380690"/>
                <a:gd name="connsiteX0-25" fmla="*/ 0 w 297278"/>
                <a:gd name="connsiteY0-26" fmla="*/ 7144 h 380690"/>
                <a:gd name="connsiteX1-27" fmla="*/ 156366 w 297278"/>
                <a:gd name="connsiteY1-28" fmla="*/ 0 h 380690"/>
                <a:gd name="connsiteX2-29" fmla="*/ 297278 w 297278"/>
                <a:gd name="connsiteY2-30" fmla="*/ 190345 h 380690"/>
                <a:gd name="connsiteX3-31" fmla="*/ 156366 w 297278"/>
                <a:gd name="connsiteY3-32" fmla="*/ 380690 h 380690"/>
                <a:gd name="connsiteX4-33" fmla="*/ 7144 w 297278"/>
                <a:gd name="connsiteY4-34" fmla="*/ 380690 h 380690"/>
                <a:gd name="connsiteX5-35" fmla="*/ 0 w 297278"/>
                <a:gd name="connsiteY5-36" fmla="*/ 7144 h 380690"/>
                <a:gd name="connsiteX0-37" fmla="*/ 0 w 290134"/>
                <a:gd name="connsiteY0-38" fmla="*/ 0 h 383071"/>
                <a:gd name="connsiteX1-39" fmla="*/ 149222 w 290134"/>
                <a:gd name="connsiteY1-40" fmla="*/ 2381 h 383071"/>
                <a:gd name="connsiteX2-41" fmla="*/ 290134 w 290134"/>
                <a:gd name="connsiteY2-42" fmla="*/ 192726 h 383071"/>
                <a:gd name="connsiteX3-43" fmla="*/ 149222 w 290134"/>
                <a:gd name="connsiteY3-44" fmla="*/ 383071 h 383071"/>
                <a:gd name="connsiteX4-45" fmla="*/ 0 w 290134"/>
                <a:gd name="connsiteY4-46" fmla="*/ 383071 h 383071"/>
                <a:gd name="connsiteX5-47" fmla="*/ 0 w 290134"/>
                <a:gd name="connsiteY5-48" fmla="*/ 0 h 383071"/>
                <a:gd name="connsiteX0-49" fmla="*/ 0 w 290134"/>
                <a:gd name="connsiteY0-50" fmla="*/ 0 h 380690"/>
                <a:gd name="connsiteX1-51" fmla="*/ 149222 w 290134"/>
                <a:gd name="connsiteY1-52" fmla="*/ 0 h 380690"/>
                <a:gd name="connsiteX2-53" fmla="*/ 290134 w 290134"/>
                <a:gd name="connsiteY2-54" fmla="*/ 190345 h 380690"/>
                <a:gd name="connsiteX3-55" fmla="*/ 149222 w 290134"/>
                <a:gd name="connsiteY3-56" fmla="*/ 380690 h 380690"/>
                <a:gd name="connsiteX4-57" fmla="*/ 0 w 290134"/>
                <a:gd name="connsiteY4-58" fmla="*/ 380690 h 380690"/>
                <a:gd name="connsiteX5-59" fmla="*/ 0 w 290134"/>
                <a:gd name="connsiteY5-60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0134" h="380690">
                  <a:moveTo>
                    <a:pt x="0" y="0"/>
                  </a:moveTo>
                  <a:lnTo>
                    <a:pt x="149222" y="0"/>
                  </a:lnTo>
                  <a:lnTo>
                    <a:pt x="290134" y="190345"/>
                  </a:lnTo>
                  <a:lnTo>
                    <a:pt x="149222" y="380690"/>
                  </a:lnTo>
                  <a:lnTo>
                    <a:pt x="0" y="380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五边形 57"/>
            <p:cNvSpPr/>
            <p:nvPr/>
          </p:nvSpPr>
          <p:spPr bwMode="auto">
            <a:xfrm rot="10800000">
              <a:off x="2324503" y="196267"/>
              <a:ext cx="292515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0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157163 w 447296"/>
                <a:gd name="connsiteY4-10" fmla="*/ 380690 h 380690"/>
                <a:gd name="connsiteX5-11" fmla="*/ 0 w 447296"/>
                <a:gd name="connsiteY5-12" fmla="*/ 0 h 380690"/>
                <a:gd name="connsiteX0-13" fmla="*/ 0 w 294896"/>
                <a:gd name="connsiteY0-14" fmla="*/ 0 h 385453"/>
                <a:gd name="connsiteX1-15" fmla="*/ 153984 w 294896"/>
                <a:gd name="connsiteY1-16" fmla="*/ 4763 h 385453"/>
                <a:gd name="connsiteX2-17" fmla="*/ 294896 w 294896"/>
                <a:gd name="connsiteY2-18" fmla="*/ 195108 h 385453"/>
                <a:gd name="connsiteX3-19" fmla="*/ 153984 w 294896"/>
                <a:gd name="connsiteY3-20" fmla="*/ 385453 h 385453"/>
                <a:gd name="connsiteX4-21" fmla="*/ 4763 w 294896"/>
                <a:gd name="connsiteY4-22" fmla="*/ 385453 h 385453"/>
                <a:gd name="connsiteX5-23" fmla="*/ 0 w 294896"/>
                <a:gd name="connsiteY5-24" fmla="*/ 0 h 385453"/>
                <a:gd name="connsiteX0-25" fmla="*/ 0 w 292515"/>
                <a:gd name="connsiteY0-26" fmla="*/ 0 h 380690"/>
                <a:gd name="connsiteX1-27" fmla="*/ 151603 w 292515"/>
                <a:gd name="connsiteY1-28" fmla="*/ 0 h 380690"/>
                <a:gd name="connsiteX2-29" fmla="*/ 292515 w 292515"/>
                <a:gd name="connsiteY2-30" fmla="*/ 190345 h 380690"/>
                <a:gd name="connsiteX3-31" fmla="*/ 151603 w 292515"/>
                <a:gd name="connsiteY3-32" fmla="*/ 380690 h 380690"/>
                <a:gd name="connsiteX4-33" fmla="*/ 2382 w 292515"/>
                <a:gd name="connsiteY4-34" fmla="*/ 380690 h 380690"/>
                <a:gd name="connsiteX5-35" fmla="*/ 0 w 292515"/>
                <a:gd name="connsiteY5-36" fmla="*/ 0 h 380690"/>
                <a:gd name="connsiteX0-37" fmla="*/ 0 w 292515"/>
                <a:gd name="connsiteY0-38" fmla="*/ 0 h 380690"/>
                <a:gd name="connsiteX1-39" fmla="*/ 151603 w 292515"/>
                <a:gd name="connsiteY1-40" fmla="*/ 0 h 380690"/>
                <a:gd name="connsiteX2-41" fmla="*/ 292515 w 292515"/>
                <a:gd name="connsiteY2-42" fmla="*/ 190345 h 380690"/>
                <a:gd name="connsiteX3-43" fmla="*/ 151603 w 292515"/>
                <a:gd name="connsiteY3-44" fmla="*/ 380690 h 380690"/>
                <a:gd name="connsiteX4-45" fmla="*/ 2382 w 292515"/>
                <a:gd name="connsiteY4-46" fmla="*/ 380690 h 380690"/>
                <a:gd name="connsiteX5-47" fmla="*/ 0 w 292515"/>
                <a:gd name="connsiteY5-48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2515" h="380690">
                  <a:moveTo>
                    <a:pt x="0" y="0"/>
                  </a:moveTo>
                  <a:lnTo>
                    <a:pt x="151603" y="0"/>
                  </a:lnTo>
                  <a:lnTo>
                    <a:pt x="292515" y="190345"/>
                  </a:lnTo>
                  <a:lnTo>
                    <a:pt x="151603" y="380690"/>
                  </a:lnTo>
                  <a:lnTo>
                    <a:pt x="2382" y="380690"/>
                  </a:lnTo>
                  <a:cubicBezTo>
                    <a:pt x="794" y="252206"/>
                    <a:pt x="1588" y="128484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27"/>
          <p:cNvGrpSpPr/>
          <p:nvPr/>
        </p:nvGrpSpPr>
        <p:grpSpPr bwMode="auto">
          <a:xfrm rot="10800000">
            <a:off x="1128316" y="192873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49350" y="195263"/>
            <a:ext cx="15160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    渡    页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5" name="组合 17"/>
          <p:cNvGrpSpPr/>
          <p:nvPr/>
        </p:nvGrpSpPr>
        <p:grpSpPr bwMode="auto">
          <a:xfrm>
            <a:off x="1558925" y="2295525"/>
            <a:ext cx="6030913" cy="552450"/>
            <a:chOff x="1674491" y="2065318"/>
            <a:chExt cx="6031055" cy="553998"/>
          </a:xfrm>
        </p:grpSpPr>
        <p:sp>
          <p:nvSpPr>
            <p:cNvPr id="19" name="矩形 18"/>
            <p:cNvSpPr/>
            <p:nvPr/>
          </p:nvSpPr>
          <p:spPr>
            <a:xfrm>
              <a:off x="2204728" y="2109893"/>
              <a:ext cx="5496054" cy="44733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0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燕尾形 2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燕尾形 26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179" name="TextBox 21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0" name="TextBox 22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 rot="10800000">
            <a:off x="1891250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燕尾形 2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 bwMode="auto">
          <a:xfrm rot="10800000">
            <a:off x="2365287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燕尾形 41"/>
            <p:cNvSpPr/>
            <p:nvPr/>
          </p:nvSpPr>
          <p:spPr>
            <a:xfrm>
              <a:off x="2863523" y="2009800"/>
              <a:ext cx="1271127" cy="529919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1083" h="605367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272348" y="481542"/>
                    <a:pt x="788813" y="465667"/>
                    <a:pt x="429103" y="5672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39325" y="196267"/>
            <a:ext cx="292515" cy="380690"/>
            <a:chOff x="2324503" y="196267"/>
            <a:chExt cx="292515" cy="3806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五边形 56"/>
            <p:cNvSpPr/>
            <p:nvPr/>
          </p:nvSpPr>
          <p:spPr bwMode="auto">
            <a:xfrm rot="10800000">
              <a:off x="2324503" y="196267"/>
              <a:ext cx="290134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147637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0 w 447296"/>
                <a:gd name="connsiteY4-10" fmla="*/ 380690 h 380690"/>
                <a:gd name="connsiteX5-11" fmla="*/ 147637 w 447296"/>
                <a:gd name="connsiteY5-12" fmla="*/ 0 h 380690"/>
                <a:gd name="connsiteX0-13" fmla="*/ 0 w 299659"/>
                <a:gd name="connsiteY0-14" fmla="*/ 0 h 380690"/>
                <a:gd name="connsiteX1-15" fmla="*/ 158747 w 299659"/>
                <a:gd name="connsiteY1-16" fmla="*/ 0 h 380690"/>
                <a:gd name="connsiteX2-17" fmla="*/ 299659 w 299659"/>
                <a:gd name="connsiteY2-18" fmla="*/ 190345 h 380690"/>
                <a:gd name="connsiteX3-19" fmla="*/ 158747 w 299659"/>
                <a:gd name="connsiteY3-20" fmla="*/ 380690 h 380690"/>
                <a:gd name="connsiteX4-21" fmla="*/ 9525 w 299659"/>
                <a:gd name="connsiteY4-22" fmla="*/ 380690 h 380690"/>
                <a:gd name="connsiteX5-23" fmla="*/ 0 w 299659"/>
                <a:gd name="connsiteY5-24" fmla="*/ 0 h 380690"/>
                <a:gd name="connsiteX0-25" fmla="*/ 0 w 297278"/>
                <a:gd name="connsiteY0-26" fmla="*/ 7144 h 380690"/>
                <a:gd name="connsiteX1-27" fmla="*/ 156366 w 297278"/>
                <a:gd name="connsiteY1-28" fmla="*/ 0 h 380690"/>
                <a:gd name="connsiteX2-29" fmla="*/ 297278 w 297278"/>
                <a:gd name="connsiteY2-30" fmla="*/ 190345 h 380690"/>
                <a:gd name="connsiteX3-31" fmla="*/ 156366 w 297278"/>
                <a:gd name="connsiteY3-32" fmla="*/ 380690 h 380690"/>
                <a:gd name="connsiteX4-33" fmla="*/ 7144 w 297278"/>
                <a:gd name="connsiteY4-34" fmla="*/ 380690 h 380690"/>
                <a:gd name="connsiteX5-35" fmla="*/ 0 w 297278"/>
                <a:gd name="connsiteY5-36" fmla="*/ 7144 h 380690"/>
                <a:gd name="connsiteX0-37" fmla="*/ 0 w 290134"/>
                <a:gd name="connsiteY0-38" fmla="*/ 0 h 383071"/>
                <a:gd name="connsiteX1-39" fmla="*/ 149222 w 290134"/>
                <a:gd name="connsiteY1-40" fmla="*/ 2381 h 383071"/>
                <a:gd name="connsiteX2-41" fmla="*/ 290134 w 290134"/>
                <a:gd name="connsiteY2-42" fmla="*/ 192726 h 383071"/>
                <a:gd name="connsiteX3-43" fmla="*/ 149222 w 290134"/>
                <a:gd name="connsiteY3-44" fmla="*/ 383071 h 383071"/>
                <a:gd name="connsiteX4-45" fmla="*/ 0 w 290134"/>
                <a:gd name="connsiteY4-46" fmla="*/ 383071 h 383071"/>
                <a:gd name="connsiteX5-47" fmla="*/ 0 w 290134"/>
                <a:gd name="connsiteY5-48" fmla="*/ 0 h 383071"/>
                <a:gd name="connsiteX0-49" fmla="*/ 0 w 290134"/>
                <a:gd name="connsiteY0-50" fmla="*/ 0 h 380690"/>
                <a:gd name="connsiteX1-51" fmla="*/ 149222 w 290134"/>
                <a:gd name="connsiteY1-52" fmla="*/ 0 h 380690"/>
                <a:gd name="connsiteX2-53" fmla="*/ 290134 w 290134"/>
                <a:gd name="connsiteY2-54" fmla="*/ 190345 h 380690"/>
                <a:gd name="connsiteX3-55" fmla="*/ 149222 w 290134"/>
                <a:gd name="connsiteY3-56" fmla="*/ 380690 h 380690"/>
                <a:gd name="connsiteX4-57" fmla="*/ 0 w 290134"/>
                <a:gd name="connsiteY4-58" fmla="*/ 380690 h 380690"/>
                <a:gd name="connsiteX5-59" fmla="*/ 0 w 290134"/>
                <a:gd name="connsiteY5-60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0134" h="380690">
                  <a:moveTo>
                    <a:pt x="0" y="0"/>
                  </a:moveTo>
                  <a:lnTo>
                    <a:pt x="149222" y="0"/>
                  </a:lnTo>
                  <a:lnTo>
                    <a:pt x="290134" y="190345"/>
                  </a:lnTo>
                  <a:lnTo>
                    <a:pt x="149222" y="380690"/>
                  </a:lnTo>
                  <a:lnTo>
                    <a:pt x="0" y="380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五边形 57"/>
            <p:cNvSpPr/>
            <p:nvPr/>
          </p:nvSpPr>
          <p:spPr bwMode="auto">
            <a:xfrm rot="10800000">
              <a:off x="2324503" y="196267"/>
              <a:ext cx="292515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0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157163 w 447296"/>
                <a:gd name="connsiteY4-10" fmla="*/ 380690 h 380690"/>
                <a:gd name="connsiteX5-11" fmla="*/ 0 w 447296"/>
                <a:gd name="connsiteY5-12" fmla="*/ 0 h 380690"/>
                <a:gd name="connsiteX0-13" fmla="*/ 0 w 294896"/>
                <a:gd name="connsiteY0-14" fmla="*/ 0 h 385453"/>
                <a:gd name="connsiteX1-15" fmla="*/ 153984 w 294896"/>
                <a:gd name="connsiteY1-16" fmla="*/ 4763 h 385453"/>
                <a:gd name="connsiteX2-17" fmla="*/ 294896 w 294896"/>
                <a:gd name="connsiteY2-18" fmla="*/ 195108 h 385453"/>
                <a:gd name="connsiteX3-19" fmla="*/ 153984 w 294896"/>
                <a:gd name="connsiteY3-20" fmla="*/ 385453 h 385453"/>
                <a:gd name="connsiteX4-21" fmla="*/ 4763 w 294896"/>
                <a:gd name="connsiteY4-22" fmla="*/ 385453 h 385453"/>
                <a:gd name="connsiteX5-23" fmla="*/ 0 w 294896"/>
                <a:gd name="connsiteY5-24" fmla="*/ 0 h 385453"/>
                <a:gd name="connsiteX0-25" fmla="*/ 0 w 292515"/>
                <a:gd name="connsiteY0-26" fmla="*/ 0 h 380690"/>
                <a:gd name="connsiteX1-27" fmla="*/ 151603 w 292515"/>
                <a:gd name="connsiteY1-28" fmla="*/ 0 h 380690"/>
                <a:gd name="connsiteX2-29" fmla="*/ 292515 w 292515"/>
                <a:gd name="connsiteY2-30" fmla="*/ 190345 h 380690"/>
                <a:gd name="connsiteX3-31" fmla="*/ 151603 w 292515"/>
                <a:gd name="connsiteY3-32" fmla="*/ 380690 h 380690"/>
                <a:gd name="connsiteX4-33" fmla="*/ 2382 w 292515"/>
                <a:gd name="connsiteY4-34" fmla="*/ 380690 h 380690"/>
                <a:gd name="connsiteX5-35" fmla="*/ 0 w 292515"/>
                <a:gd name="connsiteY5-36" fmla="*/ 0 h 380690"/>
                <a:gd name="connsiteX0-37" fmla="*/ 0 w 292515"/>
                <a:gd name="connsiteY0-38" fmla="*/ 0 h 380690"/>
                <a:gd name="connsiteX1-39" fmla="*/ 151603 w 292515"/>
                <a:gd name="connsiteY1-40" fmla="*/ 0 h 380690"/>
                <a:gd name="connsiteX2-41" fmla="*/ 292515 w 292515"/>
                <a:gd name="connsiteY2-42" fmla="*/ 190345 h 380690"/>
                <a:gd name="connsiteX3-43" fmla="*/ 151603 w 292515"/>
                <a:gd name="connsiteY3-44" fmla="*/ 380690 h 380690"/>
                <a:gd name="connsiteX4-45" fmla="*/ 2382 w 292515"/>
                <a:gd name="connsiteY4-46" fmla="*/ 380690 h 380690"/>
                <a:gd name="connsiteX5-47" fmla="*/ 0 w 292515"/>
                <a:gd name="connsiteY5-48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2515" h="380690">
                  <a:moveTo>
                    <a:pt x="0" y="0"/>
                  </a:moveTo>
                  <a:lnTo>
                    <a:pt x="151603" y="0"/>
                  </a:lnTo>
                  <a:lnTo>
                    <a:pt x="292515" y="190345"/>
                  </a:lnTo>
                  <a:lnTo>
                    <a:pt x="151603" y="380690"/>
                  </a:lnTo>
                  <a:lnTo>
                    <a:pt x="2382" y="380690"/>
                  </a:lnTo>
                  <a:cubicBezTo>
                    <a:pt x="794" y="252206"/>
                    <a:pt x="1588" y="128484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27"/>
          <p:cNvGrpSpPr/>
          <p:nvPr/>
        </p:nvGrpSpPr>
        <p:grpSpPr bwMode="auto">
          <a:xfrm rot="10800000">
            <a:off x="1417213" y="192873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 rot="10800000">
            <a:off x="943176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71550" y="195263"/>
            <a:ext cx="19510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    加   标    题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170238" y="1176338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201" name="Freeform 7"/>
          <p:cNvSpPr/>
          <p:nvPr/>
        </p:nvSpPr>
        <p:spPr bwMode="auto">
          <a:xfrm>
            <a:off x="4592638" y="1250950"/>
            <a:ext cx="1463675" cy="1531938"/>
          </a:xfrm>
          <a:custGeom>
            <a:avLst/>
            <a:gdLst>
              <a:gd name="T0" fmla="*/ 0 w 593"/>
              <a:gd name="T1" fmla="*/ 2147483646 h 621"/>
              <a:gd name="T2" fmla="*/ 2147483646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B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Freeform 8"/>
          <p:cNvSpPr/>
          <p:nvPr/>
        </p:nvSpPr>
        <p:spPr bwMode="auto">
          <a:xfrm>
            <a:off x="3170238" y="2590800"/>
            <a:ext cx="1719262" cy="1568450"/>
          </a:xfrm>
          <a:custGeom>
            <a:avLst/>
            <a:gdLst>
              <a:gd name="T0" fmla="*/ 0 w 696"/>
              <a:gd name="T1" fmla="*/ 2147483646 h 635"/>
              <a:gd name="T2" fmla="*/ 2147483646 w 696"/>
              <a:gd name="T3" fmla="*/ 2147483646 h 635"/>
              <a:gd name="T4" fmla="*/ 2147483646 w 696"/>
              <a:gd name="T5" fmla="*/ 2147483646 h 635"/>
              <a:gd name="T6" fmla="*/ 0 w 696"/>
              <a:gd name="T7" fmla="*/ 2147483646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Freeform 9"/>
          <p:cNvSpPr>
            <a:spLocks noEditPoints="1"/>
          </p:cNvSpPr>
          <p:nvPr/>
        </p:nvSpPr>
        <p:spPr bwMode="auto">
          <a:xfrm>
            <a:off x="3486150" y="1490663"/>
            <a:ext cx="2214563" cy="2214562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2147483646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2147483646 h 897"/>
              <a:gd name="T18" fmla="*/ 2147483646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3036888" y="1042988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7" name="Freeform 13"/>
          <p:cNvSpPr/>
          <p:nvPr/>
        </p:nvSpPr>
        <p:spPr bwMode="auto">
          <a:xfrm>
            <a:off x="3167063" y="1371600"/>
            <a:ext cx="849312" cy="1227138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Freeform 14"/>
          <p:cNvSpPr/>
          <p:nvPr/>
        </p:nvSpPr>
        <p:spPr bwMode="auto">
          <a:xfrm>
            <a:off x="4824413" y="2740025"/>
            <a:ext cx="1179512" cy="1249363"/>
          </a:xfrm>
          <a:custGeom>
            <a:avLst/>
            <a:gdLst>
              <a:gd name="T0" fmla="*/ 478 w 478"/>
              <a:gd name="T1" fmla="*/ 18 h 506"/>
              <a:gd name="T2" fmla="*/ 26 w 478"/>
              <a:gd name="T3" fmla="*/ 506 h 506"/>
              <a:gd name="T4" fmla="*/ 0 w 478"/>
              <a:gd name="T5" fmla="*/ 382 h 506"/>
              <a:gd name="T6" fmla="*/ 351 w 478"/>
              <a:gd name="T7" fmla="*/ 0 h 506"/>
              <a:gd name="T8" fmla="*/ 478 w 478"/>
              <a:gd name="T9" fmla="*/ 18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8207" name="组合 28"/>
          <p:cNvGrpSpPr/>
          <p:nvPr/>
        </p:nvGrpSpPr>
        <p:grpSpPr bwMode="auto">
          <a:xfrm>
            <a:off x="1552575" y="858838"/>
            <a:ext cx="2330450" cy="695325"/>
            <a:chOff x="911779" y="2276872"/>
            <a:chExt cx="2732501" cy="815982"/>
          </a:xfrm>
        </p:grpSpPr>
        <p:sp>
          <p:nvSpPr>
            <p:cNvPr id="30" name="任意多边形 29"/>
            <p:cNvSpPr/>
            <p:nvPr/>
          </p:nvSpPr>
          <p:spPr>
            <a:xfrm flipH="1">
              <a:off x="1002987" y="2349527"/>
              <a:ext cx="2397453" cy="60174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911779" y="2276872"/>
              <a:ext cx="143327" cy="143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564241" y="3012746"/>
              <a:ext cx="80039" cy="80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208" name="组合 32"/>
          <p:cNvGrpSpPr/>
          <p:nvPr/>
        </p:nvGrpSpPr>
        <p:grpSpPr bwMode="auto">
          <a:xfrm>
            <a:off x="5284788" y="858838"/>
            <a:ext cx="2190750" cy="660400"/>
            <a:chOff x="5386838" y="2278028"/>
            <a:chExt cx="2569538" cy="774630"/>
          </a:xfrm>
        </p:grpSpPr>
        <p:sp>
          <p:nvSpPr>
            <p:cNvPr id="8233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537658" y="2348787"/>
              <a:ext cx="2271621" cy="60145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7813003" y="2278028"/>
              <a:ext cx="143373" cy="143380"/>
            </a:xfrm>
            <a:prstGeom prst="ellips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386838" y="2972587"/>
              <a:ext cx="80065" cy="80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209" name="组合 38"/>
          <p:cNvGrpSpPr/>
          <p:nvPr/>
        </p:nvGrpSpPr>
        <p:grpSpPr bwMode="auto">
          <a:xfrm>
            <a:off x="5346700" y="3573463"/>
            <a:ext cx="2128838" cy="711200"/>
            <a:chOff x="5457881" y="5461817"/>
            <a:chExt cx="2498495" cy="834318"/>
          </a:xfrm>
        </p:grpSpPr>
        <p:sp>
          <p:nvSpPr>
            <p:cNvPr id="40" name="任意多边形 39"/>
            <p:cNvSpPr/>
            <p:nvPr/>
          </p:nvSpPr>
          <p:spPr>
            <a:xfrm flipV="1">
              <a:off x="5457881" y="5461817"/>
              <a:ext cx="2351305" cy="774724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7812912" y="6152736"/>
              <a:ext cx="143464" cy="143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97008" y="5463679"/>
              <a:ext cx="80115" cy="819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210" name="组合 42"/>
          <p:cNvGrpSpPr/>
          <p:nvPr/>
        </p:nvGrpSpPr>
        <p:grpSpPr bwMode="auto">
          <a:xfrm>
            <a:off x="1543050" y="3492500"/>
            <a:ext cx="2205038" cy="792163"/>
            <a:chOff x="899542" y="5367086"/>
            <a:chExt cx="2587312" cy="929049"/>
          </a:xfrm>
        </p:grpSpPr>
        <p:sp>
          <p:nvSpPr>
            <p:cNvPr id="44" name="任意多边形 43"/>
            <p:cNvSpPr/>
            <p:nvPr/>
          </p:nvSpPr>
          <p:spPr>
            <a:xfrm flipH="1" flipV="1">
              <a:off x="1001992" y="5408046"/>
              <a:ext cx="2399177" cy="82851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899542" y="6152774"/>
              <a:ext cx="143430" cy="1433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406757" y="5367086"/>
              <a:ext cx="80097" cy="800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211" name="组合 46"/>
          <p:cNvGrpSpPr/>
          <p:nvPr/>
        </p:nvGrpSpPr>
        <p:grpSpPr bwMode="auto">
          <a:xfrm>
            <a:off x="1116013" y="1042988"/>
            <a:ext cx="1449387" cy="1227137"/>
            <a:chOff x="638632" y="2492896"/>
            <a:chExt cx="1701120" cy="1440160"/>
          </a:xfrm>
        </p:grpSpPr>
        <p:sp>
          <p:nvSpPr>
            <p:cNvPr id="48" name="圆角矩形 47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756014" y="2606543"/>
              <a:ext cx="70802" cy="1212865"/>
            </a:xfrm>
            <a:prstGeom prst="roundRect">
              <a:avLst>
                <a:gd name="adj" fmla="val 4007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6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12" name="组合 50"/>
          <p:cNvGrpSpPr/>
          <p:nvPr/>
        </p:nvGrpSpPr>
        <p:grpSpPr bwMode="auto">
          <a:xfrm>
            <a:off x="6516688" y="1042988"/>
            <a:ext cx="1450975" cy="1227137"/>
            <a:chOff x="6831320" y="2492896"/>
            <a:chExt cx="1701120" cy="1440160"/>
          </a:xfrm>
        </p:grpSpPr>
        <p:sp>
          <p:nvSpPr>
            <p:cNvPr id="52" name="圆角矩形 51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8351905" y="2606543"/>
              <a:ext cx="72587" cy="1212865"/>
            </a:xfrm>
            <a:prstGeom prst="roundRect">
              <a:avLst>
                <a:gd name="adj" fmla="val 40073"/>
              </a:avLst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3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13" name="组合 54"/>
          <p:cNvGrpSpPr/>
          <p:nvPr/>
        </p:nvGrpSpPr>
        <p:grpSpPr bwMode="auto">
          <a:xfrm>
            <a:off x="6578600" y="2913063"/>
            <a:ext cx="1449388" cy="1228725"/>
            <a:chOff x="6903328" y="4687202"/>
            <a:chExt cx="1701120" cy="1440160"/>
          </a:xfrm>
        </p:grpSpPr>
        <p:sp>
          <p:nvSpPr>
            <p:cNvPr id="56" name="圆角矩形 55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8388315" y="4802564"/>
              <a:ext cx="72665" cy="1209437"/>
            </a:xfrm>
            <a:prstGeom prst="roundRect">
              <a:avLst>
                <a:gd name="adj" fmla="val 400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0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14" name="组合 58"/>
          <p:cNvGrpSpPr/>
          <p:nvPr/>
        </p:nvGrpSpPr>
        <p:grpSpPr bwMode="auto">
          <a:xfrm>
            <a:off x="1116013" y="2913063"/>
            <a:ext cx="1449387" cy="1228725"/>
            <a:chOff x="638632" y="4687202"/>
            <a:chExt cx="1701120" cy="1440160"/>
          </a:xfrm>
        </p:grpSpPr>
        <p:sp>
          <p:nvSpPr>
            <p:cNvPr id="60" name="圆角矩形 59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756014" y="4800702"/>
              <a:ext cx="70802" cy="1211298"/>
            </a:xfrm>
            <a:prstGeom prst="roundRect">
              <a:avLst>
                <a:gd name="adj" fmla="val 400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7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 rot="10800000">
            <a:off x="1891250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燕尾形 2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 bwMode="auto">
          <a:xfrm rot="10800000">
            <a:off x="2365287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燕尾形 41"/>
            <p:cNvSpPr/>
            <p:nvPr/>
          </p:nvSpPr>
          <p:spPr>
            <a:xfrm>
              <a:off x="2863523" y="2009800"/>
              <a:ext cx="1271127" cy="529919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1083" h="605367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272348" y="481542"/>
                    <a:pt x="788813" y="465667"/>
                    <a:pt x="429103" y="5672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39325" y="196267"/>
            <a:ext cx="292515" cy="380690"/>
            <a:chOff x="2324503" y="196267"/>
            <a:chExt cx="292515" cy="3806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五边形 56"/>
            <p:cNvSpPr/>
            <p:nvPr/>
          </p:nvSpPr>
          <p:spPr bwMode="auto">
            <a:xfrm rot="10800000">
              <a:off x="2324503" y="196267"/>
              <a:ext cx="290134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147637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0 w 447296"/>
                <a:gd name="connsiteY4-10" fmla="*/ 380690 h 380690"/>
                <a:gd name="connsiteX5-11" fmla="*/ 147637 w 447296"/>
                <a:gd name="connsiteY5-12" fmla="*/ 0 h 380690"/>
                <a:gd name="connsiteX0-13" fmla="*/ 0 w 299659"/>
                <a:gd name="connsiteY0-14" fmla="*/ 0 h 380690"/>
                <a:gd name="connsiteX1-15" fmla="*/ 158747 w 299659"/>
                <a:gd name="connsiteY1-16" fmla="*/ 0 h 380690"/>
                <a:gd name="connsiteX2-17" fmla="*/ 299659 w 299659"/>
                <a:gd name="connsiteY2-18" fmla="*/ 190345 h 380690"/>
                <a:gd name="connsiteX3-19" fmla="*/ 158747 w 299659"/>
                <a:gd name="connsiteY3-20" fmla="*/ 380690 h 380690"/>
                <a:gd name="connsiteX4-21" fmla="*/ 9525 w 299659"/>
                <a:gd name="connsiteY4-22" fmla="*/ 380690 h 380690"/>
                <a:gd name="connsiteX5-23" fmla="*/ 0 w 299659"/>
                <a:gd name="connsiteY5-24" fmla="*/ 0 h 380690"/>
                <a:gd name="connsiteX0-25" fmla="*/ 0 w 297278"/>
                <a:gd name="connsiteY0-26" fmla="*/ 7144 h 380690"/>
                <a:gd name="connsiteX1-27" fmla="*/ 156366 w 297278"/>
                <a:gd name="connsiteY1-28" fmla="*/ 0 h 380690"/>
                <a:gd name="connsiteX2-29" fmla="*/ 297278 w 297278"/>
                <a:gd name="connsiteY2-30" fmla="*/ 190345 h 380690"/>
                <a:gd name="connsiteX3-31" fmla="*/ 156366 w 297278"/>
                <a:gd name="connsiteY3-32" fmla="*/ 380690 h 380690"/>
                <a:gd name="connsiteX4-33" fmla="*/ 7144 w 297278"/>
                <a:gd name="connsiteY4-34" fmla="*/ 380690 h 380690"/>
                <a:gd name="connsiteX5-35" fmla="*/ 0 w 297278"/>
                <a:gd name="connsiteY5-36" fmla="*/ 7144 h 380690"/>
                <a:gd name="connsiteX0-37" fmla="*/ 0 w 290134"/>
                <a:gd name="connsiteY0-38" fmla="*/ 0 h 383071"/>
                <a:gd name="connsiteX1-39" fmla="*/ 149222 w 290134"/>
                <a:gd name="connsiteY1-40" fmla="*/ 2381 h 383071"/>
                <a:gd name="connsiteX2-41" fmla="*/ 290134 w 290134"/>
                <a:gd name="connsiteY2-42" fmla="*/ 192726 h 383071"/>
                <a:gd name="connsiteX3-43" fmla="*/ 149222 w 290134"/>
                <a:gd name="connsiteY3-44" fmla="*/ 383071 h 383071"/>
                <a:gd name="connsiteX4-45" fmla="*/ 0 w 290134"/>
                <a:gd name="connsiteY4-46" fmla="*/ 383071 h 383071"/>
                <a:gd name="connsiteX5-47" fmla="*/ 0 w 290134"/>
                <a:gd name="connsiteY5-48" fmla="*/ 0 h 383071"/>
                <a:gd name="connsiteX0-49" fmla="*/ 0 w 290134"/>
                <a:gd name="connsiteY0-50" fmla="*/ 0 h 380690"/>
                <a:gd name="connsiteX1-51" fmla="*/ 149222 w 290134"/>
                <a:gd name="connsiteY1-52" fmla="*/ 0 h 380690"/>
                <a:gd name="connsiteX2-53" fmla="*/ 290134 w 290134"/>
                <a:gd name="connsiteY2-54" fmla="*/ 190345 h 380690"/>
                <a:gd name="connsiteX3-55" fmla="*/ 149222 w 290134"/>
                <a:gd name="connsiteY3-56" fmla="*/ 380690 h 380690"/>
                <a:gd name="connsiteX4-57" fmla="*/ 0 w 290134"/>
                <a:gd name="connsiteY4-58" fmla="*/ 380690 h 380690"/>
                <a:gd name="connsiteX5-59" fmla="*/ 0 w 290134"/>
                <a:gd name="connsiteY5-60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0134" h="380690">
                  <a:moveTo>
                    <a:pt x="0" y="0"/>
                  </a:moveTo>
                  <a:lnTo>
                    <a:pt x="149222" y="0"/>
                  </a:lnTo>
                  <a:lnTo>
                    <a:pt x="290134" y="190345"/>
                  </a:lnTo>
                  <a:lnTo>
                    <a:pt x="149222" y="380690"/>
                  </a:lnTo>
                  <a:lnTo>
                    <a:pt x="0" y="380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五边形 57"/>
            <p:cNvSpPr/>
            <p:nvPr/>
          </p:nvSpPr>
          <p:spPr bwMode="auto">
            <a:xfrm rot="10800000">
              <a:off x="2324503" y="196267"/>
              <a:ext cx="292515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0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157163 w 447296"/>
                <a:gd name="connsiteY4-10" fmla="*/ 380690 h 380690"/>
                <a:gd name="connsiteX5-11" fmla="*/ 0 w 447296"/>
                <a:gd name="connsiteY5-12" fmla="*/ 0 h 380690"/>
                <a:gd name="connsiteX0-13" fmla="*/ 0 w 294896"/>
                <a:gd name="connsiteY0-14" fmla="*/ 0 h 385453"/>
                <a:gd name="connsiteX1-15" fmla="*/ 153984 w 294896"/>
                <a:gd name="connsiteY1-16" fmla="*/ 4763 h 385453"/>
                <a:gd name="connsiteX2-17" fmla="*/ 294896 w 294896"/>
                <a:gd name="connsiteY2-18" fmla="*/ 195108 h 385453"/>
                <a:gd name="connsiteX3-19" fmla="*/ 153984 w 294896"/>
                <a:gd name="connsiteY3-20" fmla="*/ 385453 h 385453"/>
                <a:gd name="connsiteX4-21" fmla="*/ 4763 w 294896"/>
                <a:gd name="connsiteY4-22" fmla="*/ 385453 h 385453"/>
                <a:gd name="connsiteX5-23" fmla="*/ 0 w 294896"/>
                <a:gd name="connsiteY5-24" fmla="*/ 0 h 385453"/>
                <a:gd name="connsiteX0-25" fmla="*/ 0 w 292515"/>
                <a:gd name="connsiteY0-26" fmla="*/ 0 h 380690"/>
                <a:gd name="connsiteX1-27" fmla="*/ 151603 w 292515"/>
                <a:gd name="connsiteY1-28" fmla="*/ 0 h 380690"/>
                <a:gd name="connsiteX2-29" fmla="*/ 292515 w 292515"/>
                <a:gd name="connsiteY2-30" fmla="*/ 190345 h 380690"/>
                <a:gd name="connsiteX3-31" fmla="*/ 151603 w 292515"/>
                <a:gd name="connsiteY3-32" fmla="*/ 380690 h 380690"/>
                <a:gd name="connsiteX4-33" fmla="*/ 2382 w 292515"/>
                <a:gd name="connsiteY4-34" fmla="*/ 380690 h 380690"/>
                <a:gd name="connsiteX5-35" fmla="*/ 0 w 292515"/>
                <a:gd name="connsiteY5-36" fmla="*/ 0 h 380690"/>
                <a:gd name="connsiteX0-37" fmla="*/ 0 w 292515"/>
                <a:gd name="connsiteY0-38" fmla="*/ 0 h 380690"/>
                <a:gd name="connsiteX1-39" fmla="*/ 151603 w 292515"/>
                <a:gd name="connsiteY1-40" fmla="*/ 0 h 380690"/>
                <a:gd name="connsiteX2-41" fmla="*/ 292515 w 292515"/>
                <a:gd name="connsiteY2-42" fmla="*/ 190345 h 380690"/>
                <a:gd name="connsiteX3-43" fmla="*/ 151603 w 292515"/>
                <a:gd name="connsiteY3-44" fmla="*/ 380690 h 380690"/>
                <a:gd name="connsiteX4-45" fmla="*/ 2382 w 292515"/>
                <a:gd name="connsiteY4-46" fmla="*/ 380690 h 380690"/>
                <a:gd name="connsiteX5-47" fmla="*/ 0 w 292515"/>
                <a:gd name="connsiteY5-48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2515" h="380690">
                  <a:moveTo>
                    <a:pt x="0" y="0"/>
                  </a:moveTo>
                  <a:lnTo>
                    <a:pt x="151603" y="0"/>
                  </a:lnTo>
                  <a:lnTo>
                    <a:pt x="292515" y="190345"/>
                  </a:lnTo>
                  <a:lnTo>
                    <a:pt x="151603" y="380690"/>
                  </a:lnTo>
                  <a:lnTo>
                    <a:pt x="2382" y="380690"/>
                  </a:lnTo>
                  <a:cubicBezTo>
                    <a:pt x="794" y="252206"/>
                    <a:pt x="1588" y="128484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27"/>
          <p:cNvGrpSpPr/>
          <p:nvPr/>
        </p:nvGrpSpPr>
        <p:grpSpPr bwMode="auto">
          <a:xfrm rot="10800000">
            <a:off x="1417213" y="192873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 rot="10800000">
            <a:off x="943176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71550" y="195263"/>
            <a:ext cx="19510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    加   标    题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4" name="组合 21"/>
          <p:cNvGrpSpPr/>
          <p:nvPr/>
        </p:nvGrpSpPr>
        <p:grpSpPr bwMode="auto">
          <a:xfrm>
            <a:off x="1271588" y="842963"/>
            <a:ext cx="6600825" cy="3457575"/>
            <a:chOff x="1066800" y="1700213"/>
            <a:chExt cx="7010400" cy="3671887"/>
          </a:xfrm>
        </p:grpSpPr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1066800" y="1919380"/>
              <a:ext cx="7010400" cy="3452720"/>
            </a:xfrm>
            <a:custGeom>
              <a:avLst/>
              <a:gdLst>
                <a:gd name="connsiteX0" fmla="*/ 0 w 6563556"/>
                <a:gd name="connsiteY0" fmla="*/ 113077 h 3243742"/>
                <a:gd name="connsiteX1" fmla="*/ 33120 w 6563556"/>
                <a:gd name="connsiteY1" fmla="*/ 33120 h 3243742"/>
                <a:gd name="connsiteX2" fmla="*/ 113078 w 6563556"/>
                <a:gd name="connsiteY2" fmla="*/ 1 h 3243742"/>
                <a:gd name="connsiteX3" fmla="*/ 6450479 w 6563556"/>
                <a:gd name="connsiteY3" fmla="*/ 0 h 3243742"/>
                <a:gd name="connsiteX4" fmla="*/ 6530436 w 6563556"/>
                <a:gd name="connsiteY4" fmla="*/ 33120 h 3243742"/>
                <a:gd name="connsiteX5" fmla="*/ 6563555 w 6563556"/>
                <a:gd name="connsiteY5" fmla="*/ 113078 h 3243742"/>
                <a:gd name="connsiteX6" fmla="*/ 6563556 w 6563556"/>
                <a:gd name="connsiteY6" fmla="*/ 3130665 h 3243742"/>
                <a:gd name="connsiteX7" fmla="*/ 6530436 w 6563556"/>
                <a:gd name="connsiteY7" fmla="*/ 3210623 h 3243742"/>
                <a:gd name="connsiteX8" fmla="*/ 6450478 w 6563556"/>
                <a:gd name="connsiteY8" fmla="*/ 3243742 h 3243742"/>
                <a:gd name="connsiteX9" fmla="*/ 113077 w 6563556"/>
                <a:gd name="connsiteY9" fmla="*/ 3243742 h 3243742"/>
                <a:gd name="connsiteX10" fmla="*/ 33119 w 6563556"/>
                <a:gd name="connsiteY10" fmla="*/ 3210622 h 3243742"/>
                <a:gd name="connsiteX11" fmla="*/ 0 w 6563556"/>
                <a:gd name="connsiteY11" fmla="*/ 3130664 h 3243742"/>
                <a:gd name="connsiteX12" fmla="*/ 0 w 6563556"/>
                <a:gd name="connsiteY12" fmla="*/ 113077 h 3243742"/>
                <a:gd name="connsiteX0-1" fmla="*/ 242964 w 6806520"/>
                <a:gd name="connsiteY0-2" fmla="*/ 113077 h 3243742"/>
                <a:gd name="connsiteX1-3" fmla="*/ 276084 w 6806520"/>
                <a:gd name="connsiteY1-4" fmla="*/ 33120 h 3243742"/>
                <a:gd name="connsiteX2-5" fmla="*/ 356042 w 6806520"/>
                <a:gd name="connsiteY2-6" fmla="*/ 1 h 3243742"/>
                <a:gd name="connsiteX3-7" fmla="*/ 2412334 w 6806520"/>
                <a:gd name="connsiteY3-8" fmla="*/ 5891 h 3243742"/>
                <a:gd name="connsiteX4-9" fmla="*/ 6693443 w 6806520"/>
                <a:gd name="connsiteY4-10" fmla="*/ 0 h 3243742"/>
                <a:gd name="connsiteX5-11" fmla="*/ 6773400 w 6806520"/>
                <a:gd name="connsiteY5-12" fmla="*/ 33120 h 3243742"/>
                <a:gd name="connsiteX6-13" fmla="*/ 6806519 w 6806520"/>
                <a:gd name="connsiteY6-14" fmla="*/ 113078 h 3243742"/>
                <a:gd name="connsiteX7-15" fmla="*/ 6806520 w 6806520"/>
                <a:gd name="connsiteY7-16" fmla="*/ 3130665 h 3243742"/>
                <a:gd name="connsiteX8-17" fmla="*/ 6773400 w 6806520"/>
                <a:gd name="connsiteY8-18" fmla="*/ 3210623 h 3243742"/>
                <a:gd name="connsiteX9-19" fmla="*/ 6693442 w 6806520"/>
                <a:gd name="connsiteY9-20" fmla="*/ 3243742 h 3243742"/>
                <a:gd name="connsiteX10-21" fmla="*/ 356041 w 6806520"/>
                <a:gd name="connsiteY10-22" fmla="*/ 3243742 h 3243742"/>
                <a:gd name="connsiteX11-23" fmla="*/ 276083 w 6806520"/>
                <a:gd name="connsiteY11-24" fmla="*/ 3210622 h 3243742"/>
                <a:gd name="connsiteX12-25" fmla="*/ 242964 w 6806520"/>
                <a:gd name="connsiteY12-26" fmla="*/ 3130664 h 3243742"/>
                <a:gd name="connsiteX13" fmla="*/ 242964 w 6806520"/>
                <a:gd name="connsiteY13" fmla="*/ 113077 h 3243742"/>
                <a:gd name="connsiteX0-27" fmla="*/ 0 w 6563556"/>
                <a:gd name="connsiteY0-28" fmla="*/ 124163 h 3254828"/>
                <a:gd name="connsiteX1-29" fmla="*/ 33120 w 6563556"/>
                <a:gd name="connsiteY1-30" fmla="*/ 44206 h 3254828"/>
                <a:gd name="connsiteX2-31" fmla="*/ 113078 w 6563556"/>
                <a:gd name="connsiteY2-32" fmla="*/ 11087 h 3254828"/>
                <a:gd name="connsiteX3-33" fmla="*/ 2169370 w 6563556"/>
                <a:gd name="connsiteY3-34" fmla="*/ 16977 h 3254828"/>
                <a:gd name="connsiteX4-35" fmla="*/ 6450479 w 6563556"/>
                <a:gd name="connsiteY4-36" fmla="*/ 11086 h 3254828"/>
                <a:gd name="connsiteX5-37" fmla="*/ 6530436 w 6563556"/>
                <a:gd name="connsiteY5-38" fmla="*/ 44206 h 3254828"/>
                <a:gd name="connsiteX6-39" fmla="*/ 6563555 w 6563556"/>
                <a:gd name="connsiteY6-40" fmla="*/ 124164 h 3254828"/>
                <a:gd name="connsiteX7-41" fmla="*/ 6563556 w 6563556"/>
                <a:gd name="connsiteY7-42" fmla="*/ 3141751 h 3254828"/>
                <a:gd name="connsiteX8-43" fmla="*/ 6530436 w 6563556"/>
                <a:gd name="connsiteY8-44" fmla="*/ 3221709 h 3254828"/>
                <a:gd name="connsiteX9-45" fmla="*/ 6450478 w 6563556"/>
                <a:gd name="connsiteY9-46" fmla="*/ 3254828 h 3254828"/>
                <a:gd name="connsiteX10-47" fmla="*/ 113077 w 6563556"/>
                <a:gd name="connsiteY10-48" fmla="*/ 3254828 h 3254828"/>
                <a:gd name="connsiteX11-49" fmla="*/ 33119 w 6563556"/>
                <a:gd name="connsiteY11-50" fmla="*/ 3221708 h 3254828"/>
                <a:gd name="connsiteX12-51" fmla="*/ 0 w 6563556"/>
                <a:gd name="connsiteY12-52" fmla="*/ 3141750 h 3254828"/>
                <a:gd name="connsiteX13-53" fmla="*/ 0 w 6563556"/>
                <a:gd name="connsiteY13-54" fmla="*/ 124163 h 3254828"/>
                <a:gd name="connsiteX0-55" fmla="*/ 0 w 6563556"/>
                <a:gd name="connsiteY0-56" fmla="*/ 124163 h 3254828"/>
                <a:gd name="connsiteX1-57" fmla="*/ 33120 w 6563556"/>
                <a:gd name="connsiteY1-58" fmla="*/ 44206 h 3254828"/>
                <a:gd name="connsiteX2-59" fmla="*/ 113078 w 6563556"/>
                <a:gd name="connsiteY2-60" fmla="*/ 11087 h 3254828"/>
                <a:gd name="connsiteX3-61" fmla="*/ 2169370 w 6563556"/>
                <a:gd name="connsiteY3-62" fmla="*/ 16977 h 3254828"/>
                <a:gd name="connsiteX4-63" fmla="*/ 4439234 w 6563556"/>
                <a:gd name="connsiteY4-64" fmla="*/ 27734 h 3254828"/>
                <a:gd name="connsiteX5-65" fmla="*/ 6450479 w 6563556"/>
                <a:gd name="connsiteY5-66" fmla="*/ 11086 h 3254828"/>
                <a:gd name="connsiteX6-67" fmla="*/ 6530436 w 6563556"/>
                <a:gd name="connsiteY6-68" fmla="*/ 44206 h 3254828"/>
                <a:gd name="connsiteX7-69" fmla="*/ 6563555 w 6563556"/>
                <a:gd name="connsiteY7-70" fmla="*/ 124164 h 3254828"/>
                <a:gd name="connsiteX8-71" fmla="*/ 6563556 w 6563556"/>
                <a:gd name="connsiteY8-72" fmla="*/ 3141751 h 3254828"/>
                <a:gd name="connsiteX9-73" fmla="*/ 6530436 w 6563556"/>
                <a:gd name="connsiteY9-74" fmla="*/ 3221709 h 3254828"/>
                <a:gd name="connsiteX10-75" fmla="*/ 6450478 w 6563556"/>
                <a:gd name="connsiteY10-76" fmla="*/ 3254828 h 3254828"/>
                <a:gd name="connsiteX11-77" fmla="*/ 113077 w 6563556"/>
                <a:gd name="connsiteY11-78" fmla="*/ 3254828 h 3254828"/>
                <a:gd name="connsiteX12-79" fmla="*/ 33119 w 6563556"/>
                <a:gd name="connsiteY12-80" fmla="*/ 3221708 h 3254828"/>
                <a:gd name="connsiteX13-81" fmla="*/ 0 w 6563556"/>
                <a:gd name="connsiteY13-82" fmla="*/ 3141750 h 3254828"/>
                <a:gd name="connsiteX14" fmla="*/ 0 w 6563556"/>
                <a:gd name="connsiteY14" fmla="*/ 124163 h 3254828"/>
                <a:gd name="connsiteX0-83" fmla="*/ 2169370 w 6563556"/>
                <a:gd name="connsiteY0-84" fmla="*/ 16977 h 3254828"/>
                <a:gd name="connsiteX1-85" fmla="*/ 4439234 w 6563556"/>
                <a:gd name="connsiteY1-86" fmla="*/ 27734 h 3254828"/>
                <a:gd name="connsiteX2-87" fmla="*/ 6450479 w 6563556"/>
                <a:gd name="connsiteY2-88" fmla="*/ 11086 h 3254828"/>
                <a:gd name="connsiteX3-89" fmla="*/ 6530436 w 6563556"/>
                <a:gd name="connsiteY3-90" fmla="*/ 44206 h 3254828"/>
                <a:gd name="connsiteX4-91" fmla="*/ 6563555 w 6563556"/>
                <a:gd name="connsiteY4-92" fmla="*/ 124164 h 3254828"/>
                <a:gd name="connsiteX5-93" fmla="*/ 6563556 w 6563556"/>
                <a:gd name="connsiteY5-94" fmla="*/ 3141751 h 3254828"/>
                <a:gd name="connsiteX6-95" fmla="*/ 6530436 w 6563556"/>
                <a:gd name="connsiteY6-96" fmla="*/ 3221709 h 3254828"/>
                <a:gd name="connsiteX7-97" fmla="*/ 6450478 w 6563556"/>
                <a:gd name="connsiteY7-98" fmla="*/ 3254828 h 3254828"/>
                <a:gd name="connsiteX8-99" fmla="*/ 113077 w 6563556"/>
                <a:gd name="connsiteY8-100" fmla="*/ 3254828 h 3254828"/>
                <a:gd name="connsiteX9-101" fmla="*/ 33119 w 6563556"/>
                <a:gd name="connsiteY9-102" fmla="*/ 3221708 h 3254828"/>
                <a:gd name="connsiteX10-103" fmla="*/ 0 w 6563556"/>
                <a:gd name="connsiteY10-104" fmla="*/ 3141750 h 3254828"/>
                <a:gd name="connsiteX11-105" fmla="*/ 0 w 6563556"/>
                <a:gd name="connsiteY11-106" fmla="*/ 124163 h 3254828"/>
                <a:gd name="connsiteX12-107" fmla="*/ 33120 w 6563556"/>
                <a:gd name="connsiteY12-108" fmla="*/ 44206 h 3254828"/>
                <a:gd name="connsiteX13-109" fmla="*/ 113078 w 6563556"/>
                <a:gd name="connsiteY13-110" fmla="*/ 11087 h 3254828"/>
                <a:gd name="connsiteX14-111" fmla="*/ 2260810 w 6563556"/>
                <a:gd name="connsiteY14-112" fmla="*/ 108417 h 3254828"/>
                <a:gd name="connsiteX0-113" fmla="*/ 2169370 w 6563556"/>
                <a:gd name="connsiteY0-114" fmla="*/ 16977 h 3254828"/>
                <a:gd name="connsiteX1-115" fmla="*/ 4439234 w 6563556"/>
                <a:gd name="connsiteY1-116" fmla="*/ 27734 h 3254828"/>
                <a:gd name="connsiteX2-117" fmla="*/ 6450479 w 6563556"/>
                <a:gd name="connsiteY2-118" fmla="*/ 11086 h 3254828"/>
                <a:gd name="connsiteX3-119" fmla="*/ 6530436 w 6563556"/>
                <a:gd name="connsiteY3-120" fmla="*/ 44206 h 3254828"/>
                <a:gd name="connsiteX4-121" fmla="*/ 6563555 w 6563556"/>
                <a:gd name="connsiteY4-122" fmla="*/ 124164 h 3254828"/>
                <a:gd name="connsiteX5-123" fmla="*/ 6563556 w 6563556"/>
                <a:gd name="connsiteY5-124" fmla="*/ 3141751 h 3254828"/>
                <a:gd name="connsiteX6-125" fmla="*/ 6530436 w 6563556"/>
                <a:gd name="connsiteY6-126" fmla="*/ 3221709 h 3254828"/>
                <a:gd name="connsiteX7-127" fmla="*/ 6450478 w 6563556"/>
                <a:gd name="connsiteY7-128" fmla="*/ 3254828 h 3254828"/>
                <a:gd name="connsiteX8-129" fmla="*/ 113077 w 6563556"/>
                <a:gd name="connsiteY8-130" fmla="*/ 3254828 h 3254828"/>
                <a:gd name="connsiteX9-131" fmla="*/ 33119 w 6563556"/>
                <a:gd name="connsiteY9-132" fmla="*/ 3221708 h 3254828"/>
                <a:gd name="connsiteX10-133" fmla="*/ 0 w 6563556"/>
                <a:gd name="connsiteY10-134" fmla="*/ 3141750 h 3254828"/>
                <a:gd name="connsiteX11-135" fmla="*/ 0 w 6563556"/>
                <a:gd name="connsiteY11-136" fmla="*/ 124163 h 3254828"/>
                <a:gd name="connsiteX12-137" fmla="*/ 33120 w 6563556"/>
                <a:gd name="connsiteY12-138" fmla="*/ 44206 h 3254828"/>
                <a:gd name="connsiteX13-139" fmla="*/ 113078 w 6563556"/>
                <a:gd name="connsiteY13-140" fmla="*/ 11087 h 3254828"/>
                <a:gd name="connsiteX14-141" fmla="*/ 2185506 w 6563556"/>
                <a:gd name="connsiteY14-142" fmla="*/ 22356 h 3254828"/>
                <a:gd name="connsiteX0-143" fmla="*/ 2169370 w 6563556"/>
                <a:gd name="connsiteY0-144" fmla="*/ 16977 h 3254828"/>
                <a:gd name="connsiteX1-145" fmla="*/ 4439234 w 6563556"/>
                <a:gd name="connsiteY1-146" fmla="*/ 27734 h 3254828"/>
                <a:gd name="connsiteX2-147" fmla="*/ 6450479 w 6563556"/>
                <a:gd name="connsiteY2-148" fmla="*/ 11086 h 3254828"/>
                <a:gd name="connsiteX3-149" fmla="*/ 6530436 w 6563556"/>
                <a:gd name="connsiteY3-150" fmla="*/ 44206 h 3254828"/>
                <a:gd name="connsiteX4-151" fmla="*/ 6563555 w 6563556"/>
                <a:gd name="connsiteY4-152" fmla="*/ 124164 h 3254828"/>
                <a:gd name="connsiteX5-153" fmla="*/ 6563556 w 6563556"/>
                <a:gd name="connsiteY5-154" fmla="*/ 3141751 h 3254828"/>
                <a:gd name="connsiteX6-155" fmla="*/ 6530436 w 6563556"/>
                <a:gd name="connsiteY6-156" fmla="*/ 3221709 h 3254828"/>
                <a:gd name="connsiteX7-157" fmla="*/ 6450478 w 6563556"/>
                <a:gd name="connsiteY7-158" fmla="*/ 3254828 h 3254828"/>
                <a:gd name="connsiteX8-159" fmla="*/ 113077 w 6563556"/>
                <a:gd name="connsiteY8-160" fmla="*/ 3254828 h 3254828"/>
                <a:gd name="connsiteX9-161" fmla="*/ 33119 w 6563556"/>
                <a:gd name="connsiteY9-162" fmla="*/ 3221708 h 3254828"/>
                <a:gd name="connsiteX10-163" fmla="*/ 0 w 6563556"/>
                <a:gd name="connsiteY10-164" fmla="*/ 3141750 h 3254828"/>
                <a:gd name="connsiteX11-165" fmla="*/ 0 w 6563556"/>
                <a:gd name="connsiteY11-166" fmla="*/ 124163 h 3254828"/>
                <a:gd name="connsiteX12-167" fmla="*/ 33120 w 6563556"/>
                <a:gd name="connsiteY12-168" fmla="*/ 44206 h 3254828"/>
                <a:gd name="connsiteX13-169" fmla="*/ 113078 w 6563556"/>
                <a:gd name="connsiteY13-170" fmla="*/ 11087 h 3254828"/>
                <a:gd name="connsiteX14-171" fmla="*/ 2185506 w 6563556"/>
                <a:gd name="connsiteY14-172" fmla="*/ 308090 h 3254828"/>
                <a:gd name="connsiteX0-173" fmla="*/ 3740974 w 6563556"/>
                <a:gd name="connsiteY0-174" fmla="*/ 731339 h 3254828"/>
                <a:gd name="connsiteX1-175" fmla="*/ 4439234 w 6563556"/>
                <a:gd name="connsiteY1-176" fmla="*/ 27734 h 3254828"/>
                <a:gd name="connsiteX2-177" fmla="*/ 6450479 w 6563556"/>
                <a:gd name="connsiteY2-178" fmla="*/ 11086 h 3254828"/>
                <a:gd name="connsiteX3-179" fmla="*/ 6530436 w 6563556"/>
                <a:gd name="connsiteY3-180" fmla="*/ 44206 h 3254828"/>
                <a:gd name="connsiteX4-181" fmla="*/ 6563555 w 6563556"/>
                <a:gd name="connsiteY4-182" fmla="*/ 124164 h 3254828"/>
                <a:gd name="connsiteX5-183" fmla="*/ 6563556 w 6563556"/>
                <a:gd name="connsiteY5-184" fmla="*/ 3141751 h 3254828"/>
                <a:gd name="connsiteX6-185" fmla="*/ 6530436 w 6563556"/>
                <a:gd name="connsiteY6-186" fmla="*/ 3221709 h 3254828"/>
                <a:gd name="connsiteX7-187" fmla="*/ 6450478 w 6563556"/>
                <a:gd name="connsiteY7-188" fmla="*/ 3254828 h 3254828"/>
                <a:gd name="connsiteX8-189" fmla="*/ 113077 w 6563556"/>
                <a:gd name="connsiteY8-190" fmla="*/ 3254828 h 3254828"/>
                <a:gd name="connsiteX9-191" fmla="*/ 33119 w 6563556"/>
                <a:gd name="connsiteY9-192" fmla="*/ 3221708 h 3254828"/>
                <a:gd name="connsiteX10-193" fmla="*/ 0 w 6563556"/>
                <a:gd name="connsiteY10-194" fmla="*/ 3141750 h 3254828"/>
                <a:gd name="connsiteX11-195" fmla="*/ 0 w 6563556"/>
                <a:gd name="connsiteY11-196" fmla="*/ 124163 h 3254828"/>
                <a:gd name="connsiteX12-197" fmla="*/ 33120 w 6563556"/>
                <a:gd name="connsiteY12-198" fmla="*/ 44206 h 3254828"/>
                <a:gd name="connsiteX13-199" fmla="*/ 113078 w 6563556"/>
                <a:gd name="connsiteY13-200" fmla="*/ 11087 h 3254828"/>
                <a:gd name="connsiteX14-201" fmla="*/ 2185506 w 6563556"/>
                <a:gd name="connsiteY14-202" fmla="*/ 308090 h 3254828"/>
                <a:gd name="connsiteX0-203" fmla="*/ 4439234 w 6563556"/>
                <a:gd name="connsiteY0-204" fmla="*/ 27734 h 3254828"/>
                <a:gd name="connsiteX1-205" fmla="*/ 6450479 w 6563556"/>
                <a:gd name="connsiteY1-206" fmla="*/ 11086 h 3254828"/>
                <a:gd name="connsiteX2-207" fmla="*/ 6530436 w 6563556"/>
                <a:gd name="connsiteY2-208" fmla="*/ 44206 h 3254828"/>
                <a:gd name="connsiteX3-209" fmla="*/ 6563555 w 6563556"/>
                <a:gd name="connsiteY3-210" fmla="*/ 124164 h 3254828"/>
                <a:gd name="connsiteX4-211" fmla="*/ 6563556 w 6563556"/>
                <a:gd name="connsiteY4-212" fmla="*/ 3141751 h 3254828"/>
                <a:gd name="connsiteX5-213" fmla="*/ 6530436 w 6563556"/>
                <a:gd name="connsiteY5-214" fmla="*/ 3221709 h 3254828"/>
                <a:gd name="connsiteX6-215" fmla="*/ 6450478 w 6563556"/>
                <a:gd name="connsiteY6-216" fmla="*/ 3254828 h 3254828"/>
                <a:gd name="connsiteX7-217" fmla="*/ 113077 w 6563556"/>
                <a:gd name="connsiteY7-218" fmla="*/ 3254828 h 3254828"/>
                <a:gd name="connsiteX8-219" fmla="*/ 33119 w 6563556"/>
                <a:gd name="connsiteY8-220" fmla="*/ 3221708 h 3254828"/>
                <a:gd name="connsiteX9-221" fmla="*/ 0 w 6563556"/>
                <a:gd name="connsiteY9-222" fmla="*/ 3141750 h 3254828"/>
                <a:gd name="connsiteX10-223" fmla="*/ 0 w 6563556"/>
                <a:gd name="connsiteY10-224" fmla="*/ 124163 h 3254828"/>
                <a:gd name="connsiteX11-225" fmla="*/ 33120 w 6563556"/>
                <a:gd name="connsiteY11-226" fmla="*/ 44206 h 3254828"/>
                <a:gd name="connsiteX12-227" fmla="*/ 113078 w 6563556"/>
                <a:gd name="connsiteY12-228" fmla="*/ 11087 h 3254828"/>
                <a:gd name="connsiteX13-229" fmla="*/ 2185506 w 6563556"/>
                <a:gd name="connsiteY13-230" fmla="*/ 308090 h 3254828"/>
                <a:gd name="connsiteX0-231" fmla="*/ 4439234 w 6563556"/>
                <a:gd name="connsiteY0-232" fmla="*/ 27734 h 3254828"/>
                <a:gd name="connsiteX1-233" fmla="*/ 6450479 w 6563556"/>
                <a:gd name="connsiteY1-234" fmla="*/ 11086 h 3254828"/>
                <a:gd name="connsiteX2-235" fmla="*/ 6530436 w 6563556"/>
                <a:gd name="connsiteY2-236" fmla="*/ 44206 h 3254828"/>
                <a:gd name="connsiteX3-237" fmla="*/ 6563555 w 6563556"/>
                <a:gd name="connsiteY3-238" fmla="*/ 124164 h 3254828"/>
                <a:gd name="connsiteX4-239" fmla="*/ 6563556 w 6563556"/>
                <a:gd name="connsiteY4-240" fmla="*/ 3141751 h 3254828"/>
                <a:gd name="connsiteX5-241" fmla="*/ 6530436 w 6563556"/>
                <a:gd name="connsiteY5-242" fmla="*/ 3221709 h 3254828"/>
                <a:gd name="connsiteX6-243" fmla="*/ 6450478 w 6563556"/>
                <a:gd name="connsiteY6-244" fmla="*/ 3254828 h 3254828"/>
                <a:gd name="connsiteX7-245" fmla="*/ 113077 w 6563556"/>
                <a:gd name="connsiteY7-246" fmla="*/ 3254828 h 3254828"/>
                <a:gd name="connsiteX8-247" fmla="*/ 33119 w 6563556"/>
                <a:gd name="connsiteY8-248" fmla="*/ 3221708 h 3254828"/>
                <a:gd name="connsiteX9-249" fmla="*/ 0 w 6563556"/>
                <a:gd name="connsiteY9-250" fmla="*/ 3141750 h 3254828"/>
                <a:gd name="connsiteX10-251" fmla="*/ 0 w 6563556"/>
                <a:gd name="connsiteY10-252" fmla="*/ 124163 h 3254828"/>
                <a:gd name="connsiteX11-253" fmla="*/ 33120 w 6563556"/>
                <a:gd name="connsiteY11-254" fmla="*/ 44206 h 3254828"/>
                <a:gd name="connsiteX12-255" fmla="*/ 113078 w 6563556"/>
                <a:gd name="connsiteY12-256" fmla="*/ 11087 h 3254828"/>
                <a:gd name="connsiteX13-257" fmla="*/ 2192069 w 6563556"/>
                <a:gd name="connsiteY13-258" fmla="*/ 6713 h 3254828"/>
                <a:gd name="connsiteX0-259" fmla="*/ 4449992 w 6563556"/>
                <a:gd name="connsiteY0-260" fmla="*/ 6219 h 3254828"/>
                <a:gd name="connsiteX1-261" fmla="*/ 6450479 w 6563556"/>
                <a:gd name="connsiteY1-262" fmla="*/ 11086 h 3254828"/>
                <a:gd name="connsiteX2-263" fmla="*/ 6530436 w 6563556"/>
                <a:gd name="connsiteY2-264" fmla="*/ 44206 h 3254828"/>
                <a:gd name="connsiteX3-265" fmla="*/ 6563555 w 6563556"/>
                <a:gd name="connsiteY3-266" fmla="*/ 124164 h 3254828"/>
                <a:gd name="connsiteX4-267" fmla="*/ 6563556 w 6563556"/>
                <a:gd name="connsiteY4-268" fmla="*/ 3141751 h 3254828"/>
                <a:gd name="connsiteX5-269" fmla="*/ 6530436 w 6563556"/>
                <a:gd name="connsiteY5-270" fmla="*/ 3221709 h 3254828"/>
                <a:gd name="connsiteX6-271" fmla="*/ 6450478 w 6563556"/>
                <a:gd name="connsiteY6-272" fmla="*/ 3254828 h 3254828"/>
                <a:gd name="connsiteX7-273" fmla="*/ 113077 w 6563556"/>
                <a:gd name="connsiteY7-274" fmla="*/ 3254828 h 3254828"/>
                <a:gd name="connsiteX8-275" fmla="*/ 33119 w 6563556"/>
                <a:gd name="connsiteY8-276" fmla="*/ 3221708 h 3254828"/>
                <a:gd name="connsiteX9-277" fmla="*/ 0 w 6563556"/>
                <a:gd name="connsiteY9-278" fmla="*/ 3141750 h 3254828"/>
                <a:gd name="connsiteX10-279" fmla="*/ 0 w 6563556"/>
                <a:gd name="connsiteY10-280" fmla="*/ 124163 h 3254828"/>
                <a:gd name="connsiteX11-281" fmla="*/ 33120 w 6563556"/>
                <a:gd name="connsiteY11-282" fmla="*/ 44206 h 3254828"/>
                <a:gd name="connsiteX12-283" fmla="*/ 113078 w 6563556"/>
                <a:gd name="connsiteY12-284" fmla="*/ 11087 h 3254828"/>
                <a:gd name="connsiteX13-285" fmla="*/ 2192069 w 6563556"/>
                <a:gd name="connsiteY13-286" fmla="*/ 6713 h 32548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53" y="connsiteY13-54"/>
                </a:cxn>
              </a:cxnLst>
              <a:rect l="l" t="t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066800" y="1919380"/>
              <a:ext cx="7010400" cy="3452720"/>
            </a:xfrm>
            <a:custGeom>
              <a:avLst/>
              <a:gdLst>
                <a:gd name="T0" fmla="*/ 5791817 w 6563556"/>
                <a:gd name="T1" fmla="*/ 7875 h 3254828"/>
                <a:gd name="T2" fmla="*/ 8395520 w 6563556"/>
                <a:gd name="T3" fmla="*/ 14036 h 3254828"/>
                <a:gd name="T4" fmla="*/ 8499588 w 6563556"/>
                <a:gd name="T5" fmla="*/ 55969 h 3254828"/>
                <a:gd name="T6" fmla="*/ 8542693 w 6563556"/>
                <a:gd name="T7" fmla="*/ 157205 h 3254828"/>
                <a:gd name="T8" fmla="*/ 8542694 w 6563556"/>
                <a:gd name="T9" fmla="*/ 3977809 h 3254828"/>
                <a:gd name="T10" fmla="*/ 8499588 w 6563556"/>
                <a:gd name="T11" fmla="*/ 4079045 h 3254828"/>
                <a:gd name="T12" fmla="*/ 8395519 w 6563556"/>
                <a:gd name="T13" fmla="*/ 4120978 h 3254828"/>
                <a:gd name="T14" fmla="*/ 147174 w 6563556"/>
                <a:gd name="T15" fmla="*/ 4120978 h 3254828"/>
                <a:gd name="T16" fmla="*/ 43104 w 6563556"/>
                <a:gd name="T17" fmla="*/ 4079044 h 3254828"/>
                <a:gd name="T18" fmla="*/ 0 w 6563556"/>
                <a:gd name="T19" fmla="*/ 3977808 h 3254828"/>
                <a:gd name="T20" fmla="*/ 0 w 6563556"/>
                <a:gd name="T21" fmla="*/ 157204 h 3254828"/>
                <a:gd name="T22" fmla="*/ 43108 w 6563556"/>
                <a:gd name="T23" fmla="*/ 55969 h 3254828"/>
                <a:gd name="T24" fmla="*/ 147175 w 6563556"/>
                <a:gd name="T25" fmla="*/ 14037 h 3254828"/>
                <a:gd name="T26" fmla="*/ 2853054 w 6563556"/>
                <a:gd name="T27" fmla="*/ 8499 h 32548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3078163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4598988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6110288" y="2987675"/>
              <a:ext cx="3175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1921603" y="4908477"/>
              <a:ext cx="902012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3440692" y="4908477"/>
              <a:ext cx="902011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8"/>
            <p:cNvSpPr txBox="1">
              <a:spLocks noChangeArrowheads="1"/>
            </p:cNvSpPr>
            <p:nvPr/>
          </p:nvSpPr>
          <p:spPr bwMode="auto">
            <a:xfrm>
              <a:off x="4963152" y="4908477"/>
              <a:ext cx="902012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6490671" y="4908477"/>
              <a:ext cx="903698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25"/>
            <p:cNvSpPr>
              <a:spLocks noChangeArrowheads="1"/>
            </p:cNvSpPr>
            <p:nvPr/>
          </p:nvSpPr>
          <p:spPr bwMode="auto">
            <a:xfrm>
              <a:off x="1881139" y="4731459"/>
              <a:ext cx="440047" cy="1382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3396856" y="4411138"/>
              <a:ext cx="436674" cy="4585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4" name="AutoShape 27"/>
            <p:cNvSpPr>
              <a:spLocks noChangeArrowheads="1"/>
            </p:cNvSpPr>
            <p:nvPr/>
          </p:nvSpPr>
          <p:spPr bwMode="auto">
            <a:xfrm>
              <a:off x="4917631" y="3962689"/>
              <a:ext cx="440046" cy="907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5" name="AutoShape 28"/>
            <p:cNvSpPr>
              <a:spLocks noChangeArrowheads="1"/>
            </p:cNvSpPr>
            <p:nvPr/>
          </p:nvSpPr>
          <p:spPr bwMode="auto">
            <a:xfrm>
              <a:off x="6431661" y="3827817"/>
              <a:ext cx="436674" cy="10418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6" name="AutoShape 29"/>
            <p:cNvSpPr>
              <a:spLocks noChangeArrowheads="1"/>
            </p:cNvSpPr>
            <p:nvPr/>
          </p:nvSpPr>
          <p:spPr bwMode="auto">
            <a:xfrm>
              <a:off x="2321186" y="3740150"/>
              <a:ext cx="426558" cy="112955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7" name="AutoShape 30"/>
            <p:cNvSpPr>
              <a:spLocks noChangeArrowheads="1"/>
            </p:cNvSpPr>
            <p:nvPr/>
          </p:nvSpPr>
          <p:spPr bwMode="auto">
            <a:xfrm>
              <a:off x="3831845" y="3917169"/>
              <a:ext cx="440046" cy="95253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8" name="AutoShape 31"/>
            <p:cNvSpPr>
              <a:spLocks noChangeArrowheads="1"/>
            </p:cNvSpPr>
            <p:nvPr/>
          </p:nvSpPr>
          <p:spPr bwMode="auto">
            <a:xfrm>
              <a:off x="5355991" y="3370938"/>
              <a:ext cx="426558" cy="1498764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9" name="AutoShape 32"/>
            <p:cNvSpPr>
              <a:spLocks noChangeArrowheads="1"/>
            </p:cNvSpPr>
            <p:nvPr/>
          </p:nvSpPr>
          <p:spPr bwMode="auto">
            <a:xfrm>
              <a:off x="6868335" y="3644053"/>
              <a:ext cx="429931" cy="1225649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0" name="Text Box 56"/>
            <p:cNvSpPr txBox="1">
              <a:spLocks noChangeArrowheads="1"/>
            </p:cNvSpPr>
            <p:nvPr/>
          </p:nvSpPr>
          <p:spPr bwMode="auto">
            <a:xfrm>
              <a:off x="2270606" y="3451861"/>
              <a:ext cx="542893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56"/>
            <p:cNvSpPr txBox="1">
              <a:spLocks noChangeArrowheads="1"/>
            </p:cNvSpPr>
            <p:nvPr/>
          </p:nvSpPr>
          <p:spPr bwMode="auto">
            <a:xfrm>
              <a:off x="3681790" y="3628881"/>
              <a:ext cx="733412" cy="30851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3371565" y="4129592"/>
              <a:ext cx="542893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56"/>
            <p:cNvSpPr txBox="1">
              <a:spLocks noChangeArrowheads="1"/>
            </p:cNvSpPr>
            <p:nvPr/>
          </p:nvSpPr>
          <p:spPr bwMode="auto">
            <a:xfrm>
              <a:off x="5253145" y="3069163"/>
              <a:ext cx="664285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6"/>
            <p:cNvSpPr txBox="1">
              <a:spLocks noChangeArrowheads="1"/>
            </p:cNvSpPr>
            <p:nvPr/>
          </p:nvSpPr>
          <p:spPr bwMode="auto">
            <a:xfrm>
              <a:off x="4880539" y="3679458"/>
              <a:ext cx="542893" cy="30851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6841359" y="3357451"/>
              <a:ext cx="569869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6401313" y="3500753"/>
              <a:ext cx="542893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9" name="Line 8"/>
            <p:cNvSpPr>
              <a:spLocks noChangeShapeType="1"/>
            </p:cNvSpPr>
            <p:nvPr/>
          </p:nvSpPr>
          <p:spPr bwMode="auto">
            <a:xfrm>
              <a:off x="1612900" y="2601913"/>
              <a:ext cx="0" cy="2263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8"/>
            <p:cNvSpPr>
              <a:spLocks noChangeShapeType="1"/>
            </p:cNvSpPr>
            <p:nvPr/>
          </p:nvSpPr>
          <p:spPr bwMode="auto">
            <a:xfrm rot="-5400000">
              <a:off x="4571207" y="1908969"/>
              <a:ext cx="0" cy="5932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56"/>
            <p:cNvSpPr txBox="1">
              <a:spLocks noChangeArrowheads="1"/>
            </p:cNvSpPr>
            <p:nvPr/>
          </p:nvSpPr>
          <p:spPr bwMode="auto">
            <a:xfrm>
              <a:off x="1857535" y="4416195"/>
              <a:ext cx="542893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52" name="组合 49"/>
            <p:cNvGrpSpPr/>
            <p:nvPr/>
          </p:nvGrpSpPr>
          <p:grpSpPr bwMode="auto">
            <a:xfrm>
              <a:off x="2709863" y="1700213"/>
              <a:ext cx="3689731" cy="438150"/>
              <a:chOff x="3131981" y="1712355"/>
              <a:chExt cx="2953589" cy="56403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132613" y="1712355"/>
                <a:ext cx="2952984" cy="5642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54" name="矩形 25"/>
              <p:cNvSpPr>
                <a:spLocks noChangeArrowheads="1"/>
              </p:cNvSpPr>
              <p:nvPr/>
            </p:nvSpPr>
            <p:spPr bwMode="auto">
              <a:xfrm>
                <a:off x="3572409" y="1780650"/>
                <a:ext cx="2112488" cy="43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 rot="10800000">
            <a:off x="1891250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燕尾形 2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 bwMode="auto">
          <a:xfrm rot="10800000">
            <a:off x="2365287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燕尾形 41"/>
            <p:cNvSpPr/>
            <p:nvPr/>
          </p:nvSpPr>
          <p:spPr>
            <a:xfrm>
              <a:off x="2863523" y="2009800"/>
              <a:ext cx="1271127" cy="529919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1083" h="605367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272348" y="481542"/>
                    <a:pt x="788813" y="465667"/>
                    <a:pt x="429103" y="5672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39325" y="196267"/>
            <a:ext cx="292515" cy="380690"/>
            <a:chOff x="2324503" y="196267"/>
            <a:chExt cx="292515" cy="3806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五边形 56"/>
            <p:cNvSpPr/>
            <p:nvPr/>
          </p:nvSpPr>
          <p:spPr bwMode="auto">
            <a:xfrm rot="10800000">
              <a:off x="2324503" y="196267"/>
              <a:ext cx="290134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147637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0 w 447296"/>
                <a:gd name="connsiteY4-10" fmla="*/ 380690 h 380690"/>
                <a:gd name="connsiteX5-11" fmla="*/ 147637 w 447296"/>
                <a:gd name="connsiteY5-12" fmla="*/ 0 h 380690"/>
                <a:gd name="connsiteX0-13" fmla="*/ 0 w 299659"/>
                <a:gd name="connsiteY0-14" fmla="*/ 0 h 380690"/>
                <a:gd name="connsiteX1-15" fmla="*/ 158747 w 299659"/>
                <a:gd name="connsiteY1-16" fmla="*/ 0 h 380690"/>
                <a:gd name="connsiteX2-17" fmla="*/ 299659 w 299659"/>
                <a:gd name="connsiteY2-18" fmla="*/ 190345 h 380690"/>
                <a:gd name="connsiteX3-19" fmla="*/ 158747 w 299659"/>
                <a:gd name="connsiteY3-20" fmla="*/ 380690 h 380690"/>
                <a:gd name="connsiteX4-21" fmla="*/ 9525 w 299659"/>
                <a:gd name="connsiteY4-22" fmla="*/ 380690 h 380690"/>
                <a:gd name="connsiteX5-23" fmla="*/ 0 w 299659"/>
                <a:gd name="connsiteY5-24" fmla="*/ 0 h 380690"/>
                <a:gd name="connsiteX0-25" fmla="*/ 0 w 297278"/>
                <a:gd name="connsiteY0-26" fmla="*/ 7144 h 380690"/>
                <a:gd name="connsiteX1-27" fmla="*/ 156366 w 297278"/>
                <a:gd name="connsiteY1-28" fmla="*/ 0 h 380690"/>
                <a:gd name="connsiteX2-29" fmla="*/ 297278 w 297278"/>
                <a:gd name="connsiteY2-30" fmla="*/ 190345 h 380690"/>
                <a:gd name="connsiteX3-31" fmla="*/ 156366 w 297278"/>
                <a:gd name="connsiteY3-32" fmla="*/ 380690 h 380690"/>
                <a:gd name="connsiteX4-33" fmla="*/ 7144 w 297278"/>
                <a:gd name="connsiteY4-34" fmla="*/ 380690 h 380690"/>
                <a:gd name="connsiteX5-35" fmla="*/ 0 w 297278"/>
                <a:gd name="connsiteY5-36" fmla="*/ 7144 h 380690"/>
                <a:gd name="connsiteX0-37" fmla="*/ 0 w 290134"/>
                <a:gd name="connsiteY0-38" fmla="*/ 0 h 383071"/>
                <a:gd name="connsiteX1-39" fmla="*/ 149222 w 290134"/>
                <a:gd name="connsiteY1-40" fmla="*/ 2381 h 383071"/>
                <a:gd name="connsiteX2-41" fmla="*/ 290134 w 290134"/>
                <a:gd name="connsiteY2-42" fmla="*/ 192726 h 383071"/>
                <a:gd name="connsiteX3-43" fmla="*/ 149222 w 290134"/>
                <a:gd name="connsiteY3-44" fmla="*/ 383071 h 383071"/>
                <a:gd name="connsiteX4-45" fmla="*/ 0 w 290134"/>
                <a:gd name="connsiteY4-46" fmla="*/ 383071 h 383071"/>
                <a:gd name="connsiteX5-47" fmla="*/ 0 w 290134"/>
                <a:gd name="connsiteY5-48" fmla="*/ 0 h 383071"/>
                <a:gd name="connsiteX0-49" fmla="*/ 0 w 290134"/>
                <a:gd name="connsiteY0-50" fmla="*/ 0 h 380690"/>
                <a:gd name="connsiteX1-51" fmla="*/ 149222 w 290134"/>
                <a:gd name="connsiteY1-52" fmla="*/ 0 h 380690"/>
                <a:gd name="connsiteX2-53" fmla="*/ 290134 w 290134"/>
                <a:gd name="connsiteY2-54" fmla="*/ 190345 h 380690"/>
                <a:gd name="connsiteX3-55" fmla="*/ 149222 w 290134"/>
                <a:gd name="connsiteY3-56" fmla="*/ 380690 h 380690"/>
                <a:gd name="connsiteX4-57" fmla="*/ 0 w 290134"/>
                <a:gd name="connsiteY4-58" fmla="*/ 380690 h 380690"/>
                <a:gd name="connsiteX5-59" fmla="*/ 0 w 290134"/>
                <a:gd name="connsiteY5-60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0134" h="380690">
                  <a:moveTo>
                    <a:pt x="0" y="0"/>
                  </a:moveTo>
                  <a:lnTo>
                    <a:pt x="149222" y="0"/>
                  </a:lnTo>
                  <a:lnTo>
                    <a:pt x="290134" y="190345"/>
                  </a:lnTo>
                  <a:lnTo>
                    <a:pt x="149222" y="380690"/>
                  </a:lnTo>
                  <a:lnTo>
                    <a:pt x="0" y="380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五边形 57"/>
            <p:cNvSpPr/>
            <p:nvPr/>
          </p:nvSpPr>
          <p:spPr bwMode="auto">
            <a:xfrm rot="10800000">
              <a:off x="2324503" y="196267"/>
              <a:ext cx="292515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0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157163 w 447296"/>
                <a:gd name="connsiteY4-10" fmla="*/ 380690 h 380690"/>
                <a:gd name="connsiteX5-11" fmla="*/ 0 w 447296"/>
                <a:gd name="connsiteY5-12" fmla="*/ 0 h 380690"/>
                <a:gd name="connsiteX0-13" fmla="*/ 0 w 294896"/>
                <a:gd name="connsiteY0-14" fmla="*/ 0 h 385453"/>
                <a:gd name="connsiteX1-15" fmla="*/ 153984 w 294896"/>
                <a:gd name="connsiteY1-16" fmla="*/ 4763 h 385453"/>
                <a:gd name="connsiteX2-17" fmla="*/ 294896 w 294896"/>
                <a:gd name="connsiteY2-18" fmla="*/ 195108 h 385453"/>
                <a:gd name="connsiteX3-19" fmla="*/ 153984 w 294896"/>
                <a:gd name="connsiteY3-20" fmla="*/ 385453 h 385453"/>
                <a:gd name="connsiteX4-21" fmla="*/ 4763 w 294896"/>
                <a:gd name="connsiteY4-22" fmla="*/ 385453 h 385453"/>
                <a:gd name="connsiteX5-23" fmla="*/ 0 w 294896"/>
                <a:gd name="connsiteY5-24" fmla="*/ 0 h 385453"/>
                <a:gd name="connsiteX0-25" fmla="*/ 0 w 292515"/>
                <a:gd name="connsiteY0-26" fmla="*/ 0 h 380690"/>
                <a:gd name="connsiteX1-27" fmla="*/ 151603 w 292515"/>
                <a:gd name="connsiteY1-28" fmla="*/ 0 h 380690"/>
                <a:gd name="connsiteX2-29" fmla="*/ 292515 w 292515"/>
                <a:gd name="connsiteY2-30" fmla="*/ 190345 h 380690"/>
                <a:gd name="connsiteX3-31" fmla="*/ 151603 w 292515"/>
                <a:gd name="connsiteY3-32" fmla="*/ 380690 h 380690"/>
                <a:gd name="connsiteX4-33" fmla="*/ 2382 w 292515"/>
                <a:gd name="connsiteY4-34" fmla="*/ 380690 h 380690"/>
                <a:gd name="connsiteX5-35" fmla="*/ 0 w 292515"/>
                <a:gd name="connsiteY5-36" fmla="*/ 0 h 380690"/>
                <a:gd name="connsiteX0-37" fmla="*/ 0 w 292515"/>
                <a:gd name="connsiteY0-38" fmla="*/ 0 h 380690"/>
                <a:gd name="connsiteX1-39" fmla="*/ 151603 w 292515"/>
                <a:gd name="connsiteY1-40" fmla="*/ 0 h 380690"/>
                <a:gd name="connsiteX2-41" fmla="*/ 292515 w 292515"/>
                <a:gd name="connsiteY2-42" fmla="*/ 190345 h 380690"/>
                <a:gd name="connsiteX3-43" fmla="*/ 151603 w 292515"/>
                <a:gd name="connsiteY3-44" fmla="*/ 380690 h 380690"/>
                <a:gd name="connsiteX4-45" fmla="*/ 2382 w 292515"/>
                <a:gd name="connsiteY4-46" fmla="*/ 380690 h 380690"/>
                <a:gd name="connsiteX5-47" fmla="*/ 0 w 292515"/>
                <a:gd name="connsiteY5-48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2515" h="380690">
                  <a:moveTo>
                    <a:pt x="0" y="0"/>
                  </a:moveTo>
                  <a:lnTo>
                    <a:pt x="151603" y="0"/>
                  </a:lnTo>
                  <a:lnTo>
                    <a:pt x="292515" y="190345"/>
                  </a:lnTo>
                  <a:lnTo>
                    <a:pt x="151603" y="380690"/>
                  </a:lnTo>
                  <a:lnTo>
                    <a:pt x="2382" y="380690"/>
                  </a:lnTo>
                  <a:cubicBezTo>
                    <a:pt x="794" y="252206"/>
                    <a:pt x="1588" y="128484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27"/>
          <p:cNvGrpSpPr/>
          <p:nvPr/>
        </p:nvGrpSpPr>
        <p:grpSpPr bwMode="auto">
          <a:xfrm rot="10800000">
            <a:off x="1417213" y="192873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 rot="10800000">
            <a:off x="943176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71550" y="195263"/>
            <a:ext cx="19510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    加   标    题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Picture 2" descr="C:\Documents and Settings\Administrator\桌面\0789.jpg"/>
          <p:cNvPicPr>
            <a:picLocks noChangeAspect="1" noChangeArrowheads="1"/>
          </p:cNvPicPr>
          <p:nvPr/>
        </p:nvPicPr>
        <p:blipFill rotWithShape="1">
          <a:blip r:embed="rId1"/>
          <a:srcRect b="15056"/>
          <a:stretch>
            <a:fillRect/>
          </a:stretch>
        </p:blipFill>
        <p:spPr bwMode="auto">
          <a:xfrm>
            <a:off x="468313" y="944563"/>
            <a:ext cx="5422900" cy="345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9" name="组合 53"/>
          <p:cNvGrpSpPr/>
          <p:nvPr/>
        </p:nvGrpSpPr>
        <p:grpSpPr bwMode="auto">
          <a:xfrm>
            <a:off x="6011863" y="944563"/>
            <a:ext cx="2641600" cy="3467100"/>
            <a:chOff x="6012160" y="944017"/>
            <a:chExt cx="2641134" cy="3468060"/>
          </a:xfrm>
        </p:grpSpPr>
        <p:sp>
          <p:nvSpPr>
            <p:cNvPr id="55" name="矩形 54"/>
            <p:cNvSpPr/>
            <p:nvPr/>
          </p:nvSpPr>
          <p:spPr>
            <a:xfrm>
              <a:off x="6012160" y="944017"/>
              <a:ext cx="2641134" cy="3468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2" name="TextBox 55"/>
            <p:cNvSpPr txBox="1">
              <a:spLocks noChangeArrowheads="1"/>
            </p:cNvSpPr>
            <p:nvPr/>
          </p:nvSpPr>
          <p:spPr bwMode="auto">
            <a:xfrm>
              <a:off x="6266697" y="1323830"/>
              <a:ext cx="2132060" cy="2708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素材站这里有中国最强的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培训清晰、美观、创意、有效、超值保密，我们为数百家客户带来意想不到的价值。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7" name="Picture 11" descr="C:\Documents and Settings\Administrator\桌面\用\商务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1775" y="4046538"/>
            <a:ext cx="941388" cy="1052512"/>
          </a:xfrm>
          <a:prstGeom prst="rect">
            <a:avLst/>
          </a:prstGeom>
          <a:noFill/>
          <a:effectLst>
            <a:outerShdw blurRad="76200" dist="139700" dir="1980000" sx="61000" sy="61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6828" y="4130370"/>
            <a:ext cx="2030013" cy="477054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5406" y="3651870"/>
            <a:ext cx="4104456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latin typeface="+mn-lt"/>
                <a:ea typeface="+mn-ea"/>
              </a:rPr>
              <a:t>THANKS</a:t>
            </a:r>
            <a:endParaRPr lang="zh-CN" altLang="en-US" sz="60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1090" y="2394912"/>
            <a:ext cx="2880320" cy="292388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适用于商务演讲及相关类别演示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>全屏显示(16:9)</PresentationFormat>
  <Paragraphs>111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M120077J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2012-05-17T09:02:00Z</dcterms:created>
  <dcterms:modified xsi:type="dcterms:W3CDTF">2018-08-28T07:21:53Z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