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汉仪综艺体简" panose="02010609000101010101" pitchFamily="49" charset="-122"/>
      <p:regular r:id="rId18"/>
    </p:embeddedFont>
    <p:embeddedFont>
      <p:font typeface="方正超粗黑简体" panose="03000509000000000000" pitchFamily="65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Broadway" panose="04040905080B02020502" pitchFamily="82" charset="0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830" y="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E034C-9668-4864-99CC-04C6BA3E1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10123-EEC4-4DD8-91BF-1B926C9553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6DB85-3337-4082-94B2-D92A2B9A3E2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AF1D2-32D2-4813-A8F9-C4767470C2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9AEAD-CC6E-4FEF-B56D-DD26DC4F90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DF2F9-0C82-49CF-8B29-40BF020B64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4A531-FAAF-4856-A9FC-A77C1282A3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14C53-9776-427F-AA0D-40D5C5187D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3A6E-9CCB-4EAB-AC19-90EB3B3F5B9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87B15-EF89-4917-BEE8-EE8860908B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ABCA4-4D9C-4ADE-82AF-5A83A949980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345E1-6AB9-4FD9-A1D8-940886118A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BC1AE-D55B-47D7-ACDD-ECC5F6046A2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9D567-9054-4F7D-8CB6-5102027E78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28BA8-B0B1-4EDC-BE26-7C114FFA879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FC9BC-8CF6-4992-AC11-570CA03D14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004副本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0"/>
            <a:ext cx="9256713" cy="565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135188"/>
            <a:ext cx="9166225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-30163" y="461963"/>
            <a:ext cx="9172576" cy="51673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2700" y="5641975"/>
            <a:ext cx="9172575" cy="85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9688" y="0"/>
            <a:ext cx="7753351" cy="4619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724775" y="0"/>
            <a:ext cx="1431925" cy="461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 bwMode="auto">
          <a:xfrm>
            <a:off x="7519988" y="28575"/>
            <a:ext cx="1730375" cy="433388"/>
            <a:chOff x="5923664" y="3247114"/>
            <a:chExt cx="1730282" cy="432532"/>
          </a:xfrm>
        </p:grpSpPr>
        <p:sp>
          <p:nvSpPr>
            <p:cNvPr id="9" name="TextBox 13"/>
            <p:cNvSpPr txBox="1"/>
            <p:nvPr/>
          </p:nvSpPr>
          <p:spPr>
            <a:xfrm>
              <a:off x="5923664" y="3318009"/>
              <a:ext cx="1730282" cy="3616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70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50" b="1" dirty="0">
                  <a:solidFill>
                    <a:schemeClr val="bg1">
                      <a:alpha val="20000"/>
                    </a:schemeClr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BUSINESS</a:t>
              </a:r>
              <a:endParaRPr lang="zh-CN" altLang="en-US" sz="1750" b="1" dirty="0">
                <a:solidFill>
                  <a:schemeClr val="bg1">
                    <a:alpha val="20000"/>
                  </a:schemeClr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6096736" y="3247114"/>
              <a:ext cx="1539204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bg1">
                      <a:alpha val="20000"/>
                    </a:schemeClr>
                  </a:solidFill>
                </a:rPr>
                <a:t>COMPETITIVE ADVANTAGE</a:t>
              </a:r>
              <a:endParaRPr lang="zh-CN" altLang="en-US" sz="700" dirty="0">
                <a:solidFill>
                  <a:schemeClr val="bg1">
                    <a:alpha val="20000"/>
                  </a:schemeClr>
                </a:solidFill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6235700" y="100013"/>
            <a:ext cx="355600" cy="180975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432550" y="207963"/>
            <a:ext cx="355600" cy="222250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572250" y="14288"/>
            <a:ext cx="1082675" cy="130175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067550" y="128588"/>
            <a:ext cx="452438" cy="69850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546975" y="306388"/>
            <a:ext cx="219075" cy="103187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4C7F-67AF-4732-A320-6F7ACAD7C8AE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A6D0B9-FA0D-43CE-A956-E272573508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3840F-CAB7-47A1-AD9A-CD689E6E5B0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3284B-7D0F-4C0D-90EB-4A4117484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F34BD-9F12-493C-8E68-73F25525C2A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FE61D-E4B9-4DEA-B065-9849A55666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4AD4CA-804A-4BDC-9885-B0AE536BA8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8057241-8F59-47A5-8740-ED33A068A33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-28575"/>
            <a:ext cx="91852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75" y="1073150"/>
            <a:ext cx="92964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36513" y="5629275"/>
            <a:ext cx="9193213" cy="1079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38906" y="308754"/>
            <a:ext cx="5169198" cy="940322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25400" prstMaterial="metal">
              <a:bevelT w="50800" h="254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5000">
                <a:ln w="50800"/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66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POWERPOINT</a:t>
            </a:r>
            <a:endParaRPr lang="zh-CN" altLang="en-US" dirty="0">
              <a:solidFill>
                <a:srgbClr val="FF660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138" y="1365250"/>
            <a:ext cx="218598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适用于商务及相关类别的演示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0" name="组合 11"/>
          <p:cNvGrpSpPr/>
          <p:nvPr/>
        </p:nvGrpSpPr>
        <p:grpSpPr bwMode="auto">
          <a:xfrm>
            <a:off x="5372100" y="4422775"/>
            <a:ext cx="3109913" cy="815975"/>
            <a:chOff x="6081027" y="3209014"/>
            <a:chExt cx="3110147" cy="816881"/>
          </a:xfrm>
        </p:grpSpPr>
        <p:sp>
          <p:nvSpPr>
            <p:cNvPr id="11" name="TextBox 10"/>
            <p:cNvSpPr txBox="1"/>
            <p:nvPr/>
          </p:nvSpPr>
          <p:spPr>
            <a:xfrm>
              <a:off x="6081027" y="3318009"/>
              <a:ext cx="311014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>
                      <a:alpha val="20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4000" dirty="0">
                <a:solidFill>
                  <a:schemeClr val="tx1">
                    <a:alpha val="20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736" y="3209014"/>
              <a:ext cx="3066865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tx1">
                      <a:alpha val="20000"/>
                    </a:schemeClr>
                  </a:solidFill>
                </a:rPr>
                <a:t>COMPETITIVE ADVANTAGE</a:t>
              </a:r>
              <a:endParaRPr lang="zh-CN" altLang="en-US" sz="15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</p:grpSp>
      <p:pic>
        <p:nvPicPr>
          <p:cNvPr id="13" name="Picture 3" descr="C:\Documents and Settings\Administrator\桌面\logo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265" y="81417"/>
            <a:ext cx="1125301" cy="3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任意多边形 16"/>
          <p:cNvSpPr/>
          <p:nvPr/>
        </p:nvSpPr>
        <p:spPr>
          <a:xfrm>
            <a:off x="622300" y="3789363"/>
            <a:ext cx="2822575" cy="1925637"/>
          </a:xfrm>
          <a:custGeom>
            <a:avLst/>
            <a:gdLst>
              <a:gd name="connsiteX0" fmla="*/ 26505 w 5446644"/>
              <a:gd name="connsiteY0" fmla="*/ 755374 h 1431235"/>
              <a:gd name="connsiteX1" fmla="*/ 636105 w 5446644"/>
              <a:gd name="connsiteY1" fmla="*/ 755374 h 1431235"/>
              <a:gd name="connsiteX2" fmla="*/ 622852 w 5446644"/>
              <a:gd name="connsiteY2" fmla="*/ 1417983 h 1431235"/>
              <a:gd name="connsiteX3" fmla="*/ 1298713 w 5446644"/>
              <a:gd name="connsiteY3" fmla="*/ 1431235 h 1431235"/>
              <a:gd name="connsiteX4" fmla="*/ 1298713 w 5446644"/>
              <a:gd name="connsiteY4" fmla="*/ 410818 h 1431235"/>
              <a:gd name="connsiteX5" fmla="*/ 1484244 w 5446644"/>
              <a:gd name="connsiteY5" fmla="*/ 410818 h 1431235"/>
              <a:gd name="connsiteX6" fmla="*/ 1484244 w 5446644"/>
              <a:gd name="connsiteY6" fmla="*/ 954157 h 1431235"/>
              <a:gd name="connsiteX7" fmla="*/ 5446644 w 5446644"/>
              <a:gd name="connsiteY7" fmla="*/ 940904 h 1431235"/>
              <a:gd name="connsiteX8" fmla="*/ 5446644 w 5446644"/>
              <a:gd name="connsiteY8" fmla="*/ 265044 h 1431235"/>
              <a:gd name="connsiteX9" fmla="*/ 3710609 w 5446644"/>
              <a:gd name="connsiteY9" fmla="*/ 265044 h 1431235"/>
              <a:gd name="connsiteX10" fmla="*/ 3737113 w 5446644"/>
              <a:gd name="connsiteY10" fmla="*/ 132522 h 1431235"/>
              <a:gd name="connsiteX11" fmla="*/ 1298713 w 5446644"/>
              <a:gd name="connsiteY11" fmla="*/ 132522 h 1431235"/>
              <a:gd name="connsiteX12" fmla="*/ 1298713 w 5446644"/>
              <a:gd name="connsiteY12" fmla="*/ 0 h 1431235"/>
              <a:gd name="connsiteX13" fmla="*/ 622852 w 5446644"/>
              <a:gd name="connsiteY13" fmla="*/ 0 h 1431235"/>
              <a:gd name="connsiteX14" fmla="*/ 622852 w 5446644"/>
              <a:gd name="connsiteY14" fmla="*/ 304800 h 1431235"/>
              <a:gd name="connsiteX15" fmla="*/ 0 w 5446644"/>
              <a:gd name="connsiteY15" fmla="*/ 304800 h 1431235"/>
              <a:gd name="connsiteX16" fmla="*/ 26505 w 5446644"/>
              <a:gd name="connsiteY16" fmla="*/ 755374 h 1431235"/>
              <a:gd name="connsiteX0-1" fmla="*/ 26505 w 5446644"/>
              <a:gd name="connsiteY0-2" fmla="*/ 755374 h 1431235"/>
              <a:gd name="connsiteX1-3" fmla="*/ 636105 w 5446644"/>
              <a:gd name="connsiteY1-4" fmla="*/ 755374 h 1431235"/>
              <a:gd name="connsiteX2-5" fmla="*/ 622852 w 5446644"/>
              <a:gd name="connsiteY2-6" fmla="*/ 1417983 h 1431235"/>
              <a:gd name="connsiteX3-7" fmla="*/ 1298713 w 5446644"/>
              <a:gd name="connsiteY3-8" fmla="*/ 1431235 h 1431235"/>
              <a:gd name="connsiteX4-9" fmla="*/ 1298713 w 5446644"/>
              <a:gd name="connsiteY4-10" fmla="*/ 410818 h 1431235"/>
              <a:gd name="connsiteX5-11" fmla="*/ 1484244 w 5446644"/>
              <a:gd name="connsiteY5-12" fmla="*/ 410818 h 1431235"/>
              <a:gd name="connsiteX6-13" fmla="*/ 1484244 w 5446644"/>
              <a:gd name="connsiteY6-14" fmla="*/ 954157 h 1431235"/>
              <a:gd name="connsiteX7-15" fmla="*/ 5446644 w 5446644"/>
              <a:gd name="connsiteY7-16" fmla="*/ 940904 h 1431235"/>
              <a:gd name="connsiteX8-17" fmla="*/ 5446644 w 5446644"/>
              <a:gd name="connsiteY8-18" fmla="*/ 265044 h 1431235"/>
              <a:gd name="connsiteX9-19" fmla="*/ 3710609 w 5446644"/>
              <a:gd name="connsiteY9-20" fmla="*/ 265044 h 1431235"/>
              <a:gd name="connsiteX10-21" fmla="*/ 3702263 w 5446644"/>
              <a:gd name="connsiteY10-22" fmla="*/ 120906 h 1431235"/>
              <a:gd name="connsiteX11-23" fmla="*/ 1298713 w 5446644"/>
              <a:gd name="connsiteY11-24" fmla="*/ 132522 h 1431235"/>
              <a:gd name="connsiteX12-25" fmla="*/ 1298713 w 5446644"/>
              <a:gd name="connsiteY12-26" fmla="*/ 0 h 1431235"/>
              <a:gd name="connsiteX13-27" fmla="*/ 622852 w 5446644"/>
              <a:gd name="connsiteY13-28" fmla="*/ 0 h 1431235"/>
              <a:gd name="connsiteX14-29" fmla="*/ 622852 w 5446644"/>
              <a:gd name="connsiteY14-30" fmla="*/ 304800 h 1431235"/>
              <a:gd name="connsiteX15-31" fmla="*/ 0 w 5446644"/>
              <a:gd name="connsiteY15-32" fmla="*/ 304800 h 1431235"/>
              <a:gd name="connsiteX16-33" fmla="*/ 26505 w 5446644"/>
              <a:gd name="connsiteY16-34" fmla="*/ 755374 h 1431235"/>
              <a:gd name="connsiteX0-35" fmla="*/ 26505 w 5446644"/>
              <a:gd name="connsiteY0-36" fmla="*/ 755374 h 1431235"/>
              <a:gd name="connsiteX1-37" fmla="*/ 636105 w 5446644"/>
              <a:gd name="connsiteY1-38" fmla="*/ 755374 h 1431235"/>
              <a:gd name="connsiteX2-39" fmla="*/ 622852 w 5446644"/>
              <a:gd name="connsiteY2-40" fmla="*/ 1417983 h 1431235"/>
              <a:gd name="connsiteX3-41" fmla="*/ 1298713 w 5446644"/>
              <a:gd name="connsiteY3-42" fmla="*/ 1431235 h 1431235"/>
              <a:gd name="connsiteX4-43" fmla="*/ 1298713 w 5446644"/>
              <a:gd name="connsiteY4-44" fmla="*/ 410818 h 1431235"/>
              <a:gd name="connsiteX5-45" fmla="*/ 1484244 w 5446644"/>
              <a:gd name="connsiteY5-46" fmla="*/ 410818 h 1431235"/>
              <a:gd name="connsiteX6-47" fmla="*/ 1484244 w 5446644"/>
              <a:gd name="connsiteY6-48" fmla="*/ 954157 h 1431235"/>
              <a:gd name="connsiteX7-49" fmla="*/ 5446644 w 5446644"/>
              <a:gd name="connsiteY7-50" fmla="*/ 940904 h 1431235"/>
              <a:gd name="connsiteX8-51" fmla="*/ 3710609 w 5446644"/>
              <a:gd name="connsiteY8-52" fmla="*/ 265044 h 1431235"/>
              <a:gd name="connsiteX9-53" fmla="*/ 3702263 w 5446644"/>
              <a:gd name="connsiteY9-54" fmla="*/ 120906 h 1431235"/>
              <a:gd name="connsiteX10-55" fmla="*/ 1298713 w 5446644"/>
              <a:gd name="connsiteY10-56" fmla="*/ 132522 h 1431235"/>
              <a:gd name="connsiteX11-57" fmla="*/ 1298713 w 5446644"/>
              <a:gd name="connsiteY11-58" fmla="*/ 0 h 1431235"/>
              <a:gd name="connsiteX12-59" fmla="*/ 622852 w 5446644"/>
              <a:gd name="connsiteY12-60" fmla="*/ 0 h 1431235"/>
              <a:gd name="connsiteX13-61" fmla="*/ 622852 w 5446644"/>
              <a:gd name="connsiteY13-62" fmla="*/ 304800 h 1431235"/>
              <a:gd name="connsiteX14-63" fmla="*/ 0 w 5446644"/>
              <a:gd name="connsiteY14-64" fmla="*/ 304800 h 1431235"/>
              <a:gd name="connsiteX15-65" fmla="*/ 26505 w 5446644"/>
              <a:gd name="connsiteY15-66" fmla="*/ 755374 h 1431235"/>
              <a:gd name="connsiteX0-67" fmla="*/ 26505 w 3767192"/>
              <a:gd name="connsiteY0-68" fmla="*/ 755374 h 1431235"/>
              <a:gd name="connsiteX1-69" fmla="*/ 636105 w 3767192"/>
              <a:gd name="connsiteY1-70" fmla="*/ 755374 h 1431235"/>
              <a:gd name="connsiteX2-71" fmla="*/ 622852 w 3767192"/>
              <a:gd name="connsiteY2-72" fmla="*/ 1417983 h 1431235"/>
              <a:gd name="connsiteX3-73" fmla="*/ 1298713 w 3767192"/>
              <a:gd name="connsiteY3-74" fmla="*/ 1431235 h 1431235"/>
              <a:gd name="connsiteX4-75" fmla="*/ 1298713 w 3767192"/>
              <a:gd name="connsiteY4-76" fmla="*/ 410818 h 1431235"/>
              <a:gd name="connsiteX5-77" fmla="*/ 1484244 w 3767192"/>
              <a:gd name="connsiteY5-78" fmla="*/ 410818 h 1431235"/>
              <a:gd name="connsiteX6-79" fmla="*/ 1484244 w 3767192"/>
              <a:gd name="connsiteY6-80" fmla="*/ 954157 h 1431235"/>
              <a:gd name="connsiteX7-81" fmla="*/ 3767192 w 3767192"/>
              <a:gd name="connsiteY7-82" fmla="*/ 940904 h 1431235"/>
              <a:gd name="connsiteX8-83" fmla="*/ 3710609 w 3767192"/>
              <a:gd name="connsiteY8-84" fmla="*/ 265044 h 1431235"/>
              <a:gd name="connsiteX9-85" fmla="*/ 3702263 w 3767192"/>
              <a:gd name="connsiteY9-86" fmla="*/ 120906 h 1431235"/>
              <a:gd name="connsiteX10-87" fmla="*/ 1298713 w 3767192"/>
              <a:gd name="connsiteY10-88" fmla="*/ 132522 h 1431235"/>
              <a:gd name="connsiteX11-89" fmla="*/ 1298713 w 3767192"/>
              <a:gd name="connsiteY11-90" fmla="*/ 0 h 1431235"/>
              <a:gd name="connsiteX12-91" fmla="*/ 622852 w 3767192"/>
              <a:gd name="connsiteY12-92" fmla="*/ 0 h 1431235"/>
              <a:gd name="connsiteX13-93" fmla="*/ 622852 w 3767192"/>
              <a:gd name="connsiteY13-94" fmla="*/ 304800 h 1431235"/>
              <a:gd name="connsiteX14-95" fmla="*/ 0 w 3767192"/>
              <a:gd name="connsiteY14-96" fmla="*/ 304800 h 1431235"/>
              <a:gd name="connsiteX15-97" fmla="*/ 26505 w 3767192"/>
              <a:gd name="connsiteY15-98" fmla="*/ 755374 h 14312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3767192" h="1431235">
                <a:moveTo>
                  <a:pt x="26505" y="755374"/>
                </a:moveTo>
                <a:lnTo>
                  <a:pt x="636105" y="755374"/>
                </a:lnTo>
                <a:lnTo>
                  <a:pt x="622852" y="1417983"/>
                </a:lnTo>
                <a:lnTo>
                  <a:pt x="1298713" y="1431235"/>
                </a:lnTo>
                <a:lnTo>
                  <a:pt x="1298713" y="410818"/>
                </a:lnTo>
                <a:lnTo>
                  <a:pt x="1484244" y="410818"/>
                </a:lnTo>
                <a:lnTo>
                  <a:pt x="1484244" y="954157"/>
                </a:lnTo>
                <a:lnTo>
                  <a:pt x="3767192" y="940904"/>
                </a:lnTo>
                <a:lnTo>
                  <a:pt x="3710609" y="265044"/>
                </a:lnTo>
                <a:lnTo>
                  <a:pt x="3702263" y="120906"/>
                </a:lnTo>
                <a:lnTo>
                  <a:pt x="1298713" y="132522"/>
                </a:lnTo>
                <a:lnTo>
                  <a:pt x="1298713" y="0"/>
                </a:lnTo>
                <a:lnTo>
                  <a:pt x="622852" y="0"/>
                </a:lnTo>
                <a:lnTo>
                  <a:pt x="622852" y="304800"/>
                </a:lnTo>
                <a:lnTo>
                  <a:pt x="0" y="304800"/>
                </a:lnTo>
                <a:lnTo>
                  <a:pt x="26505" y="755374"/>
                </a:lnTo>
                <a:close/>
              </a:path>
            </a:pathLst>
          </a:custGeom>
          <a:noFill/>
          <a:ln w="95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19"/>
          <p:cNvGrpSpPr/>
          <p:nvPr/>
        </p:nvGrpSpPr>
        <p:grpSpPr bwMode="auto">
          <a:xfrm>
            <a:off x="990600" y="1976438"/>
            <a:ext cx="7158038" cy="1798637"/>
            <a:chOff x="3131981" y="1712356"/>
            <a:chExt cx="2953589" cy="564036"/>
          </a:xfrm>
        </p:grpSpPr>
        <p:grpSp>
          <p:nvGrpSpPr>
            <p:cNvPr id="5" name="组合 4"/>
            <p:cNvGrpSpPr/>
            <p:nvPr/>
          </p:nvGrpSpPr>
          <p:grpSpPr>
            <a:xfrm>
              <a:off x="3131981" y="1712356"/>
              <a:ext cx="2953589" cy="564036"/>
              <a:chOff x="1413367" y="1417424"/>
              <a:chExt cx="1515889" cy="64807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矩形 6"/>
              <p:cNvSpPr/>
              <p:nvPr/>
            </p:nvSpPr>
            <p:spPr>
              <a:xfrm>
                <a:off x="1413367" y="1417424"/>
                <a:ext cx="1515889" cy="648072"/>
              </a:xfrm>
              <a:prstGeom prst="rect">
                <a:avLst/>
              </a:prstGeom>
              <a:gradFill flip="none" rotWithShape="1">
                <a:gsLst>
                  <a:gs pos="74000">
                    <a:schemeClr val="tx1">
                      <a:lumMod val="85000"/>
                      <a:lumOff val="15000"/>
                    </a:schemeClr>
                  </a:gs>
                  <a:gs pos="37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135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1413367" y="1426236"/>
                <a:ext cx="1515889" cy="345905"/>
              </a:xfrm>
              <a:custGeom>
                <a:avLst/>
                <a:gdLst>
                  <a:gd name="connsiteX0" fmla="*/ 0 w 1495425"/>
                  <a:gd name="connsiteY0" fmla="*/ 19050 h 352425"/>
                  <a:gd name="connsiteX1" fmla="*/ 0 w 1495425"/>
                  <a:gd name="connsiteY1" fmla="*/ 352425 h 352425"/>
                  <a:gd name="connsiteX2" fmla="*/ 1495425 w 1495425"/>
                  <a:gd name="connsiteY2" fmla="*/ 314325 h 352425"/>
                  <a:gd name="connsiteX3" fmla="*/ 1495425 w 1495425"/>
                  <a:gd name="connsiteY3" fmla="*/ 0 h 352425"/>
                  <a:gd name="connsiteX4" fmla="*/ 0 w 1495425"/>
                  <a:gd name="connsiteY4" fmla="*/ 19050 h 352425"/>
                  <a:gd name="connsiteX0-1" fmla="*/ 0 w 1495425"/>
                  <a:gd name="connsiteY0-2" fmla="*/ 6749 h 340124"/>
                  <a:gd name="connsiteX1-3" fmla="*/ 0 w 1495425"/>
                  <a:gd name="connsiteY1-4" fmla="*/ 340124 h 340124"/>
                  <a:gd name="connsiteX2-5" fmla="*/ 1495425 w 1495425"/>
                  <a:gd name="connsiteY2-6" fmla="*/ 302024 h 340124"/>
                  <a:gd name="connsiteX3-7" fmla="*/ 1495425 w 1495425"/>
                  <a:gd name="connsiteY3-8" fmla="*/ 0 h 340124"/>
                  <a:gd name="connsiteX4-9" fmla="*/ 0 w 1495425"/>
                  <a:gd name="connsiteY4-10" fmla="*/ 6749 h 340124"/>
                  <a:gd name="connsiteX0-11" fmla="*/ 0 w 1495425"/>
                  <a:gd name="connsiteY0-12" fmla="*/ 6749 h 340124"/>
                  <a:gd name="connsiteX1-13" fmla="*/ 0 w 1495425"/>
                  <a:gd name="connsiteY1-14" fmla="*/ 340124 h 340124"/>
                  <a:gd name="connsiteX2-15" fmla="*/ 1487224 w 1495425"/>
                  <a:gd name="connsiteY2-16" fmla="*/ 302024 h 340124"/>
                  <a:gd name="connsiteX3-17" fmla="*/ 1495425 w 1495425"/>
                  <a:gd name="connsiteY3-18" fmla="*/ 0 h 340124"/>
                  <a:gd name="connsiteX4-19" fmla="*/ 0 w 1495425"/>
                  <a:gd name="connsiteY4-20" fmla="*/ 6749 h 340124"/>
                  <a:gd name="connsiteX0-21" fmla="*/ 0 w 1487224"/>
                  <a:gd name="connsiteY0-22" fmla="*/ 10849 h 344224"/>
                  <a:gd name="connsiteX1-23" fmla="*/ 0 w 1487224"/>
                  <a:gd name="connsiteY1-24" fmla="*/ 344224 h 344224"/>
                  <a:gd name="connsiteX2-25" fmla="*/ 1487224 w 1487224"/>
                  <a:gd name="connsiteY2-26" fmla="*/ 306124 h 344224"/>
                  <a:gd name="connsiteX3-27" fmla="*/ 1487224 w 1487224"/>
                  <a:gd name="connsiteY3-28" fmla="*/ 0 h 344224"/>
                  <a:gd name="connsiteX4-29" fmla="*/ 0 w 1487224"/>
                  <a:gd name="connsiteY4-30" fmla="*/ 10849 h 344224"/>
                  <a:gd name="connsiteX0-31" fmla="*/ 0 w 1487224"/>
                  <a:gd name="connsiteY0-32" fmla="*/ 0 h 333375"/>
                  <a:gd name="connsiteX1-33" fmla="*/ 0 w 1487224"/>
                  <a:gd name="connsiteY1-34" fmla="*/ 333375 h 333375"/>
                  <a:gd name="connsiteX2-35" fmla="*/ 1487224 w 1487224"/>
                  <a:gd name="connsiteY2-36" fmla="*/ 295275 h 333375"/>
                  <a:gd name="connsiteX3-37" fmla="*/ 1487224 w 1487224"/>
                  <a:gd name="connsiteY3-38" fmla="*/ 1452 h 333375"/>
                  <a:gd name="connsiteX4-39" fmla="*/ 0 w 1487224"/>
                  <a:gd name="connsiteY4-40" fmla="*/ 0 h 333375"/>
                  <a:gd name="connsiteX0-41" fmla="*/ 0 w 1487224"/>
                  <a:gd name="connsiteY0-42" fmla="*/ 6748 h 340123"/>
                  <a:gd name="connsiteX1-43" fmla="*/ 0 w 1487224"/>
                  <a:gd name="connsiteY1-44" fmla="*/ 340123 h 340123"/>
                  <a:gd name="connsiteX2-45" fmla="*/ 1487224 w 1487224"/>
                  <a:gd name="connsiteY2-46" fmla="*/ 302023 h 340123"/>
                  <a:gd name="connsiteX3-47" fmla="*/ 1483123 w 1487224"/>
                  <a:gd name="connsiteY3-48" fmla="*/ 0 h 340123"/>
                  <a:gd name="connsiteX4-49" fmla="*/ 0 w 1487224"/>
                  <a:gd name="connsiteY4-50" fmla="*/ 6748 h 340123"/>
                  <a:gd name="connsiteX0-51" fmla="*/ 0 w 1487224"/>
                  <a:gd name="connsiteY0-52" fmla="*/ 2648 h 336023"/>
                  <a:gd name="connsiteX1-53" fmla="*/ 0 w 1487224"/>
                  <a:gd name="connsiteY1-54" fmla="*/ 336023 h 336023"/>
                  <a:gd name="connsiteX2-55" fmla="*/ 1487224 w 1487224"/>
                  <a:gd name="connsiteY2-56" fmla="*/ 297923 h 336023"/>
                  <a:gd name="connsiteX3-57" fmla="*/ 1483123 w 1487224"/>
                  <a:gd name="connsiteY3-58" fmla="*/ 0 h 336023"/>
                  <a:gd name="connsiteX4-59" fmla="*/ 0 w 1487224"/>
                  <a:gd name="connsiteY4-60" fmla="*/ 2648 h 336023"/>
                  <a:gd name="connsiteX0-61" fmla="*/ 0 w 1487224"/>
                  <a:gd name="connsiteY0-62" fmla="*/ 2648 h 336023"/>
                  <a:gd name="connsiteX1-63" fmla="*/ 0 w 1487224"/>
                  <a:gd name="connsiteY1-64" fmla="*/ 336023 h 336023"/>
                  <a:gd name="connsiteX2-65" fmla="*/ 1487224 w 1487224"/>
                  <a:gd name="connsiteY2-66" fmla="*/ 297923 h 336023"/>
                  <a:gd name="connsiteX3-67" fmla="*/ 1483123 w 1487224"/>
                  <a:gd name="connsiteY3-68" fmla="*/ 0 h 336023"/>
                  <a:gd name="connsiteX4-69" fmla="*/ 0 w 1487224"/>
                  <a:gd name="connsiteY4-70" fmla="*/ 2648 h 336023"/>
                  <a:gd name="connsiteX0-71" fmla="*/ 0 w 1487224"/>
                  <a:gd name="connsiteY0-72" fmla="*/ 2648 h 347044"/>
                  <a:gd name="connsiteX1-73" fmla="*/ 0 w 1487224"/>
                  <a:gd name="connsiteY1-74" fmla="*/ 336023 h 347044"/>
                  <a:gd name="connsiteX2-75" fmla="*/ 1487224 w 1487224"/>
                  <a:gd name="connsiteY2-76" fmla="*/ 297923 h 347044"/>
                  <a:gd name="connsiteX3-77" fmla="*/ 1483123 w 1487224"/>
                  <a:gd name="connsiteY3-78" fmla="*/ 0 h 347044"/>
                  <a:gd name="connsiteX4-79" fmla="*/ 0 w 1487224"/>
                  <a:gd name="connsiteY4-80" fmla="*/ 2648 h 347044"/>
                  <a:gd name="connsiteX0-81" fmla="*/ 0 w 1483123"/>
                  <a:gd name="connsiteY0-82" fmla="*/ 2648 h 345904"/>
                  <a:gd name="connsiteX1-83" fmla="*/ 0 w 1483123"/>
                  <a:gd name="connsiteY1-84" fmla="*/ 336023 h 345904"/>
                  <a:gd name="connsiteX2-85" fmla="*/ 1483123 w 1483123"/>
                  <a:gd name="connsiteY2-86" fmla="*/ 261019 h 345904"/>
                  <a:gd name="connsiteX3-87" fmla="*/ 1483123 w 1483123"/>
                  <a:gd name="connsiteY3-88" fmla="*/ 0 h 345904"/>
                  <a:gd name="connsiteX4-89" fmla="*/ 0 w 1483123"/>
                  <a:gd name="connsiteY4-90" fmla="*/ 2648 h 3459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3123" h="345904">
                    <a:moveTo>
                      <a:pt x="0" y="2648"/>
                    </a:moveTo>
                    <a:lnTo>
                      <a:pt x="0" y="336023"/>
                    </a:lnTo>
                    <a:cubicBezTo>
                      <a:pt x="516244" y="405332"/>
                      <a:pt x="856167" y="80998"/>
                      <a:pt x="1483123" y="261019"/>
                    </a:cubicBezTo>
                    <a:lnTo>
                      <a:pt x="1483123" y="0"/>
                    </a:lnTo>
                    <a:lnTo>
                      <a:pt x="0" y="264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9000"/>
                    </a:schemeClr>
                  </a:gs>
                  <a:gs pos="51000">
                    <a:schemeClr val="bg1">
                      <a:alpha val="21000"/>
                    </a:schemeClr>
                  </a:gs>
                  <a:gs pos="0">
                    <a:schemeClr val="bg1">
                      <a:alpha val="18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25" name="矩形 25"/>
            <p:cNvSpPr>
              <a:spLocks noChangeArrowheads="1"/>
            </p:cNvSpPr>
            <p:nvPr/>
          </p:nvSpPr>
          <p:spPr bwMode="auto">
            <a:xfrm>
              <a:off x="3236490" y="1810504"/>
              <a:ext cx="2749569" cy="37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5100" y="0"/>
            <a:ext cx="831850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65"/>
          <p:cNvGrpSpPr/>
          <p:nvPr/>
        </p:nvGrpSpPr>
        <p:grpSpPr bwMode="auto">
          <a:xfrm>
            <a:off x="2587625" y="1616075"/>
            <a:ext cx="4673600" cy="415925"/>
            <a:chOff x="1699355" y="1615761"/>
            <a:chExt cx="4672873" cy="415478"/>
          </a:xfrm>
        </p:grpSpPr>
        <p:sp>
          <p:nvSpPr>
            <p:cNvPr id="5" name="梯形 4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5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7" name="组合 172"/>
          <p:cNvGrpSpPr/>
          <p:nvPr/>
        </p:nvGrpSpPr>
        <p:grpSpPr bwMode="auto">
          <a:xfrm>
            <a:off x="2587625" y="2403475"/>
            <a:ext cx="4673600" cy="415925"/>
            <a:chOff x="1699355" y="1615761"/>
            <a:chExt cx="4672873" cy="415478"/>
          </a:xfrm>
        </p:grpSpPr>
        <p:sp>
          <p:nvSpPr>
            <p:cNvPr id="8" name="梯形 7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5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8" name="组合 179"/>
          <p:cNvGrpSpPr/>
          <p:nvPr/>
        </p:nvGrpSpPr>
        <p:grpSpPr bwMode="auto">
          <a:xfrm>
            <a:off x="2587625" y="3190875"/>
            <a:ext cx="4673600" cy="415925"/>
            <a:chOff x="1699355" y="1615761"/>
            <a:chExt cx="4672873" cy="415478"/>
          </a:xfrm>
        </p:grpSpPr>
        <p:sp>
          <p:nvSpPr>
            <p:cNvPr id="11" name="梯形 10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5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9" name="组合 186"/>
          <p:cNvGrpSpPr/>
          <p:nvPr/>
        </p:nvGrpSpPr>
        <p:grpSpPr bwMode="auto">
          <a:xfrm>
            <a:off x="2587625" y="3989388"/>
            <a:ext cx="4673600" cy="415925"/>
            <a:chOff x="1699355" y="1615761"/>
            <a:chExt cx="4672873" cy="415478"/>
          </a:xfrm>
        </p:grpSpPr>
        <p:sp>
          <p:nvSpPr>
            <p:cNvPr id="14" name="梯形 13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5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0" name="组合 10"/>
          <p:cNvGrpSpPr/>
          <p:nvPr/>
        </p:nvGrpSpPr>
        <p:grpSpPr bwMode="auto">
          <a:xfrm>
            <a:off x="1938338" y="2190750"/>
            <a:ext cx="846137" cy="784225"/>
            <a:chOff x="713623" y="3613404"/>
            <a:chExt cx="1545502" cy="784580"/>
          </a:xfrm>
        </p:grpSpPr>
        <p:grpSp>
          <p:nvGrpSpPr>
            <p:cNvPr id="6173" name="组合 134"/>
            <p:cNvGrpSpPr/>
            <p:nvPr/>
          </p:nvGrpSpPr>
          <p:grpSpPr bwMode="auto">
            <a:xfrm>
              <a:off x="713623" y="3818577"/>
              <a:ext cx="1545502" cy="422664"/>
              <a:chOff x="-57945" y="1303465"/>
              <a:chExt cx="1208564" cy="515244"/>
            </a:xfrm>
          </p:grpSpPr>
          <p:sp>
            <p:nvSpPr>
              <p:cNvPr id="19" name="五边形 112"/>
              <p:cNvSpPr/>
              <p:nvPr/>
            </p:nvSpPr>
            <p:spPr>
              <a:xfrm>
                <a:off x="-57945" y="1303109"/>
                <a:ext cx="1208564" cy="515003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20" name="五边形 45"/>
              <p:cNvSpPr/>
              <p:nvPr/>
            </p:nvSpPr>
            <p:spPr>
              <a:xfrm>
                <a:off x="-57106" y="1580182"/>
                <a:ext cx="1189469" cy="238527"/>
              </a:xfrm>
              <a:custGeom>
                <a:avLst/>
                <a:gdLst/>
                <a:ahLst/>
                <a:cxnLst/>
                <a:rect l="l" t="t" r="r" b="b"/>
                <a:pathLst>
                  <a:path w="1189469" h="238527">
                    <a:moveTo>
                      <a:pt x="0" y="0"/>
                    </a:moveTo>
                    <a:lnTo>
                      <a:pt x="1189469" y="0"/>
                    </a:lnTo>
                    <a:lnTo>
                      <a:pt x="950942" y="238527"/>
                    </a:lnTo>
                    <a:lnTo>
                      <a:pt x="0" y="238527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</p:grpSp>
        <p:sp>
          <p:nvSpPr>
            <p:cNvPr id="18" name="矩形 33"/>
            <p:cNvSpPr>
              <a:spLocks noChangeArrowheads="1"/>
            </p:cNvSpPr>
            <p:nvPr/>
          </p:nvSpPr>
          <p:spPr bwMode="auto">
            <a:xfrm>
              <a:off x="965890" y="3613404"/>
              <a:ext cx="933681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2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6151" name="组合 10"/>
          <p:cNvGrpSpPr/>
          <p:nvPr/>
        </p:nvGrpSpPr>
        <p:grpSpPr bwMode="auto">
          <a:xfrm>
            <a:off x="1938338" y="2978150"/>
            <a:ext cx="846137" cy="784225"/>
            <a:chOff x="713623" y="3613404"/>
            <a:chExt cx="1545502" cy="784580"/>
          </a:xfrm>
        </p:grpSpPr>
        <p:grpSp>
          <p:nvGrpSpPr>
            <p:cNvPr id="6167" name="组合 134"/>
            <p:cNvGrpSpPr/>
            <p:nvPr/>
          </p:nvGrpSpPr>
          <p:grpSpPr bwMode="auto">
            <a:xfrm>
              <a:off x="713623" y="3818577"/>
              <a:ext cx="1545502" cy="422664"/>
              <a:chOff x="-57945" y="1303465"/>
              <a:chExt cx="1208564" cy="515244"/>
            </a:xfrm>
          </p:grpSpPr>
          <p:sp>
            <p:nvSpPr>
              <p:cNvPr id="24" name="五边形 112"/>
              <p:cNvSpPr/>
              <p:nvPr/>
            </p:nvSpPr>
            <p:spPr>
              <a:xfrm>
                <a:off x="-57945" y="1303109"/>
                <a:ext cx="1208564" cy="515003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25" name="五边形 45"/>
              <p:cNvSpPr/>
              <p:nvPr/>
            </p:nvSpPr>
            <p:spPr>
              <a:xfrm>
                <a:off x="-57106" y="1580182"/>
                <a:ext cx="1189469" cy="238527"/>
              </a:xfrm>
              <a:custGeom>
                <a:avLst/>
                <a:gdLst/>
                <a:ahLst/>
                <a:cxnLst/>
                <a:rect l="l" t="t" r="r" b="b"/>
                <a:pathLst>
                  <a:path w="1189469" h="238527">
                    <a:moveTo>
                      <a:pt x="0" y="0"/>
                    </a:moveTo>
                    <a:lnTo>
                      <a:pt x="1189469" y="0"/>
                    </a:lnTo>
                    <a:lnTo>
                      <a:pt x="950942" y="238527"/>
                    </a:lnTo>
                    <a:lnTo>
                      <a:pt x="0" y="238527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</p:grpSp>
        <p:sp>
          <p:nvSpPr>
            <p:cNvPr id="23" name="矩形 33"/>
            <p:cNvSpPr>
              <a:spLocks noChangeArrowheads="1"/>
            </p:cNvSpPr>
            <p:nvPr/>
          </p:nvSpPr>
          <p:spPr bwMode="auto">
            <a:xfrm>
              <a:off x="965890" y="3613404"/>
              <a:ext cx="933681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3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6152" name="组合 10"/>
          <p:cNvGrpSpPr/>
          <p:nvPr/>
        </p:nvGrpSpPr>
        <p:grpSpPr bwMode="auto">
          <a:xfrm>
            <a:off x="1938338" y="3765550"/>
            <a:ext cx="846137" cy="784225"/>
            <a:chOff x="713623" y="3613404"/>
            <a:chExt cx="1545502" cy="784580"/>
          </a:xfrm>
        </p:grpSpPr>
        <p:grpSp>
          <p:nvGrpSpPr>
            <p:cNvPr id="6161" name="组合 134"/>
            <p:cNvGrpSpPr/>
            <p:nvPr/>
          </p:nvGrpSpPr>
          <p:grpSpPr bwMode="auto">
            <a:xfrm>
              <a:off x="713623" y="3818577"/>
              <a:ext cx="1545502" cy="422664"/>
              <a:chOff x="-57945" y="1303465"/>
              <a:chExt cx="1208564" cy="515244"/>
            </a:xfrm>
          </p:grpSpPr>
          <p:sp>
            <p:nvSpPr>
              <p:cNvPr id="29" name="五边形 112"/>
              <p:cNvSpPr/>
              <p:nvPr/>
            </p:nvSpPr>
            <p:spPr>
              <a:xfrm>
                <a:off x="-57945" y="1303109"/>
                <a:ext cx="1208564" cy="515003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30" name="五边形 45"/>
              <p:cNvSpPr/>
              <p:nvPr/>
            </p:nvSpPr>
            <p:spPr>
              <a:xfrm>
                <a:off x="-57106" y="1580182"/>
                <a:ext cx="1189469" cy="238527"/>
              </a:xfrm>
              <a:custGeom>
                <a:avLst/>
                <a:gdLst/>
                <a:ahLst/>
                <a:cxnLst/>
                <a:rect l="l" t="t" r="r" b="b"/>
                <a:pathLst>
                  <a:path w="1189469" h="238527">
                    <a:moveTo>
                      <a:pt x="0" y="0"/>
                    </a:moveTo>
                    <a:lnTo>
                      <a:pt x="1189469" y="0"/>
                    </a:lnTo>
                    <a:lnTo>
                      <a:pt x="950942" y="238527"/>
                    </a:lnTo>
                    <a:lnTo>
                      <a:pt x="0" y="238527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</p:grp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965890" y="3613404"/>
              <a:ext cx="933681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4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6153" name="组合 10"/>
          <p:cNvGrpSpPr/>
          <p:nvPr/>
        </p:nvGrpSpPr>
        <p:grpSpPr bwMode="auto">
          <a:xfrm>
            <a:off x="1939925" y="1406525"/>
            <a:ext cx="846138" cy="784225"/>
            <a:chOff x="713623" y="3613404"/>
            <a:chExt cx="1545502" cy="784580"/>
          </a:xfrm>
        </p:grpSpPr>
        <p:grpSp>
          <p:nvGrpSpPr>
            <p:cNvPr id="6155" name="组合 134"/>
            <p:cNvGrpSpPr/>
            <p:nvPr/>
          </p:nvGrpSpPr>
          <p:grpSpPr bwMode="auto">
            <a:xfrm>
              <a:off x="713623" y="3818577"/>
              <a:ext cx="1545502" cy="422664"/>
              <a:chOff x="-57945" y="1303465"/>
              <a:chExt cx="1208564" cy="515244"/>
            </a:xfrm>
          </p:grpSpPr>
          <p:sp>
            <p:nvSpPr>
              <p:cNvPr id="34" name="五边形 112"/>
              <p:cNvSpPr/>
              <p:nvPr/>
            </p:nvSpPr>
            <p:spPr>
              <a:xfrm>
                <a:off x="-57945" y="1303109"/>
                <a:ext cx="1208564" cy="515003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35" name="五边形 45"/>
              <p:cNvSpPr/>
              <p:nvPr/>
            </p:nvSpPr>
            <p:spPr>
              <a:xfrm>
                <a:off x="-57106" y="1580182"/>
                <a:ext cx="1189469" cy="238527"/>
              </a:xfrm>
              <a:custGeom>
                <a:avLst/>
                <a:gdLst/>
                <a:ahLst/>
                <a:cxnLst/>
                <a:rect l="l" t="t" r="r" b="b"/>
                <a:pathLst>
                  <a:path w="1189469" h="238527">
                    <a:moveTo>
                      <a:pt x="0" y="0"/>
                    </a:moveTo>
                    <a:lnTo>
                      <a:pt x="1189469" y="0"/>
                    </a:lnTo>
                    <a:lnTo>
                      <a:pt x="950942" y="238527"/>
                    </a:lnTo>
                    <a:lnTo>
                      <a:pt x="0" y="238527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</p:grpSp>
        <p:sp>
          <p:nvSpPr>
            <p:cNvPr id="33" name="矩形 33"/>
            <p:cNvSpPr>
              <a:spLocks noChangeArrowheads="1"/>
            </p:cNvSpPr>
            <p:nvPr/>
          </p:nvSpPr>
          <p:spPr bwMode="auto">
            <a:xfrm>
              <a:off x="965891" y="3613404"/>
              <a:ext cx="933680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1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65100" y="0"/>
            <a:ext cx="831850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63"/>
          <p:cNvGrpSpPr/>
          <p:nvPr/>
        </p:nvGrpSpPr>
        <p:grpSpPr bwMode="auto">
          <a:xfrm>
            <a:off x="1938338" y="2190750"/>
            <a:ext cx="5322887" cy="784225"/>
            <a:chOff x="1938622" y="2216000"/>
            <a:chExt cx="5322605" cy="784830"/>
          </a:xfrm>
        </p:grpSpPr>
        <p:grpSp>
          <p:nvGrpSpPr>
            <p:cNvPr id="7172" name="组合 3"/>
            <p:cNvGrpSpPr/>
            <p:nvPr/>
          </p:nvGrpSpPr>
          <p:grpSpPr bwMode="auto">
            <a:xfrm>
              <a:off x="2588354" y="2428561"/>
              <a:ext cx="4672873" cy="415478"/>
              <a:chOff x="1699355" y="1615761"/>
              <a:chExt cx="4672873" cy="415478"/>
            </a:xfrm>
          </p:grpSpPr>
          <p:sp>
            <p:nvSpPr>
              <p:cNvPr id="9" name="梯形 8"/>
              <p:cNvSpPr/>
              <p:nvPr/>
            </p:nvSpPr>
            <p:spPr bwMode="auto">
              <a:xfrm rot="5400000" flipV="1">
                <a:off x="3828223" y="-513258"/>
                <a:ext cx="414657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003732" y="1681227"/>
                <a:ext cx="1725521" cy="308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3" name="组合 10"/>
            <p:cNvGrpSpPr/>
            <p:nvPr/>
          </p:nvGrpSpPr>
          <p:grpSpPr bwMode="auto">
            <a:xfrm>
              <a:off x="1938622" y="2216000"/>
              <a:ext cx="846510" cy="784830"/>
              <a:chOff x="713623" y="3613404"/>
              <a:chExt cx="1545502" cy="784580"/>
            </a:xfrm>
          </p:grpSpPr>
          <p:grpSp>
            <p:nvGrpSpPr>
              <p:cNvPr id="7174" name="组合 134"/>
              <p:cNvGrpSpPr/>
              <p:nvPr/>
            </p:nvGrpSpPr>
            <p:grpSpPr bwMode="auto">
              <a:xfrm>
                <a:off x="713623" y="3818577"/>
                <a:ext cx="1545502" cy="422664"/>
                <a:chOff x="-57945" y="1303465"/>
                <a:chExt cx="1208564" cy="515244"/>
              </a:xfrm>
            </p:grpSpPr>
            <p:sp>
              <p:nvSpPr>
                <p:cNvPr id="7" name="五边形 112"/>
                <p:cNvSpPr/>
                <p:nvPr/>
              </p:nvSpPr>
              <p:spPr>
                <a:xfrm>
                  <a:off x="-57945" y="1303109"/>
                  <a:ext cx="1207967" cy="515003"/>
                </a:xfrm>
                <a:custGeom>
                  <a:avLst/>
                  <a:gdLst>
                    <a:gd name="connsiteX0" fmla="*/ 0 w 1107074"/>
                    <a:gd name="connsiteY0" fmla="*/ 0 h 515244"/>
                    <a:gd name="connsiteX1" fmla="*/ 849452 w 1107074"/>
                    <a:gd name="connsiteY1" fmla="*/ 0 h 515244"/>
                    <a:gd name="connsiteX2" fmla="*/ 1107074 w 1107074"/>
                    <a:gd name="connsiteY2" fmla="*/ 257622 h 515244"/>
                    <a:gd name="connsiteX3" fmla="*/ 849452 w 1107074"/>
                    <a:gd name="connsiteY3" fmla="*/ 515244 h 515244"/>
                    <a:gd name="connsiteX4" fmla="*/ 0 w 1107074"/>
                    <a:gd name="connsiteY4" fmla="*/ 515244 h 515244"/>
                    <a:gd name="connsiteX5" fmla="*/ 0 w 1107074"/>
                    <a:gd name="connsiteY5" fmla="*/ 0 h 515244"/>
                    <a:gd name="connsiteX0-1" fmla="*/ 9692 w 1116766"/>
                    <a:gd name="connsiteY0-2" fmla="*/ 0 h 515244"/>
                    <a:gd name="connsiteX1-3" fmla="*/ 859144 w 1116766"/>
                    <a:gd name="connsiteY1-4" fmla="*/ 0 h 515244"/>
                    <a:gd name="connsiteX2-5" fmla="*/ 1116766 w 1116766"/>
                    <a:gd name="connsiteY2-6" fmla="*/ 257622 h 515244"/>
                    <a:gd name="connsiteX3-7" fmla="*/ 859144 w 1116766"/>
                    <a:gd name="connsiteY3-8" fmla="*/ 515244 h 515244"/>
                    <a:gd name="connsiteX4-9" fmla="*/ 9692 w 1116766"/>
                    <a:gd name="connsiteY4-10" fmla="*/ 515244 h 515244"/>
                    <a:gd name="connsiteX5-11" fmla="*/ 0 w 1116766"/>
                    <a:gd name="connsiteY5-12" fmla="*/ 275927 h 515244"/>
                    <a:gd name="connsiteX6" fmla="*/ 9692 w 1116766"/>
                    <a:gd name="connsiteY6" fmla="*/ 0 h 515244"/>
                    <a:gd name="connsiteX0-13" fmla="*/ 0 w 1107074"/>
                    <a:gd name="connsiteY0-14" fmla="*/ 0 h 515244"/>
                    <a:gd name="connsiteX1-15" fmla="*/ 849452 w 1107074"/>
                    <a:gd name="connsiteY1-16" fmla="*/ 0 h 515244"/>
                    <a:gd name="connsiteX2-17" fmla="*/ 1107074 w 1107074"/>
                    <a:gd name="connsiteY2-18" fmla="*/ 257622 h 515244"/>
                    <a:gd name="connsiteX3-19" fmla="*/ 849452 w 1107074"/>
                    <a:gd name="connsiteY3-20" fmla="*/ 515244 h 515244"/>
                    <a:gd name="connsiteX4-21" fmla="*/ 0 w 1107074"/>
                    <a:gd name="connsiteY4-22" fmla="*/ 515244 h 515244"/>
                    <a:gd name="connsiteX5-23" fmla="*/ 226528 w 1107074"/>
                    <a:gd name="connsiteY5-24" fmla="*/ 275927 h 515244"/>
                    <a:gd name="connsiteX6-25" fmla="*/ 0 w 1107074"/>
                    <a:gd name="connsiteY6-26" fmla="*/ 0 h 5152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25" y="connsiteY6-26"/>
                    </a:cxn>
                  </a:cxnLst>
                  <a:rect l="l" t="t" r="r" b="b"/>
                  <a:pathLst>
                    <a:path w="1107074" h="515244">
                      <a:moveTo>
                        <a:pt x="0" y="0"/>
                      </a:moveTo>
                      <a:lnTo>
                        <a:pt x="849452" y="0"/>
                      </a:lnTo>
                      <a:lnTo>
                        <a:pt x="1107074" y="257622"/>
                      </a:lnTo>
                      <a:lnTo>
                        <a:pt x="849452" y="515244"/>
                      </a:lnTo>
                      <a:lnTo>
                        <a:pt x="0" y="515244"/>
                      </a:lnTo>
                      <a:lnTo>
                        <a:pt x="226528" y="2759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  <p:sp>
              <p:nvSpPr>
                <p:cNvPr id="8" name="五边形 45"/>
                <p:cNvSpPr/>
                <p:nvPr/>
              </p:nvSpPr>
              <p:spPr>
                <a:xfrm>
                  <a:off x="-57106" y="1580182"/>
                  <a:ext cx="1189469" cy="238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469" h="238527">
                      <a:moveTo>
                        <a:pt x="0" y="0"/>
                      </a:moveTo>
                      <a:lnTo>
                        <a:pt x="1189469" y="0"/>
                      </a:lnTo>
                      <a:lnTo>
                        <a:pt x="950942" y="238527"/>
                      </a:lnTo>
                      <a:lnTo>
                        <a:pt x="0" y="238527"/>
                      </a:ln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3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</p:grpSp>
          <p:sp>
            <p:nvSpPr>
              <p:cNvPr id="6" name="矩形 33"/>
              <p:cNvSpPr>
                <a:spLocks noChangeArrowheads="1"/>
              </p:cNvSpPr>
              <p:nvPr/>
            </p:nvSpPr>
            <p:spPr bwMode="auto">
              <a:xfrm>
                <a:off x="965765" y="3613404"/>
                <a:ext cx="933220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1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65100" y="0"/>
            <a:ext cx="119697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4298950" y="2611438"/>
            <a:ext cx="484188" cy="484187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同心圆 2"/>
          <p:cNvSpPr/>
          <p:nvPr/>
        </p:nvSpPr>
        <p:spPr>
          <a:xfrm>
            <a:off x="4243388" y="2555875"/>
            <a:ext cx="596900" cy="596900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4144963" y="2457450"/>
            <a:ext cx="793750" cy="793750"/>
          </a:xfrm>
          <a:prstGeom prst="donut">
            <a:avLst>
              <a:gd name="adj" fmla="val 9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200525" y="2513013"/>
            <a:ext cx="681038" cy="681037"/>
          </a:xfrm>
          <a:prstGeom prst="donut">
            <a:avLst>
              <a:gd name="adj" fmla="val 9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4076700" y="2390775"/>
            <a:ext cx="928688" cy="927100"/>
          </a:xfrm>
          <a:prstGeom prst="donut">
            <a:avLst>
              <a:gd name="adj" fmla="val 11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3984625" y="2297113"/>
            <a:ext cx="1112838" cy="1112837"/>
          </a:xfrm>
          <a:prstGeom prst="donut">
            <a:avLst>
              <a:gd name="adj" fmla="val 105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3854450" y="2166938"/>
            <a:ext cx="1373188" cy="1373187"/>
          </a:xfrm>
          <a:prstGeom prst="donut">
            <a:avLst>
              <a:gd name="adj" fmla="val 111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3678238" y="1990725"/>
            <a:ext cx="1725612" cy="1725613"/>
          </a:xfrm>
          <a:prstGeom prst="donut">
            <a:avLst>
              <a:gd name="adj" fmla="val 9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490913" y="1803400"/>
            <a:ext cx="2101850" cy="2101850"/>
          </a:xfrm>
          <a:prstGeom prst="donut">
            <a:avLst>
              <a:gd name="adj" fmla="val 9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3270250" y="1582738"/>
            <a:ext cx="2543175" cy="2543175"/>
          </a:xfrm>
          <a:prstGeom prst="donut">
            <a:avLst>
              <a:gd name="adj" fmla="val 7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4318000" y="2630488"/>
            <a:ext cx="446088" cy="446087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4275138" y="2587625"/>
            <a:ext cx="531812" cy="531813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206" name="组合 59"/>
          <p:cNvGrpSpPr/>
          <p:nvPr/>
        </p:nvGrpSpPr>
        <p:grpSpPr bwMode="auto">
          <a:xfrm>
            <a:off x="4075113" y="2379663"/>
            <a:ext cx="949325" cy="950912"/>
            <a:chOff x="4110797" y="7917589"/>
            <a:chExt cx="947804" cy="950469"/>
          </a:xfrm>
        </p:grpSpPr>
        <p:sp>
          <p:nvSpPr>
            <p:cNvPr id="15" name="圆角矩形 5"/>
            <p:cNvSpPr/>
            <p:nvPr/>
          </p:nvSpPr>
          <p:spPr bwMode="auto">
            <a:xfrm rot="10800000" flipH="1">
              <a:off x="4110797" y="7917589"/>
              <a:ext cx="947804" cy="950469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/>
            </a:p>
          </p:txBody>
        </p:sp>
        <p:sp>
          <p:nvSpPr>
            <p:cNvPr id="16" name="TextBox 23"/>
            <p:cNvSpPr txBox="1">
              <a:spLocks noChangeArrowheads="1"/>
            </p:cNvSpPr>
            <p:nvPr/>
          </p:nvSpPr>
          <p:spPr bwMode="auto">
            <a:xfrm>
              <a:off x="4280387" y="8209553"/>
              <a:ext cx="729080" cy="36971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07" name="组合 85"/>
          <p:cNvGrpSpPr/>
          <p:nvPr/>
        </p:nvGrpSpPr>
        <p:grpSpPr bwMode="auto">
          <a:xfrm>
            <a:off x="5283200" y="1733550"/>
            <a:ext cx="1792288" cy="315913"/>
            <a:chOff x="5414958" y="1683881"/>
            <a:chExt cx="1792292" cy="315913"/>
          </a:xfrm>
        </p:grpSpPr>
        <p:sp>
          <p:nvSpPr>
            <p:cNvPr id="18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55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08" name="组合 86"/>
          <p:cNvGrpSpPr/>
          <p:nvPr/>
        </p:nvGrpSpPr>
        <p:grpSpPr bwMode="auto">
          <a:xfrm>
            <a:off x="5757863" y="2382838"/>
            <a:ext cx="1793875" cy="315912"/>
            <a:chOff x="5414958" y="1683881"/>
            <a:chExt cx="1792292" cy="315913"/>
          </a:xfrm>
        </p:grpSpPr>
        <p:sp>
          <p:nvSpPr>
            <p:cNvPr id="22" name="圆角矩形 72"/>
            <p:cNvSpPr/>
            <p:nvPr/>
          </p:nvSpPr>
          <p:spPr bwMode="auto">
            <a:xfrm>
              <a:off x="5429232" y="1683881"/>
              <a:ext cx="1778018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50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09" name="组合 90"/>
          <p:cNvGrpSpPr/>
          <p:nvPr/>
        </p:nvGrpSpPr>
        <p:grpSpPr bwMode="auto">
          <a:xfrm>
            <a:off x="5743575" y="3030538"/>
            <a:ext cx="1792288" cy="315912"/>
            <a:chOff x="5414958" y="1683881"/>
            <a:chExt cx="1792292" cy="315913"/>
          </a:xfrm>
        </p:grpSpPr>
        <p:sp>
          <p:nvSpPr>
            <p:cNvPr id="26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45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10" name="组合 94"/>
          <p:cNvGrpSpPr/>
          <p:nvPr/>
        </p:nvGrpSpPr>
        <p:grpSpPr bwMode="auto">
          <a:xfrm>
            <a:off x="5283200" y="3679825"/>
            <a:ext cx="1792288" cy="315913"/>
            <a:chOff x="5414958" y="1683881"/>
            <a:chExt cx="1792292" cy="315913"/>
          </a:xfrm>
        </p:grpSpPr>
        <p:sp>
          <p:nvSpPr>
            <p:cNvPr id="30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40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11" name="组合 98"/>
          <p:cNvGrpSpPr/>
          <p:nvPr/>
        </p:nvGrpSpPr>
        <p:grpSpPr bwMode="auto">
          <a:xfrm flipH="1">
            <a:off x="1944688" y="1733550"/>
            <a:ext cx="1792287" cy="315913"/>
            <a:chOff x="5414958" y="1683881"/>
            <a:chExt cx="1792292" cy="315913"/>
          </a:xfrm>
        </p:grpSpPr>
        <p:sp>
          <p:nvSpPr>
            <p:cNvPr id="34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35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12" name="组合 102"/>
          <p:cNvGrpSpPr/>
          <p:nvPr/>
        </p:nvGrpSpPr>
        <p:grpSpPr bwMode="auto">
          <a:xfrm flipH="1">
            <a:off x="1497013" y="2382838"/>
            <a:ext cx="1792287" cy="315912"/>
            <a:chOff x="5414958" y="1683881"/>
            <a:chExt cx="1792292" cy="315913"/>
          </a:xfrm>
        </p:grpSpPr>
        <p:sp>
          <p:nvSpPr>
            <p:cNvPr id="38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30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13" name="组合 106"/>
          <p:cNvGrpSpPr/>
          <p:nvPr/>
        </p:nvGrpSpPr>
        <p:grpSpPr bwMode="auto">
          <a:xfrm flipH="1">
            <a:off x="1497013" y="3030538"/>
            <a:ext cx="1792287" cy="315912"/>
            <a:chOff x="5414958" y="1683881"/>
            <a:chExt cx="1792292" cy="315913"/>
          </a:xfrm>
        </p:grpSpPr>
        <p:sp>
          <p:nvSpPr>
            <p:cNvPr id="42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25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14" name="组合 110"/>
          <p:cNvGrpSpPr/>
          <p:nvPr/>
        </p:nvGrpSpPr>
        <p:grpSpPr bwMode="auto">
          <a:xfrm flipH="1">
            <a:off x="1954213" y="3679825"/>
            <a:ext cx="1792287" cy="315913"/>
            <a:chOff x="5414958" y="1683881"/>
            <a:chExt cx="1792292" cy="315913"/>
          </a:xfrm>
        </p:grpSpPr>
        <p:sp>
          <p:nvSpPr>
            <p:cNvPr id="46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20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65100" y="0"/>
            <a:ext cx="187642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饼形 1"/>
          <p:cNvSpPr/>
          <p:nvPr/>
        </p:nvSpPr>
        <p:spPr>
          <a:xfrm>
            <a:off x="2848308" y="2073822"/>
            <a:ext cx="4144879" cy="4144879"/>
          </a:xfrm>
          <a:prstGeom prst="pie">
            <a:avLst>
              <a:gd name="adj1" fmla="val 14203568"/>
              <a:gd name="adj2" fmla="val 1775210"/>
            </a:avLst>
          </a:prstGeom>
          <a:gradFill flip="none" rotWithShape="1">
            <a:gsLst>
              <a:gs pos="54000">
                <a:schemeClr val="tx1">
                  <a:lumMod val="75000"/>
                  <a:lumOff val="25000"/>
                </a:schemeClr>
              </a:gs>
              <a:gs pos="99000">
                <a:schemeClr val="bg1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  <a:scene3d>
            <a:camera prst="isometricOffAxis2Top"/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饼形 2"/>
          <p:cNvSpPr/>
          <p:nvPr/>
        </p:nvSpPr>
        <p:spPr>
          <a:xfrm>
            <a:off x="2455217" y="1524872"/>
            <a:ext cx="4144879" cy="4144879"/>
          </a:xfrm>
          <a:prstGeom prst="pie">
            <a:avLst>
              <a:gd name="adj1" fmla="val 1853472"/>
              <a:gd name="adj2" fmla="val 14052733"/>
            </a:avLst>
          </a:prstGeom>
          <a:gradFill flip="none" rotWithShape="1">
            <a:gsLst>
              <a:gs pos="25000">
                <a:srgbClr val="FF6600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  <a:scene3d>
            <a:camera prst="isometricOffAxis2Top"/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20" name="TextBox 130"/>
          <p:cNvSpPr txBox="1">
            <a:spLocks noChangeArrowheads="1"/>
          </p:cNvSpPr>
          <p:nvPr/>
        </p:nvSpPr>
        <p:spPr bwMode="auto">
          <a:xfrm>
            <a:off x="623888" y="2012950"/>
            <a:ext cx="17256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  添加文本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TextBox 131"/>
          <p:cNvSpPr txBox="1">
            <a:spLocks noChangeArrowheads="1"/>
          </p:cNvSpPr>
          <p:nvPr/>
        </p:nvSpPr>
        <p:spPr bwMode="auto">
          <a:xfrm>
            <a:off x="6635750" y="25622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  添加文本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2" name="组合 132"/>
          <p:cNvGrpSpPr/>
          <p:nvPr/>
        </p:nvGrpSpPr>
        <p:grpSpPr bwMode="auto">
          <a:xfrm>
            <a:off x="4808538" y="2424113"/>
            <a:ext cx="1198562" cy="1320800"/>
            <a:chOff x="5127225" y="2719374"/>
            <a:chExt cx="1198240" cy="1320675"/>
          </a:xfrm>
        </p:grpSpPr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5127225" y="2763895"/>
              <a:ext cx="395748" cy="956060"/>
              <a:chOff x="2483" y="1202"/>
              <a:chExt cx="796" cy="192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38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483" y="1202"/>
                <a:ext cx="794" cy="1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6"/>
              <p:cNvSpPr/>
              <p:nvPr/>
            </p:nvSpPr>
            <p:spPr bwMode="auto">
              <a:xfrm>
                <a:off x="2866" y="2398"/>
                <a:ext cx="97" cy="666"/>
              </a:xfrm>
              <a:custGeom>
                <a:avLst/>
                <a:gdLst>
                  <a:gd name="T0" fmla="*/ 38 w 41"/>
                  <a:gd name="T1" fmla="*/ 279 h 282"/>
                  <a:gd name="T2" fmla="*/ 37 w 41"/>
                  <a:gd name="T3" fmla="*/ 276 h 282"/>
                  <a:gd name="T4" fmla="*/ 35 w 41"/>
                  <a:gd name="T5" fmla="*/ 273 h 282"/>
                  <a:gd name="T6" fmla="*/ 34 w 41"/>
                  <a:gd name="T7" fmla="*/ 270 h 282"/>
                  <a:gd name="T8" fmla="*/ 35 w 41"/>
                  <a:gd name="T9" fmla="*/ 37 h 282"/>
                  <a:gd name="T10" fmla="*/ 35 w 41"/>
                  <a:gd name="T11" fmla="*/ 31 h 282"/>
                  <a:gd name="T12" fmla="*/ 34 w 41"/>
                  <a:gd name="T13" fmla="*/ 25 h 282"/>
                  <a:gd name="T14" fmla="*/ 32 w 41"/>
                  <a:gd name="T15" fmla="*/ 21 h 282"/>
                  <a:gd name="T16" fmla="*/ 29 w 41"/>
                  <a:gd name="T17" fmla="*/ 19 h 282"/>
                  <a:gd name="T18" fmla="*/ 0 w 41"/>
                  <a:gd name="T19" fmla="*/ 0 h 282"/>
                  <a:gd name="T20" fmla="*/ 2 w 41"/>
                  <a:gd name="T21" fmla="*/ 3 h 282"/>
                  <a:gd name="T22" fmla="*/ 4 w 41"/>
                  <a:gd name="T23" fmla="*/ 7 h 282"/>
                  <a:gd name="T24" fmla="*/ 6 w 41"/>
                  <a:gd name="T25" fmla="*/ 12 h 282"/>
                  <a:gd name="T26" fmla="*/ 6 w 41"/>
                  <a:gd name="T27" fmla="*/ 18 h 282"/>
                  <a:gd name="T28" fmla="*/ 6 w 41"/>
                  <a:gd name="T29" fmla="*/ 245 h 282"/>
                  <a:gd name="T30" fmla="*/ 7 w 41"/>
                  <a:gd name="T31" fmla="*/ 249 h 282"/>
                  <a:gd name="T32" fmla="*/ 8 w 41"/>
                  <a:gd name="T33" fmla="*/ 252 h 282"/>
                  <a:gd name="T34" fmla="*/ 10 w 41"/>
                  <a:gd name="T35" fmla="*/ 255 h 282"/>
                  <a:gd name="T36" fmla="*/ 12 w 41"/>
                  <a:gd name="T37" fmla="*/ 257 h 282"/>
                  <a:gd name="T38" fmla="*/ 41 w 41"/>
                  <a:gd name="T39" fmla="*/ 282 h 282"/>
                  <a:gd name="T40" fmla="*/ 38 w 41"/>
                  <a:gd name="T41" fmla="*/ 27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82">
                    <a:moveTo>
                      <a:pt x="38" y="279"/>
                    </a:moveTo>
                    <a:cubicBezTo>
                      <a:pt x="38" y="278"/>
                      <a:pt x="37" y="277"/>
                      <a:pt x="37" y="276"/>
                    </a:cubicBezTo>
                    <a:cubicBezTo>
                      <a:pt x="36" y="275"/>
                      <a:pt x="36" y="274"/>
                      <a:pt x="35" y="273"/>
                    </a:cubicBezTo>
                    <a:cubicBezTo>
                      <a:pt x="35" y="272"/>
                      <a:pt x="35" y="271"/>
                      <a:pt x="34" y="27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3"/>
                      <a:pt x="35" y="31"/>
                    </a:cubicBezTo>
                    <a:cubicBezTo>
                      <a:pt x="35" y="29"/>
                      <a:pt x="34" y="27"/>
                      <a:pt x="34" y="25"/>
                    </a:cubicBezTo>
                    <a:cubicBezTo>
                      <a:pt x="33" y="24"/>
                      <a:pt x="32" y="22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4"/>
                      <a:pt x="4" y="5"/>
                      <a:pt x="4" y="7"/>
                    </a:cubicBezTo>
                    <a:cubicBezTo>
                      <a:pt x="5" y="8"/>
                      <a:pt x="5" y="10"/>
                      <a:pt x="6" y="12"/>
                    </a:cubicBezTo>
                    <a:cubicBezTo>
                      <a:pt x="6" y="14"/>
                      <a:pt x="6" y="16"/>
                      <a:pt x="6" y="18"/>
                    </a:cubicBezTo>
                    <a:cubicBezTo>
                      <a:pt x="6" y="245"/>
                      <a:pt x="6" y="245"/>
                      <a:pt x="6" y="245"/>
                    </a:cubicBezTo>
                    <a:cubicBezTo>
                      <a:pt x="6" y="246"/>
                      <a:pt x="6" y="247"/>
                      <a:pt x="7" y="249"/>
                    </a:cubicBezTo>
                    <a:cubicBezTo>
                      <a:pt x="7" y="250"/>
                      <a:pt x="8" y="251"/>
                      <a:pt x="8" y="252"/>
                    </a:cubicBezTo>
                    <a:cubicBezTo>
                      <a:pt x="9" y="253"/>
                      <a:pt x="9" y="254"/>
                      <a:pt x="10" y="255"/>
                    </a:cubicBezTo>
                    <a:cubicBezTo>
                      <a:pt x="11" y="255"/>
                      <a:pt x="11" y="256"/>
                      <a:pt x="12" y="257"/>
                    </a:cubicBezTo>
                    <a:cubicBezTo>
                      <a:pt x="41" y="282"/>
                      <a:pt x="41" y="282"/>
                      <a:pt x="41" y="282"/>
                    </a:cubicBezTo>
                    <a:cubicBezTo>
                      <a:pt x="40" y="281"/>
                      <a:pt x="39" y="280"/>
                      <a:pt x="38" y="27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3076" y="1833"/>
                <a:ext cx="99" cy="579"/>
              </a:xfrm>
              <a:custGeom>
                <a:avLst/>
                <a:gdLst>
                  <a:gd name="T0" fmla="*/ 41 w 42"/>
                  <a:gd name="T1" fmla="*/ 245 h 245"/>
                  <a:gd name="T2" fmla="*/ 40 w 42"/>
                  <a:gd name="T3" fmla="*/ 244 h 245"/>
                  <a:gd name="T4" fmla="*/ 40 w 42"/>
                  <a:gd name="T5" fmla="*/ 244 h 245"/>
                  <a:gd name="T6" fmla="*/ 39 w 42"/>
                  <a:gd name="T7" fmla="*/ 243 h 245"/>
                  <a:gd name="T8" fmla="*/ 37 w 42"/>
                  <a:gd name="T9" fmla="*/ 241 h 245"/>
                  <a:gd name="T10" fmla="*/ 36 w 42"/>
                  <a:gd name="T11" fmla="*/ 239 h 245"/>
                  <a:gd name="T12" fmla="*/ 35 w 42"/>
                  <a:gd name="T13" fmla="*/ 236 h 245"/>
                  <a:gd name="T14" fmla="*/ 35 w 42"/>
                  <a:gd name="T15" fmla="*/ 233 h 245"/>
                  <a:gd name="T16" fmla="*/ 39 w 42"/>
                  <a:gd name="T17" fmla="*/ 27 h 245"/>
                  <a:gd name="T18" fmla="*/ 38 w 42"/>
                  <a:gd name="T19" fmla="*/ 21 h 245"/>
                  <a:gd name="T20" fmla="*/ 37 w 42"/>
                  <a:gd name="T21" fmla="*/ 17 h 245"/>
                  <a:gd name="T22" fmla="*/ 35 w 42"/>
                  <a:gd name="T23" fmla="*/ 14 h 245"/>
                  <a:gd name="T24" fmla="*/ 32 w 42"/>
                  <a:gd name="T25" fmla="*/ 12 h 245"/>
                  <a:gd name="T26" fmla="*/ 0 w 42"/>
                  <a:gd name="T27" fmla="*/ 0 h 245"/>
                  <a:gd name="T28" fmla="*/ 2 w 42"/>
                  <a:gd name="T29" fmla="*/ 2 h 245"/>
                  <a:gd name="T30" fmla="*/ 4 w 42"/>
                  <a:gd name="T31" fmla="*/ 5 h 245"/>
                  <a:gd name="T32" fmla="*/ 6 w 42"/>
                  <a:gd name="T33" fmla="*/ 9 h 245"/>
                  <a:gd name="T34" fmla="*/ 7 w 42"/>
                  <a:gd name="T35" fmla="*/ 15 h 245"/>
                  <a:gd name="T36" fmla="*/ 4 w 42"/>
                  <a:gd name="T37" fmla="*/ 215 h 245"/>
                  <a:gd name="T38" fmla="*/ 4 w 42"/>
                  <a:gd name="T39" fmla="*/ 218 h 245"/>
                  <a:gd name="T40" fmla="*/ 5 w 42"/>
                  <a:gd name="T41" fmla="*/ 221 h 245"/>
                  <a:gd name="T42" fmla="*/ 6 w 42"/>
                  <a:gd name="T43" fmla="*/ 223 h 245"/>
                  <a:gd name="T44" fmla="*/ 8 w 42"/>
                  <a:gd name="T45" fmla="*/ 226 h 245"/>
                  <a:gd name="T46" fmla="*/ 9 w 42"/>
                  <a:gd name="T47" fmla="*/ 226 h 245"/>
                  <a:gd name="T48" fmla="*/ 9 w 42"/>
                  <a:gd name="T49" fmla="*/ 227 h 245"/>
                  <a:gd name="T50" fmla="*/ 10 w 42"/>
                  <a:gd name="T51" fmla="*/ 227 h 245"/>
                  <a:gd name="T52" fmla="*/ 10 w 42"/>
                  <a:gd name="T53" fmla="*/ 227 h 245"/>
                  <a:gd name="T54" fmla="*/ 42 w 42"/>
                  <a:gd name="T55" fmla="*/ 245 h 245"/>
                  <a:gd name="T56" fmla="*/ 41 w 42"/>
                  <a:gd name="T57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245">
                    <a:moveTo>
                      <a:pt x="41" y="245"/>
                    </a:moveTo>
                    <a:cubicBezTo>
                      <a:pt x="41" y="245"/>
                      <a:pt x="41" y="244"/>
                      <a:pt x="40" y="244"/>
                    </a:cubicBezTo>
                    <a:cubicBezTo>
                      <a:pt x="40" y="244"/>
                      <a:pt x="40" y="244"/>
                      <a:pt x="40" y="244"/>
                    </a:cubicBezTo>
                    <a:cubicBezTo>
                      <a:pt x="40" y="244"/>
                      <a:pt x="40" y="244"/>
                      <a:pt x="39" y="243"/>
                    </a:cubicBezTo>
                    <a:cubicBezTo>
                      <a:pt x="39" y="243"/>
                      <a:pt x="38" y="242"/>
                      <a:pt x="37" y="241"/>
                    </a:cubicBezTo>
                    <a:cubicBezTo>
                      <a:pt x="37" y="240"/>
                      <a:pt x="36" y="239"/>
                      <a:pt x="36" y="239"/>
                    </a:cubicBezTo>
                    <a:cubicBezTo>
                      <a:pt x="36" y="238"/>
                      <a:pt x="36" y="237"/>
                      <a:pt x="35" y="236"/>
                    </a:cubicBezTo>
                    <a:cubicBezTo>
                      <a:pt x="35" y="235"/>
                      <a:pt x="35" y="234"/>
                      <a:pt x="35" y="2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9" y="23"/>
                      <a:pt x="38" y="21"/>
                    </a:cubicBezTo>
                    <a:cubicBezTo>
                      <a:pt x="38" y="20"/>
                      <a:pt x="37" y="18"/>
                      <a:pt x="37" y="17"/>
                    </a:cubicBezTo>
                    <a:cubicBezTo>
                      <a:pt x="36" y="16"/>
                      <a:pt x="35" y="15"/>
                      <a:pt x="35" y="14"/>
                    </a:cubicBezTo>
                    <a:cubicBezTo>
                      <a:pt x="34" y="13"/>
                      <a:pt x="33" y="12"/>
                      <a:pt x="32" y="12"/>
                    </a:cubicBezTo>
                    <a:cubicBezTo>
                      <a:pt x="21" y="8"/>
                      <a:pt x="11" y="4"/>
                      <a:pt x="0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5" y="8"/>
                      <a:pt x="6" y="9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4" y="216"/>
                      <a:pt x="4" y="217"/>
                      <a:pt x="4" y="218"/>
                    </a:cubicBezTo>
                    <a:cubicBezTo>
                      <a:pt x="4" y="219"/>
                      <a:pt x="5" y="220"/>
                      <a:pt x="5" y="221"/>
                    </a:cubicBezTo>
                    <a:cubicBezTo>
                      <a:pt x="5" y="222"/>
                      <a:pt x="6" y="223"/>
                      <a:pt x="6" y="223"/>
                    </a:cubicBezTo>
                    <a:cubicBezTo>
                      <a:pt x="7" y="224"/>
                      <a:pt x="7" y="225"/>
                      <a:pt x="8" y="226"/>
                    </a:cubicBezTo>
                    <a:cubicBezTo>
                      <a:pt x="8" y="226"/>
                      <a:pt x="8" y="226"/>
                      <a:pt x="9" y="226"/>
                    </a:cubicBezTo>
                    <a:cubicBezTo>
                      <a:pt x="9" y="226"/>
                      <a:pt x="9" y="226"/>
                      <a:pt x="9" y="227"/>
                    </a:cubicBezTo>
                    <a:cubicBezTo>
                      <a:pt x="9" y="227"/>
                      <a:pt x="10" y="227"/>
                      <a:pt x="10" y="227"/>
                    </a:cubicBezTo>
                    <a:cubicBezTo>
                      <a:pt x="10" y="227"/>
                      <a:pt x="10" y="227"/>
                      <a:pt x="10" y="227"/>
                    </a:cubicBezTo>
                    <a:cubicBezTo>
                      <a:pt x="21" y="233"/>
                      <a:pt x="31" y="239"/>
                      <a:pt x="42" y="245"/>
                    </a:cubicBezTo>
                    <a:cubicBezTo>
                      <a:pt x="41" y="245"/>
                      <a:pt x="41" y="245"/>
                      <a:pt x="41" y="24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8"/>
              <p:cNvSpPr/>
              <p:nvPr/>
            </p:nvSpPr>
            <p:spPr bwMode="auto">
              <a:xfrm>
                <a:off x="2634" y="1880"/>
                <a:ext cx="109" cy="1231"/>
              </a:xfrm>
              <a:custGeom>
                <a:avLst/>
                <a:gdLst>
                  <a:gd name="T0" fmla="*/ 43 w 46"/>
                  <a:gd name="T1" fmla="*/ 518 h 521"/>
                  <a:gd name="T2" fmla="*/ 41 w 46"/>
                  <a:gd name="T3" fmla="*/ 515 h 521"/>
                  <a:gd name="T4" fmla="*/ 40 w 46"/>
                  <a:gd name="T5" fmla="*/ 511 h 521"/>
                  <a:gd name="T6" fmla="*/ 40 w 46"/>
                  <a:gd name="T7" fmla="*/ 507 h 521"/>
                  <a:gd name="T8" fmla="*/ 40 w 46"/>
                  <a:gd name="T9" fmla="*/ 505 h 521"/>
                  <a:gd name="T10" fmla="*/ 40 w 46"/>
                  <a:gd name="T11" fmla="*/ 504 h 521"/>
                  <a:gd name="T12" fmla="*/ 40 w 46"/>
                  <a:gd name="T13" fmla="*/ 503 h 521"/>
                  <a:gd name="T14" fmla="*/ 40 w 46"/>
                  <a:gd name="T15" fmla="*/ 501 h 521"/>
                  <a:gd name="T16" fmla="*/ 36 w 46"/>
                  <a:gd name="T17" fmla="*/ 34 h 521"/>
                  <a:gd name="T18" fmla="*/ 36 w 46"/>
                  <a:gd name="T19" fmla="*/ 27 h 521"/>
                  <a:gd name="T20" fmla="*/ 34 w 46"/>
                  <a:gd name="T21" fmla="*/ 20 h 521"/>
                  <a:gd name="T22" fmla="*/ 31 w 46"/>
                  <a:gd name="T23" fmla="*/ 16 h 521"/>
                  <a:gd name="T24" fmla="*/ 28 w 46"/>
                  <a:gd name="T25" fmla="*/ 13 h 521"/>
                  <a:gd name="T26" fmla="*/ 0 w 46"/>
                  <a:gd name="T27" fmla="*/ 0 h 521"/>
                  <a:gd name="T28" fmla="*/ 3 w 46"/>
                  <a:gd name="T29" fmla="*/ 2 h 521"/>
                  <a:gd name="T30" fmla="*/ 6 w 46"/>
                  <a:gd name="T31" fmla="*/ 7 h 521"/>
                  <a:gd name="T32" fmla="*/ 7 w 46"/>
                  <a:gd name="T33" fmla="*/ 13 h 521"/>
                  <a:gd name="T34" fmla="*/ 8 w 46"/>
                  <a:gd name="T35" fmla="*/ 20 h 521"/>
                  <a:gd name="T36" fmla="*/ 14 w 46"/>
                  <a:gd name="T37" fmla="*/ 476 h 521"/>
                  <a:gd name="T38" fmla="*/ 14 w 46"/>
                  <a:gd name="T39" fmla="*/ 477 h 521"/>
                  <a:gd name="T40" fmla="*/ 13 w 46"/>
                  <a:gd name="T41" fmla="*/ 478 h 521"/>
                  <a:gd name="T42" fmla="*/ 13 w 46"/>
                  <a:gd name="T43" fmla="*/ 480 h 521"/>
                  <a:gd name="T44" fmla="*/ 13 w 46"/>
                  <a:gd name="T45" fmla="*/ 481 h 521"/>
                  <a:gd name="T46" fmla="*/ 14 w 46"/>
                  <a:gd name="T47" fmla="*/ 485 h 521"/>
                  <a:gd name="T48" fmla="*/ 15 w 46"/>
                  <a:gd name="T49" fmla="*/ 489 h 521"/>
                  <a:gd name="T50" fmla="*/ 17 w 46"/>
                  <a:gd name="T51" fmla="*/ 492 h 521"/>
                  <a:gd name="T52" fmla="*/ 19 w 46"/>
                  <a:gd name="T53" fmla="*/ 495 h 521"/>
                  <a:gd name="T54" fmla="*/ 46 w 46"/>
                  <a:gd name="T55" fmla="*/ 521 h 521"/>
                  <a:gd name="T56" fmla="*/ 43 w 46"/>
                  <a:gd name="T57" fmla="*/ 518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521">
                    <a:moveTo>
                      <a:pt x="43" y="518"/>
                    </a:moveTo>
                    <a:cubicBezTo>
                      <a:pt x="43" y="517"/>
                      <a:pt x="42" y="516"/>
                      <a:pt x="41" y="515"/>
                    </a:cubicBezTo>
                    <a:cubicBezTo>
                      <a:pt x="41" y="513"/>
                      <a:pt x="41" y="512"/>
                      <a:pt x="40" y="511"/>
                    </a:cubicBezTo>
                    <a:cubicBezTo>
                      <a:pt x="40" y="509"/>
                      <a:pt x="40" y="508"/>
                      <a:pt x="40" y="507"/>
                    </a:cubicBezTo>
                    <a:cubicBezTo>
                      <a:pt x="40" y="506"/>
                      <a:pt x="40" y="506"/>
                      <a:pt x="40" y="505"/>
                    </a:cubicBezTo>
                    <a:cubicBezTo>
                      <a:pt x="40" y="505"/>
                      <a:pt x="40" y="504"/>
                      <a:pt x="40" y="504"/>
                    </a:cubicBezTo>
                    <a:cubicBezTo>
                      <a:pt x="40" y="503"/>
                      <a:pt x="40" y="503"/>
                      <a:pt x="40" y="503"/>
                    </a:cubicBezTo>
                    <a:cubicBezTo>
                      <a:pt x="40" y="502"/>
                      <a:pt x="40" y="502"/>
                      <a:pt x="40" y="50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1"/>
                      <a:pt x="36" y="29"/>
                      <a:pt x="36" y="27"/>
                    </a:cubicBezTo>
                    <a:cubicBezTo>
                      <a:pt x="35" y="24"/>
                      <a:pt x="35" y="22"/>
                      <a:pt x="34" y="20"/>
                    </a:cubicBezTo>
                    <a:cubicBezTo>
                      <a:pt x="33" y="19"/>
                      <a:pt x="32" y="17"/>
                      <a:pt x="31" y="16"/>
                    </a:cubicBezTo>
                    <a:cubicBezTo>
                      <a:pt x="30" y="14"/>
                      <a:pt x="29" y="13"/>
                      <a:pt x="28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4" y="4"/>
                      <a:pt x="5" y="5"/>
                      <a:pt x="6" y="7"/>
                    </a:cubicBezTo>
                    <a:cubicBezTo>
                      <a:pt x="6" y="9"/>
                      <a:pt x="7" y="11"/>
                      <a:pt x="7" y="13"/>
                    </a:cubicBezTo>
                    <a:cubicBezTo>
                      <a:pt x="8" y="15"/>
                      <a:pt x="8" y="18"/>
                      <a:pt x="8" y="20"/>
                    </a:cubicBezTo>
                    <a:cubicBezTo>
                      <a:pt x="14" y="476"/>
                      <a:pt x="14" y="476"/>
                      <a:pt x="14" y="476"/>
                    </a:cubicBezTo>
                    <a:cubicBezTo>
                      <a:pt x="14" y="476"/>
                      <a:pt x="14" y="477"/>
                      <a:pt x="14" y="477"/>
                    </a:cubicBezTo>
                    <a:cubicBezTo>
                      <a:pt x="14" y="478"/>
                      <a:pt x="13" y="478"/>
                      <a:pt x="13" y="478"/>
                    </a:cubicBezTo>
                    <a:cubicBezTo>
                      <a:pt x="13" y="479"/>
                      <a:pt x="13" y="479"/>
                      <a:pt x="13" y="480"/>
                    </a:cubicBezTo>
                    <a:cubicBezTo>
                      <a:pt x="13" y="480"/>
                      <a:pt x="13" y="481"/>
                      <a:pt x="13" y="481"/>
                    </a:cubicBezTo>
                    <a:cubicBezTo>
                      <a:pt x="13" y="482"/>
                      <a:pt x="13" y="484"/>
                      <a:pt x="14" y="485"/>
                    </a:cubicBezTo>
                    <a:cubicBezTo>
                      <a:pt x="14" y="486"/>
                      <a:pt x="14" y="488"/>
                      <a:pt x="15" y="489"/>
                    </a:cubicBezTo>
                    <a:cubicBezTo>
                      <a:pt x="15" y="490"/>
                      <a:pt x="16" y="491"/>
                      <a:pt x="17" y="492"/>
                    </a:cubicBezTo>
                    <a:cubicBezTo>
                      <a:pt x="17" y="493"/>
                      <a:pt x="18" y="494"/>
                      <a:pt x="19" y="495"/>
                    </a:cubicBezTo>
                    <a:cubicBezTo>
                      <a:pt x="46" y="521"/>
                      <a:pt x="46" y="521"/>
                      <a:pt x="46" y="521"/>
                    </a:cubicBezTo>
                    <a:cubicBezTo>
                      <a:pt x="45" y="520"/>
                      <a:pt x="44" y="519"/>
                      <a:pt x="43" y="51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9"/>
              <p:cNvSpPr/>
              <p:nvPr/>
            </p:nvSpPr>
            <p:spPr bwMode="auto">
              <a:xfrm>
                <a:off x="2547" y="1639"/>
                <a:ext cx="732" cy="1486"/>
              </a:xfrm>
              <a:custGeom>
                <a:avLst/>
                <a:gdLst>
                  <a:gd name="T0" fmla="*/ 269 w 310"/>
                  <a:gd name="T1" fmla="*/ 5 h 629"/>
                  <a:gd name="T2" fmla="*/ 304 w 310"/>
                  <a:gd name="T3" fmla="*/ 45 h 629"/>
                  <a:gd name="T4" fmla="*/ 309 w 310"/>
                  <a:gd name="T5" fmla="*/ 95 h 629"/>
                  <a:gd name="T6" fmla="*/ 303 w 310"/>
                  <a:gd name="T7" fmla="*/ 311 h 629"/>
                  <a:gd name="T8" fmla="*/ 301 w 310"/>
                  <a:gd name="T9" fmla="*/ 317 h 629"/>
                  <a:gd name="T10" fmla="*/ 297 w 310"/>
                  <a:gd name="T11" fmla="*/ 322 h 629"/>
                  <a:gd name="T12" fmla="*/ 292 w 310"/>
                  <a:gd name="T13" fmla="*/ 325 h 629"/>
                  <a:gd name="T14" fmla="*/ 274 w 310"/>
                  <a:gd name="T15" fmla="*/ 328 h 629"/>
                  <a:gd name="T16" fmla="*/ 268 w 310"/>
                  <a:gd name="T17" fmla="*/ 328 h 629"/>
                  <a:gd name="T18" fmla="*/ 263 w 310"/>
                  <a:gd name="T19" fmla="*/ 325 h 629"/>
                  <a:gd name="T20" fmla="*/ 260 w 310"/>
                  <a:gd name="T21" fmla="*/ 321 h 629"/>
                  <a:gd name="T22" fmla="*/ 259 w 310"/>
                  <a:gd name="T23" fmla="*/ 315 h 629"/>
                  <a:gd name="T24" fmla="*/ 262 w 310"/>
                  <a:gd name="T25" fmla="*/ 103 h 629"/>
                  <a:gd name="T26" fmla="*/ 257 w 310"/>
                  <a:gd name="T27" fmla="*/ 95 h 629"/>
                  <a:gd name="T28" fmla="*/ 250 w 310"/>
                  <a:gd name="T29" fmla="*/ 96 h 629"/>
                  <a:gd name="T30" fmla="*/ 245 w 310"/>
                  <a:gd name="T31" fmla="*/ 108 h 629"/>
                  <a:gd name="T32" fmla="*/ 237 w 310"/>
                  <a:gd name="T33" fmla="*/ 575 h 629"/>
                  <a:gd name="T34" fmla="*/ 228 w 310"/>
                  <a:gd name="T35" fmla="*/ 592 h 629"/>
                  <a:gd name="T36" fmla="*/ 213 w 310"/>
                  <a:gd name="T37" fmla="*/ 602 h 629"/>
                  <a:gd name="T38" fmla="*/ 185 w 310"/>
                  <a:gd name="T39" fmla="*/ 607 h 629"/>
                  <a:gd name="T40" fmla="*/ 172 w 310"/>
                  <a:gd name="T41" fmla="*/ 598 h 629"/>
                  <a:gd name="T42" fmla="*/ 170 w 310"/>
                  <a:gd name="T43" fmla="*/ 358 h 629"/>
                  <a:gd name="T44" fmla="*/ 168 w 310"/>
                  <a:gd name="T45" fmla="*/ 344 h 629"/>
                  <a:gd name="T46" fmla="*/ 161 w 310"/>
                  <a:gd name="T47" fmla="*/ 339 h 629"/>
                  <a:gd name="T48" fmla="*/ 154 w 310"/>
                  <a:gd name="T49" fmla="*/ 346 h 629"/>
                  <a:gd name="T50" fmla="*/ 151 w 310"/>
                  <a:gd name="T51" fmla="*/ 361 h 629"/>
                  <a:gd name="T52" fmla="*/ 147 w 310"/>
                  <a:gd name="T53" fmla="*/ 604 h 629"/>
                  <a:gd name="T54" fmla="*/ 134 w 310"/>
                  <a:gd name="T55" fmla="*/ 619 h 629"/>
                  <a:gd name="T56" fmla="*/ 103 w 310"/>
                  <a:gd name="T57" fmla="*/ 628 h 629"/>
                  <a:gd name="T58" fmla="*/ 85 w 310"/>
                  <a:gd name="T59" fmla="*/ 625 h 629"/>
                  <a:gd name="T60" fmla="*/ 77 w 310"/>
                  <a:gd name="T61" fmla="*/ 609 h 629"/>
                  <a:gd name="T62" fmla="*/ 77 w 310"/>
                  <a:gd name="T63" fmla="*/ 606 h 629"/>
                  <a:gd name="T64" fmla="*/ 77 w 310"/>
                  <a:gd name="T65" fmla="*/ 603 h 629"/>
                  <a:gd name="T66" fmla="*/ 72 w 310"/>
                  <a:gd name="T67" fmla="*/ 127 h 629"/>
                  <a:gd name="T68" fmla="*/ 67 w 310"/>
                  <a:gd name="T69" fmla="*/ 116 h 629"/>
                  <a:gd name="T70" fmla="*/ 59 w 310"/>
                  <a:gd name="T71" fmla="*/ 116 h 629"/>
                  <a:gd name="T72" fmla="*/ 53 w 310"/>
                  <a:gd name="T73" fmla="*/ 127 h 629"/>
                  <a:gd name="T74" fmla="*/ 55 w 310"/>
                  <a:gd name="T75" fmla="*/ 349 h 629"/>
                  <a:gd name="T76" fmla="*/ 54 w 310"/>
                  <a:gd name="T77" fmla="*/ 355 h 629"/>
                  <a:gd name="T78" fmla="*/ 50 w 310"/>
                  <a:gd name="T79" fmla="*/ 362 h 629"/>
                  <a:gd name="T80" fmla="*/ 45 w 310"/>
                  <a:gd name="T81" fmla="*/ 366 h 629"/>
                  <a:gd name="T82" fmla="*/ 39 w 310"/>
                  <a:gd name="T83" fmla="*/ 368 h 629"/>
                  <a:gd name="T84" fmla="*/ 18 w 310"/>
                  <a:gd name="T85" fmla="*/ 372 h 629"/>
                  <a:gd name="T86" fmla="*/ 12 w 310"/>
                  <a:gd name="T87" fmla="*/ 370 h 629"/>
                  <a:gd name="T88" fmla="*/ 7 w 310"/>
                  <a:gd name="T89" fmla="*/ 366 h 629"/>
                  <a:gd name="T90" fmla="*/ 5 w 310"/>
                  <a:gd name="T91" fmla="*/ 360 h 629"/>
                  <a:gd name="T92" fmla="*/ 0 w 310"/>
                  <a:gd name="T93" fmla="*/ 129 h 629"/>
                  <a:gd name="T94" fmla="*/ 5 w 310"/>
                  <a:gd name="T95" fmla="*/ 75 h 629"/>
                  <a:gd name="T96" fmla="*/ 43 w 310"/>
                  <a:gd name="T97" fmla="*/ 25 h 629"/>
                  <a:gd name="T98" fmla="*/ 243 w 310"/>
                  <a:gd name="T99" fmla="*/ 1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0" h="629">
                    <a:moveTo>
                      <a:pt x="243" y="1"/>
                    </a:moveTo>
                    <a:cubicBezTo>
                      <a:pt x="252" y="0"/>
                      <a:pt x="260" y="2"/>
                      <a:pt x="269" y="5"/>
                    </a:cubicBezTo>
                    <a:cubicBezTo>
                      <a:pt x="277" y="9"/>
                      <a:pt x="284" y="14"/>
                      <a:pt x="290" y="21"/>
                    </a:cubicBezTo>
                    <a:cubicBezTo>
                      <a:pt x="296" y="27"/>
                      <a:pt x="301" y="35"/>
                      <a:pt x="304" y="45"/>
                    </a:cubicBezTo>
                    <a:cubicBezTo>
                      <a:pt x="308" y="54"/>
                      <a:pt x="310" y="64"/>
                      <a:pt x="309" y="75"/>
                    </a:cubicBezTo>
                    <a:cubicBezTo>
                      <a:pt x="309" y="95"/>
                      <a:pt x="309" y="95"/>
                      <a:pt x="309" y="95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9"/>
                      <a:pt x="303" y="310"/>
                      <a:pt x="303" y="311"/>
                    </a:cubicBezTo>
                    <a:cubicBezTo>
                      <a:pt x="303" y="312"/>
                      <a:pt x="303" y="313"/>
                      <a:pt x="302" y="314"/>
                    </a:cubicBezTo>
                    <a:cubicBezTo>
                      <a:pt x="302" y="315"/>
                      <a:pt x="302" y="316"/>
                      <a:pt x="301" y="317"/>
                    </a:cubicBezTo>
                    <a:cubicBezTo>
                      <a:pt x="300" y="318"/>
                      <a:pt x="300" y="319"/>
                      <a:pt x="299" y="320"/>
                    </a:cubicBezTo>
                    <a:cubicBezTo>
                      <a:pt x="298" y="320"/>
                      <a:pt x="298" y="321"/>
                      <a:pt x="297" y="322"/>
                    </a:cubicBezTo>
                    <a:cubicBezTo>
                      <a:pt x="296" y="323"/>
                      <a:pt x="295" y="323"/>
                      <a:pt x="294" y="324"/>
                    </a:cubicBezTo>
                    <a:cubicBezTo>
                      <a:pt x="293" y="324"/>
                      <a:pt x="293" y="325"/>
                      <a:pt x="292" y="325"/>
                    </a:cubicBezTo>
                    <a:cubicBezTo>
                      <a:pt x="291" y="325"/>
                      <a:pt x="290" y="326"/>
                      <a:pt x="289" y="326"/>
                    </a:cubicBezTo>
                    <a:cubicBezTo>
                      <a:pt x="274" y="328"/>
                      <a:pt x="274" y="328"/>
                      <a:pt x="274" y="328"/>
                    </a:cubicBezTo>
                    <a:cubicBezTo>
                      <a:pt x="273" y="329"/>
                      <a:pt x="272" y="329"/>
                      <a:pt x="271" y="329"/>
                    </a:cubicBezTo>
                    <a:cubicBezTo>
                      <a:pt x="270" y="329"/>
                      <a:pt x="269" y="328"/>
                      <a:pt x="268" y="328"/>
                    </a:cubicBezTo>
                    <a:cubicBezTo>
                      <a:pt x="267" y="328"/>
                      <a:pt x="266" y="328"/>
                      <a:pt x="266" y="327"/>
                    </a:cubicBezTo>
                    <a:cubicBezTo>
                      <a:pt x="265" y="327"/>
                      <a:pt x="264" y="326"/>
                      <a:pt x="263" y="325"/>
                    </a:cubicBezTo>
                    <a:cubicBezTo>
                      <a:pt x="263" y="325"/>
                      <a:pt x="262" y="324"/>
                      <a:pt x="261" y="323"/>
                    </a:cubicBezTo>
                    <a:cubicBezTo>
                      <a:pt x="261" y="322"/>
                      <a:pt x="260" y="321"/>
                      <a:pt x="260" y="321"/>
                    </a:cubicBezTo>
                    <a:cubicBezTo>
                      <a:pt x="260" y="320"/>
                      <a:pt x="260" y="319"/>
                      <a:pt x="259" y="318"/>
                    </a:cubicBezTo>
                    <a:cubicBezTo>
                      <a:pt x="259" y="317"/>
                      <a:pt x="259" y="316"/>
                      <a:pt x="259" y="315"/>
                    </a:cubicBezTo>
                    <a:cubicBezTo>
                      <a:pt x="263" y="109"/>
                      <a:pt x="263" y="109"/>
                      <a:pt x="263" y="109"/>
                    </a:cubicBezTo>
                    <a:cubicBezTo>
                      <a:pt x="263" y="107"/>
                      <a:pt x="262" y="104"/>
                      <a:pt x="262" y="103"/>
                    </a:cubicBezTo>
                    <a:cubicBezTo>
                      <a:pt x="261" y="101"/>
                      <a:pt x="261" y="99"/>
                      <a:pt x="260" y="98"/>
                    </a:cubicBezTo>
                    <a:cubicBezTo>
                      <a:pt x="259" y="96"/>
                      <a:pt x="258" y="95"/>
                      <a:pt x="257" y="95"/>
                    </a:cubicBezTo>
                    <a:cubicBezTo>
                      <a:pt x="256" y="94"/>
                      <a:pt x="255" y="93"/>
                      <a:pt x="254" y="94"/>
                    </a:cubicBezTo>
                    <a:cubicBezTo>
                      <a:pt x="253" y="94"/>
                      <a:pt x="251" y="95"/>
                      <a:pt x="250" y="96"/>
                    </a:cubicBezTo>
                    <a:cubicBezTo>
                      <a:pt x="249" y="97"/>
                      <a:pt x="248" y="99"/>
                      <a:pt x="247" y="101"/>
                    </a:cubicBezTo>
                    <a:cubicBezTo>
                      <a:pt x="246" y="103"/>
                      <a:pt x="245" y="105"/>
                      <a:pt x="245" y="108"/>
                    </a:cubicBezTo>
                    <a:cubicBezTo>
                      <a:pt x="244" y="111"/>
                      <a:pt x="244" y="114"/>
                      <a:pt x="244" y="117"/>
                    </a:cubicBezTo>
                    <a:cubicBezTo>
                      <a:pt x="237" y="575"/>
                      <a:pt x="237" y="575"/>
                      <a:pt x="237" y="575"/>
                    </a:cubicBezTo>
                    <a:cubicBezTo>
                      <a:pt x="236" y="578"/>
                      <a:pt x="235" y="581"/>
                      <a:pt x="234" y="584"/>
                    </a:cubicBezTo>
                    <a:cubicBezTo>
                      <a:pt x="232" y="587"/>
                      <a:pt x="230" y="589"/>
                      <a:pt x="228" y="592"/>
                    </a:cubicBezTo>
                    <a:cubicBezTo>
                      <a:pt x="226" y="594"/>
                      <a:pt x="224" y="596"/>
                      <a:pt x="221" y="598"/>
                    </a:cubicBezTo>
                    <a:cubicBezTo>
                      <a:pt x="218" y="600"/>
                      <a:pt x="216" y="601"/>
                      <a:pt x="213" y="602"/>
                    </a:cubicBezTo>
                    <a:cubicBezTo>
                      <a:pt x="193" y="606"/>
                      <a:pt x="193" y="606"/>
                      <a:pt x="193" y="606"/>
                    </a:cubicBezTo>
                    <a:cubicBezTo>
                      <a:pt x="190" y="607"/>
                      <a:pt x="187" y="607"/>
                      <a:pt x="185" y="607"/>
                    </a:cubicBezTo>
                    <a:cubicBezTo>
                      <a:pt x="182" y="606"/>
                      <a:pt x="179" y="605"/>
                      <a:pt x="177" y="604"/>
                    </a:cubicBezTo>
                    <a:cubicBezTo>
                      <a:pt x="175" y="603"/>
                      <a:pt x="173" y="601"/>
                      <a:pt x="172" y="598"/>
                    </a:cubicBezTo>
                    <a:cubicBezTo>
                      <a:pt x="171" y="596"/>
                      <a:pt x="170" y="594"/>
                      <a:pt x="169" y="591"/>
                    </a:cubicBezTo>
                    <a:cubicBezTo>
                      <a:pt x="170" y="358"/>
                      <a:pt x="170" y="358"/>
                      <a:pt x="170" y="358"/>
                    </a:cubicBezTo>
                    <a:cubicBezTo>
                      <a:pt x="170" y="355"/>
                      <a:pt x="170" y="353"/>
                      <a:pt x="170" y="350"/>
                    </a:cubicBezTo>
                    <a:cubicBezTo>
                      <a:pt x="169" y="348"/>
                      <a:pt x="168" y="346"/>
                      <a:pt x="168" y="344"/>
                    </a:cubicBezTo>
                    <a:cubicBezTo>
                      <a:pt x="167" y="342"/>
                      <a:pt x="166" y="341"/>
                      <a:pt x="165" y="340"/>
                    </a:cubicBezTo>
                    <a:cubicBezTo>
                      <a:pt x="163" y="339"/>
                      <a:pt x="162" y="339"/>
                      <a:pt x="161" y="339"/>
                    </a:cubicBezTo>
                    <a:cubicBezTo>
                      <a:pt x="159" y="339"/>
                      <a:pt x="158" y="340"/>
                      <a:pt x="157" y="341"/>
                    </a:cubicBezTo>
                    <a:cubicBezTo>
                      <a:pt x="156" y="343"/>
                      <a:pt x="155" y="344"/>
                      <a:pt x="154" y="346"/>
                    </a:cubicBezTo>
                    <a:cubicBezTo>
                      <a:pt x="153" y="348"/>
                      <a:pt x="152" y="351"/>
                      <a:pt x="152" y="353"/>
                    </a:cubicBezTo>
                    <a:cubicBezTo>
                      <a:pt x="151" y="356"/>
                      <a:pt x="151" y="359"/>
                      <a:pt x="151" y="361"/>
                    </a:cubicBezTo>
                    <a:cubicBezTo>
                      <a:pt x="150" y="595"/>
                      <a:pt x="150" y="595"/>
                      <a:pt x="150" y="595"/>
                    </a:cubicBezTo>
                    <a:cubicBezTo>
                      <a:pt x="150" y="598"/>
                      <a:pt x="149" y="601"/>
                      <a:pt x="147" y="604"/>
                    </a:cubicBezTo>
                    <a:cubicBezTo>
                      <a:pt x="146" y="607"/>
                      <a:pt x="144" y="610"/>
                      <a:pt x="141" y="612"/>
                    </a:cubicBezTo>
                    <a:cubicBezTo>
                      <a:pt x="139" y="615"/>
                      <a:pt x="137" y="617"/>
                      <a:pt x="134" y="619"/>
                    </a:cubicBezTo>
                    <a:cubicBezTo>
                      <a:pt x="131" y="621"/>
                      <a:pt x="128" y="622"/>
                      <a:pt x="124" y="623"/>
                    </a:cubicBezTo>
                    <a:cubicBezTo>
                      <a:pt x="103" y="628"/>
                      <a:pt x="103" y="628"/>
                      <a:pt x="103" y="628"/>
                    </a:cubicBezTo>
                    <a:cubicBezTo>
                      <a:pt x="100" y="629"/>
                      <a:pt x="96" y="629"/>
                      <a:pt x="93" y="628"/>
                    </a:cubicBezTo>
                    <a:cubicBezTo>
                      <a:pt x="90" y="628"/>
                      <a:pt x="87" y="626"/>
                      <a:pt x="85" y="625"/>
                    </a:cubicBezTo>
                    <a:cubicBezTo>
                      <a:pt x="82" y="623"/>
                      <a:pt x="80" y="621"/>
                      <a:pt x="79" y="618"/>
                    </a:cubicBezTo>
                    <a:cubicBezTo>
                      <a:pt x="78" y="615"/>
                      <a:pt x="77" y="612"/>
                      <a:pt x="77" y="609"/>
                    </a:cubicBezTo>
                    <a:cubicBezTo>
                      <a:pt x="77" y="608"/>
                      <a:pt x="77" y="608"/>
                      <a:pt x="77" y="607"/>
                    </a:cubicBezTo>
                    <a:cubicBezTo>
                      <a:pt x="77" y="607"/>
                      <a:pt x="77" y="606"/>
                      <a:pt x="77" y="606"/>
                    </a:cubicBezTo>
                    <a:cubicBezTo>
                      <a:pt x="77" y="605"/>
                      <a:pt x="77" y="605"/>
                      <a:pt x="77" y="605"/>
                    </a:cubicBezTo>
                    <a:cubicBezTo>
                      <a:pt x="77" y="604"/>
                      <a:pt x="77" y="604"/>
                      <a:pt x="77" y="603"/>
                    </a:cubicBezTo>
                    <a:cubicBezTo>
                      <a:pt x="73" y="136"/>
                      <a:pt x="73" y="136"/>
                      <a:pt x="73" y="136"/>
                    </a:cubicBezTo>
                    <a:cubicBezTo>
                      <a:pt x="73" y="133"/>
                      <a:pt x="73" y="130"/>
                      <a:pt x="72" y="127"/>
                    </a:cubicBezTo>
                    <a:cubicBezTo>
                      <a:pt x="72" y="125"/>
                      <a:pt x="71" y="122"/>
                      <a:pt x="70" y="120"/>
                    </a:cubicBezTo>
                    <a:cubicBezTo>
                      <a:pt x="69" y="118"/>
                      <a:pt x="68" y="117"/>
                      <a:pt x="67" y="116"/>
                    </a:cubicBezTo>
                    <a:cubicBezTo>
                      <a:pt x="65" y="115"/>
                      <a:pt x="64" y="114"/>
                      <a:pt x="63" y="114"/>
                    </a:cubicBezTo>
                    <a:cubicBezTo>
                      <a:pt x="61" y="115"/>
                      <a:pt x="60" y="115"/>
                      <a:pt x="59" y="116"/>
                    </a:cubicBezTo>
                    <a:cubicBezTo>
                      <a:pt x="58" y="117"/>
                      <a:pt x="57" y="119"/>
                      <a:pt x="56" y="121"/>
                    </a:cubicBezTo>
                    <a:cubicBezTo>
                      <a:pt x="55" y="123"/>
                      <a:pt x="54" y="125"/>
                      <a:pt x="53" y="127"/>
                    </a:cubicBezTo>
                    <a:cubicBezTo>
                      <a:pt x="53" y="129"/>
                      <a:pt x="52" y="132"/>
                      <a:pt x="52" y="135"/>
                    </a:cubicBezTo>
                    <a:cubicBezTo>
                      <a:pt x="55" y="349"/>
                      <a:pt x="55" y="349"/>
                      <a:pt x="55" y="349"/>
                    </a:cubicBezTo>
                    <a:cubicBezTo>
                      <a:pt x="55" y="350"/>
                      <a:pt x="55" y="351"/>
                      <a:pt x="55" y="352"/>
                    </a:cubicBezTo>
                    <a:cubicBezTo>
                      <a:pt x="54" y="353"/>
                      <a:pt x="54" y="354"/>
                      <a:pt x="54" y="355"/>
                    </a:cubicBezTo>
                    <a:cubicBezTo>
                      <a:pt x="53" y="356"/>
                      <a:pt x="53" y="358"/>
                      <a:pt x="52" y="359"/>
                    </a:cubicBezTo>
                    <a:cubicBezTo>
                      <a:pt x="52" y="360"/>
                      <a:pt x="51" y="361"/>
                      <a:pt x="50" y="362"/>
                    </a:cubicBezTo>
                    <a:cubicBezTo>
                      <a:pt x="49" y="362"/>
                      <a:pt x="49" y="363"/>
                      <a:pt x="48" y="364"/>
                    </a:cubicBezTo>
                    <a:cubicBezTo>
                      <a:pt x="47" y="365"/>
                      <a:pt x="46" y="366"/>
                      <a:pt x="45" y="366"/>
                    </a:cubicBezTo>
                    <a:cubicBezTo>
                      <a:pt x="44" y="367"/>
                      <a:pt x="43" y="367"/>
                      <a:pt x="42" y="368"/>
                    </a:cubicBezTo>
                    <a:cubicBezTo>
                      <a:pt x="41" y="368"/>
                      <a:pt x="40" y="368"/>
                      <a:pt x="39" y="368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1"/>
                      <a:pt x="19" y="372"/>
                      <a:pt x="18" y="372"/>
                    </a:cubicBezTo>
                    <a:cubicBezTo>
                      <a:pt x="17" y="371"/>
                      <a:pt x="16" y="371"/>
                      <a:pt x="15" y="371"/>
                    </a:cubicBezTo>
                    <a:cubicBezTo>
                      <a:pt x="14" y="371"/>
                      <a:pt x="13" y="371"/>
                      <a:pt x="12" y="370"/>
                    </a:cubicBezTo>
                    <a:cubicBezTo>
                      <a:pt x="11" y="370"/>
                      <a:pt x="10" y="369"/>
                      <a:pt x="10" y="368"/>
                    </a:cubicBezTo>
                    <a:cubicBezTo>
                      <a:pt x="9" y="368"/>
                      <a:pt x="8" y="367"/>
                      <a:pt x="7" y="366"/>
                    </a:cubicBezTo>
                    <a:cubicBezTo>
                      <a:pt x="7" y="365"/>
                      <a:pt x="6" y="364"/>
                      <a:pt x="6" y="363"/>
                    </a:cubicBezTo>
                    <a:cubicBezTo>
                      <a:pt x="5" y="362"/>
                      <a:pt x="5" y="361"/>
                      <a:pt x="5" y="360"/>
                    </a:cubicBezTo>
                    <a:cubicBezTo>
                      <a:pt x="5" y="359"/>
                      <a:pt x="4" y="358"/>
                      <a:pt x="4" y="357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26"/>
                      <a:pt x="0" y="110"/>
                      <a:pt x="0" y="110"/>
                    </a:cubicBezTo>
                    <a:cubicBezTo>
                      <a:pt x="0" y="98"/>
                      <a:pt x="2" y="86"/>
                      <a:pt x="5" y="75"/>
                    </a:cubicBezTo>
                    <a:cubicBezTo>
                      <a:pt x="9" y="64"/>
                      <a:pt x="14" y="54"/>
                      <a:pt x="20" y="46"/>
                    </a:cubicBezTo>
                    <a:cubicBezTo>
                      <a:pt x="27" y="37"/>
                      <a:pt x="35" y="30"/>
                      <a:pt x="43" y="25"/>
                    </a:cubicBezTo>
                    <a:cubicBezTo>
                      <a:pt x="52" y="20"/>
                      <a:pt x="61" y="16"/>
                      <a:pt x="71" y="16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10"/>
              <p:cNvSpPr>
                <a:spLocks noEditPoints="1"/>
              </p:cNvSpPr>
              <p:nvPr/>
            </p:nvSpPr>
            <p:spPr bwMode="auto">
              <a:xfrm>
                <a:off x="2483" y="1618"/>
                <a:ext cx="685" cy="893"/>
              </a:xfrm>
              <a:custGeom>
                <a:avLst/>
                <a:gdLst>
                  <a:gd name="T0" fmla="*/ 257 w 290"/>
                  <a:gd name="T1" fmla="*/ 3 h 378"/>
                  <a:gd name="T2" fmla="*/ 252 w 290"/>
                  <a:gd name="T3" fmla="*/ 1 h 378"/>
                  <a:gd name="T4" fmla="*/ 247 w 290"/>
                  <a:gd name="T5" fmla="*/ 1 h 378"/>
                  <a:gd name="T6" fmla="*/ 242 w 290"/>
                  <a:gd name="T7" fmla="*/ 0 h 378"/>
                  <a:gd name="T8" fmla="*/ 237 w 290"/>
                  <a:gd name="T9" fmla="*/ 1 h 378"/>
                  <a:gd name="T10" fmla="*/ 69 w 290"/>
                  <a:gd name="T11" fmla="*/ 14 h 378"/>
                  <a:gd name="T12" fmla="*/ 42 w 290"/>
                  <a:gd name="T13" fmla="*/ 23 h 378"/>
                  <a:gd name="T14" fmla="*/ 20 w 290"/>
                  <a:gd name="T15" fmla="*/ 43 h 378"/>
                  <a:gd name="T16" fmla="*/ 5 w 290"/>
                  <a:gd name="T17" fmla="*/ 72 h 378"/>
                  <a:gd name="T18" fmla="*/ 0 w 290"/>
                  <a:gd name="T19" fmla="*/ 105 h 378"/>
                  <a:gd name="T20" fmla="*/ 0 w 290"/>
                  <a:gd name="T21" fmla="*/ 107 h 378"/>
                  <a:gd name="T22" fmla="*/ 0 w 290"/>
                  <a:gd name="T23" fmla="*/ 110 h 378"/>
                  <a:gd name="T24" fmla="*/ 0 w 290"/>
                  <a:gd name="T25" fmla="*/ 116 h 378"/>
                  <a:gd name="T26" fmla="*/ 0 w 290"/>
                  <a:gd name="T27" fmla="*/ 124 h 378"/>
                  <a:gd name="T28" fmla="*/ 5 w 290"/>
                  <a:gd name="T29" fmla="*/ 346 h 378"/>
                  <a:gd name="T30" fmla="*/ 6 w 290"/>
                  <a:gd name="T31" fmla="*/ 349 h 378"/>
                  <a:gd name="T32" fmla="*/ 7 w 290"/>
                  <a:gd name="T33" fmla="*/ 352 h 378"/>
                  <a:gd name="T34" fmla="*/ 8 w 290"/>
                  <a:gd name="T35" fmla="*/ 355 h 378"/>
                  <a:gd name="T36" fmla="*/ 11 w 290"/>
                  <a:gd name="T37" fmla="*/ 357 h 378"/>
                  <a:gd name="T38" fmla="*/ 11 w 290"/>
                  <a:gd name="T39" fmla="*/ 357 h 378"/>
                  <a:gd name="T40" fmla="*/ 11 w 290"/>
                  <a:gd name="T41" fmla="*/ 357 h 378"/>
                  <a:gd name="T42" fmla="*/ 11 w 290"/>
                  <a:gd name="T43" fmla="*/ 357 h 378"/>
                  <a:gd name="T44" fmla="*/ 11 w 290"/>
                  <a:gd name="T45" fmla="*/ 357 h 378"/>
                  <a:gd name="T46" fmla="*/ 37 w 290"/>
                  <a:gd name="T47" fmla="*/ 378 h 378"/>
                  <a:gd name="T48" fmla="*/ 37 w 290"/>
                  <a:gd name="T49" fmla="*/ 377 h 378"/>
                  <a:gd name="T50" fmla="*/ 37 w 290"/>
                  <a:gd name="T51" fmla="*/ 377 h 378"/>
                  <a:gd name="T52" fmla="*/ 37 w 290"/>
                  <a:gd name="T53" fmla="*/ 377 h 378"/>
                  <a:gd name="T54" fmla="*/ 34 w 290"/>
                  <a:gd name="T55" fmla="*/ 375 h 378"/>
                  <a:gd name="T56" fmla="*/ 33 w 290"/>
                  <a:gd name="T57" fmla="*/ 372 h 378"/>
                  <a:gd name="T58" fmla="*/ 32 w 290"/>
                  <a:gd name="T59" fmla="*/ 369 h 378"/>
                  <a:gd name="T60" fmla="*/ 31 w 290"/>
                  <a:gd name="T61" fmla="*/ 366 h 378"/>
                  <a:gd name="T62" fmla="*/ 27 w 290"/>
                  <a:gd name="T63" fmla="*/ 138 h 378"/>
                  <a:gd name="T64" fmla="*/ 27 w 290"/>
                  <a:gd name="T65" fmla="*/ 130 h 378"/>
                  <a:gd name="T66" fmla="*/ 27 w 290"/>
                  <a:gd name="T67" fmla="*/ 124 h 378"/>
                  <a:gd name="T68" fmla="*/ 27 w 290"/>
                  <a:gd name="T69" fmla="*/ 120 h 378"/>
                  <a:gd name="T70" fmla="*/ 27 w 290"/>
                  <a:gd name="T71" fmla="*/ 119 h 378"/>
                  <a:gd name="T72" fmla="*/ 32 w 290"/>
                  <a:gd name="T73" fmla="*/ 84 h 378"/>
                  <a:gd name="T74" fmla="*/ 47 w 290"/>
                  <a:gd name="T75" fmla="*/ 55 h 378"/>
                  <a:gd name="T76" fmla="*/ 70 w 290"/>
                  <a:gd name="T77" fmla="*/ 34 h 378"/>
                  <a:gd name="T78" fmla="*/ 98 w 290"/>
                  <a:gd name="T79" fmla="*/ 25 h 378"/>
                  <a:gd name="T80" fmla="*/ 270 w 290"/>
                  <a:gd name="T81" fmla="*/ 10 h 378"/>
                  <a:gd name="T82" fmla="*/ 275 w 290"/>
                  <a:gd name="T83" fmla="*/ 10 h 378"/>
                  <a:gd name="T84" fmla="*/ 280 w 290"/>
                  <a:gd name="T85" fmla="*/ 10 h 378"/>
                  <a:gd name="T86" fmla="*/ 285 w 290"/>
                  <a:gd name="T87" fmla="*/ 11 h 378"/>
                  <a:gd name="T88" fmla="*/ 290 w 290"/>
                  <a:gd name="T89" fmla="*/ 12 h 378"/>
                  <a:gd name="T90" fmla="*/ 257 w 290"/>
                  <a:gd name="T91" fmla="*/ 3 h 378"/>
                  <a:gd name="T92" fmla="*/ 37 w 290"/>
                  <a:gd name="T93" fmla="*/ 378 h 378"/>
                  <a:gd name="T94" fmla="*/ 37 w 290"/>
                  <a:gd name="T95" fmla="*/ 378 h 378"/>
                  <a:gd name="T96" fmla="*/ 37 w 290"/>
                  <a:gd name="T97" fmla="*/ 378 h 378"/>
                  <a:gd name="T98" fmla="*/ 37 w 290"/>
                  <a:gd name="T9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0" h="378">
                    <a:moveTo>
                      <a:pt x="257" y="3"/>
                    </a:moveTo>
                    <a:cubicBezTo>
                      <a:pt x="255" y="2"/>
                      <a:pt x="254" y="2"/>
                      <a:pt x="252" y="1"/>
                    </a:cubicBezTo>
                    <a:cubicBezTo>
                      <a:pt x="250" y="1"/>
                      <a:pt x="249" y="1"/>
                      <a:pt x="247" y="1"/>
                    </a:cubicBezTo>
                    <a:cubicBezTo>
                      <a:pt x="246" y="0"/>
                      <a:pt x="244" y="0"/>
                      <a:pt x="242" y="0"/>
                    </a:cubicBezTo>
                    <a:cubicBezTo>
                      <a:pt x="241" y="0"/>
                      <a:pt x="239" y="0"/>
                      <a:pt x="237" y="1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0" y="15"/>
                      <a:pt x="51" y="18"/>
                      <a:pt x="42" y="23"/>
                    </a:cubicBezTo>
                    <a:cubicBezTo>
                      <a:pt x="34" y="28"/>
                      <a:pt x="26" y="35"/>
                      <a:pt x="20" y="43"/>
                    </a:cubicBezTo>
                    <a:cubicBezTo>
                      <a:pt x="14" y="52"/>
                      <a:pt x="8" y="61"/>
                      <a:pt x="5" y="72"/>
                    </a:cubicBezTo>
                    <a:cubicBezTo>
                      <a:pt x="2" y="82"/>
                      <a:pt x="0" y="94"/>
                      <a:pt x="0" y="105"/>
                    </a:cubicBezTo>
                    <a:cubicBezTo>
                      <a:pt x="0" y="105"/>
                      <a:pt x="0" y="106"/>
                      <a:pt x="0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4"/>
                      <a:pt x="0" y="116"/>
                    </a:cubicBezTo>
                    <a:cubicBezTo>
                      <a:pt x="0" y="119"/>
                      <a:pt x="0" y="121"/>
                      <a:pt x="0" y="124"/>
                    </a:cubicBezTo>
                    <a:cubicBezTo>
                      <a:pt x="5" y="346"/>
                      <a:pt x="5" y="346"/>
                      <a:pt x="5" y="346"/>
                    </a:cubicBezTo>
                    <a:cubicBezTo>
                      <a:pt x="5" y="347"/>
                      <a:pt x="6" y="348"/>
                      <a:pt x="6" y="349"/>
                    </a:cubicBezTo>
                    <a:cubicBezTo>
                      <a:pt x="6" y="350"/>
                      <a:pt x="6" y="351"/>
                      <a:pt x="7" y="352"/>
                    </a:cubicBezTo>
                    <a:cubicBezTo>
                      <a:pt x="7" y="353"/>
                      <a:pt x="8" y="354"/>
                      <a:pt x="8" y="355"/>
                    </a:cubicBezTo>
                    <a:cubicBezTo>
                      <a:pt x="9" y="356"/>
                      <a:pt x="10" y="356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6" y="377"/>
                      <a:pt x="35" y="376"/>
                      <a:pt x="34" y="375"/>
                    </a:cubicBezTo>
                    <a:cubicBezTo>
                      <a:pt x="34" y="374"/>
                      <a:pt x="33" y="373"/>
                      <a:pt x="33" y="372"/>
                    </a:cubicBezTo>
                    <a:cubicBezTo>
                      <a:pt x="32" y="371"/>
                      <a:pt x="32" y="370"/>
                      <a:pt x="32" y="369"/>
                    </a:cubicBezTo>
                    <a:cubicBezTo>
                      <a:pt x="32" y="368"/>
                      <a:pt x="31" y="367"/>
                      <a:pt x="31" y="366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5"/>
                      <a:pt x="27" y="132"/>
                      <a:pt x="27" y="130"/>
                    </a:cubicBezTo>
                    <a:cubicBezTo>
                      <a:pt x="27" y="127"/>
                      <a:pt x="27" y="125"/>
                      <a:pt x="27" y="124"/>
                    </a:cubicBezTo>
                    <a:cubicBezTo>
                      <a:pt x="27" y="122"/>
                      <a:pt x="27" y="121"/>
                      <a:pt x="27" y="120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07"/>
                      <a:pt x="29" y="95"/>
                      <a:pt x="32" y="84"/>
                    </a:cubicBezTo>
                    <a:cubicBezTo>
                      <a:pt x="36" y="73"/>
                      <a:pt x="41" y="63"/>
                      <a:pt x="47" y="55"/>
                    </a:cubicBezTo>
                    <a:cubicBezTo>
                      <a:pt x="54" y="46"/>
                      <a:pt x="62" y="39"/>
                      <a:pt x="70" y="34"/>
                    </a:cubicBezTo>
                    <a:cubicBezTo>
                      <a:pt x="79" y="29"/>
                      <a:pt x="88" y="25"/>
                      <a:pt x="98" y="25"/>
                    </a:cubicBezTo>
                    <a:cubicBezTo>
                      <a:pt x="270" y="10"/>
                      <a:pt x="270" y="10"/>
                      <a:pt x="270" y="10"/>
                    </a:cubicBezTo>
                    <a:cubicBezTo>
                      <a:pt x="271" y="10"/>
                      <a:pt x="273" y="10"/>
                      <a:pt x="275" y="10"/>
                    </a:cubicBezTo>
                    <a:cubicBezTo>
                      <a:pt x="276" y="10"/>
                      <a:pt x="278" y="10"/>
                      <a:pt x="280" y="10"/>
                    </a:cubicBezTo>
                    <a:cubicBezTo>
                      <a:pt x="281" y="10"/>
                      <a:pt x="283" y="11"/>
                      <a:pt x="285" y="11"/>
                    </a:cubicBezTo>
                    <a:cubicBezTo>
                      <a:pt x="286" y="11"/>
                      <a:pt x="288" y="12"/>
                      <a:pt x="290" y="12"/>
                    </a:cubicBezTo>
                    <a:lnTo>
                      <a:pt x="257" y="3"/>
                    </a:lnTo>
                    <a:close/>
                    <a:moveTo>
                      <a:pt x="37" y="378"/>
                    </a:move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11"/>
              <p:cNvSpPr/>
              <p:nvPr/>
            </p:nvSpPr>
            <p:spPr bwMode="auto">
              <a:xfrm>
                <a:off x="2847" y="1205"/>
                <a:ext cx="104" cy="14"/>
              </a:xfrm>
              <a:custGeom>
                <a:avLst/>
                <a:gdLst>
                  <a:gd name="T0" fmla="*/ 31 w 44"/>
                  <a:gd name="T1" fmla="*/ 5 h 6"/>
                  <a:gd name="T2" fmla="*/ 0 w 44"/>
                  <a:gd name="T3" fmla="*/ 0 h 6"/>
                  <a:gd name="T4" fmla="*/ 3 w 44"/>
                  <a:gd name="T5" fmla="*/ 0 h 6"/>
                  <a:gd name="T6" fmla="*/ 6 w 44"/>
                  <a:gd name="T7" fmla="*/ 0 h 6"/>
                  <a:gd name="T8" fmla="*/ 9 w 44"/>
                  <a:gd name="T9" fmla="*/ 1 h 6"/>
                  <a:gd name="T10" fmla="*/ 12 w 44"/>
                  <a:gd name="T11" fmla="*/ 1 h 6"/>
                  <a:gd name="T12" fmla="*/ 44 w 44"/>
                  <a:gd name="T13" fmla="*/ 6 h 6"/>
                  <a:gd name="T14" fmla="*/ 41 w 44"/>
                  <a:gd name="T15" fmla="*/ 5 h 6"/>
                  <a:gd name="T16" fmla="*/ 38 w 44"/>
                  <a:gd name="T17" fmla="*/ 5 h 6"/>
                  <a:gd name="T18" fmla="*/ 34 w 44"/>
                  <a:gd name="T19" fmla="*/ 5 h 6"/>
                  <a:gd name="T20" fmla="*/ 31 w 44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6">
                    <a:moveTo>
                      <a:pt x="31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3" y="6"/>
                      <a:pt x="42" y="5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37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1" y="5"/>
                    </a:cubicBezTo>
                    <a:close/>
                  </a:path>
                </a:pathLst>
              </a:custGeom>
              <a:solidFill>
                <a:srgbClr val="BE07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12"/>
              <p:cNvSpPr/>
              <p:nvPr/>
            </p:nvSpPr>
            <p:spPr bwMode="auto">
              <a:xfrm>
                <a:off x="2667" y="1205"/>
                <a:ext cx="253" cy="415"/>
              </a:xfrm>
              <a:custGeom>
                <a:avLst/>
                <a:gdLst>
                  <a:gd name="T0" fmla="*/ 81 w 107"/>
                  <a:gd name="T1" fmla="*/ 176 h 176"/>
                  <a:gd name="T2" fmla="*/ 51 w 107"/>
                  <a:gd name="T3" fmla="*/ 166 h 176"/>
                  <a:gd name="T4" fmla="*/ 31 w 107"/>
                  <a:gd name="T5" fmla="*/ 156 h 176"/>
                  <a:gd name="T6" fmla="*/ 15 w 107"/>
                  <a:gd name="T7" fmla="*/ 139 h 176"/>
                  <a:gd name="T8" fmla="*/ 4 w 107"/>
                  <a:gd name="T9" fmla="*/ 116 h 176"/>
                  <a:gd name="T10" fmla="*/ 0 w 107"/>
                  <a:gd name="T11" fmla="*/ 90 h 176"/>
                  <a:gd name="T12" fmla="*/ 5 w 107"/>
                  <a:gd name="T13" fmla="*/ 56 h 176"/>
                  <a:gd name="T14" fmla="*/ 22 w 107"/>
                  <a:gd name="T15" fmla="*/ 28 h 176"/>
                  <a:gd name="T16" fmla="*/ 46 w 107"/>
                  <a:gd name="T17" fmla="*/ 8 h 176"/>
                  <a:gd name="T18" fmla="*/ 76 w 107"/>
                  <a:gd name="T19" fmla="*/ 0 h 176"/>
                  <a:gd name="T20" fmla="*/ 107 w 107"/>
                  <a:gd name="T21" fmla="*/ 5 h 176"/>
                  <a:gd name="T22" fmla="*/ 77 w 107"/>
                  <a:gd name="T23" fmla="*/ 13 h 176"/>
                  <a:gd name="T24" fmla="*/ 52 w 107"/>
                  <a:gd name="T25" fmla="*/ 33 h 176"/>
                  <a:gd name="T26" fmla="*/ 35 w 107"/>
                  <a:gd name="T27" fmla="*/ 63 h 176"/>
                  <a:gd name="T28" fmla="*/ 29 w 107"/>
                  <a:gd name="T29" fmla="*/ 98 h 176"/>
                  <a:gd name="T30" fmla="*/ 33 w 107"/>
                  <a:gd name="T31" fmla="*/ 125 h 176"/>
                  <a:gd name="T32" fmla="*/ 44 w 107"/>
                  <a:gd name="T33" fmla="*/ 148 h 176"/>
                  <a:gd name="T34" fmla="*/ 60 w 107"/>
                  <a:gd name="T35" fmla="*/ 165 h 176"/>
                  <a:gd name="T36" fmla="*/ 81 w 107"/>
                  <a:gd name="T3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76">
                    <a:moveTo>
                      <a:pt x="81" y="176"/>
                    </a:moveTo>
                    <a:cubicBezTo>
                      <a:pt x="51" y="166"/>
                      <a:pt x="51" y="166"/>
                      <a:pt x="51" y="166"/>
                    </a:cubicBezTo>
                    <a:cubicBezTo>
                      <a:pt x="44" y="164"/>
                      <a:pt x="37" y="160"/>
                      <a:pt x="31" y="156"/>
                    </a:cubicBezTo>
                    <a:cubicBezTo>
                      <a:pt x="25" y="151"/>
                      <a:pt x="19" y="145"/>
                      <a:pt x="15" y="139"/>
                    </a:cubicBezTo>
                    <a:cubicBezTo>
                      <a:pt x="10" y="132"/>
                      <a:pt x="6" y="125"/>
                      <a:pt x="4" y="116"/>
                    </a:cubicBezTo>
                    <a:cubicBezTo>
                      <a:pt x="1" y="108"/>
                      <a:pt x="0" y="99"/>
                      <a:pt x="0" y="90"/>
                    </a:cubicBezTo>
                    <a:cubicBezTo>
                      <a:pt x="0" y="78"/>
                      <a:pt x="2" y="67"/>
                      <a:pt x="5" y="56"/>
                    </a:cubicBezTo>
                    <a:cubicBezTo>
                      <a:pt x="9" y="46"/>
                      <a:pt x="15" y="36"/>
                      <a:pt x="22" y="28"/>
                    </a:cubicBezTo>
                    <a:cubicBezTo>
                      <a:pt x="29" y="20"/>
                      <a:pt x="37" y="13"/>
                      <a:pt x="46" y="8"/>
                    </a:cubicBezTo>
                    <a:cubicBezTo>
                      <a:pt x="55" y="3"/>
                      <a:pt x="65" y="1"/>
                      <a:pt x="76" y="0"/>
                    </a:cubicBezTo>
                    <a:cubicBezTo>
                      <a:pt x="107" y="5"/>
                      <a:pt x="107" y="5"/>
                      <a:pt x="107" y="5"/>
                    </a:cubicBezTo>
                    <a:cubicBezTo>
                      <a:pt x="97" y="5"/>
                      <a:pt x="86" y="8"/>
                      <a:pt x="77" y="13"/>
                    </a:cubicBezTo>
                    <a:cubicBezTo>
                      <a:pt x="67" y="18"/>
                      <a:pt x="59" y="25"/>
                      <a:pt x="52" y="33"/>
                    </a:cubicBezTo>
                    <a:cubicBezTo>
                      <a:pt x="45" y="42"/>
                      <a:pt x="39" y="52"/>
                      <a:pt x="35" y="63"/>
                    </a:cubicBezTo>
                    <a:cubicBezTo>
                      <a:pt x="31" y="73"/>
                      <a:pt x="29" y="85"/>
                      <a:pt x="29" y="98"/>
                    </a:cubicBezTo>
                    <a:cubicBezTo>
                      <a:pt x="29" y="107"/>
                      <a:pt x="30" y="116"/>
                      <a:pt x="33" y="125"/>
                    </a:cubicBezTo>
                    <a:cubicBezTo>
                      <a:pt x="36" y="133"/>
                      <a:pt x="39" y="141"/>
                      <a:pt x="44" y="148"/>
                    </a:cubicBezTo>
                    <a:cubicBezTo>
                      <a:pt x="49" y="154"/>
                      <a:pt x="54" y="160"/>
                      <a:pt x="60" y="165"/>
                    </a:cubicBezTo>
                    <a:cubicBezTo>
                      <a:pt x="67" y="170"/>
                      <a:pt x="74" y="173"/>
                      <a:pt x="81" y="17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13"/>
              <p:cNvSpPr/>
              <p:nvPr/>
            </p:nvSpPr>
            <p:spPr bwMode="auto">
              <a:xfrm>
                <a:off x="2736" y="1216"/>
                <a:ext cx="361" cy="411"/>
              </a:xfrm>
              <a:custGeom>
                <a:avLst/>
                <a:gdLst>
                  <a:gd name="T0" fmla="*/ 78 w 153"/>
                  <a:gd name="T1" fmla="*/ 0 h 174"/>
                  <a:gd name="T2" fmla="*/ 108 w 153"/>
                  <a:gd name="T3" fmla="*/ 6 h 174"/>
                  <a:gd name="T4" fmla="*/ 132 w 153"/>
                  <a:gd name="T5" fmla="*/ 24 h 174"/>
                  <a:gd name="T6" fmla="*/ 148 w 153"/>
                  <a:gd name="T7" fmla="*/ 50 h 174"/>
                  <a:gd name="T8" fmla="*/ 153 w 153"/>
                  <a:gd name="T9" fmla="*/ 83 h 174"/>
                  <a:gd name="T10" fmla="*/ 147 w 153"/>
                  <a:gd name="T11" fmla="*/ 117 h 174"/>
                  <a:gd name="T12" fmla="*/ 131 w 153"/>
                  <a:gd name="T13" fmla="*/ 145 h 174"/>
                  <a:gd name="T14" fmla="*/ 107 w 153"/>
                  <a:gd name="T15" fmla="*/ 165 h 174"/>
                  <a:gd name="T16" fmla="*/ 78 w 153"/>
                  <a:gd name="T17" fmla="*/ 174 h 174"/>
                  <a:gd name="T18" fmla="*/ 48 w 153"/>
                  <a:gd name="T19" fmla="*/ 169 h 174"/>
                  <a:gd name="T20" fmla="*/ 23 w 153"/>
                  <a:gd name="T21" fmla="*/ 153 h 174"/>
                  <a:gd name="T22" fmla="*/ 6 w 153"/>
                  <a:gd name="T23" fmla="*/ 126 h 174"/>
                  <a:gd name="T24" fmla="*/ 0 w 153"/>
                  <a:gd name="T25" fmla="*/ 93 h 174"/>
                  <a:gd name="T26" fmla="*/ 6 w 153"/>
                  <a:gd name="T27" fmla="*/ 58 h 174"/>
                  <a:gd name="T28" fmla="*/ 23 w 153"/>
                  <a:gd name="T29" fmla="*/ 28 h 174"/>
                  <a:gd name="T30" fmla="*/ 48 w 153"/>
                  <a:gd name="T31" fmla="*/ 8 h 174"/>
                  <a:gd name="T32" fmla="*/ 78 w 153"/>
                  <a:gd name="T3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74">
                    <a:moveTo>
                      <a:pt x="78" y="0"/>
                    </a:moveTo>
                    <a:cubicBezTo>
                      <a:pt x="89" y="0"/>
                      <a:pt x="99" y="2"/>
                      <a:pt x="108" y="6"/>
                    </a:cubicBezTo>
                    <a:cubicBezTo>
                      <a:pt x="117" y="10"/>
                      <a:pt x="125" y="16"/>
                      <a:pt x="132" y="24"/>
                    </a:cubicBezTo>
                    <a:cubicBezTo>
                      <a:pt x="139" y="31"/>
                      <a:pt x="144" y="40"/>
                      <a:pt x="148" y="50"/>
                    </a:cubicBezTo>
                    <a:cubicBezTo>
                      <a:pt x="151" y="60"/>
                      <a:pt x="153" y="72"/>
                      <a:pt x="153" y="83"/>
                    </a:cubicBezTo>
                    <a:cubicBezTo>
                      <a:pt x="153" y="95"/>
                      <a:pt x="151" y="106"/>
                      <a:pt x="147" y="117"/>
                    </a:cubicBezTo>
                    <a:cubicBezTo>
                      <a:pt x="143" y="127"/>
                      <a:pt x="137" y="137"/>
                      <a:pt x="131" y="145"/>
                    </a:cubicBezTo>
                    <a:cubicBezTo>
                      <a:pt x="124" y="153"/>
                      <a:pt x="116" y="160"/>
                      <a:pt x="107" y="165"/>
                    </a:cubicBezTo>
                    <a:cubicBezTo>
                      <a:pt x="98" y="170"/>
                      <a:pt x="88" y="173"/>
                      <a:pt x="78" y="174"/>
                    </a:cubicBezTo>
                    <a:cubicBezTo>
                      <a:pt x="67" y="174"/>
                      <a:pt x="57" y="173"/>
                      <a:pt x="48" y="169"/>
                    </a:cubicBezTo>
                    <a:cubicBezTo>
                      <a:pt x="39" y="166"/>
                      <a:pt x="30" y="160"/>
                      <a:pt x="23" y="153"/>
                    </a:cubicBezTo>
                    <a:cubicBezTo>
                      <a:pt x="16" y="145"/>
                      <a:pt x="10" y="137"/>
                      <a:pt x="6" y="126"/>
                    </a:cubicBezTo>
                    <a:cubicBezTo>
                      <a:pt x="2" y="116"/>
                      <a:pt x="0" y="105"/>
                      <a:pt x="0" y="93"/>
                    </a:cubicBezTo>
                    <a:cubicBezTo>
                      <a:pt x="0" y="80"/>
                      <a:pt x="2" y="68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8" y="13"/>
                      <a:pt x="48" y="8"/>
                    </a:cubicBezTo>
                    <a:cubicBezTo>
                      <a:pt x="57" y="3"/>
                      <a:pt x="68" y="0"/>
                      <a:pt x="78" y="0"/>
                    </a:cubicBez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8" name="Group 5"/>
            <p:cNvGrpSpPr>
              <a:grpSpLocks noChangeAspect="1"/>
            </p:cNvGrpSpPr>
            <p:nvPr/>
          </p:nvGrpSpPr>
          <p:grpSpPr bwMode="auto">
            <a:xfrm>
              <a:off x="5589968" y="2719374"/>
              <a:ext cx="395748" cy="956060"/>
              <a:chOff x="2483" y="1202"/>
              <a:chExt cx="796" cy="192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29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483" y="1202"/>
                <a:ext cx="794" cy="1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6"/>
              <p:cNvSpPr/>
              <p:nvPr/>
            </p:nvSpPr>
            <p:spPr bwMode="auto">
              <a:xfrm>
                <a:off x="2866" y="2398"/>
                <a:ext cx="97" cy="666"/>
              </a:xfrm>
              <a:custGeom>
                <a:avLst/>
                <a:gdLst>
                  <a:gd name="T0" fmla="*/ 38 w 41"/>
                  <a:gd name="T1" fmla="*/ 279 h 282"/>
                  <a:gd name="T2" fmla="*/ 37 w 41"/>
                  <a:gd name="T3" fmla="*/ 276 h 282"/>
                  <a:gd name="T4" fmla="*/ 35 w 41"/>
                  <a:gd name="T5" fmla="*/ 273 h 282"/>
                  <a:gd name="T6" fmla="*/ 34 w 41"/>
                  <a:gd name="T7" fmla="*/ 270 h 282"/>
                  <a:gd name="T8" fmla="*/ 35 w 41"/>
                  <a:gd name="T9" fmla="*/ 37 h 282"/>
                  <a:gd name="T10" fmla="*/ 35 w 41"/>
                  <a:gd name="T11" fmla="*/ 31 h 282"/>
                  <a:gd name="T12" fmla="*/ 34 w 41"/>
                  <a:gd name="T13" fmla="*/ 25 h 282"/>
                  <a:gd name="T14" fmla="*/ 32 w 41"/>
                  <a:gd name="T15" fmla="*/ 21 h 282"/>
                  <a:gd name="T16" fmla="*/ 29 w 41"/>
                  <a:gd name="T17" fmla="*/ 19 h 282"/>
                  <a:gd name="T18" fmla="*/ 0 w 41"/>
                  <a:gd name="T19" fmla="*/ 0 h 282"/>
                  <a:gd name="T20" fmla="*/ 2 w 41"/>
                  <a:gd name="T21" fmla="*/ 3 h 282"/>
                  <a:gd name="T22" fmla="*/ 4 w 41"/>
                  <a:gd name="T23" fmla="*/ 7 h 282"/>
                  <a:gd name="T24" fmla="*/ 6 w 41"/>
                  <a:gd name="T25" fmla="*/ 12 h 282"/>
                  <a:gd name="T26" fmla="*/ 6 w 41"/>
                  <a:gd name="T27" fmla="*/ 18 h 282"/>
                  <a:gd name="T28" fmla="*/ 6 w 41"/>
                  <a:gd name="T29" fmla="*/ 245 h 282"/>
                  <a:gd name="T30" fmla="*/ 7 w 41"/>
                  <a:gd name="T31" fmla="*/ 249 h 282"/>
                  <a:gd name="T32" fmla="*/ 8 w 41"/>
                  <a:gd name="T33" fmla="*/ 252 h 282"/>
                  <a:gd name="T34" fmla="*/ 10 w 41"/>
                  <a:gd name="T35" fmla="*/ 255 h 282"/>
                  <a:gd name="T36" fmla="*/ 12 w 41"/>
                  <a:gd name="T37" fmla="*/ 257 h 282"/>
                  <a:gd name="T38" fmla="*/ 41 w 41"/>
                  <a:gd name="T39" fmla="*/ 282 h 282"/>
                  <a:gd name="T40" fmla="*/ 38 w 41"/>
                  <a:gd name="T41" fmla="*/ 27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82">
                    <a:moveTo>
                      <a:pt x="38" y="279"/>
                    </a:moveTo>
                    <a:cubicBezTo>
                      <a:pt x="38" y="278"/>
                      <a:pt x="37" y="277"/>
                      <a:pt x="37" y="276"/>
                    </a:cubicBezTo>
                    <a:cubicBezTo>
                      <a:pt x="36" y="275"/>
                      <a:pt x="36" y="274"/>
                      <a:pt x="35" y="273"/>
                    </a:cubicBezTo>
                    <a:cubicBezTo>
                      <a:pt x="35" y="272"/>
                      <a:pt x="35" y="271"/>
                      <a:pt x="34" y="27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3"/>
                      <a:pt x="35" y="31"/>
                    </a:cubicBezTo>
                    <a:cubicBezTo>
                      <a:pt x="35" y="29"/>
                      <a:pt x="34" y="27"/>
                      <a:pt x="34" y="25"/>
                    </a:cubicBezTo>
                    <a:cubicBezTo>
                      <a:pt x="33" y="24"/>
                      <a:pt x="32" y="22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4"/>
                      <a:pt x="4" y="5"/>
                      <a:pt x="4" y="7"/>
                    </a:cubicBezTo>
                    <a:cubicBezTo>
                      <a:pt x="5" y="8"/>
                      <a:pt x="5" y="10"/>
                      <a:pt x="6" y="12"/>
                    </a:cubicBezTo>
                    <a:cubicBezTo>
                      <a:pt x="6" y="14"/>
                      <a:pt x="6" y="16"/>
                      <a:pt x="6" y="18"/>
                    </a:cubicBezTo>
                    <a:cubicBezTo>
                      <a:pt x="6" y="245"/>
                      <a:pt x="6" y="245"/>
                      <a:pt x="6" y="245"/>
                    </a:cubicBezTo>
                    <a:cubicBezTo>
                      <a:pt x="6" y="246"/>
                      <a:pt x="6" y="247"/>
                      <a:pt x="7" y="249"/>
                    </a:cubicBezTo>
                    <a:cubicBezTo>
                      <a:pt x="7" y="250"/>
                      <a:pt x="8" y="251"/>
                      <a:pt x="8" y="252"/>
                    </a:cubicBezTo>
                    <a:cubicBezTo>
                      <a:pt x="9" y="253"/>
                      <a:pt x="9" y="254"/>
                      <a:pt x="10" y="255"/>
                    </a:cubicBezTo>
                    <a:cubicBezTo>
                      <a:pt x="11" y="255"/>
                      <a:pt x="11" y="256"/>
                      <a:pt x="12" y="257"/>
                    </a:cubicBezTo>
                    <a:cubicBezTo>
                      <a:pt x="41" y="282"/>
                      <a:pt x="41" y="282"/>
                      <a:pt x="41" y="282"/>
                    </a:cubicBezTo>
                    <a:cubicBezTo>
                      <a:pt x="40" y="281"/>
                      <a:pt x="39" y="280"/>
                      <a:pt x="38" y="27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7"/>
              <p:cNvSpPr/>
              <p:nvPr/>
            </p:nvSpPr>
            <p:spPr bwMode="auto">
              <a:xfrm>
                <a:off x="3076" y="1833"/>
                <a:ext cx="99" cy="579"/>
              </a:xfrm>
              <a:custGeom>
                <a:avLst/>
                <a:gdLst>
                  <a:gd name="T0" fmla="*/ 41 w 42"/>
                  <a:gd name="T1" fmla="*/ 245 h 245"/>
                  <a:gd name="T2" fmla="*/ 40 w 42"/>
                  <a:gd name="T3" fmla="*/ 244 h 245"/>
                  <a:gd name="T4" fmla="*/ 40 w 42"/>
                  <a:gd name="T5" fmla="*/ 244 h 245"/>
                  <a:gd name="T6" fmla="*/ 39 w 42"/>
                  <a:gd name="T7" fmla="*/ 243 h 245"/>
                  <a:gd name="T8" fmla="*/ 37 w 42"/>
                  <a:gd name="T9" fmla="*/ 241 h 245"/>
                  <a:gd name="T10" fmla="*/ 36 w 42"/>
                  <a:gd name="T11" fmla="*/ 239 h 245"/>
                  <a:gd name="T12" fmla="*/ 35 w 42"/>
                  <a:gd name="T13" fmla="*/ 236 h 245"/>
                  <a:gd name="T14" fmla="*/ 35 w 42"/>
                  <a:gd name="T15" fmla="*/ 233 h 245"/>
                  <a:gd name="T16" fmla="*/ 39 w 42"/>
                  <a:gd name="T17" fmla="*/ 27 h 245"/>
                  <a:gd name="T18" fmla="*/ 38 w 42"/>
                  <a:gd name="T19" fmla="*/ 21 h 245"/>
                  <a:gd name="T20" fmla="*/ 37 w 42"/>
                  <a:gd name="T21" fmla="*/ 17 h 245"/>
                  <a:gd name="T22" fmla="*/ 35 w 42"/>
                  <a:gd name="T23" fmla="*/ 14 h 245"/>
                  <a:gd name="T24" fmla="*/ 32 w 42"/>
                  <a:gd name="T25" fmla="*/ 12 h 245"/>
                  <a:gd name="T26" fmla="*/ 0 w 42"/>
                  <a:gd name="T27" fmla="*/ 0 h 245"/>
                  <a:gd name="T28" fmla="*/ 2 w 42"/>
                  <a:gd name="T29" fmla="*/ 2 h 245"/>
                  <a:gd name="T30" fmla="*/ 4 w 42"/>
                  <a:gd name="T31" fmla="*/ 5 h 245"/>
                  <a:gd name="T32" fmla="*/ 6 w 42"/>
                  <a:gd name="T33" fmla="*/ 9 h 245"/>
                  <a:gd name="T34" fmla="*/ 7 w 42"/>
                  <a:gd name="T35" fmla="*/ 15 h 245"/>
                  <a:gd name="T36" fmla="*/ 4 w 42"/>
                  <a:gd name="T37" fmla="*/ 215 h 245"/>
                  <a:gd name="T38" fmla="*/ 4 w 42"/>
                  <a:gd name="T39" fmla="*/ 218 h 245"/>
                  <a:gd name="T40" fmla="*/ 5 w 42"/>
                  <a:gd name="T41" fmla="*/ 221 h 245"/>
                  <a:gd name="T42" fmla="*/ 6 w 42"/>
                  <a:gd name="T43" fmla="*/ 223 h 245"/>
                  <a:gd name="T44" fmla="*/ 8 w 42"/>
                  <a:gd name="T45" fmla="*/ 226 h 245"/>
                  <a:gd name="T46" fmla="*/ 9 w 42"/>
                  <a:gd name="T47" fmla="*/ 226 h 245"/>
                  <a:gd name="T48" fmla="*/ 9 w 42"/>
                  <a:gd name="T49" fmla="*/ 227 h 245"/>
                  <a:gd name="T50" fmla="*/ 10 w 42"/>
                  <a:gd name="T51" fmla="*/ 227 h 245"/>
                  <a:gd name="T52" fmla="*/ 10 w 42"/>
                  <a:gd name="T53" fmla="*/ 227 h 245"/>
                  <a:gd name="T54" fmla="*/ 42 w 42"/>
                  <a:gd name="T55" fmla="*/ 245 h 245"/>
                  <a:gd name="T56" fmla="*/ 41 w 42"/>
                  <a:gd name="T57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245">
                    <a:moveTo>
                      <a:pt x="41" y="245"/>
                    </a:moveTo>
                    <a:cubicBezTo>
                      <a:pt x="41" y="245"/>
                      <a:pt x="41" y="244"/>
                      <a:pt x="40" y="244"/>
                    </a:cubicBezTo>
                    <a:cubicBezTo>
                      <a:pt x="40" y="244"/>
                      <a:pt x="40" y="244"/>
                      <a:pt x="40" y="244"/>
                    </a:cubicBezTo>
                    <a:cubicBezTo>
                      <a:pt x="40" y="244"/>
                      <a:pt x="40" y="244"/>
                      <a:pt x="39" y="243"/>
                    </a:cubicBezTo>
                    <a:cubicBezTo>
                      <a:pt x="39" y="243"/>
                      <a:pt x="38" y="242"/>
                      <a:pt x="37" y="241"/>
                    </a:cubicBezTo>
                    <a:cubicBezTo>
                      <a:pt x="37" y="240"/>
                      <a:pt x="36" y="239"/>
                      <a:pt x="36" y="239"/>
                    </a:cubicBezTo>
                    <a:cubicBezTo>
                      <a:pt x="36" y="238"/>
                      <a:pt x="36" y="237"/>
                      <a:pt x="35" y="236"/>
                    </a:cubicBezTo>
                    <a:cubicBezTo>
                      <a:pt x="35" y="235"/>
                      <a:pt x="35" y="234"/>
                      <a:pt x="35" y="2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9" y="23"/>
                      <a:pt x="38" y="21"/>
                    </a:cubicBezTo>
                    <a:cubicBezTo>
                      <a:pt x="38" y="20"/>
                      <a:pt x="37" y="18"/>
                      <a:pt x="37" y="17"/>
                    </a:cubicBezTo>
                    <a:cubicBezTo>
                      <a:pt x="36" y="16"/>
                      <a:pt x="35" y="15"/>
                      <a:pt x="35" y="14"/>
                    </a:cubicBezTo>
                    <a:cubicBezTo>
                      <a:pt x="34" y="13"/>
                      <a:pt x="33" y="12"/>
                      <a:pt x="32" y="12"/>
                    </a:cubicBezTo>
                    <a:cubicBezTo>
                      <a:pt x="21" y="8"/>
                      <a:pt x="11" y="4"/>
                      <a:pt x="0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5" y="8"/>
                      <a:pt x="6" y="9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4" y="216"/>
                      <a:pt x="4" y="217"/>
                      <a:pt x="4" y="218"/>
                    </a:cubicBezTo>
                    <a:cubicBezTo>
                      <a:pt x="4" y="219"/>
                      <a:pt x="5" y="220"/>
                      <a:pt x="5" y="221"/>
                    </a:cubicBezTo>
                    <a:cubicBezTo>
                      <a:pt x="5" y="222"/>
                      <a:pt x="6" y="223"/>
                      <a:pt x="6" y="223"/>
                    </a:cubicBezTo>
                    <a:cubicBezTo>
                      <a:pt x="7" y="224"/>
                      <a:pt x="7" y="225"/>
                      <a:pt x="8" y="226"/>
                    </a:cubicBezTo>
                    <a:cubicBezTo>
                      <a:pt x="8" y="226"/>
                      <a:pt x="8" y="226"/>
                      <a:pt x="9" y="226"/>
                    </a:cubicBezTo>
                    <a:cubicBezTo>
                      <a:pt x="9" y="226"/>
                      <a:pt x="9" y="226"/>
                      <a:pt x="9" y="227"/>
                    </a:cubicBezTo>
                    <a:cubicBezTo>
                      <a:pt x="9" y="227"/>
                      <a:pt x="10" y="227"/>
                      <a:pt x="10" y="227"/>
                    </a:cubicBezTo>
                    <a:cubicBezTo>
                      <a:pt x="10" y="227"/>
                      <a:pt x="10" y="227"/>
                      <a:pt x="10" y="227"/>
                    </a:cubicBezTo>
                    <a:cubicBezTo>
                      <a:pt x="21" y="233"/>
                      <a:pt x="31" y="239"/>
                      <a:pt x="42" y="245"/>
                    </a:cubicBezTo>
                    <a:cubicBezTo>
                      <a:pt x="41" y="245"/>
                      <a:pt x="41" y="245"/>
                      <a:pt x="41" y="24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8"/>
              <p:cNvSpPr/>
              <p:nvPr/>
            </p:nvSpPr>
            <p:spPr bwMode="auto">
              <a:xfrm>
                <a:off x="2634" y="1880"/>
                <a:ext cx="109" cy="1231"/>
              </a:xfrm>
              <a:custGeom>
                <a:avLst/>
                <a:gdLst>
                  <a:gd name="T0" fmla="*/ 43 w 46"/>
                  <a:gd name="T1" fmla="*/ 518 h 521"/>
                  <a:gd name="T2" fmla="*/ 41 w 46"/>
                  <a:gd name="T3" fmla="*/ 515 h 521"/>
                  <a:gd name="T4" fmla="*/ 40 w 46"/>
                  <a:gd name="T5" fmla="*/ 511 h 521"/>
                  <a:gd name="T6" fmla="*/ 40 w 46"/>
                  <a:gd name="T7" fmla="*/ 507 h 521"/>
                  <a:gd name="T8" fmla="*/ 40 w 46"/>
                  <a:gd name="T9" fmla="*/ 505 h 521"/>
                  <a:gd name="T10" fmla="*/ 40 w 46"/>
                  <a:gd name="T11" fmla="*/ 504 h 521"/>
                  <a:gd name="T12" fmla="*/ 40 w 46"/>
                  <a:gd name="T13" fmla="*/ 503 h 521"/>
                  <a:gd name="T14" fmla="*/ 40 w 46"/>
                  <a:gd name="T15" fmla="*/ 501 h 521"/>
                  <a:gd name="T16" fmla="*/ 36 w 46"/>
                  <a:gd name="T17" fmla="*/ 34 h 521"/>
                  <a:gd name="T18" fmla="*/ 36 w 46"/>
                  <a:gd name="T19" fmla="*/ 27 h 521"/>
                  <a:gd name="T20" fmla="*/ 34 w 46"/>
                  <a:gd name="T21" fmla="*/ 20 h 521"/>
                  <a:gd name="T22" fmla="*/ 31 w 46"/>
                  <a:gd name="T23" fmla="*/ 16 h 521"/>
                  <a:gd name="T24" fmla="*/ 28 w 46"/>
                  <a:gd name="T25" fmla="*/ 13 h 521"/>
                  <a:gd name="T26" fmla="*/ 0 w 46"/>
                  <a:gd name="T27" fmla="*/ 0 h 521"/>
                  <a:gd name="T28" fmla="*/ 3 w 46"/>
                  <a:gd name="T29" fmla="*/ 2 h 521"/>
                  <a:gd name="T30" fmla="*/ 6 w 46"/>
                  <a:gd name="T31" fmla="*/ 7 h 521"/>
                  <a:gd name="T32" fmla="*/ 7 w 46"/>
                  <a:gd name="T33" fmla="*/ 13 h 521"/>
                  <a:gd name="T34" fmla="*/ 8 w 46"/>
                  <a:gd name="T35" fmla="*/ 20 h 521"/>
                  <a:gd name="T36" fmla="*/ 14 w 46"/>
                  <a:gd name="T37" fmla="*/ 476 h 521"/>
                  <a:gd name="T38" fmla="*/ 14 w 46"/>
                  <a:gd name="T39" fmla="*/ 477 h 521"/>
                  <a:gd name="T40" fmla="*/ 13 w 46"/>
                  <a:gd name="T41" fmla="*/ 478 h 521"/>
                  <a:gd name="T42" fmla="*/ 13 w 46"/>
                  <a:gd name="T43" fmla="*/ 480 h 521"/>
                  <a:gd name="T44" fmla="*/ 13 w 46"/>
                  <a:gd name="T45" fmla="*/ 481 h 521"/>
                  <a:gd name="T46" fmla="*/ 14 w 46"/>
                  <a:gd name="T47" fmla="*/ 485 h 521"/>
                  <a:gd name="T48" fmla="*/ 15 w 46"/>
                  <a:gd name="T49" fmla="*/ 489 h 521"/>
                  <a:gd name="T50" fmla="*/ 17 w 46"/>
                  <a:gd name="T51" fmla="*/ 492 h 521"/>
                  <a:gd name="T52" fmla="*/ 19 w 46"/>
                  <a:gd name="T53" fmla="*/ 495 h 521"/>
                  <a:gd name="T54" fmla="*/ 46 w 46"/>
                  <a:gd name="T55" fmla="*/ 521 h 521"/>
                  <a:gd name="T56" fmla="*/ 43 w 46"/>
                  <a:gd name="T57" fmla="*/ 518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521">
                    <a:moveTo>
                      <a:pt x="43" y="518"/>
                    </a:moveTo>
                    <a:cubicBezTo>
                      <a:pt x="43" y="517"/>
                      <a:pt x="42" y="516"/>
                      <a:pt x="41" y="515"/>
                    </a:cubicBezTo>
                    <a:cubicBezTo>
                      <a:pt x="41" y="513"/>
                      <a:pt x="41" y="512"/>
                      <a:pt x="40" y="511"/>
                    </a:cubicBezTo>
                    <a:cubicBezTo>
                      <a:pt x="40" y="509"/>
                      <a:pt x="40" y="508"/>
                      <a:pt x="40" y="507"/>
                    </a:cubicBezTo>
                    <a:cubicBezTo>
                      <a:pt x="40" y="506"/>
                      <a:pt x="40" y="506"/>
                      <a:pt x="40" y="505"/>
                    </a:cubicBezTo>
                    <a:cubicBezTo>
                      <a:pt x="40" y="505"/>
                      <a:pt x="40" y="504"/>
                      <a:pt x="40" y="504"/>
                    </a:cubicBezTo>
                    <a:cubicBezTo>
                      <a:pt x="40" y="503"/>
                      <a:pt x="40" y="503"/>
                      <a:pt x="40" y="503"/>
                    </a:cubicBezTo>
                    <a:cubicBezTo>
                      <a:pt x="40" y="502"/>
                      <a:pt x="40" y="502"/>
                      <a:pt x="40" y="50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1"/>
                      <a:pt x="36" y="29"/>
                      <a:pt x="36" y="27"/>
                    </a:cubicBezTo>
                    <a:cubicBezTo>
                      <a:pt x="35" y="24"/>
                      <a:pt x="35" y="22"/>
                      <a:pt x="34" y="20"/>
                    </a:cubicBezTo>
                    <a:cubicBezTo>
                      <a:pt x="33" y="19"/>
                      <a:pt x="32" y="17"/>
                      <a:pt x="31" y="16"/>
                    </a:cubicBezTo>
                    <a:cubicBezTo>
                      <a:pt x="30" y="14"/>
                      <a:pt x="29" y="13"/>
                      <a:pt x="28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4" y="4"/>
                      <a:pt x="5" y="5"/>
                      <a:pt x="6" y="7"/>
                    </a:cubicBezTo>
                    <a:cubicBezTo>
                      <a:pt x="6" y="9"/>
                      <a:pt x="7" y="11"/>
                      <a:pt x="7" y="13"/>
                    </a:cubicBezTo>
                    <a:cubicBezTo>
                      <a:pt x="8" y="15"/>
                      <a:pt x="8" y="18"/>
                      <a:pt x="8" y="20"/>
                    </a:cubicBezTo>
                    <a:cubicBezTo>
                      <a:pt x="14" y="476"/>
                      <a:pt x="14" y="476"/>
                      <a:pt x="14" y="476"/>
                    </a:cubicBezTo>
                    <a:cubicBezTo>
                      <a:pt x="14" y="476"/>
                      <a:pt x="14" y="477"/>
                      <a:pt x="14" y="477"/>
                    </a:cubicBezTo>
                    <a:cubicBezTo>
                      <a:pt x="14" y="478"/>
                      <a:pt x="13" y="478"/>
                      <a:pt x="13" y="478"/>
                    </a:cubicBezTo>
                    <a:cubicBezTo>
                      <a:pt x="13" y="479"/>
                      <a:pt x="13" y="479"/>
                      <a:pt x="13" y="480"/>
                    </a:cubicBezTo>
                    <a:cubicBezTo>
                      <a:pt x="13" y="480"/>
                      <a:pt x="13" y="481"/>
                      <a:pt x="13" y="481"/>
                    </a:cubicBezTo>
                    <a:cubicBezTo>
                      <a:pt x="13" y="482"/>
                      <a:pt x="13" y="484"/>
                      <a:pt x="14" y="485"/>
                    </a:cubicBezTo>
                    <a:cubicBezTo>
                      <a:pt x="14" y="486"/>
                      <a:pt x="14" y="488"/>
                      <a:pt x="15" y="489"/>
                    </a:cubicBezTo>
                    <a:cubicBezTo>
                      <a:pt x="15" y="490"/>
                      <a:pt x="16" y="491"/>
                      <a:pt x="17" y="492"/>
                    </a:cubicBezTo>
                    <a:cubicBezTo>
                      <a:pt x="17" y="493"/>
                      <a:pt x="18" y="494"/>
                      <a:pt x="19" y="495"/>
                    </a:cubicBezTo>
                    <a:cubicBezTo>
                      <a:pt x="46" y="521"/>
                      <a:pt x="46" y="521"/>
                      <a:pt x="46" y="521"/>
                    </a:cubicBezTo>
                    <a:cubicBezTo>
                      <a:pt x="45" y="520"/>
                      <a:pt x="44" y="519"/>
                      <a:pt x="43" y="51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9"/>
              <p:cNvSpPr/>
              <p:nvPr/>
            </p:nvSpPr>
            <p:spPr bwMode="auto">
              <a:xfrm>
                <a:off x="2547" y="1639"/>
                <a:ext cx="732" cy="1486"/>
              </a:xfrm>
              <a:custGeom>
                <a:avLst/>
                <a:gdLst>
                  <a:gd name="T0" fmla="*/ 269 w 310"/>
                  <a:gd name="T1" fmla="*/ 5 h 629"/>
                  <a:gd name="T2" fmla="*/ 304 w 310"/>
                  <a:gd name="T3" fmla="*/ 45 h 629"/>
                  <a:gd name="T4" fmla="*/ 309 w 310"/>
                  <a:gd name="T5" fmla="*/ 95 h 629"/>
                  <a:gd name="T6" fmla="*/ 303 w 310"/>
                  <a:gd name="T7" fmla="*/ 311 h 629"/>
                  <a:gd name="T8" fmla="*/ 301 w 310"/>
                  <a:gd name="T9" fmla="*/ 317 h 629"/>
                  <a:gd name="T10" fmla="*/ 297 w 310"/>
                  <a:gd name="T11" fmla="*/ 322 h 629"/>
                  <a:gd name="T12" fmla="*/ 292 w 310"/>
                  <a:gd name="T13" fmla="*/ 325 h 629"/>
                  <a:gd name="T14" fmla="*/ 274 w 310"/>
                  <a:gd name="T15" fmla="*/ 328 h 629"/>
                  <a:gd name="T16" fmla="*/ 268 w 310"/>
                  <a:gd name="T17" fmla="*/ 328 h 629"/>
                  <a:gd name="T18" fmla="*/ 263 w 310"/>
                  <a:gd name="T19" fmla="*/ 325 h 629"/>
                  <a:gd name="T20" fmla="*/ 260 w 310"/>
                  <a:gd name="T21" fmla="*/ 321 h 629"/>
                  <a:gd name="T22" fmla="*/ 259 w 310"/>
                  <a:gd name="T23" fmla="*/ 315 h 629"/>
                  <a:gd name="T24" fmla="*/ 262 w 310"/>
                  <a:gd name="T25" fmla="*/ 103 h 629"/>
                  <a:gd name="T26" fmla="*/ 257 w 310"/>
                  <a:gd name="T27" fmla="*/ 95 h 629"/>
                  <a:gd name="T28" fmla="*/ 250 w 310"/>
                  <a:gd name="T29" fmla="*/ 96 h 629"/>
                  <a:gd name="T30" fmla="*/ 245 w 310"/>
                  <a:gd name="T31" fmla="*/ 108 h 629"/>
                  <a:gd name="T32" fmla="*/ 237 w 310"/>
                  <a:gd name="T33" fmla="*/ 575 h 629"/>
                  <a:gd name="T34" fmla="*/ 228 w 310"/>
                  <a:gd name="T35" fmla="*/ 592 h 629"/>
                  <a:gd name="T36" fmla="*/ 213 w 310"/>
                  <a:gd name="T37" fmla="*/ 602 h 629"/>
                  <a:gd name="T38" fmla="*/ 185 w 310"/>
                  <a:gd name="T39" fmla="*/ 607 h 629"/>
                  <a:gd name="T40" fmla="*/ 172 w 310"/>
                  <a:gd name="T41" fmla="*/ 598 h 629"/>
                  <a:gd name="T42" fmla="*/ 170 w 310"/>
                  <a:gd name="T43" fmla="*/ 358 h 629"/>
                  <a:gd name="T44" fmla="*/ 168 w 310"/>
                  <a:gd name="T45" fmla="*/ 344 h 629"/>
                  <a:gd name="T46" fmla="*/ 161 w 310"/>
                  <a:gd name="T47" fmla="*/ 339 h 629"/>
                  <a:gd name="T48" fmla="*/ 154 w 310"/>
                  <a:gd name="T49" fmla="*/ 346 h 629"/>
                  <a:gd name="T50" fmla="*/ 151 w 310"/>
                  <a:gd name="T51" fmla="*/ 361 h 629"/>
                  <a:gd name="T52" fmla="*/ 147 w 310"/>
                  <a:gd name="T53" fmla="*/ 604 h 629"/>
                  <a:gd name="T54" fmla="*/ 134 w 310"/>
                  <a:gd name="T55" fmla="*/ 619 h 629"/>
                  <a:gd name="T56" fmla="*/ 103 w 310"/>
                  <a:gd name="T57" fmla="*/ 628 h 629"/>
                  <a:gd name="T58" fmla="*/ 85 w 310"/>
                  <a:gd name="T59" fmla="*/ 625 h 629"/>
                  <a:gd name="T60" fmla="*/ 77 w 310"/>
                  <a:gd name="T61" fmla="*/ 609 h 629"/>
                  <a:gd name="T62" fmla="*/ 77 w 310"/>
                  <a:gd name="T63" fmla="*/ 606 h 629"/>
                  <a:gd name="T64" fmla="*/ 77 w 310"/>
                  <a:gd name="T65" fmla="*/ 603 h 629"/>
                  <a:gd name="T66" fmla="*/ 72 w 310"/>
                  <a:gd name="T67" fmla="*/ 127 h 629"/>
                  <a:gd name="T68" fmla="*/ 67 w 310"/>
                  <a:gd name="T69" fmla="*/ 116 h 629"/>
                  <a:gd name="T70" fmla="*/ 59 w 310"/>
                  <a:gd name="T71" fmla="*/ 116 h 629"/>
                  <a:gd name="T72" fmla="*/ 53 w 310"/>
                  <a:gd name="T73" fmla="*/ 127 h 629"/>
                  <a:gd name="T74" fmla="*/ 55 w 310"/>
                  <a:gd name="T75" fmla="*/ 349 h 629"/>
                  <a:gd name="T76" fmla="*/ 54 w 310"/>
                  <a:gd name="T77" fmla="*/ 355 h 629"/>
                  <a:gd name="T78" fmla="*/ 50 w 310"/>
                  <a:gd name="T79" fmla="*/ 362 h 629"/>
                  <a:gd name="T80" fmla="*/ 45 w 310"/>
                  <a:gd name="T81" fmla="*/ 366 h 629"/>
                  <a:gd name="T82" fmla="*/ 39 w 310"/>
                  <a:gd name="T83" fmla="*/ 368 h 629"/>
                  <a:gd name="T84" fmla="*/ 18 w 310"/>
                  <a:gd name="T85" fmla="*/ 372 h 629"/>
                  <a:gd name="T86" fmla="*/ 12 w 310"/>
                  <a:gd name="T87" fmla="*/ 370 h 629"/>
                  <a:gd name="T88" fmla="*/ 7 w 310"/>
                  <a:gd name="T89" fmla="*/ 366 h 629"/>
                  <a:gd name="T90" fmla="*/ 5 w 310"/>
                  <a:gd name="T91" fmla="*/ 360 h 629"/>
                  <a:gd name="T92" fmla="*/ 0 w 310"/>
                  <a:gd name="T93" fmla="*/ 129 h 629"/>
                  <a:gd name="T94" fmla="*/ 5 w 310"/>
                  <a:gd name="T95" fmla="*/ 75 h 629"/>
                  <a:gd name="T96" fmla="*/ 43 w 310"/>
                  <a:gd name="T97" fmla="*/ 25 h 629"/>
                  <a:gd name="T98" fmla="*/ 243 w 310"/>
                  <a:gd name="T99" fmla="*/ 1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0" h="629">
                    <a:moveTo>
                      <a:pt x="243" y="1"/>
                    </a:moveTo>
                    <a:cubicBezTo>
                      <a:pt x="252" y="0"/>
                      <a:pt x="260" y="2"/>
                      <a:pt x="269" y="5"/>
                    </a:cubicBezTo>
                    <a:cubicBezTo>
                      <a:pt x="277" y="9"/>
                      <a:pt x="284" y="14"/>
                      <a:pt x="290" y="21"/>
                    </a:cubicBezTo>
                    <a:cubicBezTo>
                      <a:pt x="296" y="27"/>
                      <a:pt x="301" y="35"/>
                      <a:pt x="304" y="45"/>
                    </a:cubicBezTo>
                    <a:cubicBezTo>
                      <a:pt x="308" y="54"/>
                      <a:pt x="310" y="64"/>
                      <a:pt x="309" y="75"/>
                    </a:cubicBezTo>
                    <a:cubicBezTo>
                      <a:pt x="309" y="95"/>
                      <a:pt x="309" y="95"/>
                      <a:pt x="309" y="95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9"/>
                      <a:pt x="303" y="310"/>
                      <a:pt x="303" y="311"/>
                    </a:cubicBezTo>
                    <a:cubicBezTo>
                      <a:pt x="303" y="312"/>
                      <a:pt x="303" y="313"/>
                      <a:pt x="302" y="314"/>
                    </a:cubicBezTo>
                    <a:cubicBezTo>
                      <a:pt x="302" y="315"/>
                      <a:pt x="302" y="316"/>
                      <a:pt x="301" y="317"/>
                    </a:cubicBezTo>
                    <a:cubicBezTo>
                      <a:pt x="300" y="318"/>
                      <a:pt x="300" y="319"/>
                      <a:pt x="299" y="320"/>
                    </a:cubicBezTo>
                    <a:cubicBezTo>
                      <a:pt x="298" y="320"/>
                      <a:pt x="298" y="321"/>
                      <a:pt x="297" y="322"/>
                    </a:cubicBezTo>
                    <a:cubicBezTo>
                      <a:pt x="296" y="323"/>
                      <a:pt x="295" y="323"/>
                      <a:pt x="294" y="324"/>
                    </a:cubicBezTo>
                    <a:cubicBezTo>
                      <a:pt x="293" y="324"/>
                      <a:pt x="293" y="325"/>
                      <a:pt x="292" y="325"/>
                    </a:cubicBezTo>
                    <a:cubicBezTo>
                      <a:pt x="291" y="325"/>
                      <a:pt x="290" y="326"/>
                      <a:pt x="289" y="326"/>
                    </a:cubicBezTo>
                    <a:cubicBezTo>
                      <a:pt x="274" y="328"/>
                      <a:pt x="274" y="328"/>
                      <a:pt x="274" y="328"/>
                    </a:cubicBezTo>
                    <a:cubicBezTo>
                      <a:pt x="273" y="329"/>
                      <a:pt x="272" y="329"/>
                      <a:pt x="271" y="329"/>
                    </a:cubicBezTo>
                    <a:cubicBezTo>
                      <a:pt x="270" y="329"/>
                      <a:pt x="269" y="328"/>
                      <a:pt x="268" y="328"/>
                    </a:cubicBezTo>
                    <a:cubicBezTo>
                      <a:pt x="267" y="328"/>
                      <a:pt x="266" y="328"/>
                      <a:pt x="266" y="327"/>
                    </a:cubicBezTo>
                    <a:cubicBezTo>
                      <a:pt x="265" y="327"/>
                      <a:pt x="264" y="326"/>
                      <a:pt x="263" y="325"/>
                    </a:cubicBezTo>
                    <a:cubicBezTo>
                      <a:pt x="263" y="325"/>
                      <a:pt x="262" y="324"/>
                      <a:pt x="261" y="323"/>
                    </a:cubicBezTo>
                    <a:cubicBezTo>
                      <a:pt x="261" y="322"/>
                      <a:pt x="260" y="321"/>
                      <a:pt x="260" y="321"/>
                    </a:cubicBezTo>
                    <a:cubicBezTo>
                      <a:pt x="260" y="320"/>
                      <a:pt x="260" y="319"/>
                      <a:pt x="259" y="318"/>
                    </a:cubicBezTo>
                    <a:cubicBezTo>
                      <a:pt x="259" y="317"/>
                      <a:pt x="259" y="316"/>
                      <a:pt x="259" y="315"/>
                    </a:cubicBezTo>
                    <a:cubicBezTo>
                      <a:pt x="263" y="109"/>
                      <a:pt x="263" y="109"/>
                      <a:pt x="263" y="109"/>
                    </a:cubicBezTo>
                    <a:cubicBezTo>
                      <a:pt x="263" y="107"/>
                      <a:pt x="262" y="104"/>
                      <a:pt x="262" y="103"/>
                    </a:cubicBezTo>
                    <a:cubicBezTo>
                      <a:pt x="261" y="101"/>
                      <a:pt x="261" y="99"/>
                      <a:pt x="260" y="98"/>
                    </a:cubicBezTo>
                    <a:cubicBezTo>
                      <a:pt x="259" y="96"/>
                      <a:pt x="258" y="95"/>
                      <a:pt x="257" y="95"/>
                    </a:cubicBezTo>
                    <a:cubicBezTo>
                      <a:pt x="256" y="94"/>
                      <a:pt x="255" y="93"/>
                      <a:pt x="254" y="94"/>
                    </a:cubicBezTo>
                    <a:cubicBezTo>
                      <a:pt x="253" y="94"/>
                      <a:pt x="251" y="95"/>
                      <a:pt x="250" y="96"/>
                    </a:cubicBezTo>
                    <a:cubicBezTo>
                      <a:pt x="249" y="97"/>
                      <a:pt x="248" y="99"/>
                      <a:pt x="247" y="101"/>
                    </a:cubicBezTo>
                    <a:cubicBezTo>
                      <a:pt x="246" y="103"/>
                      <a:pt x="245" y="105"/>
                      <a:pt x="245" y="108"/>
                    </a:cubicBezTo>
                    <a:cubicBezTo>
                      <a:pt x="244" y="111"/>
                      <a:pt x="244" y="114"/>
                      <a:pt x="244" y="117"/>
                    </a:cubicBezTo>
                    <a:cubicBezTo>
                      <a:pt x="237" y="575"/>
                      <a:pt x="237" y="575"/>
                      <a:pt x="237" y="575"/>
                    </a:cubicBezTo>
                    <a:cubicBezTo>
                      <a:pt x="236" y="578"/>
                      <a:pt x="235" y="581"/>
                      <a:pt x="234" y="584"/>
                    </a:cubicBezTo>
                    <a:cubicBezTo>
                      <a:pt x="232" y="587"/>
                      <a:pt x="230" y="589"/>
                      <a:pt x="228" y="592"/>
                    </a:cubicBezTo>
                    <a:cubicBezTo>
                      <a:pt x="226" y="594"/>
                      <a:pt x="224" y="596"/>
                      <a:pt x="221" y="598"/>
                    </a:cubicBezTo>
                    <a:cubicBezTo>
                      <a:pt x="218" y="600"/>
                      <a:pt x="216" y="601"/>
                      <a:pt x="213" y="602"/>
                    </a:cubicBezTo>
                    <a:cubicBezTo>
                      <a:pt x="193" y="606"/>
                      <a:pt x="193" y="606"/>
                      <a:pt x="193" y="606"/>
                    </a:cubicBezTo>
                    <a:cubicBezTo>
                      <a:pt x="190" y="607"/>
                      <a:pt x="187" y="607"/>
                      <a:pt x="185" y="607"/>
                    </a:cubicBezTo>
                    <a:cubicBezTo>
                      <a:pt x="182" y="606"/>
                      <a:pt x="179" y="605"/>
                      <a:pt x="177" y="604"/>
                    </a:cubicBezTo>
                    <a:cubicBezTo>
                      <a:pt x="175" y="603"/>
                      <a:pt x="173" y="601"/>
                      <a:pt x="172" y="598"/>
                    </a:cubicBezTo>
                    <a:cubicBezTo>
                      <a:pt x="171" y="596"/>
                      <a:pt x="170" y="594"/>
                      <a:pt x="169" y="591"/>
                    </a:cubicBezTo>
                    <a:cubicBezTo>
                      <a:pt x="170" y="358"/>
                      <a:pt x="170" y="358"/>
                      <a:pt x="170" y="358"/>
                    </a:cubicBezTo>
                    <a:cubicBezTo>
                      <a:pt x="170" y="355"/>
                      <a:pt x="170" y="353"/>
                      <a:pt x="170" y="350"/>
                    </a:cubicBezTo>
                    <a:cubicBezTo>
                      <a:pt x="169" y="348"/>
                      <a:pt x="168" y="346"/>
                      <a:pt x="168" y="344"/>
                    </a:cubicBezTo>
                    <a:cubicBezTo>
                      <a:pt x="167" y="342"/>
                      <a:pt x="166" y="341"/>
                      <a:pt x="165" y="340"/>
                    </a:cubicBezTo>
                    <a:cubicBezTo>
                      <a:pt x="163" y="339"/>
                      <a:pt x="162" y="339"/>
                      <a:pt x="161" y="339"/>
                    </a:cubicBezTo>
                    <a:cubicBezTo>
                      <a:pt x="159" y="339"/>
                      <a:pt x="158" y="340"/>
                      <a:pt x="157" y="341"/>
                    </a:cubicBezTo>
                    <a:cubicBezTo>
                      <a:pt x="156" y="343"/>
                      <a:pt x="155" y="344"/>
                      <a:pt x="154" y="346"/>
                    </a:cubicBezTo>
                    <a:cubicBezTo>
                      <a:pt x="153" y="348"/>
                      <a:pt x="152" y="351"/>
                      <a:pt x="152" y="353"/>
                    </a:cubicBezTo>
                    <a:cubicBezTo>
                      <a:pt x="151" y="356"/>
                      <a:pt x="151" y="359"/>
                      <a:pt x="151" y="361"/>
                    </a:cubicBezTo>
                    <a:cubicBezTo>
                      <a:pt x="150" y="595"/>
                      <a:pt x="150" y="595"/>
                      <a:pt x="150" y="595"/>
                    </a:cubicBezTo>
                    <a:cubicBezTo>
                      <a:pt x="150" y="598"/>
                      <a:pt x="149" y="601"/>
                      <a:pt x="147" y="604"/>
                    </a:cubicBezTo>
                    <a:cubicBezTo>
                      <a:pt x="146" y="607"/>
                      <a:pt x="144" y="610"/>
                      <a:pt x="141" y="612"/>
                    </a:cubicBezTo>
                    <a:cubicBezTo>
                      <a:pt x="139" y="615"/>
                      <a:pt x="137" y="617"/>
                      <a:pt x="134" y="619"/>
                    </a:cubicBezTo>
                    <a:cubicBezTo>
                      <a:pt x="131" y="621"/>
                      <a:pt x="128" y="622"/>
                      <a:pt x="124" y="623"/>
                    </a:cubicBezTo>
                    <a:cubicBezTo>
                      <a:pt x="103" y="628"/>
                      <a:pt x="103" y="628"/>
                      <a:pt x="103" y="628"/>
                    </a:cubicBezTo>
                    <a:cubicBezTo>
                      <a:pt x="100" y="629"/>
                      <a:pt x="96" y="629"/>
                      <a:pt x="93" y="628"/>
                    </a:cubicBezTo>
                    <a:cubicBezTo>
                      <a:pt x="90" y="628"/>
                      <a:pt x="87" y="626"/>
                      <a:pt x="85" y="625"/>
                    </a:cubicBezTo>
                    <a:cubicBezTo>
                      <a:pt x="82" y="623"/>
                      <a:pt x="80" y="621"/>
                      <a:pt x="79" y="618"/>
                    </a:cubicBezTo>
                    <a:cubicBezTo>
                      <a:pt x="78" y="615"/>
                      <a:pt x="77" y="612"/>
                      <a:pt x="77" y="609"/>
                    </a:cubicBezTo>
                    <a:cubicBezTo>
                      <a:pt x="77" y="608"/>
                      <a:pt x="77" y="608"/>
                      <a:pt x="77" y="607"/>
                    </a:cubicBezTo>
                    <a:cubicBezTo>
                      <a:pt x="77" y="607"/>
                      <a:pt x="77" y="606"/>
                      <a:pt x="77" y="606"/>
                    </a:cubicBezTo>
                    <a:cubicBezTo>
                      <a:pt x="77" y="605"/>
                      <a:pt x="77" y="605"/>
                      <a:pt x="77" y="605"/>
                    </a:cubicBezTo>
                    <a:cubicBezTo>
                      <a:pt x="77" y="604"/>
                      <a:pt x="77" y="604"/>
                      <a:pt x="77" y="603"/>
                    </a:cubicBezTo>
                    <a:cubicBezTo>
                      <a:pt x="73" y="136"/>
                      <a:pt x="73" y="136"/>
                      <a:pt x="73" y="136"/>
                    </a:cubicBezTo>
                    <a:cubicBezTo>
                      <a:pt x="73" y="133"/>
                      <a:pt x="73" y="130"/>
                      <a:pt x="72" y="127"/>
                    </a:cubicBezTo>
                    <a:cubicBezTo>
                      <a:pt x="72" y="125"/>
                      <a:pt x="71" y="122"/>
                      <a:pt x="70" y="120"/>
                    </a:cubicBezTo>
                    <a:cubicBezTo>
                      <a:pt x="69" y="118"/>
                      <a:pt x="68" y="117"/>
                      <a:pt x="67" y="116"/>
                    </a:cubicBezTo>
                    <a:cubicBezTo>
                      <a:pt x="65" y="115"/>
                      <a:pt x="64" y="114"/>
                      <a:pt x="63" y="114"/>
                    </a:cubicBezTo>
                    <a:cubicBezTo>
                      <a:pt x="61" y="115"/>
                      <a:pt x="60" y="115"/>
                      <a:pt x="59" y="116"/>
                    </a:cubicBezTo>
                    <a:cubicBezTo>
                      <a:pt x="58" y="117"/>
                      <a:pt x="57" y="119"/>
                      <a:pt x="56" y="121"/>
                    </a:cubicBezTo>
                    <a:cubicBezTo>
                      <a:pt x="55" y="123"/>
                      <a:pt x="54" y="125"/>
                      <a:pt x="53" y="127"/>
                    </a:cubicBezTo>
                    <a:cubicBezTo>
                      <a:pt x="53" y="129"/>
                      <a:pt x="52" y="132"/>
                      <a:pt x="52" y="135"/>
                    </a:cubicBezTo>
                    <a:cubicBezTo>
                      <a:pt x="55" y="349"/>
                      <a:pt x="55" y="349"/>
                      <a:pt x="55" y="349"/>
                    </a:cubicBezTo>
                    <a:cubicBezTo>
                      <a:pt x="55" y="350"/>
                      <a:pt x="55" y="351"/>
                      <a:pt x="55" y="352"/>
                    </a:cubicBezTo>
                    <a:cubicBezTo>
                      <a:pt x="54" y="353"/>
                      <a:pt x="54" y="354"/>
                      <a:pt x="54" y="355"/>
                    </a:cubicBezTo>
                    <a:cubicBezTo>
                      <a:pt x="53" y="356"/>
                      <a:pt x="53" y="358"/>
                      <a:pt x="52" y="359"/>
                    </a:cubicBezTo>
                    <a:cubicBezTo>
                      <a:pt x="52" y="360"/>
                      <a:pt x="51" y="361"/>
                      <a:pt x="50" y="362"/>
                    </a:cubicBezTo>
                    <a:cubicBezTo>
                      <a:pt x="49" y="362"/>
                      <a:pt x="49" y="363"/>
                      <a:pt x="48" y="364"/>
                    </a:cubicBezTo>
                    <a:cubicBezTo>
                      <a:pt x="47" y="365"/>
                      <a:pt x="46" y="366"/>
                      <a:pt x="45" y="366"/>
                    </a:cubicBezTo>
                    <a:cubicBezTo>
                      <a:pt x="44" y="367"/>
                      <a:pt x="43" y="367"/>
                      <a:pt x="42" y="368"/>
                    </a:cubicBezTo>
                    <a:cubicBezTo>
                      <a:pt x="41" y="368"/>
                      <a:pt x="40" y="368"/>
                      <a:pt x="39" y="368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1"/>
                      <a:pt x="19" y="372"/>
                      <a:pt x="18" y="372"/>
                    </a:cubicBezTo>
                    <a:cubicBezTo>
                      <a:pt x="17" y="371"/>
                      <a:pt x="16" y="371"/>
                      <a:pt x="15" y="371"/>
                    </a:cubicBezTo>
                    <a:cubicBezTo>
                      <a:pt x="14" y="371"/>
                      <a:pt x="13" y="371"/>
                      <a:pt x="12" y="370"/>
                    </a:cubicBezTo>
                    <a:cubicBezTo>
                      <a:pt x="11" y="370"/>
                      <a:pt x="10" y="369"/>
                      <a:pt x="10" y="368"/>
                    </a:cubicBezTo>
                    <a:cubicBezTo>
                      <a:pt x="9" y="368"/>
                      <a:pt x="8" y="367"/>
                      <a:pt x="7" y="366"/>
                    </a:cubicBezTo>
                    <a:cubicBezTo>
                      <a:pt x="7" y="365"/>
                      <a:pt x="6" y="364"/>
                      <a:pt x="6" y="363"/>
                    </a:cubicBezTo>
                    <a:cubicBezTo>
                      <a:pt x="5" y="362"/>
                      <a:pt x="5" y="361"/>
                      <a:pt x="5" y="360"/>
                    </a:cubicBezTo>
                    <a:cubicBezTo>
                      <a:pt x="5" y="359"/>
                      <a:pt x="4" y="358"/>
                      <a:pt x="4" y="357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26"/>
                      <a:pt x="0" y="110"/>
                      <a:pt x="0" y="110"/>
                    </a:cubicBezTo>
                    <a:cubicBezTo>
                      <a:pt x="0" y="98"/>
                      <a:pt x="2" y="86"/>
                      <a:pt x="5" y="75"/>
                    </a:cubicBezTo>
                    <a:cubicBezTo>
                      <a:pt x="9" y="64"/>
                      <a:pt x="14" y="54"/>
                      <a:pt x="20" y="46"/>
                    </a:cubicBezTo>
                    <a:cubicBezTo>
                      <a:pt x="27" y="37"/>
                      <a:pt x="35" y="30"/>
                      <a:pt x="43" y="25"/>
                    </a:cubicBezTo>
                    <a:cubicBezTo>
                      <a:pt x="52" y="20"/>
                      <a:pt x="61" y="16"/>
                      <a:pt x="71" y="16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/>
            </p:nvSpPr>
            <p:spPr bwMode="auto">
              <a:xfrm>
                <a:off x="2483" y="1618"/>
                <a:ext cx="685" cy="893"/>
              </a:xfrm>
              <a:custGeom>
                <a:avLst/>
                <a:gdLst>
                  <a:gd name="T0" fmla="*/ 257 w 290"/>
                  <a:gd name="T1" fmla="*/ 3 h 378"/>
                  <a:gd name="T2" fmla="*/ 252 w 290"/>
                  <a:gd name="T3" fmla="*/ 1 h 378"/>
                  <a:gd name="T4" fmla="*/ 247 w 290"/>
                  <a:gd name="T5" fmla="*/ 1 h 378"/>
                  <a:gd name="T6" fmla="*/ 242 w 290"/>
                  <a:gd name="T7" fmla="*/ 0 h 378"/>
                  <a:gd name="T8" fmla="*/ 237 w 290"/>
                  <a:gd name="T9" fmla="*/ 1 h 378"/>
                  <a:gd name="T10" fmla="*/ 69 w 290"/>
                  <a:gd name="T11" fmla="*/ 14 h 378"/>
                  <a:gd name="T12" fmla="*/ 42 w 290"/>
                  <a:gd name="T13" fmla="*/ 23 h 378"/>
                  <a:gd name="T14" fmla="*/ 20 w 290"/>
                  <a:gd name="T15" fmla="*/ 43 h 378"/>
                  <a:gd name="T16" fmla="*/ 5 w 290"/>
                  <a:gd name="T17" fmla="*/ 72 h 378"/>
                  <a:gd name="T18" fmla="*/ 0 w 290"/>
                  <a:gd name="T19" fmla="*/ 105 h 378"/>
                  <a:gd name="T20" fmla="*/ 0 w 290"/>
                  <a:gd name="T21" fmla="*/ 107 h 378"/>
                  <a:gd name="T22" fmla="*/ 0 w 290"/>
                  <a:gd name="T23" fmla="*/ 110 h 378"/>
                  <a:gd name="T24" fmla="*/ 0 w 290"/>
                  <a:gd name="T25" fmla="*/ 116 h 378"/>
                  <a:gd name="T26" fmla="*/ 0 w 290"/>
                  <a:gd name="T27" fmla="*/ 124 h 378"/>
                  <a:gd name="T28" fmla="*/ 5 w 290"/>
                  <a:gd name="T29" fmla="*/ 346 h 378"/>
                  <a:gd name="T30" fmla="*/ 6 w 290"/>
                  <a:gd name="T31" fmla="*/ 349 h 378"/>
                  <a:gd name="T32" fmla="*/ 7 w 290"/>
                  <a:gd name="T33" fmla="*/ 352 h 378"/>
                  <a:gd name="T34" fmla="*/ 8 w 290"/>
                  <a:gd name="T35" fmla="*/ 355 h 378"/>
                  <a:gd name="T36" fmla="*/ 11 w 290"/>
                  <a:gd name="T37" fmla="*/ 357 h 378"/>
                  <a:gd name="T38" fmla="*/ 11 w 290"/>
                  <a:gd name="T39" fmla="*/ 357 h 378"/>
                  <a:gd name="T40" fmla="*/ 11 w 290"/>
                  <a:gd name="T41" fmla="*/ 357 h 378"/>
                  <a:gd name="T42" fmla="*/ 11 w 290"/>
                  <a:gd name="T43" fmla="*/ 357 h 378"/>
                  <a:gd name="T44" fmla="*/ 11 w 290"/>
                  <a:gd name="T45" fmla="*/ 357 h 378"/>
                  <a:gd name="T46" fmla="*/ 37 w 290"/>
                  <a:gd name="T47" fmla="*/ 378 h 378"/>
                  <a:gd name="T48" fmla="*/ 37 w 290"/>
                  <a:gd name="T49" fmla="*/ 377 h 378"/>
                  <a:gd name="T50" fmla="*/ 37 w 290"/>
                  <a:gd name="T51" fmla="*/ 377 h 378"/>
                  <a:gd name="T52" fmla="*/ 37 w 290"/>
                  <a:gd name="T53" fmla="*/ 377 h 378"/>
                  <a:gd name="T54" fmla="*/ 34 w 290"/>
                  <a:gd name="T55" fmla="*/ 375 h 378"/>
                  <a:gd name="T56" fmla="*/ 33 w 290"/>
                  <a:gd name="T57" fmla="*/ 372 h 378"/>
                  <a:gd name="T58" fmla="*/ 32 w 290"/>
                  <a:gd name="T59" fmla="*/ 369 h 378"/>
                  <a:gd name="T60" fmla="*/ 31 w 290"/>
                  <a:gd name="T61" fmla="*/ 366 h 378"/>
                  <a:gd name="T62" fmla="*/ 27 w 290"/>
                  <a:gd name="T63" fmla="*/ 138 h 378"/>
                  <a:gd name="T64" fmla="*/ 27 w 290"/>
                  <a:gd name="T65" fmla="*/ 130 h 378"/>
                  <a:gd name="T66" fmla="*/ 27 w 290"/>
                  <a:gd name="T67" fmla="*/ 124 h 378"/>
                  <a:gd name="T68" fmla="*/ 27 w 290"/>
                  <a:gd name="T69" fmla="*/ 120 h 378"/>
                  <a:gd name="T70" fmla="*/ 27 w 290"/>
                  <a:gd name="T71" fmla="*/ 119 h 378"/>
                  <a:gd name="T72" fmla="*/ 32 w 290"/>
                  <a:gd name="T73" fmla="*/ 84 h 378"/>
                  <a:gd name="T74" fmla="*/ 47 w 290"/>
                  <a:gd name="T75" fmla="*/ 55 h 378"/>
                  <a:gd name="T76" fmla="*/ 70 w 290"/>
                  <a:gd name="T77" fmla="*/ 34 h 378"/>
                  <a:gd name="T78" fmla="*/ 98 w 290"/>
                  <a:gd name="T79" fmla="*/ 25 h 378"/>
                  <a:gd name="T80" fmla="*/ 270 w 290"/>
                  <a:gd name="T81" fmla="*/ 10 h 378"/>
                  <a:gd name="T82" fmla="*/ 275 w 290"/>
                  <a:gd name="T83" fmla="*/ 10 h 378"/>
                  <a:gd name="T84" fmla="*/ 280 w 290"/>
                  <a:gd name="T85" fmla="*/ 10 h 378"/>
                  <a:gd name="T86" fmla="*/ 285 w 290"/>
                  <a:gd name="T87" fmla="*/ 11 h 378"/>
                  <a:gd name="T88" fmla="*/ 290 w 290"/>
                  <a:gd name="T89" fmla="*/ 12 h 378"/>
                  <a:gd name="T90" fmla="*/ 257 w 290"/>
                  <a:gd name="T91" fmla="*/ 3 h 378"/>
                  <a:gd name="T92" fmla="*/ 37 w 290"/>
                  <a:gd name="T93" fmla="*/ 378 h 378"/>
                  <a:gd name="T94" fmla="*/ 37 w 290"/>
                  <a:gd name="T95" fmla="*/ 378 h 378"/>
                  <a:gd name="T96" fmla="*/ 37 w 290"/>
                  <a:gd name="T97" fmla="*/ 378 h 378"/>
                  <a:gd name="T98" fmla="*/ 37 w 290"/>
                  <a:gd name="T9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0" h="378">
                    <a:moveTo>
                      <a:pt x="257" y="3"/>
                    </a:moveTo>
                    <a:cubicBezTo>
                      <a:pt x="255" y="2"/>
                      <a:pt x="254" y="2"/>
                      <a:pt x="252" y="1"/>
                    </a:cubicBezTo>
                    <a:cubicBezTo>
                      <a:pt x="250" y="1"/>
                      <a:pt x="249" y="1"/>
                      <a:pt x="247" y="1"/>
                    </a:cubicBezTo>
                    <a:cubicBezTo>
                      <a:pt x="246" y="0"/>
                      <a:pt x="244" y="0"/>
                      <a:pt x="242" y="0"/>
                    </a:cubicBezTo>
                    <a:cubicBezTo>
                      <a:pt x="241" y="0"/>
                      <a:pt x="239" y="0"/>
                      <a:pt x="237" y="1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0" y="15"/>
                      <a:pt x="51" y="18"/>
                      <a:pt x="42" y="23"/>
                    </a:cubicBezTo>
                    <a:cubicBezTo>
                      <a:pt x="34" y="28"/>
                      <a:pt x="26" y="35"/>
                      <a:pt x="20" y="43"/>
                    </a:cubicBezTo>
                    <a:cubicBezTo>
                      <a:pt x="14" y="52"/>
                      <a:pt x="8" y="61"/>
                      <a:pt x="5" y="72"/>
                    </a:cubicBezTo>
                    <a:cubicBezTo>
                      <a:pt x="2" y="82"/>
                      <a:pt x="0" y="94"/>
                      <a:pt x="0" y="105"/>
                    </a:cubicBezTo>
                    <a:cubicBezTo>
                      <a:pt x="0" y="105"/>
                      <a:pt x="0" y="106"/>
                      <a:pt x="0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4"/>
                      <a:pt x="0" y="116"/>
                    </a:cubicBezTo>
                    <a:cubicBezTo>
                      <a:pt x="0" y="119"/>
                      <a:pt x="0" y="121"/>
                      <a:pt x="0" y="124"/>
                    </a:cubicBezTo>
                    <a:cubicBezTo>
                      <a:pt x="5" y="346"/>
                      <a:pt x="5" y="346"/>
                      <a:pt x="5" y="346"/>
                    </a:cubicBezTo>
                    <a:cubicBezTo>
                      <a:pt x="5" y="347"/>
                      <a:pt x="6" y="348"/>
                      <a:pt x="6" y="349"/>
                    </a:cubicBezTo>
                    <a:cubicBezTo>
                      <a:pt x="6" y="350"/>
                      <a:pt x="6" y="351"/>
                      <a:pt x="7" y="352"/>
                    </a:cubicBezTo>
                    <a:cubicBezTo>
                      <a:pt x="7" y="353"/>
                      <a:pt x="8" y="354"/>
                      <a:pt x="8" y="355"/>
                    </a:cubicBezTo>
                    <a:cubicBezTo>
                      <a:pt x="9" y="356"/>
                      <a:pt x="10" y="356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6" y="377"/>
                      <a:pt x="35" y="376"/>
                      <a:pt x="34" y="375"/>
                    </a:cubicBezTo>
                    <a:cubicBezTo>
                      <a:pt x="34" y="374"/>
                      <a:pt x="33" y="373"/>
                      <a:pt x="33" y="372"/>
                    </a:cubicBezTo>
                    <a:cubicBezTo>
                      <a:pt x="32" y="371"/>
                      <a:pt x="32" y="370"/>
                      <a:pt x="32" y="369"/>
                    </a:cubicBezTo>
                    <a:cubicBezTo>
                      <a:pt x="32" y="368"/>
                      <a:pt x="31" y="367"/>
                      <a:pt x="31" y="366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5"/>
                      <a:pt x="27" y="132"/>
                      <a:pt x="27" y="130"/>
                    </a:cubicBezTo>
                    <a:cubicBezTo>
                      <a:pt x="27" y="127"/>
                      <a:pt x="27" y="125"/>
                      <a:pt x="27" y="124"/>
                    </a:cubicBezTo>
                    <a:cubicBezTo>
                      <a:pt x="27" y="122"/>
                      <a:pt x="27" y="121"/>
                      <a:pt x="27" y="120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07"/>
                      <a:pt x="29" y="95"/>
                      <a:pt x="32" y="84"/>
                    </a:cubicBezTo>
                    <a:cubicBezTo>
                      <a:pt x="36" y="73"/>
                      <a:pt x="41" y="63"/>
                      <a:pt x="47" y="55"/>
                    </a:cubicBezTo>
                    <a:cubicBezTo>
                      <a:pt x="54" y="46"/>
                      <a:pt x="62" y="39"/>
                      <a:pt x="70" y="34"/>
                    </a:cubicBezTo>
                    <a:cubicBezTo>
                      <a:pt x="79" y="29"/>
                      <a:pt x="88" y="25"/>
                      <a:pt x="98" y="25"/>
                    </a:cubicBezTo>
                    <a:cubicBezTo>
                      <a:pt x="270" y="10"/>
                      <a:pt x="270" y="10"/>
                      <a:pt x="270" y="10"/>
                    </a:cubicBezTo>
                    <a:cubicBezTo>
                      <a:pt x="271" y="10"/>
                      <a:pt x="273" y="10"/>
                      <a:pt x="275" y="10"/>
                    </a:cubicBezTo>
                    <a:cubicBezTo>
                      <a:pt x="276" y="10"/>
                      <a:pt x="278" y="10"/>
                      <a:pt x="280" y="10"/>
                    </a:cubicBezTo>
                    <a:cubicBezTo>
                      <a:pt x="281" y="10"/>
                      <a:pt x="283" y="11"/>
                      <a:pt x="285" y="11"/>
                    </a:cubicBezTo>
                    <a:cubicBezTo>
                      <a:pt x="286" y="11"/>
                      <a:pt x="288" y="12"/>
                      <a:pt x="290" y="12"/>
                    </a:cubicBezTo>
                    <a:lnTo>
                      <a:pt x="257" y="3"/>
                    </a:lnTo>
                    <a:close/>
                    <a:moveTo>
                      <a:pt x="37" y="378"/>
                    </a:move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11"/>
              <p:cNvSpPr/>
              <p:nvPr/>
            </p:nvSpPr>
            <p:spPr bwMode="auto">
              <a:xfrm>
                <a:off x="2847" y="1205"/>
                <a:ext cx="104" cy="14"/>
              </a:xfrm>
              <a:custGeom>
                <a:avLst/>
                <a:gdLst>
                  <a:gd name="T0" fmla="*/ 31 w 44"/>
                  <a:gd name="T1" fmla="*/ 5 h 6"/>
                  <a:gd name="T2" fmla="*/ 0 w 44"/>
                  <a:gd name="T3" fmla="*/ 0 h 6"/>
                  <a:gd name="T4" fmla="*/ 3 w 44"/>
                  <a:gd name="T5" fmla="*/ 0 h 6"/>
                  <a:gd name="T6" fmla="*/ 6 w 44"/>
                  <a:gd name="T7" fmla="*/ 0 h 6"/>
                  <a:gd name="T8" fmla="*/ 9 w 44"/>
                  <a:gd name="T9" fmla="*/ 1 h 6"/>
                  <a:gd name="T10" fmla="*/ 12 w 44"/>
                  <a:gd name="T11" fmla="*/ 1 h 6"/>
                  <a:gd name="T12" fmla="*/ 44 w 44"/>
                  <a:gd name="T13" fmla="*/ 6 h 6"/>
                  <a:gd name="T14" fmla="*/ 41 w 44"/>
                  <a:gd name="T15" fmla="*/ 5 h 6"/>
                  <a:gd name="T16" fmla="*/ 38 w 44"/>
                  <a:gd name="T17" fmla="*/ 5 h 6"/>
                  <a:gd name="T18" fmla="*/ 34 w 44"/>
                  <a:gd name="T19" fmla="*/ 5 h 6"/>
                  <a:gd name="T20" fmla="*/ 31 w 44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6">
                    <a:moveTo>
                      <a:pt x="31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3" y="6"/>
                      <a:pt x="42" y="5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37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1" y="5"/>
                    </a:cubicBezTo>
                    <a:close/>
                  </a:path>
                </a:pathLst>
              </a:custGeom>
              <a:solidFill>
                <a:srgbClr val="BE07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12"/>
              <p:cNvSpPr/>
              <p:nvPr/>
            </p:nvSpPr>
            <p:spPr bwMode="auto">
              <a:xfrm>
                <a:off x="2667" y="1205"/>
                <a:ext cx="253" cy="415"/>
              </a:xfrm>
              <a:custGeom>
                <a:avLst/>
                <a:gdLst>
                  <a:gd name="T0" fmla="*/ 81 w 107"/>
                  <a:gd name="T1" fmla="*/ 176 h 176"/>
                  <a:gd name="T2" fmla="*/ 51 w 107"/>
                  <a:gd name="T3" fmla="*/ 166 h 176"/>
                  <a:gd name="T4" fmla="*/ 31 w 107"/>
                  <a:gd name="T5" fmla="*/ 156 h 176"/>
                  <a:gd name="T6" fmla="*/ 15 w 107"/>
                  <a:gd name="T7" fmla="*/ 139 h 176"/>
                  <a:gd name="T8" fmla="*/ 4 w 107"/>
                  <a:gd name="T9" fmla="*/ 116 h 176"/>
                  <a:gd name="T10" fmla="*/ 0 w 107"/>
                  <a:gd name="T11" fmla="*/ 90 h 176"/>
                  <a:gd name="T12" fmla="*/ 5 w 107"/>
                  <a:gd name="T13" fmla="*/ 56 h 176"/>
                  <a:gd name="T14" fmla="*/ 22 w 107"/>
                  <a:gd name="T15" fmla="*/ 28 h 176"/>
                  <a:gd name="T16" fmla="*/ 46 w 107"/>
                  <a:gd name="T17" fmla="*/ 8 h 176"/>
                  <a:gd name="T18" fmla="*/ 76 w 107"/>
                  <a:gd name="T19" fmla="*/ 0 h 176"/>
                  <a:gd name="T20" fmla="*/ 107 w 107"/>
                  <a:gd name="T21" fmla="*/ 5 h 176"/>
                  <a:gd name="T22" fmla="*/ 77 w 107"/>
                  <a:gd name="T23" fmla="*/ 13 h 176"/>
                  <a:gd name="T24" fmla="*/ 52 w 107"/>
                  <a:gd name="T25" fmla="*/ 33 h 176"/>
                  <a:gd name="T26" fmla="*/ 35 w 107"/>
                  <a:gd name="T27" fmla="*/ 63 h 176"/>
                  <a:gd name="T28" fmla="*/ 29 w 107"/>
                  <a:gd name="T29" fmla="*/ 98 h 176"/>
                  <a:gd name="T30" fmla="*/ 33 w 107"/>
                  <a:gd name="T31" fmla="*/ 125 h 176"/>
                  <a:gd name="T32" fmla="*/ 44 w 107"/>
                  <a:gd name="T33" fmla="*/ 148 h 176"/>
                  <a:gd name="T34" fmla="*/ 60 w 107"/>
                  <a:gd name="T35" fmla="*/ 165 h 176"/>
                  <a:gd name="T36" fmla="*/ 81 w 107"/>
                  <a:gd name="T3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76">
                    <a:moveTo>
                      <a:pt x="81" y="176"/>
                    </a:moveTo>
                    <a:cubicBezTo>
                      <a:pt x="51" y="166"/>
                      <a:pt x="51" y="166"/>
                      <a:pt x="51" y="166"/>
                    </a:cubicBezTo>
                    <a:cubicBezTo>
                      <a:pt x="44" y="164"/>
                      <a:pt x="37" y="160"/>
                      <a:pt x="31" y="156"/>
                    </a:cubicBezTo>
                    <a:cubicBezTo>
                      <a:pt x="25" y="151"/>
                      <a:pt x="19" y="145"/>
                      <a:pt x="15" y="139"/>
                    </a:cubicBezTo>
                    <a:cubicBezTo>
                      <a:pt x="10" y="132"/>
                      <a:pt x="6" y="125"/>
                      <a:pt x="4" y="116"/>
                    </a:cubicBezTo>
                    <a:cubicBezTo>
                      <a:pt x="1" y="108"/>
                      <a:pt x="0" y="99"/>
                      <a:pt x="0" y="90"/>
                    </a:cubicBezTo>
                    <a:cubicBezTo>
                      <a:pt x="0" y="78"/>
                      <a:pt x="2" y="67"/>
                      <a:pt x="5" y="56"/>
                    </a:cubicBezTo>
                    <a:cubicBezTo>
                      <a:pt x="9" y="46"/>
                      <a:pt x="15" y="36"/>
                      <a:pt x="22" y="28"/>
                    </a:cubicBezTo>
                    <a:cubicBezTo>
                      <a:pt x="29" y="20"/>
                      <a:pt x="37" y="13"/>
                      <a:pt x="46" y="8"/>
                    </a:cubicBezTo>
                    <a:cubicBezTo>
                      <a:pt x="55" y="3"/>
                      <a:pt x="65" y="1"/>
                      <a:pt x="76" y="0"/>
                    </a:cubicBezTo>
                    <a:cubicBezTo>
                      <a:pt x="107" y="5"/>
                      <a:pt x="107" y="5"/>
                      <a:pt x="107" y="5"/>
                    </a:cubicBezTo>
                    <a:cubicBezTo>
                      <a:pt x="97" y="5"/>
                      <a:pt x="86" y="8"/>
                      <a:pt x="77" y="13"/>
                    </a:cubicBezTo>
                    <a:cubicBezTo>
                      <a:pt x="67" y="18"/>
                      <a:pt x="59" y="25"/>
                      <a:pt x="52" y="33"/>
                    </a:cubicBezTo>
                    <a:cubicBezTo>
                      <a:pt x="45" y="42"/>
                      <a:pt x="39" y="52"/>
                      <a:pt x="35" y="63"/>
                    </a:cubicBezTo>
                    <a:cubicBezTo>
                      <a:pt x="31" y="73"/>
                      <a:pt x="29" y="85"/>
                      <a:pt x="29" y="98"/>
                    </a:cubicBezTo>
                    <a:cubicBezTo>
                      <a:pt x="29" y="107"/>
                      <a:pt x="30" y="116"/>
                      <a:pt x="33" y="125"/>
                    </a:cubicBezTo>
                    <a:cubicBezTo>
                      <a:pt x="36" y="133"/>
                      <a:pt x="39" y="141"/>
                      <a:pt x="44" y="148"/>
                    </a:cubicBezTo>
                    <a:cubicBezTo>
                      <a:pt x="49" y="154"/>
                      <a:pt x="54" y="160"/>
                      <a:pt x="60" y="165"/>
                    </a:cubicBezTo>
                    <a:cubicBezTo>
                      <a:pt x="67" y="170"/>
                      <a:pt x="74" y="173"/>
                      <a:pt x="81" y="17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13"/>
              <p:cNvSpPr/>
              <p:nvPr/>
            </p:nvSpPr>
            <p:spPr bwMode="auto">
              <a:xfrm>
                <a:off x="2736" y="1216"/>
                <a:ext cx="361" cy="411"/>
              </a:xfrm>
              <a:custGeom>
                <a:avLst/>
                <a:gdLst>
                  <a:gd name="T0" fmla="*/ 78 w 153"/>
                  <a:gd name="T1" fmla="*/ 0 h 174"/>
                  <a:gd name="T2" fmla="*/ 108 w 153"/>
                  <a:gd name="T3" fmla="*/ 6 h 174"/>
                  <a:gd name="T4" fmla="*/ 132 w 153"/>
                  <a:gd name="T5" fmla="*/ 24 h 174"/>
                  <a:gd name="T6" fmla="*/ 148 w 153"/>
                  <a:gd name="T7" fmla="*/ 50 h 174"/>
                  <a:gd name="T8" fmla="*/ 153 w 153"/>
                  <a:gd name="T9" fmla="*/ 83 h 174"/>
                  <a:gd name="T10" fmla="*/ 147 w 153"/>
                  <a:gd name="T11" fmla="*/ 117 h 174"/>
                  <a:gd name="T12" fmla="*/ 131 w 153"/>
                  <a:gd name="T13" fmla="*/ 145 h 174"/>
                  <a:gd name="T14" fmla="*/ 107 w 153"/>
                  <a:gd name="T15" fmla="*/ 165 h 174"/>
                  <a:gd name="T16" fmla="*/ 78 w 153"/>
                  <a:gd name="T17" fmla="*/ 174 h 174"/>
                  <a:gd name="T18" fmla="*/ 48 w 153"/>
                  <a:gd name="T19" fmla="*/ 169 h 174"/>
                  <a:gd name="T20" fmla="*/ 23 w 153"/>
                  <a:gd name="T21" fmla="*/ 153 h 174"/>
                  <a:gd name="T22" fmla="*/ 6 w 153"/>
                  <a:gd name="T23" fmla="*/ 126 h 174"/>
                  <a:gd name="T24" fmla="*/ 0 w 153"/>
                  <a:gd name="T25" fmla="*/ 93 h 174"/>
                  <a:gd name="T26" fmla="*/ 6 w 153"/>
                  <a:gd name="T27" fmla="*/ 58 h 174"/>
                  <a:gd name="T28" fmla="*/ 23 w 153"/>
                  <a:gd name="T29" fmla="*/ 28 h 174"/>
                  <a:gd name="T30" fmla="*/ 48 w 153"/>
                  <a:gd name="T31" fmla="*/ 8 h 174"/>
                  <a:gd name="T32" fmla="*/ 78 w 153"/>
                  <a:gd name="T3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74">
                    <a:moveTo>
                      <a:pt x="78" y="0"/>
                    </a:moveTo>
                    <a:cubicBezTo>
                      <a:pt x="89" y="0"/>
                      <a:pt x="99" y="2"/>
                      <a:pt x="108" y="6"/>
                    </a:cubicBezTo>
                    <a:cubicBezTo>
                      <a:pt x="117" y="10"/>
                      <a:pt x="125" y="16"/>
                      <a:pt x="132" y="24"/>
                    </a:cubicBezTo>
                    <a:cubicBezTo>
                      <a:pt x="139" y="31"/>
                      <a:pt x="144" y="40"/>
                      <a:pt x="148" y="50"/>
                    </a:cubicBezTo>
                    <a:cubicBezTo>
                      <a:pt x="151" y="60"/>
                      <a:pt x="153" y="72"/>
                      <a:pt x="153" y="83"/>
                    </a:cubicBezTo>
                    <a:cubicBezTo>
                      <a:pt x="153" y="95"/>
                      <a:pt x="151" y="106"/>
                      <a:pt x="147" y="117"/>
                    </a:cubicBezTo>
                    <a:cubicBezTo>
                      <a:pt x="143" y="127"/>
                      <a:pt x="137" y="137"/>
                      <a:pt x="131" y="145"/>
                    </a:cubicBezTo>
                    <a:cubicBezTo>
                      <a:pt x="124" y="153"/>
                      <a:pt x="116" y="160"/>
                      <a:pt x="107" y="165"/>
                    </a:cubicBezTo>
                    <a:cubicBezTo>
                      <a:pt x="98" y="170"/>
                      <a:pt x="88" y="173"/>
                      <a:pt x="78" y="174"/>
                    </a:cubicBezTo>
                    <a:cubicBezTo>
                      <a:pt x="67" y="174"/>
                      <a:pt x="57" y="173"/>
                      <a:pt x="48" y="169"/>
                    </a:cubicBezTo>
                    <a:cubicBezTo>
                      <a:pt x="39" y="166"/>
                      <a:pt x="30" y="160"/>
                      <a:pt x="23" y="153"/>
                    </a:cubicBezTo>
                    <a:cubicBezTo>
                      <a:pt x="16" y="145"/>
                      <a:pt x="10" y="137"/>
                      <a:pt x="6" y="126"/>
                    </a:cubicBezTo>
                    <a:cubicBezTo>
                      <a:pt x="2" y="116"/>
                      <a:pt x="0" y="105"/>
                      <a:pt x="0" y="93"/>
                    </a:cubicBezTo>
                    <a:cubicBezTo>
                      <a:pt x="0" y="80"/>
                      <a:pt x="2" y="68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8" y="13"/>
                      <a:pt x="48" y="8"/>
                    </a:cubicBezTo>
                    <a:cubicBezTo>
                      <a:pt x="57" y="3"/>
                      <a:pt x="68" y="0"/>
                      <a:pt x="78" y="0"/>
                    </a:cubicBez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9" name="Group 5"/>
            <p:cNvGrpSpPr>
              <a:grpSpLocks noChangeAspect="1"/>
            </p:cNvGrpSpPr>
            <p:nvPr/>
          </p:nvGrpSpPr>
          <p:grpSpPr bwMode="auto">
            <a:xfrm>
              <a:off x="5929717" y="3024639"/>
              <a:ext cx="395748" cy="956060"/>
              <a:chOff x="2483" y="1202"/>
              <a:chExt cx="796" cy="192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20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483" y="1202"/>
                <a:ext cx="794" cy="1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2866" y="2398"/>
                <a:ext cx="97" cy="666"/>
              </a:xfrm>
              <a:custGeom>
                <a:avLst/>
                <a:gdLst>
                  <a:gd name="T0" fmla="*/ 38 w 41"/>
                  <a:gd name="T1" fmla="*/ 279 h 282"/>
                  <a:gd name="T2" fmla="*/ 37 w 41"/>
                  <a:gd name="T3" fmla="*/ 276 h 282"/>
                  <a:gd name="T4" fmla="*/ 35 w 41"/>
                  <a:gd name="T5" fmla="*/ 273 h 282"/>
                  <a:gd name="T6" fmla="*/ 34 w 41"/>
                  <a:gd name="T7" fmla="*/ 270 h 282"/>
                  <a:gd name="T8" fmla="*/ 35 w 41"/>
                  <a:gd name="T9" fmla="*/ 37 h 282"/>
                  <a:gd name="T10" fmla="*/ 35 w 41"/>
                  <a:gd name="T11" fmla="*/ 31 h 282"/>
                  <a:gd name="T12" fmla="*/ 34 w 41"/>
                  <a:gd name="T13" fmla="*/ 25 h 282"/>
                  <a:gd name="T14" fmla="*/ 32 w 41"/>
                  <a:gd name="T15" fmla="*/ 21 h 282"/>
                  <a:gd name="T16" fmla="*/ 29 w 41"/>
                  <a:gd name="T17" fmla="*/ 19 h 282"/>
                  <a:gd name="T18" fmla="*/ 0 w 41"/>
                  <a:gd name="T19" fmla="*/ 0 h 282"/>
                  <a:gd name="T20" fmla="*/ 2 w 41"/>
                  <a:gd name="T21" fmla="*/ 3 h 282"/>
                  <a:gd name="T22" fmla="*/ 4 w 41"/>
                  <a:gd name="T23" fmla="*/ 7 h 282"/>
                  <a:gd name="T24" fmla="*/ 6 w 41"/>
                  <a:gd name="T25" fmla="*/ 12 h 282"/>
                  <a:gd name="T26" fmla="*/ 6 w 41"/>
                  <a:gd name="T27" fmla="*/ 18 h 282"/>
                  <a:gd name="T28" fmla="*/ 6 w 41"/>
                  <a:gd name="T29" fmla="*/ 245 h 282"/>
                  <a:gd name="T30" fmla="*/ 7 w 41"/>
                  <a:gd name="T31" fmla="*/ 249 h 282"/>
                  <a:gd name="T32" fmla="*/ 8 w 41"/>
                  <a:gd name="T33" fmla="*/ 252 h 282"/>
                  <a:gd name="T34" fmla="*/ 10 w 41"/>
                  <a:gd name="T35" fmla="*/ 255 h 282"/>
                  <a:gd name="T36" fmla="*/ 12 w 41"/>
                  <a:gd name="T37" fmla="*/ 257 h 282"/>
                  <a:gd name="T38" fmla="*/ 41 w 41"/>
                  <a:gd name="T39" fmla="*/ 282 h 282"/>
                  <a:gd name="T40" fmla="*/ 38 w 41"/>
                  <a:gd name="T41" fmla="*/ 27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82">
                    <a:moveTo>
                      <a:pt x="38" y="279"/>
                    </a:moveTo>
                    <a:cubicBezTo>
                      <a:pt x="38" y="278"/>
                      <a:pt x="37" y="277"/>
                      <a:pt x="37" y="276"/>
                    </a:cubicBezTo>
                    <a:cubicBezTo>
                      <a:pt x="36" y="275"/>
                      <a:pt x="36" y="274"/>
                      <a:pt x="35" y="273"/>
                    </a:cubicBezTo>
                    <a:cubicBezTo>
                      <a:pt x="35" y="272"/>
                      <a:pt x="35" y="271"/>
                      <a:pt x="34" y="27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3"/>
                      <a:pt x="35" y="31"/>
                    </a:cubicBezTo>
                    <a:cubicBezTo>
                      <a:pt x="35" y="29"/>
                      <a:pt x="34" y="27"/>
                      <a:pt x="34" y="25"/>
                    </a:cubicBezTo>
                    <a:cubicBezTo>
                      <a:pt x="33" y="24"/>
                      <a:pt x="32" y="22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4"/>
                      <a:pt x="4" y="5"/>
                      <a:pt x="4" y="7"/>
                    </a:cubicBezTo>
                    <a:cubicBezTo>
                      <a:pt x="5" y="8"/>
                      <a:pt x="5" y="10"/>
                      <a:pt x="6" y="12"/>
                    </a:cubicBezTo>
                    <a:cubicBezTo>
                      <a:pt x="6" y="14"/>
                      <a:pt x="6" y="16"/>
                      <a:pt x="6" y="18"/>
                    </a:cubicBezTo>
                    <a:cubicBezTo>
                      <a:pt x="6" y="245"/>
                      <a:pt x="6" y="245"/>
                      <a:pt x="6" y="245"/>
                    </a:cubicBezTo>
                    <a:cubicBezTo>
                      <a:pt x="6" y="246"/>
                      <a:pt x="6" y="247"/>
                      <a:pt x="7" y="249"/>
                    </a:cubicBezTo>
                    <a:cubicBezTo>
                      <a:pt x="7" y="250"/>
                      <a:pt x="8" y="251"/>
                      <a:pt x="8" y="252"/>
                    </a:cubicBezTo>
                    <a:cubicBezTo>
                      <a:pt x="9" y="253"/>
                      <a:pt x="9" y="254"/>
                      <a:pt x="10" y="255"/>
                    </a:cubicBezTo>
                    <a:cubicBezTo>
                      <a:pt x="11" y="255"/>
                      <a:pt x="11" y="256"/>
                      <a:pt x="12" y="257"/>
                    </a:cubicBezTo>
                    <a:cubicBezTo>
                      <a:pt x="41" y="282"/>
                      <a:pt x="41" y="282"/>
                      <a:pt x="41" y="282"/>
                    </a:cubicBezTo>
                    <a:cubicBezTo>
                      <a:pt x="40" y="281"/>
                      <a:pt x="39" y="280"/>
                      <a:pt x="38" y="27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3076" y="1833"/>
                <a:ext cx="99" cy="579"/>
              </a:xfrm>
              <a:custGeom>
                <a:avLst/>
                <a:gdLst>
                  <a:gd name="T0" fmla="*/ 41 w 42"/>
                  <a:gd name="T1" fmla="*/ 245 h 245"/>
                  <a:gd name="T2" fmla="*/ 40 w 42"/>
                  <a:gd name="T3" fmla="*/ 244 h 245"/>
                  <a:gd name="T4" fmla="*/ 40 w 42"/>
                  <a:gd name="T5" fmla="*/ 244 h 245"/>
                  <a:gd name="T6" fmla="*/ 39 w 42"/>
                  <a:gd name="T7" fmla="*/ 243 h 245"/>
                  <a:gd name="T8" fmla="*/ 37 w 42"/>
                  <a:gd name="T9" fmla="*/ 241 h 245"/>
                  <a:gd name="T10" fmla="*/ 36 w 42"/>
                  <a:gd name="T11" fmla="*/ 239 h 245"/>
                  <a:gd name="T12" fmla="*/ 35 w 42"/>
                  <a:gd name="T13" fmla="*/ 236 h 245"/>
                  <a:gd name="T14" fmla="*/ 35 w 42"/>
                  <a:gd name="T15" fmla="*/ 233 h 245"/>
                  <a:gd name="T16" fmla="*/ 39 w 42"/>
                  <a:gd name="T17" fmla="*/ 27 h 245"/>
                  <a:gd name="T18" fmla="*/ 38 w 42"/>
                  <a:gd name="T19" fmla="*/ 21 h 245"/>
                  <a:gd name="T20" fmla="*/ 37 w 42"/>
                  <a:gd name="T21" fmla="*/ 17 h 245"/>
                  <a:gd name="T22" fmla="*/ 35 w 42"/>
                  <a:gd name="T23" fmla="*/ 14 h 245"/>
                  <a:gd name="T24" fmla="*/ 32 w 42"/>
                  <a:gd name="T25" fmla="*/ 12 h 245"/>
                  <a:gd name="T26" fmla="*/ 0 w 42"/>
                  <a:gd name="T27" fmla="*/ 0 h 245"/>
                  <a:gd name="T28" fmla="*/ 2 w 42"/>
                  <a:gd name="T29" fmla="*/ 2 h 245"/>
                  <a:gd name="T30" fmla="*/ 4 w 42"/>
                  <a:gd name="T31" fmla="*/ 5 h 245"/>
                  <a:gd name="T32" fmla="*/ 6 w 42"/>
                  <a:gd name="T33" fmla="*/ 9 h 245"/>
                  <a:gd name="T34" fmla="*/ 7 w 42"/>
                  <a:gd name="T35" fmla="*/ 15 h 245"/>
                  <a:gd name="T36" fmla="*/ 4 w 42"/>
                  <a:gd name="T37" fmla="*/ 215 h 245"/>
                  <a:gd name="T38" fmla="*/ 4 w 42"/>
                  <a:gd name="T39" fmla="*/ 218 h 245"/>
                  <a:gd name="T40" fmla="*/ 5 w 42"/>
                  <a:gd name="T41" fmla="*/ 221 h 245"/>
                  <a:gd name="T42" fmla="*/ 6 w 42"/>
                  <a:gd name="T43" fmla="*/ 223 h 245"/>
                  <a:gd name="T44" fmla="*/ 8 w 42"/>
                  <a:gd name="T45" fmla="*/ 226 h 245"/>
                  <a:gd name="T46" fmla="*/ 9 w 42"/>
                  <a:gd name="T47" fmla="*/ 226 h 245"/>
                  <a:gd name="T48" fmla="*/ 9 w 42"/>
                  <a:gd name="T49" fmla="*/ 227 h 245"/>
                  <a:gd name="T50" fmla="*/ 10 w 42"/>
                  <a:gd name="T51" fmla="*/ 227 h 245"/>
                  <a:gd name="T52" fmla="*/ 10 w 42"/>
                  <a:gd name="T53" fmla="*/ 227 h 245"/>
                  <a:gd name="T54" fmla="*/ 42 w 42"/>
                  <a:gd name="T55" fmla="*/ 245 h 245"/>
                  <a:gd name="T56" fmla="*/ 41 w 42"/>
                  <a:gd name="T57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245">
                    <a:moveTo>
                      <a:pt x="41" y="245"/>
                    </a:moveTo>
                    <a:cubicBezTo>
                      <a:pt x="41" y="245"/>
                      <a:pt x="41" y="244"/>
                      <a:pt x="40" y="244"/>
                    </a:cubicBezTo>
                    <a:cubicBezTo>
                      <a:pt x="40" y="244"/>
                      <a:pt x="40" y="244"/>
                      <a:pt x="40" y="244"/>
                    </a:cubicBezTo>
                    <a:cubicBezTo>
                      <a:pt x="40" y="244"/>
                      <a:pt x="40" y="244"/>
                      <a:pt x="39" y="243"/>
                    </a:cubicBezTo>
                    <a:cubicBezTo>
                      <a:pt x="39" y="243"/>
                      <a:pt x="38" y="242"/>
                      <a:pt x="37" y="241"/>
                    </a:cubicBezTo>
                    <a:cubicBezTo>
                      <a:pt x="37" y="240"/>
                      <a:pt x="36" y="239"/>
                      <a:pt x="36" y="239"/>
                    </a:cubicBezTo>
                    <a:cubicBezTo>
                      <a:pt x="36" y="238"/>
                      <a:pt x="36" y="237"/>
                      <a:pt x="35" y="236"/>
                    </a:cubicBezTo>
                    <a:cubicBezTo>
                      <a:pt x="35" y="235"/>
                      <a:pt x="35" y="234"/>
                      <a:pt x="35" y="2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9" y="23"/>
                      <a:pt x="38" y="21"/>
                    </a:cubicBezTo>
                    <a:cubicBezTo>
                      <a:pt x="38" y="20"/>
                      <a:pt x="37" y="18"/>
                      <a:pt x="37" y="17"/>
                    </a:cubicBezTo>
                    <a:cubicBezTo>
                      <a:pt x="36" y="16"/>
                      <a:pt x="35" y="15"/>
                      <a:pt x="35" y="14"/>
                    </a:cubicBezTo>
                    <a:cubicBezTo>
                      <a:pt x="34" y="13"/>
                      <a:pt x="33" y="12"/>
                      <a:pt x="32" y="12"/>
                    </a:cubicBezTo>
                    <a:cubicBezTo>
                      <a:pt x="21" y="8"/>
                      <a:pt x="11" y="4"/>
                      <a:pt x="0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5" y="8"/>
                      <a:pt x="6" y="9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4" y="216"/>
                      <a:pt x="4" y="217"/>
                      <a:pt x="4" y="218"/>
                    </a:cubicBezTo>
                    <a:cubicBezTo>
                      <a:pt x="4" y="219"/>
                      <a:pt x="5" y="220"/>
                      <a:pt x="5" y="221"/>
                    </a:cubicBezTo>
                    <a:cubicBezTo>
                      <a:pt x="5" y="222"/>
                      <a:pt x="6" y="223"/>
                      <a:pt x="6" y="223"/>
                    </a:cubicBezTo>
                    <a:cubicBezTo>
                      <a:pt x="7" y="224"/>
                      <a:pt x="7" y="225"/>
                      <a:pt x="8" y="226"/>
                    </a:cubicBezTo>
                    <a:cubicBezTo>
                      <a:pt x="8" y="226"/>
                      <a:pt x="8" y="226"/>
                      <a:pt x="9" y="226"/>
                    </a:cubicBezTo>
                    <a:cubicBezTo>
                      <a:pt x="9" y="226"/>
                      <a:pt x="9" y="226"/>
                      <a:pt x="9" y="227"/>
                    </a:cubicBezTo>
                    <a:cubicBezTo>
                      <a:pt x="9" y="227"/>
                      <a:pt x="10" y="227"/>
                      <a:pt x="10" y="227"/>
                    </a:cubicBezTo>
                    <a:cubicBezTo>
                      <a:pt x="10" y="227"/>
                      <a:pt x="10" y="227"/>
                      <a:pt x="10" y="227"/>
                    </a:cubicBezTo>
                    <a:cubicBezTo>
                      <a:pt x="21" y="233"/>
                      <a:pt x="31" y="239"/>
                      <a:pt x="42" y="245"/>
                    </a:cubicBezTo>
                    <a:cubicBezTo>
                      <a:pt x="41" y="245"/>
                      <a:pt x="41" y="245"/>
                      <a:pt x="41" y="24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2634" y="1880"/>
                <a:ext cx="109" cy="1231"/>
              </a:xfrm>
              <a:custGeom>
                <a:avLst/>
                <a:gdLst>
                  <a:gd name="T0" fmla="*/ 43 w 46"/>
                  <a:gd name="T1" fmla="*/ 518 h 521"/>
                  <a:gd name="T2" fmla="*/ 41 w 46"/>
                  <a:gd name="T3" fmla="*/ 515 h 521"/>
                  <a:gd name="T4" fmla="*/ 40 w 46"/>
                  <a:gd name="T5" fmla="*/ 511 h 521"/>
                  <a:gd name="T6" fmla="*/ 40 w 46"/>
                  <a:gd name="T7" fmla="*/ 507 h 521"/>
                  <a:gd name="T8" fmla="*/ 40 w 46"/>
                  <a:gd name="T9" fmla="*/ 505 h 521"/>
                  <a:gd name="T10" fmla="*/ 40 w 46"/>
                  <a:gd name="T11" fmla="*/ 504 h 521"/>
                  <a:gd name="T12" fmla="*/ 40 w 46"/>
                  <a:gd name="T13" fmla="*/ 503 h 521"/>
                  <a:gd name="T14" fmla="*/ 40 w 46"/>
                  <a:gd name="T15" fmla="*/ 501 h 521"/>
                  <a:gd name="T16" fmla="*/ 36 w 46"/>
                  <a:gd name="T17" fmla="*/ 34 h 521"/>
                  <a:gd name="T18" fmla="*/ 36 w 46"/>
                  <a:gd name="T19" fmla="*/ 27 h 521"/>
                  <a:gd name="T20" fmla="*/ 34 w 46"/>
                  <a:gd name="T21" fmla="*/ 20 h 521"/>
                  <a:gd name="T22" fmla="*/ 31 w 46"/>
                  <a:gd name="T23" fmla="*/ 16 h 521"/>
                  <a:gd name="T24" fmla="*/ 28 w 46"/>
                  <a:gd name="T25" fmla="*/ 13 h 521"/>
                  <a:gd name="T26" fmla="*/ 0 w 46"/>
                  <a:gd name="T27" fmla="*/ 0 h 521"/>
                  <a:gd name="T28" fmla="*/ 3 w 46"/>
                  <a:gd name="T29" fmla="*/ 2 h 521"/>
                  <a:gd name="T30" fmla="*/ 6 w 46"/>
                  <a:gd name="T31" fmla="*/ 7 h 521"/>
                  <a:gd name="T32" fmla="*/ 7 w 46"/>
                  <a:gd name="T33" fmla="*/ 13 h 521"/>
                  <a:gd name="T34" fmla="*/ 8 w 46"/>
                  <a:gd name="T35" fmla="*/ 20 h 521"/>
                  <a:gd name="T36" fmla="*/ 14 w 46"/>
                  <a:gd name="T37" fmla="*/ 476 h 521"/>
                  <a:gd name="T38" fmla="*/ 14 w 46"/>
                  <a:gd name="T39" fmla="*/ 477 h 521"/>
                  <a:gd name="T40" fmla="*/ 13 w 46"/>
                  <a:gd name="T41" fmla="*/ 478 h 521"/>
                  <a:gd name="T42" fmla="*/ 13 w 46"/>
                  <a:gd name="T43" fmla="*/ 480 h 521"/>
                  <a:gd name="T44" fmla="*/ 13 w 46"/>
                  <a:gd name="T45" fmla="*/ 481 h 521"/>
                  <a:gd name="T46" fmla="*/ 14 w 46"/>
                  <a:gd name="T47" fmla="*/ 485 h 521"/>
                  <a:gd name="T48" fmla="*/ 15 w 46"/>
                  <a:gd name="T49" fmla="*/ 489 h 521"/>
                  <a:gd name="T50" fmla="*/ 17 w 46"/>
                  <a:gd name="T51" fmla="*/ 492 h 521"/>
                  <a:gd name="T52" fmla="*/ 19 w 46"/>
                  <a:gd name="T53" fmla="*/ 495 h 521"/>
                  <a:gd name="T54" fmla="*/ 46 w 46"/>
                  <a:gd name="T55" fmla="*/ 521 h 521"/>
                  <a:gd name="T56" fmla="*/ 43 w 46"/>
                  <a:gd name="T57" fmla="*/ 518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521">
                    <a:moveTo>
                      <a:pt x="43" y="518"/>
                    </a:moveTo>
                    <a:cubicBezTo>
                      <a:pt x="43" y="517"/>
                      <a:pt x="42" y="516"/>
                      <a:pt x="41" y="515"/>
                    </a:cubicBezTo>
                    <a:cubicBezTo>
                      <a:pt x="41" y="513"/>
                      <a:pt x="41" y="512"/>
                      <a:pt x="40" y="511"/>
                    </a:cubicBezTo>
                    <a:cubicBezTo>
                      <a:pt x="40" y="509"/>
                      <a:pt x="40" y="508"/>
                      <a:pt x="40" y="507"/>
                    </a:cubicBezTo>
                    <a:cubicBezTo>
                      <a:pt x="40" y="506"/>
                      <a:pt x="40" y="506"/>
                      <a:pt x="40" y="505"/>
                    </a:cubicBezTo>
                    <a:cubicBezTo>
                      <a:pt x="40" y="505"/>
                      <a:pt x="40" y="504"/>
                      <a:pt x="40" y="504"/>
                    </a:cubicBezTo>
                    <a:cubicBezTo>
                      <a:pt x="40" y="503"/>
                      <a:pt x="40" y="503"/>
                      <a:pt x="40" y="503"/>
                    </a:cubicBezTo>
                    <a:cubicBezTo>
                      <a:pt x="40" y="502"/>
                      <a:pt x="40" y="502"/>
                      <a:pt x="40" y="50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1"/>
                      <a:pt x="36" y="29"/>
                      <a:pt x="36" y="27"/>
                    </a:cubicBezTo>
                    <a:cubicBezTo>
                      <a:pt x="35" y="24"/>
                      <a:pt x="35" y="22"/>
                      <a:pt x="34" y="20"/>
                    </a:cubicBezTo>
                    <a:cubicBezTo>
                      <a:pt x="33" y="19"/>
                      <a:pt x="32" y="17"/>
                      <a:pt x="31" y="16"/>
                    </a:cubicBezTo>
                    <a:cubicBezTo>
                      <a:pt x="30" y="14"/>
                      <a:pt x="29" y="13"/>
                      <a:pt x="28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4" y="4"/>
                      <a:pt x="5" y="5"/>
                      <a:pt x="6" y="7"/>
                    </a:cubicBezTo>
                    <a:cubicBezTo>
                      <a:pt x="6" y="9"/>
                      <a:pt x="7" y="11"/>
                      <a:pt x="7" y="13"/>
                    </a:cubicBezTo>
                    <a:cubicBezTo>
                      <a:pt x="8" y="15"/>
                      <a:pt x="8" y="18"/>
                      <a:pt x="8" y="20"/>
                    </a:cubicBezTo>
                    <a:cubicBezTo>
                      <a:pt x="14" y="476"/>
                      <a:pt x="14" y="476"/>
                      <a:pt x="14" y="476"/>
                    </a:cubicBezTo>
                    <a:cubicBezTo>
                      <a:pt x="14" y="476"/>
                      <a:pt x="14" y="477"/>
                      <a:pt x="14" y="477"/>
                    </a:cubicBezTo>
                    <a:cubicBezTo>
                      <a:pt x="14" y="478"/>
                      <a:pt x="13" y="478"/>
                      <a:pt x="13" y="478"/>
                    </a:cubicBezTo>
                    <a:cubicBezTo>
                      <a:pt x="13" y="479"/>
                      <a:pt x="13" y="479"/>
                      <a:pt x="13" y="480"/>
                    </a:cubicBezTo>
                    <a:cubicBezTo>
                      <a:pt x="13" y="480"/>
                      <a:pt x="13" y="481"/>
                      <a:pt x="13" y="481"/>
                    </a:cubicBezTo>
                    <a:cubicBezTo>
                      <a:pt x="13" y="482"/>
                      <a:pt x="13" y="484"/>
                      <a:pt x="14" y="485"/>
                    </a:cubicBezTo>
                    <a:cubicBezTo>
                      <a:pt x="14" y="486"/>
                      <a:pt x="14" y="488"/>
                      <a:pt x="15" y="489"/>
                    </a:cubicBezTo>
                    <a:cubicBezTo>
                      <a:pt x="15" y="490"/>
                      <a:pt x="16" y="491"/>
                      <a:pt x="17" y="492"/>
                    </a:cubicBezTo>
                    <a:cubicBezTo>
                      <a:pt x="17" y="493"/>
                      <a:pt x="18" y="494"/>
                      <a:pt x="19" y="495"/>
                    </a:cubicBezTo>
                    <a:cubicBezTo>
                      <a:pt x="46" y="521"/>
                      <a:pt x="46" y="521"/>
                      <a:pt x="46" y="521"/>
                    </a:cubicBezTo>
                    <a:cubicBezTo>
                      <a:pt x="45" y="520"/>
                      <a:pt x="44" y="519"/>
                      <a:pt x="43" y="51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2547" y="1639"/>
                <a:ext cx="732" cy="1486"/>
              </a:xfrm>
              <a:custGeom>
                <a:avLst/>
                <a:gdLst>
                  <a:gd name="T0" fmla="*/ 269 w 310"/>
                  <a:gd name="T1" fmla="*/ 5 h 629"/>
                  <a:gd name="T2" fmla="*/ 304 w 310"/>
                  <a:gd name="T3" fmla="*/ 45 h 629"/>
                  <a:gd name="T4" fmla="*/ 309 w 310"/>
                  <a:gd name="T5" fmla="*/ 95 h 629"/>
                  <a:gd name="T6" fmla="*/ 303 w 310"/>
                  <a:gd name="T7" fmla="*/ 311 h 629"/>
                  <a:gd name="T8" fmla="*/ 301 w 310"/>
                  <a:gd name="T9" fmla="*/ 317 h 629"/>
                  <a:gd name="T10" fmla="*/ 297 w 310"/>
                  <a:gd name="T11" fmla="*/ 322 h 629"/>
                  <a:gd name="T12" fmla="*/ 292 w 310"/>
                  <a:gd name="T13" fmla="*/ 325 h 629"/>
                  <a:gd name="T14" fmla="*/ 274 w 310"/>
                  <a:gd name="T15" fmla="*/ 328 h 629"/>
                  <a:gd name="T16" fmla="*/ 268 w 310"/>
                  <a:gd name="T17" fmla="*/ 328 h 629"/>
                  <a:gd name="T18" fmla="*/ 263 w 310"/>
                  <a:gd name="T19" fmla="*/ 325 h 629"/>
                  <a:gd name="T20" fmla="*/ 260 w 310"/>
                  <a:gd name="T21" fmla="*/ 321 h 629"/>
                  <a:gd name="T22" fmla="*/ 259 w 310"/>
                  <a:gd name="T23" fmla="*/ 315 h 629"/>
                  <a:gd name="T24" fmla="*/ 262 w 310"/>
                  <a:gd name="T25" fmla="*/ 103 h 629"/>
                  <a:gd name="T26" fmla="*/ 257 w 310"/>
                  <a:gd name="T27" fmla="*/ 95 h 629"/>
                  <a:gd name="T28" fmla="*/ 250 w 310"/>
                  <a:gd name="T29" fmla="*/ 96 h 629"/>
                  <a:gd name="T30" fmla="*/ 245 w 310"/>
                  <a:gd name="T31" fmla="*/ 108 h 629"/>
                  <a:gd name="T32" fmla="*/ 237 w 310"/>
                  <a:gd name="T33" fmla="*/ 575 h 629"/>
                  <a:gd name="T34" fmla="*/ 228 w 310"/>
                  <a:gd name="T35" fmla="*/ 592 h 629"/>
                  <a:gd name="T36" fmla="*/ 213 w 310"/>
                  <a:gd name="T37" fmla="*/ 602 h 629"/>
                  <a:gd name="T38" fmla="*/ 185 w 310"/>
                  <a:gd name="T39" fmla="*/ 607 h 629"/>
                  <a:gd name="T40" fmla="*/ 172 w 310"/>
                  <a:gd name="T41" fmla="*/ 598 h 629"/>
                  <a:gd name="T42" fmla="*/ 170 w 310"/>
                  <a:gd name="T43" fmla="*/ 358 h 629"/>
                  <a:gd name="T44" fmla="*/ 168 w 310"/>
                  <a:gd name="T45" fmla="*/ 344 h 629"/>
                  <a:gd name="T46" fmla="*/ 161 w 310"/>
                  <a:gd name="T47" fmla="*/ 339 h 629"/>
                  <a:gd name="T48" fmla="*/ 154 w 310"/>
                  <a:gd name="T49" fmla="*/ 346 h 629"/>
                  <a:gd name="T50" fmla="*/ 151 w 310"/>
                  <a:gd name="T51" fmla="*/ 361 h 629"/>
                  <a:gd name="T52" fmla="*/ 147 w 310"/>
                  <a:gd name="T53" fmla="*/ 604 h 629"/>
                  <a:gd name="T54" fmla="*/ 134 w 310"/>
                  <a:gd name="T55" fmla="*/ 619 h 629"/>
                  <a:gd name="T56" fmla="*/ 103 w 310"/>
                  <a:gd name="T57" fmla="*/ 628 h 629"/>
                  <a:gd name="T58" fmla="*/ 85 w 310"/>
                  <a:gd name="T59" fmla="*/ 625 h 629"/>
                  <a:gd name="T60" fmla="*/ 77 w 310"/>
                  <a:gd name="T61" fmla="*/ 609 h 629"/>
                  <a:gd name="T62" fmla="*/ 77 w 310"/>
                  <a:gd name="T63" fmla="*/ 606 h 629"/>
                  <a:gd name="T64" fmla="*/ 77 w 310"/>
                  <a:gd name="T65" fmla="*/ 603 h 629"/>
                  <a:gd name="T66" fmla="*/ 72 w 310"/>
                  <a:gd name="T67" fmla="*/ 127 h 629"/>
                  <a:gd name="T68" fmla="*/ 67 w 310"/>
                  <a:gd name="T69" fmla="*/ 116 h 629"/>
                  <a:gd name="T70" fmla="*/ 59 w 310"/>
                  <a:gd name="T71" fmla="*/ 116 h 629"/>
                  <a:gd name="T72" fmla="*/ 53 w 310"/>
                  <a:gd name="T73" fmla="*/ 127 h 629"/>
                  <a:gd name="T74" fmla="*/ 55 w 310"/>
                  <a:gd name="T75" fmla="*/ 349 h 629"/>
                  <a:gd name="T76" fmla="*/ 54 w 310"/>
                  <a:gd name="T77" fmla="*/ 355 h 629"/>
                  <a:gd name="T78" fmla="*/ 50 w 310"/>
                  <a:gd name="T79" fmla="*/ 362 h 629"/>
                  <a:gd name="T80" fmla="*/ 45 w 310"/>
                  <a:gd name="T81" fmla="*/ 366 h 629"/>
                  <a:gd name="T82" fmla="*/ 39 w 310"/>
                  <a:gd name="T83" fmla="*/ 368 h 629"/>
                  <a:gd name="T84" fmla="*/ 18 w 310"/>
                  <a:gd name="T85" fmla="*/ 372 h 629"/>
                  <a:gd name="T86" fmla="*/ 12 w 310"/>
                  <a:gd name="T87" fmla="*/ 370 h 629"/>
                  <a:gd name="T88" fmla="*/ 7 w 310"/>
                  <a:gd name="T89" fmla="*/ 366 h 629"/>
                  <a:gd name="T90" fmla="*/ 5 w 310"/>
                  <a:gd name="T91" fmla="*/ 360 h 629"/>
                  <a:gd name="T92" fmla="*/ 0 w 310"/>
                  <a:gd name="T93" fmla="*/ 129 h 629"/>
                  <a:gd name="T94" fmla="*/ 5 w 310"/>
                  <a:gd name="T95" fmla="*/ 75 h 629"/>
                  <a:gd name="T96" fmla="*/ 43 w 310"/>
                  <a:gd name="T97" fmla="*/ 25 h 629"/>
                  <a:gd name="T98" fmla="*/ 243 w 310"/>
                  <a:gd name="T99" fmla="*/ 1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0" h="629">
                    <a:moveTo>
                      <a:pt x="243" y="1"/>
                    </a:moveTo>
                    <a:cubicBezTo>
                      <a:pt x="252" y="0"/>
                      <a:pt x="260" y="2"/>
                      <a:pt x="269" y="5"/>
                    </a:cubicBezTo>
                    <a:cubicBezTo>
                      <a:pt x="277" y="9"/>
                      <a:pt x="284" y="14"/>
                      <a:pt x="290" y="21"/>
                    </a:cubicBezTo>
                    <a:cubicBezTo>
                      <a:pt x="296" y="27"/>
                      <a:pt x="301" y="35"/>
                      <a:pt x="304" y="45"/>
                    </a:cubicBezTo>
                    <a:cubicBezTo>
                      <a:pt x="308" y="54"/>
                      <a:pt x="310" y="64"/>
                      <a:pt x="309" y="75"/>
                    </a:cubicBezTo>
                    <a:cubicBezTo>
                      <a:pt x="309" y="95"/>
                      <a:pt x="309" y="95"/>
                      <a:pt x="309" y="95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9"/>
                      <a:pt x="303" y="310"/>
                      <a:pt x="303" y="311"/>
                    </a:cubicBezTo>
                    <a:cubicBezTo>
                      <a:pt x="303" y="312"/>
                      <a:pt x="303" y="313"/>
                      <a:pt x="302" y="314"/>
                    </a:cubicBezTo>
                    <a:cubicBezTo>
                      <a:pt x="302" y="315"/>
                      <a:pt x="302" y="316"/>
                      <a:pt x="301" y="317"/>
                    </a:cubicBezTo>
                    <a:cubicBezTo>
                      <a:pt x="300" y="318"/>
                      <a:pt x="300" y="319"/>
                      <a:pt x="299" y="320"/>
                    </a:cubicBezTo>
                    <a:cubicBezTo>
                      <a:pt x="298" y="320"/>
                      <a:pt x="298" y="321"/>
                      <a:pt x="297" y="322"/>
                    </a:cubicBezTo>
                    <a:cubicBezTo>
                      <a:pt x="296" y="323"/>
                      <a:pt x="295" y="323"/>
                      <a:pt x="294" y="324"/>
                    </a:cubicBezTo>
                    <a:cubicBezTo>
                      <a:pt x="293" y="324"/>
                      <a:pt x="293" y="325"/>
                      <a:pt x="292" y="325"/>
                    </a:cubicBezTo>
                    <a:cubicBezTo>
                      <a:pt x="291" y="325"/>
                      <a:pt x="290" y="326"/>
                      <a:pt x="289" y="326"/>
                    </a:cubicBezTo>
                    <a:cubicBezTo>
                      <a:pt x="274" y="328"/>
                      <a:pt x="274" y="328"/>
                      <a:pt x="274" y="328"/>
                    </a:cubicBezTo>
                    <a:cubicBezTo>
                      <a:pt x="273" y="329"/>
                      <a:pt x="272" y="329"/>
                      <a:pt x="271" y="329"/>
                    </a:cubicBezTo>
                    <a:cubicBezTo>
                      <a:pt x="270" y="329"/>
                      <a:pt x="269" y="328"/>
                      <a:pt x="268" y="328"/>
                    </a:cubicBezTo>
                    <a:cubicBezTo>
                      <a:pt x="267" y="328"/>
                      <a:pt x="266" y="328"/>
                      <a:pt x="266" y="327"/>
                    </a:cubicBezTo>
                    <a:cubicBezTo>
                      <a:pt x="265" y="327"/>
                      <a:pt x="264" y="326"/>
                      <a:pt x="263" y="325"/>
                    </a:cubicBezTo>
                    <a:cubicBezTo>
                      <a:pt x="263" y="325"/>
                      <a:pt x="262" y="324"/>
                      <a:pt x="261" y="323"/>
                    </a:cubicBezTo>
                    <a:cubicBezTo>
                      <a:pt x="261" y="322"/>
                      <a:pt x="260" y="321"/>
                      <a:pt x="260" y="321"/>
                    </a:cubicBezTo>
                    <a:cubicBezTo>
                      <a:pt x="260" y="320"/>
                      <a:pt x="260" y="319"/>
                      <a:pt x="259" y="318"/>
                    </a:cubicBezTo>
                    <a:cubicBezTo>
                      <a:pt x="259" y="317"/>
                      <a:pt x="259" y="316"/>
                      <a:pt x="259" y="315"/>
                    </a:cubicBezTo>
                    <a:cubicBezTo>
                      <a:pt x="263" y="109"/>
                      <a:pt x="263" y="109"/>
                      <a:pt x="263" y="109"/>
                    </a:cubicBezTo>
                    <a:cubicBezTo>
                      <a:pt x="263" y="107"/>
                      <a:pt x="262" y="104"/>
                      <a:pt x="262" y="103"/>
                    </a:cubicBezTo>
                    <a:cubicBezTo>
                      <a:pt x="261" y="101"/>
                      <a:pt x="261" y="99"/>
                      <a:pt x="260" y="98"/>
                    </a:cubicBezTo>
                    <a:cubicBezTo>
                      <a:pt x="259" y="96"/>
                      <a:pt x="258" y="95"/>
                      <a:pt x="257" y="95"/>
                    </a:cubicBezTo>
                    <a:cubicBezTo>
                      <a:pt x="256" y="94"/>
                      <a:pt x="255" y="93"/>
                      <a:pt x="254" y="94"/>
                    </a:cubicBezTo>
                    <a:cubicBezTo>
                      <a:pt x="253" y="94"/>
                      <a:pt x="251" y="95"/>
                      <a:pt x="250" y="96"/>
                    </a:cubicBezTo>
                    <a:cubicBezTo>
                      <a:pt x="249" y="97"/>
                      <a:pt x="248" y="99"/>
                      <a:pt x="247" y="101"/>
                    </a:cubicBezTo>
                    <a:cubicBezTo>
                      <a:pt x="246" y="103"/>
                      <a:pt x="245" y="105"/>
                      <a:pt x="245" y="108"/>
                    </a:cubicBezTo>
                    <a:cubicBezTo>
                      <a:pt x="244" y="111"/>
                      <a:pt x="244" y="114"/>
                      <a:pt x="244" y="117"/>
                    </a:cubicBezTo>
                    <a:cubicBezTo>
                      <a:pt x="237" y="575"/>
                      <a:pt x="237" y="575"/>
                      <a:pt x="237" y="575"/>
                    </a:cubicBezTo>
                    <a:cubicBezTo>
                      <a:pt x="236" y="578"/>
                      <a:pt x="235" y="581"/>
                      <a:pt x="234" y="584"/>
                    </a:cubicBezTo>
                    <a:cubicBezTo>
                      <a:pt x="232" y="587"/>
                      <a:pt x="230" y="589"/>
                      <a:pt x="228" y="592"/>
                    </a:cubicBezTo>
                    <a:cubicBezTo>
                      <a:pt x="226" y="594"/>
                      <a:pt x="224" y="596"/>
                      <a:pt x="221" y="598"/>
                    </a:cubicBezTo>
                    <a:cubicBezTo>
                      <a:pt x="218" y="600"/>
                      <a:pt x="216" y="601"/>
                      <a:pt x="213" y="602"/>
                    </a:cubicBezTo>
                    <a:cubicBezTo>
                      <a:pt x="193" y="606"/>
                      <a:pt x="193" y="606"/>
                      <a:pt x="193" y="606"/>
                    </a:cubicBezTo>
                    <a:cubicBezTo>
                      <a:pt x="190" y="607"/>
                      <a:pt x="187" y="607"/>
                      <a:pt x="185" y="607"/>
                    </a:cubicBezTo>
                    <a:cubicBezTo>
                      <a:pt x="182" y="606"/>
                      <a:pt x="179" y="605"/>
                      <a:pt x="177" y="604"/>
                    </a:cubicBezTo>
                    <a:cubicBezTo>
                      <a:pt x="175" y="603"/>
                      <a:pt x="173" y="601"/>
                      <a:pt x="172" y="598"/>
                    </a:cubicBezTo>
                    <a:cubicBezTo>
                      <a:pt x="171" y="596"/>
                      <a:pt x="170" y="594"/>
                      <a:pt x="169" y="591"/>
                    </a:cubicBezTo>
                    <a:cubicBezTo>
                      <a:pt x="170" y="358"/>
                      <a:pt x="170" y="358"/>
                      <a:pt x="170" y="358"/>
                    </a:cubicBezTo>
                    <a:cubicBezTo>
                      <a:pt x="170" y="355"/>
                      <a:pt x="170" y="353"/>
                      <a:pt x="170" y="350"/>
                    </a:cubicBezTo>
                    <a:cubicBezTo>
                      <a:pt x="169" y="348"/>
                      <a:pt x="168" y="346"/>
                      <a:pt x="168" y="344"/>
                    </a:cubicBezTo>
                    <a:cubicBezTo>
                      <a:pt x="167" y="342"/>
                      <a:pt x="166" y="341"/>
                      <a:pt x="165" y="340"/>
                    </a:cubicBezTo>
                    <a:cubicBezTo>
                      <a:pt x="163" y="339"/>
                      <a:pt x="162" y="339"/>
                      <a:pt x="161" y="339"/>
                    </a:cubicBezTo>
                    <a:cubicBezTo>
                      <a:pt x="159" y="339"/>
                      <a:pt x="158" y="340"/>
                      <a:pt x="157" y="341"/>
                    </a:cubicBezTo>
                    <a:cubicBezTo>
                      <a:pt x="156" y="343"/>
                      <a:pt x="155" y="344"/>
                      <a:pt x="154" y="346"/>
                    </a:cubicBezTo>
                    <a:cubicBezTo>
                      <a:pt x="153" y="348"/>
                      <a:pt x="152" y="351"/>
                      <a:pt x="152" y="353"/>
                    </a:cubicBezTo>
                    <a:cubicBezTo>
                      <a:pt x="151" y="356"/>
                      <a:pt x="151" y="359"/>
                      <a:pt x="151" y="361"/>
                    </a:cubicBezTo>
                    <a:cubicBezTo>
                      <a:pt x="150" y="595"/>
                      <a:pt x="150" y="595"/>
                      <a:pt x="150" y="595"/>
                    </a:cubicBezTo>
                    <a:cubicBezTo>
                      <a:pt x="150" y="598"/>
                      <a:pt x="149" y="601"/>
                      <a:pt x="147" y="604"/>
                    </a:cubicBezTo>
                    <a:cubicBezTo>
                      <a:pt x="146" y="607"/>
                      <a:pt x="144" y="610"/>
                      <a:pt x="141" y="612"/>
                    </a:cubicBezTo>
                    <a:cubicBezTo>
                      <a:pt x="139" y="615"/>
                      <a:pt x="137" y="617"/>
                      <a:pt x="134" y="619"/>
                    </a:cubicBezTo>
                    <a:cubicBezTo>
                      <a:pt x="131" y="621"/>
                      <a:pt x="128" y="622"/>
                      <a:pt x="124" y="623"/>
                    </a:cubicBezTo>
                    <a:cubicBezTo>
                      <a:pt x="103" y="628"/>
                      <a:pt x="103" y="628"/>
                      <a:pt x="103" y="628"/>
                    </a:cubicBezTo>
                    <a:cubicBezTo>
                      <a:pt x="100" y="629"/>
                      <a:pt x="96" y="629"/>
                      <a:pt x="93" y="628"/>
                    </a:cubicBezTo>
                    <a:cubicBezTo>
                      <a:pt x="90" y="628"/>
                      <a:pt x="87" y="626"/>
                      <a:pt x="85" y="625"/>
                    </a:cubicBezTo>
                    <a:cubicBezTo>
                      <a:pt x="82" y="623"/>
                      <a:pt x="80" y="621"/>
                      <a:pt x="79" y="618"/>
                    </a:cubicBezTo>
                    <a:cubicBezTo>
                      <a:pt x="78" y="615"/>
                      <a:pt x="77" y="612"/>
                      <a:pt x="77" y="609"/>
                    </a:cubicBezTo>
                    <a:cubicBezTo>
                      <a:pt x="77" y="608"/>
                      <a:pt x="77" y="608"/>
                      <a:pt x="77" y="607"/>
                    </a:cubicBezTo>
                    <a:cubicBezTo>
                      <a:pt x="77" y="607"/>
                      <a:pt x="77" y="606"/>
                      <a:pt x="77" y="606"/>
                    </a:cubicBezTo>
                    <a:cubicBezTo>
                      <a:pt x="77" y="605"/>
                      <a:pt x="77" y="605"/>
                      <a:pt x="77" y="605"/>
                    </a:cubicBezTo>
                    <a:cubicBezTo>
                      <a:pt x="77" y="604"/>
                      <a:pt x="77" y="604"/>
                      <a:pt x="77" y="603"/>
                    </a:cubicBezTo>
                    <a:cubicBezTo>
                      <a:pt x="73" y="136"/>
                      <a:pt x="73" y="136"/>
                      <a:pt x="73" y="136"/>
                    </a:cubicBezTo>
                    <a:cubicBezTo>
                      <a:pt x="73" y="133"/>
                      <a:pt x="73" y="130"/>
                      <a:pt x="72" y="127"/>
                    </a:cubicBezTo>
                    <a:cubicBezTo>
                      <a:pt x="72" y="125"/>
                      <a:pt x="71" y="122"/>
                      <a:pt x="70" y="120"/>
                    </a:cubicBezTo>
                    <a:cubicBezTo>
                      <a:pt x="69" y="118"/>
                      <a:pt x="68" y="117"/>
                      <a:pt x="67" y="116"/>
                    </a:cubicBezTo>
                    <a:cubicBezTo>
                      <a:pt x="65" y="115"/>
                      <a:pt x="64" y="114"/>
                      <a:pt x="63" y="114"/>
                    </a:cubicBezTo>
                    <a:cubicBezTo>
                      <a:pt x="61" y="115"/>
                      <a:pt x="60" y="115"/>
                      <a:pt x="59" y="116"/>
                    </a:cubicBezTo>
                    <a:cubicBezTo>
                      <a:pt x="58" y="117"/>
                      <a:pt x="57" y="119"/>
                      <a:pt x="56" y="121"/>
                    </a:cubicBezTo>
                    <a:cubicBezTo>
                      <a:pt x="55" y="123"/>
                      <a:pt x="54" y="125"/>
                      <a:pt x="53" y="127"/>
                    </a:cubicBezTo>
                    <a:cubicBezTo>
                      <a:pt x="53" y="129"/>
                      <a:pt x="52" y="132"/>
                      <a:pt x="52" y="135"/>
                    </a:cubicBezTo>
                    <a:cubicBezTo>
                      <a:pt x="55" y="349"/>
                      <a:pt x="55" y="349"/>
                      <a:pt x="55" y="349"/>
                    </a:cubicBezTo>
                    <a:cubicBezTo>
                      <a:pt x="55" y="350"/>
                      <a:pt x="55" y="351"/>
                      <a:pt x="55" y="352"/>
                    </a:cubicBezTo>
                    <a:cubicBezTo>
                      <a:pt x="54" y="353"/>
                      <a:pt x="54" y="354"/>
                      <a:pt x="54" y="355"/>
                    </a:cubicBezTo>
                    <a:cubicBezTo>
                      <a:pt x="53" y="356"/>
                      <a:pt x="53" y="358"/>
                      <a:pt x="52" y="359"/>
                    </a:cubicBezTo>
                    <a:cubicBezTo>
                      <a:pt x="52" y="360"/>
                      <a:pt x="51" y="361"/>
                      <a:pt x="50" y="362"/>
                    </a:cubicBezTo>
                    <a:cubicBezTo>
                      <a:pt x="49" y="362"/>
                      <a:pt x="49" y="363"/>
                      <a:pt x="48" y="364"/>
                    </a:cubicBezTo>
                    <a:cubicBezTo>
                      <a:pt x="47" y="365"/>
                      <a:pt x="46" y="366"/>
                      <a:pt x="45" y="366"/>
                    </a:cubicBezTo>
                    <a:cubicBezTo>
                      <a:pt x="44" y="367"/>
                      <a:pt x="43" y="367"/>
                      <a:pt x="42" y="368"/>
                    </a:cubicBezTo>
                    <a:cubicBezTo>
                      <a:pt x="41" y="368"/>
                      <a:pt x="40" y="368"/>
                      <a:pt x="39" y="368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1"/>
                      <a:pt x="19" y="372"/>
                      <a:pt x="18" y="372"/>
                    </a:cubicBezTo>
                    <a:cubicBezTo>
                      <a:pt x="17" y="371"/>
                      <a:pt x="16" y="371"/>
                      <a:pt x="15" y="371"/>
                    </a:cubicBezTo>
                    <a:cubicBezTo>
                      <a:pt x="14" y="371"/>
                      <a:pt x="13" y="371"/>
                      <a:pt x="12" y="370"/>
                    </a:cubicBezTo>
                    <a:cubicBezTo>
                      <a:pt x="11" y="370"/>
                      <a:pt x="10" y="369"/>
                      <a:pt x="10" y="368"/>
                    </a:cubicBezTo>
                    <a:cubicBezTo>
                      <a:pt x="9" y="368"/>
                      <a:pt x="8" y="367"/>
                      <a:pt x="7" y="366"/>
                    </a:cubicBezTo>
                    <a:cubicBezTo>
                      <a:pt x="7" y="365"/>
                      <a:pt x="6" y="364"/>
                      <a:pt x="6" y="363"/>
                    </a:cubicBezTo>
                    <a:cubicBezTo>
                      <a:pt x="5" y="362"/>
                      <a:pt x="5" y="361"/>
                      <a:pt x="5" y="360"/>
                    </a:cubicBezTo>
                    <a:cubicBezTo>
                      <a:pt x="5" y="359"/>
                      <a:pt x="4" y="358"/>
                      <a:pt x="4" y="357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26"/>
                      <a:pt x="0" y="110"/>
                      <a:pt x="0" y="110"/>
                    </a:cubicBezTo>
                    <a:cubicBezTo>
                      <a:pt x="0" y="98"/>
                      <a:pt x="2" y="86"/>
                      <a:pt x="5" y="75"/>
                    </a:cubicBezTo>
                    <a:cubicBezTo>
                      <a:pt x="9" y="64"/>
                      <a:pt x="14" y="54"/>
                      <a:pt x="20" y="46"/>
                    </a:cubicBezTo>
                    <a:cubicBezTo>
                      <a:pt x="27" y="37"/>
                      <a:pt x="35" y="30"/>
                      <a:pt x="43" y="25"/>
                    </a:cubicBezTo>
                    <a:cubicBezTo>
                      <a:pt x="52" y="20"/>
                      <a:pt x="61" y="16"/>
                      <a:pt x="71" y="16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10"/>
              <p:cNvSpPr>
                <a:spLocks noEditPoints="1"/>
              </p:cNvSpPr>
              <p:nvPr/>
            </p:nvSpPr>
            <p:spPr bwMode="auto">
              <a:xfrm>
                <a:off x="2483" y="1618"/>
                <a:ext cx="685" cy="893"/>
              </a:xfrm>
              <a:custGeom>
                <a:avLst/>
                <a:gdLst>
                  <a:gd name="T0" fmla="*/ 257 w 290"/>
                  <a:gd name="T1" fmla="*/ 3 h 378"/>
                  <a:gd name="T2" fmla="*/ 252 w 290"/>
                  <a:gd name="T3" fmla="*/ 1 h 378"/>
                  <a:gd name="T4" fmla="*/ 247 w 290"/>
                  <a:gd name="T5" fmla="*/ 1 h 378"/>
                  <a:gd name="T6" fmla="*/ 242 w 290"/>
                  <a:gd name="T7" fmla="*/ 0 h 378"/>
                  <a:gd name="T8" fmla="*/ 237 w 290"/>
                  <a:gd name="T9" fmla="*/ 1 h 378"/>
                  <a:gd name="T10" fmla="*/ 69 w 290"/>
                  <a:gd name="T11" fmla="*/ 14 h 378"/>
                  <a:gd name="T12" fmla="*/ 42 w 290"/>
                  <a:gd name="T13" fmla="*/ 23 h 378"/>
                  <a:gd name="T14" fmla="*/ 20 w 290"/>
                  <a:gd name="T15" fmla="*/ 43 h 378"/>
                  <a:gd name="T16" fmla="*/ 5 w 290"/>
                  <a:gd name="T17" fmla="*/ 72 h 378"/>
                  <a:gd name="T18" fmla="*/ 0 w 290"/>
                  <a:gd name="T19" fmla="*/ 105 h 378"/>
                  <a:gd name="T20" fmla="*/ 0 w 290"/>
                  <a:gd name="T21" fmla="*/ 107 h 378"/>
                  <a:gd name="T22" fmla="*/ 0 w 290"/>
                  <a:gd name="T23" fmla="*/ 110 h 378"/>
                  <a:gd name="T24" fmla="*/ 0 w 290"/>
                  <a:gd name="T25" fmla="*/ 116 h 378"/>
                  <a:gd name="T26" fmla="*/ 0 w 290"/>
                  <a:gd name="T27" fmla="*/ 124 h 378"/>
                  <a:gd name="T28" fmla="*/ 5 w 290"/>
                  <a:gd name="T29" fmla="*/ 346 h 378"/>
                  <a:gd name="T30" fmla="*/ 6 w 290"/>
                  <a:gd name="T31" fmla="*/ 349 h 378"/>
                  <a:gd name="T32" fmla="*/ 7 w 290"/>
                  <a:gd name="T33" fmla="*/ 352 h 378"/>
                  <a:gd name="T34" fmla="*/ 8 w 290"/>
                  <a:gd name="T35" fmla="*/ 355 h 378"/>
                  <a:gd name="T36" fmla="*/ 11 w 290"/>
                  <a:gd name="T37" fmla="*/ 357 h 378"/>
                  <a:gd name="T38" fmla="*/ 11 w 290"/>
                  <a:gd name="T39" fmla="*/ 357 h 378"/>
                  <a:gd name="T40" fmla="*/ 11 w 290"/>
                  <a:gd name="T41" fmla="*/ 357 h 378"/>
                  <a:gd name="T42" fmla="*/ 11 w 290"/>
                  <a:gd name="T43" fmla="*/ 357 h 378"/>
                  <a:gd name="T44" fmla="*/ 11 w 290"/>
                  <a:gd name="T45" fmla="*/ 357 h 378"/>
                  <a:gd name="T46" fmla="*/ 37 w 290"/>
                  <a:gd name="T47" fmla="*/ 378 h 378"/>
                  <a:gd name="T48" fmla="*/ 37 w 290"/>
                  <a:gd name="T49" fmla="*/ 377 h 378"/>
                  <a:gd name="T50" fmla="*/ 37 w 290"/>
                  <a:gd name="T51" fmla="*/ 377 h 378"/>
                  <a:gd name="T52" fmla="*/ 37 w 290"/>
                  <a:gd name="T53" fmla="*/ 377 h 378"/>
                  <a:gd name="T54" fmla="*/ 34 w 290"/>
                  <a:gd name="T55" fmla="*/ 375 h 378"/>
                  <a:gd name="T56" fmla="*/ 33 w 290"/>
                  <a:gd name="T57" fmla="*/ 372 h 378"/>
                  <a:gd name="T58" fmla="*/ 32 w 290"/>
                  <a:gd name="T59" fmla="*/ 369 h 378"/>
                  <a:gd name="T60" fmla="*/ 31 w 290"/>
                  <a:gd name="T61" fmla="*/ 366 h 378"/>
                  <a:gd name="T62" fmla="*/ 27 w 290"/>
                  <a:gd name="T63" fmla="*/ 138 h 378"/>
                  <a:gd name="T64" fmla="*/ 27 w 290"/>
                  <a:gd name="T65" fmla="*/ 130 h 378"/>
                  <a:gd name="T66" fmla="*/ 27 w 290"/>
                  <a:gd name="T67" fmla="*/ 124 h 378"/>
                  <a:gd name="T68" fmla="*/ 27 w 290"/>
                  <a:gd name="T69" fmla="*/ 120 h 378"/>
                  <a:gd name="T70" fmla="*/ 27 w 290"/>
                  <a:gd name="T71" fmla="*/ 119 h 378"/>
                  <a:gd name="T72" fmla="*/ 32 w 290"/>
                  <a:gd name="T73" fmla="*/ 84 h 378"/>
                  <a:gd name="T74" fmla="*/ 47 w 290"/>
                  <a:gd name="T75" fmla="*/ 55 h 378"/>
                  <a:gd name="T76" fmla="*/ 70 w 290"/>
                  <a:gd name="T77" fmla="*/ 34 h 378"/>
                  <a:gd name="T78" fmla="*/ 98 w 290"/>
                  <a:gd name="T79" fmla="*/ 25 h 378"/>
                  <a:gd name="T80" fmla="*/ 270 w 290"/>
                  <a:gd name="T81" fmla="*/ 10 h 378"/>
                  <a:gd name="T82" fmla="*/ 275 w 290"/>
                  <a:gd name="T83" fmla="*/ 10 h 378"/>
                  <a:gd name="T84" fmla="*/ 280 w 290"/>
                  <a:gd name="T85" fmla="*/ 10 h 378"/>
                  <a:gd name="T86" fmla="*/ 285 w 290"/>
                  <a:gd name="T87" fmla="*/ 11 h 378"/>
                  <a:gd name="T88" fmla="*/ 290 w 290"/>
                  <a:gd name="T89" fmla="*/ 12 h 378"/>
                  <a:gd name="T90" fmla="*/ 257 w 290"/>
                  <a:gd name="T91" fmla="*/ 3 h 378"/>
                  <a:gd name="T92" fmla="*/ 37 w 290"/>
                  <a:gd name="T93" fmla="*/ 378 h 378"/>
                  <a:gd name="T94" fmla="*/ 37 w 290"/>
                  <a:gd name="T95" fmla="*/ 378 h 378"/>
                  <a:gd name="T96" fmla="*/ 37 w 290"/>
                  <a:gd name="T97" fmla="*/ 378 h 378"/>
                  <a:gd name="T98" fmla="*/ 37 w 290"/>
                  <a:gd name="T9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0" h="378">
                    <a:moveTo>
                      <a:pt x="257" y="3"/>
                    </a:moveTo>
                    <a:cubicBezTo>
                      <a:pt x="255" y="2"/>
                      <a:pt x="254" y="2"/>
                      <a:pt x="252" y="1"/>
                    </a:cubicBezTo>
                    <a:cubicBezTo>
                      <a:pt x="250" y="1"/>
                      <a:pt x="249" y="1"/>
                      <a:pt x="247" y="1"/>
                    </a:cubicBezTo>
                    <a:cubicBezTo>
                      <a:pt x="246" y="0"/>
                      <a:pt x="244" y="0"/>
                      <a:pt x="242" y="0"/>
                    </a:cubicBezTo>
                    <a:cubicBezTo>
                      <a:pt x="241" y="0"/>
                      <a:pt x="239" y="0"/>
                      <a:pt x="237" y="1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0" y="15"/>
                      <a:pt x="51" y="18"/>
                      <a:pt x="42" y="23"/>
                    </a:cubicBezTo>
                    <a:cubicBezTo>
                      <a:pt x="34" y="28"/>
                      <a:pt x="26" y="35"/>
                      <a:pt x="20" y="43"/>
                    </a:cubicBezTo>
                    <a:cubicBezTo>
                      <a:pt x="14" y="52"/>
                      <a:pt x="8" y="61"/>
                      <a:pt x="5" y="72"/>
                    </a:cubicBezTo>
                    <a:cubicBezTo>
                      <a:pt x="2" y="82"/>
                      <a:pt x="0" y="94"/>
                      <a:pt x="0" y="105"/>
                    </a:cubicBezTo>
                    <a:cubicBezTo>
                      <a:pt x="0" y="105"/>
                      <a:pt x="0" y="106"/>
                      <a:pt x="0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4"/>
                      <a:pt x="0" y="116"/>
                    </a:cubicBezTo>
                    <a:cubicBezTo>
                      <a:pt x="0" y="119"/>
                      <a:pt x="0" y="121"/>
                      <a:pt x="0" y="124"/>
                    </a:cubicBezTo>
                    <a:cubicBezTo>
                      <a:pt x="5" y="346"/>
                      <a:pt x="5" y="346"/>
                      <a:pt x="5" y="346"/>
                    </a:cubicBezTo>
                    <a:cubicBezTo>
                      <a:pt x="5" y="347"/>
                      <a:pt x="6" y="348"/>
                      <a:pt x="6" y="349"/>
                    </a:cubicBezTo>
                    <a:cubicBezTo>
                      <a:pt x="6" y="350"/>
                      <a:pt x="6" y="351"/>
                      <a:pt x="7" y="352"/>
                    </a:cubicBezTo>
                    <a:cubicBezTo>
                      <a:pt x="7" y="353"/>
                      <a:pt x="8" y="354"/>
                      <a:pt x="8" y="355"/>
                    </a:cubicBezTo>
                    <a:cubicBezTo>
                      <a:pt x="9" y="356"/>
                      <a:pt x="10" y="356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6" y="377"/>
                      <a:pt x="35" y="376"/>
                      <a:pt x="34" y="375"/>
                    </a:cubicBezTo>
                    <a:cubicBezTo>
                      <a:pt x="34" y="374"/>
                      <a:pt x="33" y="373"/>
                      <a:pt x="33" y="372"/>
                    </a:cubicBezTo>
                    <a:cubicBezTo>
                      <a:pt x="32" y="371"/>
                      <a:pt x="32" y="370"/>
                      <a:pt x="32" y="369"/>
                    </a:cubicBezTo>
                    <a:cubicBezTo>
                      <a:pt x="32" y="368"/>
                      <a:pt x="31" y="367"/>
                      <a:pt x="31" y="366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5"/>
                      <a:pt x="27" y="132"/>
                      <a:pt x="27" y="130"/>
                    </a:cubicBezTo>
                    <a:cubicBezTo>
                      <a:pt x="27" y="127"/>
                      <a:pt x="27" y="125"/>
                      <a:pt x="27" y="124"/>
                    </a:cubicBezTo>
                    <a:cubicBezTo>
                      <a:pt x="27" y="122"/>
                      <a:pt x="27" y="121"/>
                      <a:pt x="27" y="120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07"/>
                      <a:pt x="29" y="95"/>
                      <a:pt x="32" y="84"/>
                    </a:cubicBezTo>
                    <a:cubicBezTo>
                      <a:pt x="36" y="73"/>
                      <a:pt x="41" y="63"/>
                      <a:pt x="47" y="55"/>
                    </a:cubicBezTo>
                    <a:cubicBezTo>
                      <a:pt x="54" y="46"/>
                      <a:pt x="62" y="39"/>
                      <a:pt x="70" y="34"/>
                    </a:cubicBezTo>
                    <a:cubicBezTo>
                      <a:pt x="79" y="29"/>
                      <a:pt x="88" y="25"/>
                      <a:pt x="98" y="25"/>
                    </a:cubicBezTo>
                    <a:cubicBezTo>
                      <a:pt x="270" y="10"/>
                      <a:pt x="270" y="10"/>
                      <a:pt x="270" y="10"/>
                    </a:cubicBezTo>
                    <a:cubicBezTo>
                      <a:pt x="271" y="10"/>
                      <a:pt x="273" y="10"/>
                      <a:pt x="275" y="10"/>
                    </a:cubicBezTo>
                    <a:cubicBezTo>
                      <a:pt x="276" y="10"/>
                      <a:pt x="278" y="10"/>
                      <a:pt x="280" y="10"/>
                    </a:cubicBezTo>
                    <a:cubicBezTo>
                      <a:pt x="281" y="10"/>
                      <a:pt x="283" y="11"/>
                      <a:pt x="285" y="11"/>
                    </a:cubicBezTo>
                    <a:cubicBezTo>
                      <a:pt x="286" y="11"/>
                      <a:pt x="288" y="12"/>
                      <a:pt x="290" y="12"/>
                    </a:cubicBezTo>
                    <a:lnTo>
                      <a:pt x="257" y="3"/>
                    </a:lnTo>
                    <a:close/>
                    <a:moveTo>
                      <a:pt x="37" y="378"/>
                    </a:move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2847" y="1205"/>
                <a:ext cx="104" cy="14"/>
              </a:xfrm>
              <a:custGeom>
                <a:avLst/>
                <a:gdLst>
                  <a:gd name="T0" fmla="*/ 31 w 44"/>
                  <a:gd name="T1" fmla="*/ 5 h 6"/>
                  <a:gd name="T2" fmla="*/ 0 w 44"/>
                  <a:gd name="T3" fmla="*/ 0 h 6"/>
                  <a:gd name="T4" fmla="*/ 3 w 44"/>
                  <a:gd name="T5" fmla="*/ 0 h 6"/>
                  <a:gd name="T6" fmla="*/ 6 w 44"/>
                  <a:gd name="T7" fmla="*/ 0 h 6"/>
                  <a:gd name="T8" fmla="*/ 9 w 44"/>
                  <a:gd name="T9" fmla="*/ 1 h 6"/>
                  <a:gd name="T10" fmla="*/ 12 w 44"/>
                  <a:gd name="T11" fmla="*/ 1 h 6"/>
                  <a:gd name="T12" fmla="*/ 44 w 44"/>
                  <a:gd name="T13" fmla="*/ 6 h 6"/>
                  <a:gd name="T14" fmla="*/ 41 w 44"/>
                  <a:gd name="T15" fmla="*/ 5 h 6"/>
                  <a:gd name="T16" fmla="*/ 38 w 44"/>
                  <a:gd name="T17" fmla="*/ 5 h 6"/>
                  <a:gd name="T18" fmla="*/ 34 w 44"/>
                  <a:gd name="T19" fmla="*/ 5 h 6"/>
                  <a:gd name="T20" fmla="*/ 31 w 44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6">
                    <a:moveTo>
                      <a:pt x="31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3" y="6"/>
                      <a:pt x="42" y="5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37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1" y="5"/>
                    </a:cubicBezTo>
                    <a:close/>
                  </a:path>
                </a:pathLst>
              </a:custGeom>
              <a:solidFill>
                <a:srgbClr val="BE07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2667" y="1205"/>
                <a:ext cx="253" cy="415"/>
              </a:xfrm>
              <a:custGeom>
                <a:avLst/>
                <a:gdLst>
                  <a:gd name="T0" fmla="*/ 81 w 107"/>
                  <a:gd name="T1" fmla="*/ 176 h 176"/>
                  <a:gd name="T2" fmla="*/ 51 w 107"/>
                  <a:gd name="T3" fmla="*/ 166 h 176"/>
                  <a:gd name="T4" fmla="*/ 31 w 107"/>
                  <a:gd name="T5" fmla="*/ 156 h 176"/>
                  <a:gd name="T6" fmla="*/ 15 w 107"/>
                  <a:gd name="T7" fmla="*/ 139 h 176"/>
                  <a:gd name="T8" fmla="*/ 4 w 107"/>
                  <a:gd name="T9" fmla="*/ 116 h 176"/>
                  <a:gd name="T10" fmla="*/ 0 w 107"/>
                  <a:gd name="T11" fmla="*/ 90 h 176"/>
                  <a:gd name="T12" fmla="*/ 5 w 107"/>
                  <a:gd name="T13" fmla="*/ 56 h 176"/>
                  <a:gd name="T14" fmla="*/ 22 w 107"/>
                  <a:gd name="T15" fmla="*/ 28 h 176"/>
                  <a:gd name="T16" fmla="*/ 46 w 107"/>
                  <a:gd name="T17" fmla="*/ 8 h 176"/>
                  <a:gd name="T18" fmla="*/ 76 w 107"/>
                  <a:gd name="T19" fmla="*/ 0 h 176"/>
                  <a:gd name="T20" fmla="*/ 107 w 107"/>
                  <a:gd name="T21" fmla="*/ 5 h 176"/>
                  <a:gd name="T22" fmla="*/ 77 w 107"/>
                  <a:gd name="T23" fmla="*/ 13 h 176"/>
                  <a:gd name="T24" fmla="*/ 52 w 107"/>
                  <a:gd name="T25" fmla="*/ 33 h 176"/>
                  <a:gd name="T26" fmla="*/ 35 w 107"/>
                  <a:gd name="T27" fmla="*/ 63 h 176"/>
                  <a:gd name="T28" fmla="*/ 29 w 107"/>
                  <a:gd name="T29" fmla="*/ 98 h 176"/>
                  <a:gd name="T30" fmla="*/ 33 w 107"/>
                  <a:gd name="T31" fmla="*/ 125 h 176"/>
                  <a:gd name="T32" fmla="*/ 44 w 107"/>
                  <a:gd name="T33" fmla="*/ 148 h 176"/>
                  <a:gd name="T34" fmla="*/ 60 w 107"/>
                  <a:gd name="T35" fmla="*/ 165 h 176"/>
                  <a:gd name="T36" fmla="*/ 81 w 107"/>
                  <a:gd name="T3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76">
                    <a:moveTo>
                      <a:pt x="81" y="176"/>
                    </a:moveTo>
                    <a:cubicBezTo>
                      <a:pt x="51" y="166"/>
                      <a:pt x="51" y="166"/>
                      <a:pt x="51" y="166"/>
                    </a:cubicBezTo>
                    <a:cubicBezTo>
                      <a:pt x="44" y="164"/>
                      <a:pt x="37" y="160"/>
                      <a:pt x="31" y="156"/>
                    </a:cubicBezTo>
                    <a:cubicBezTo>
                      <a:pt x="25" y="151"/>
                      <a:pt x="19" y="145"/>
                      <a:pt x="15" y="139"/>
                    </a:cubicBezTo>
                    <a:cubicBezTo>
                      <a:pt x="10" y="132"/>
                      <a:pt x="6" y="125"/>
                      <a:pt x="4" y="116"/>
                    </a:cubicBezTo>
                    <a:cubicBezTo>
                      <a:pt x="1" y="108"/>
                      <a:pt x="0" y="99"/>
                      <a:pt x="0" y="90"/>
                    </a:cubicBezTo>
                    <a:cubicBezTo>
                      <a:pt x="0" y="78"/>
                      <a:pt x="2" y="67"/>
                      <a:pt x="5" y="56"/>
                    </a:cubicBezTo>
                    <a:cubicBezTo>
                      <a:pt x="9" y="46"/>
                      <a:pt x="15" y="36"/>
                      <a:pt x="22" y="28"/>
                    </a:cubicBezTo>
                    <a:cubicBezTo>
                      <a:pt x="29" y="20"/>
                      <a:pt x="37" y="13"/>
                      <a:pt x="46" y="8"/>
                    </a:cubicBezTo>
                    <a:cubicBezTo>
                      <a:pt x="55" y="3"/>
                      <a:pt x="65" y="1"/>
                      <a:pt x="76" y="0"/>
                    </a:cubicBezTo>
                    <a:cubicBezTo>
                      <a:pt x="107" y="5"/>
                      <a:pt x="107" y="5"/>
                      <a:pt x="107" y="5"/>
                    </a:cubicBezTo>
                    <a:cubicBezTo>
                      <a:pt x="97" y="5"/>
                      <a:pt x="86" y="8"/>
                      <a:pt x="77" y="13"/>
                    </a:cubicBezTo>
                    <a:cubicBezTo>
                      <a:pt x="67" y="18"/>
                      <a:pt x="59" y="25"/>
                      <a:pt x="52" y="33"/>
                    </a:cubicBezTo>
                    <a:cubicBezTo>
                      <a:pt x="45" y="42"/>
                      <a:pt x="39" y="52"/>
                      <a:pt x="35" y="63"/>
                    </a:cubicBezTo>
                    <a:cubicBezTo>
                      <a:pt x="31" y="73"/>
                      <a:pt x="29" y="85"/>
                      <a:pt x="29" y="98"/>
                    </a:cubicBezTo>
                    <a:cubicBezTo>
                      <a:pt x="29" y="107"/>
                      <a:pt x="30" y="116"/>
                      <a:pt x="33" y="125"/>
                    </a:cubicBezTo>
                    <a:cubicBezTo>
                      <a:pt x="36" y="133"/>
                      <a:pt x="39" y="141"/>
                      <a:pt x="44" y="148"/>
                    </a:cubicBezTo>
                    <a:cubicBezTo>
                      <a:pt x="49" y="154"/>
                      <a:pt x="54" y="160"/>
                      <a:pt x="60" y="165"/>
                    </a:cubicBezTo>
                    <a:cubicBezTo>
                      <a:pt x="67" y="170"/>
                      <a:pt x="74" y="173"/>
                      <a:pt x="81" y="17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2736" y="1216"/>
                <a:ext cx="361" cy="411"/>
              </a:xfrm>
              <a:custGeom>
                <a:avLst/>
                <a:gdLst>
                  <a:gd name="T0" fmla="*/ 78 w 153"/>
                  <a:gd name="T1" fmla="*/ 0 h 174"/>
                  <a:gd name="T2" fmla="*/ 108 w 153"/>
                  <a:gd name="T3" fmla="*/ 6 h 174"/>
                  <a:gd name="T4" fmla="*/ 132 w 153"/>
                  <a:gd name="T5" fmla="*/ 24 h 174"/>
                  <a:gd name="T6" fmla="*/ 148 w 153"/>
                  <a:gd name="T7" fmla="*/ 50 h 174"/>
                  <a:gd name="T8" fmla="*/ 153 w 153"/>
                  <a:gd name="T9" fmla="*/ 83 h 174"/>
                  <a:gd name="T10" fmla="*/ 147 w 153"/>
                  <a:gd name="T11" fmla="*/ 117 h 174"/>
                  <a:gd name="T12" fmla="*/ 131 w 153"/>
                  <a:gd name="T13" fmla="*/ 145 h 174"/>
                  <a:gd name="T14" fmla="*/ 107 w 153"/>
                  <a:gd name="T15" fmla="*/ 165 h 174"/>
                  <a:gd name="T16" fmla="*/ 78 w 153"/>
                  <a:gd name="T17" fmla="*/ 174 h 174"/>
                  <a:gd name="T18" fmla="*/ 48 w 153"/>
                  <a:gd name="T19" fmla="*/ 169 h 174"/>
                  <a:gd name="T20" fmla="*/ 23 w 153"/>
                  <a:gd name="T21" fmla="*/ 153 h 174"/>
                  <a:gd name="T22" fmla="*/ 6 w 153"/>
                  <a:gd name="T23" fmla="*/ 126 h 174"/>
                  <a:gd name="T24" fmla="*/ 0 w 153"/>
                  <a:gd name="T25" fmla="*/ 93 h 174"/>
                  <a:gd name="T26" fmla="*/ 6 w 153"/>
                  <a:gd name="T27" fmla="*/ 58 h 174"/>
                  <a:gd name="T28" fmla="*/ 23 w 153"/>
                  <a:gd name="T29" fmla="*/ 28 h 174"/>
                  <a:gd name="T30" fmla="*/ 48 w 153"/>
                  <a:gd name="T31" fmla="*/ 8 h 174"/>
                  <a:gd name="T32" fmla="*/ 78 w 153"/>
                  <a:gd name="T3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74">
                    <a:moveTo>
                      <a:pt x="78" y="0"/>
                    </a:moveTo>
                    <a:cubicBezTo>
                      <a:pt x="89" y="0"/>
                      <a:pt x="99" y="2"/>
                      <a:pt x="108" y="6"/>
                    </a:cubicBezTo>
                    <a:cubicBezTo>
                      <a:pt x="117" y="10"/>
                      <a:pt x="125" y="16"/>
                      <a:pt x="132" y="24"/>
                    </a:cubicBezTo>
                    <a:cubicBezTo>
                      <a:pt x="139" y="31"/>
                      <a:pt x="144" y="40"/>
                      <a:pt x="148" y="50"/>
                    </a:cubicBezTo>
                    <a:cubicBezTo>
                      <a:pt x="151" y="60"/>
                      <a:pt x="153" y="72"/>
                      <a:pt x="153" y="83"/>
                    </a:cubicBezTo>
                    <a:cubicBezTo>
                      <a:pt x="153" y="95"/>
                      <a:pt x="151" y="106"/>
                      <a:pt x="147" y="117"/>
                    </a:cubicBezTo>
                    <a:cubicBezTo>
                      <a:pt x="143" y="127"/>
                      <a:pt x="137" y="137"/>
                      <a:pt x="131" y="145"/>
                    </a:cubicBezTo>
                    <a:cubicBezTo>
                      <a:pt x="124" y="153"/>
                      <a:pt x="116" y="160"/>
                      <a:pt x="107" y="165"/>
                    </a:cubicBezTo>
                    <a:cubicBezTo>
                      <a:pt x="98" y="170"/>
                      <a:pt x="88" y="173"/>
                      <a:pt x="78" y="174"/>
                    </a:cubicBezTo>
                    <a:cubicBezTo>
                      <a:pt x="67" y="174"/>
                      <a:pt x="57" y="173"/>
                      <a:pt x="48" y="169"/>
                    </a:cubicBezTo>
                    <a:cubicBezTo>
                      <a:pt x="39" y="166"/>
                      <a:pt x="30" y="160"/>
                      <a:pt x="23" y="153"/>
                    </a:cubicBezTo>
                    <a:cubicBezTo>
                      <a:pt x="16" y="145"/>
                      <a:pt x="10" y="137"/>
                      <a:pt x="6" y="126"/>
                    </a:cubicBezTo>
                    <a:cubicBezTo>
                      <a:pt x="2" y="116"/>
                      <a:pt x="0" y="105"/>
                      <a:pt x="0" y="93"/>
                    </a:cubicBezTo>
                    <a:cubicBezTo>
                      <a:pt x="0" y="80"/>
                      <a:pt x="2" y="68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8" y="13"/>
                      <a:pt x="48" y="8"/>
                    </a:cubicBezTo>
                    <a:cubicBezTo>
                      <a:pt x="57" y="3"/>
                      <a:pt x="68" y="0"/>
                      <a:pt x="7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0" name="Group 5"/>
            <p:cNvGrpSpPr>
              <a:grpSpLocks noChangeAspect="1"/>
            </p:cNvGrpSpPr>
            <p:nvPr/>
          </p:nvGrpSpPr>
          <p:grpSpPr bwMode="auto">
            <a:xfrm>
              <a:off x="5408994" y="3083989"/>
              <a:ext cx="395748" cy="956060"/>
              <a:chOff x="2483" y="1202"/>
              <a:chExt cx="796" cy="192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11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483" y="1202"/>
                <a:ext cx="794" cy="1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6"/>
              <p:cNvSpPr/>
              <p:nvPr/>
            </p:nvSpPr>
            <p:spPr bwMode="auto">
              <a:xfrm>
                <a:off x="2866" y="2398"/>
                <a:ext cx="97" cy="666"/>
              </a:xfrm>
              <a:custGeom>
                <a:avLst/>
                <a:gdLst>
                  <a:gd name="T0" fmla="*/ 38 w 41"/>
                  <a:gd name="T1" fmla="*/ 279 h 282"/>
                  <a:gd name="T2" fmla="*/ 37 w 41"/>
                  <a:gd name="T3" fmla="*/ 276 h 282"/>
                  <a:gd name="T4" fmla="*/ 35 w 41"/>
                  <a:gd name="T5" fmla="*/ 273 h 282"/>
                  <a:gd name="T6" fmla="*/ 34 w 41"/>
                  <a:gd name="T7" fmla="*/ 270 h 282"/>
                  <a:gd name="T8" fmla="*/ 35 w 41"/>
                  <a:gd name="T9" fmla="*/ 37 h 282"/>
                  <a:gd name="T10" fmla="*/ 35 w 41"/>
                  <a:gd name="T11" fmla="*/ 31 h 282"/>
                  <a:gd name="T12" fmla="*/ 34 w 41"/>
                  <a:gd name="T13" fmla="*/ 25 h 282"/>
                  <a:gd name="T14" fmla="*/ 32 w 41"/>
                  <a:gd name="T15" fmla="*/ 21 h 282"/>
                  <a:gd name="T16" fmla="*/ 29 w 41"/>
                  <a:gd name="T17" fmla="*/ 19 h 282"/>
                  <a:gd name="T18" fmla="*/ 0 w 41"/>
                  <a:gd name="T19" fmla="*/ 0 h 282"/>
                  <a:gd name="T20" fmla="*/ 2 w 41"/>
                  <a:gd name="T21" fmla="*/ 3 h 282"/>
                  <a:gd name="T22" fmla="*/ 4 w 41"/>
                  <a:gd name="T23" fmla="*/ 7 h 282"/>
                  <a:gd name="T24" fmla="*/ 6 w 41"/>
                  <a:gd name="T25" fmla="*/ 12 h 282"/>
                  <a:gd name="T26" fmla="*/ 6 w 41"/>
                  <a:gd name="T27" fmla="*/ 18 h 282"/>
                  <a:gd name="T28" fmla="*/ 6 w 41"/>
                  <a:gd name="T29" fmla="*/ 245 h 282"/>
                  <a:gd name="T30" fmla="*/ 7 w 41"/>
                  <a:gd name="T31" fmla="*/ 249 h 282"/>
                  <a:gd name="T32" fmla="*/ 8 w 41"/>
                  <a:gd name="T33" fmla="*/ 252 h 282"/>
                  <a:gd name="T34" fmla="*/ 10 w 41"/>
                  <a:gd name="T35" fmla="*/ 255 h 282"/>
                  <a:gd name="T36" fmla="*/ 12 w 41"/>
                  <a:gd name="T37" fmla="*/ 257 h 282"/>
                  <a:gd name="T38" fmla="*/ 41 w 41"/>
                  <a:gd name="T39" fmla="*/ 282 h 282"/>
                  <a:gd name="T40" fmla="*/ 38 w 41"/>
                  <a:gd name="T41" fmla="*/ 27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82">
                    <a:moveTo>
                      <a:pt x="38" y="279"/>
                    </a:moveTo>
                    <a:cubicBezTo>
                      <a:pt x="38" y="278"/>
                      <a:pt x="37" y="277"/>
                      <a:pt x="37" y="276"/>
                    </a:cubicBezTo>
                    <a:cubicBezTo>
                      <a:pt x="36" y="275"/>
                      <a:pt x="36" y="274"/>
                      <a:pt x="35" y="273"/>
                    </a:cubicBezTo>
                    <a:cubicBezTo>
                      <a:pt x="35" y="272"/>
                      <a:pt x="35" y="271"/>
                      <a:pt x="34" y="27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3"/>
                      <a:pt x="35" y="31"/>
                    </a:cubicBezTo>
                    <a:cubicBezTo>
                      <a:pt x="35" y="29"/>
                      <a:pt x="34" y="27"/>
                      <a:pt x="34" y="25"/>
                    </a:cubicBezTo>
                    <a:cubicBezTo>
                      <a:pt x="33" y="24"/>
                      <a:pt x="32" y="22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4"/>
                      <a:pt x="4" y="5"/>
                      <a:pt x="4" y="7"/>
                    </a:cubicBezTo>
                    <a:cubicBezTo>
                      <a:pt x="5" y="8"/>
                      <a:pt x="5" y="10"/>
                      <a:pt x="6" y="12"/>
                    </a:cubicBezTo>
                    <a:cubicBezTo>
                      <a:pt x="6" y="14"/>
                      <a:pt x="6" y="16"/>
                      <a:pt x="6" y="18"/>
                    </a:cubicBezTo>
                    <a:cubicBezTo>
                      <a:pt x="6" y="245"/>
                      <a:pt x="6" y="245"/>
                      <a:pt x="6" y="245"/>
                    </a:cubicBezTo>
                    <a:cubicBezTo>
                      <a:pt x="6" y="246"/>
                      <a:pt x="6" y="247"/>
                      <a:pt x="7" y="249"/>
                    </a:cubicBezTo>
                    <a:cubicBezTo>
                      <a:pt x="7" y="250"/>
                      <a:pt x="8" y="251"/>
                      <a:pt x="8" y="252"/>
                    </a:cubicBezTo>
                    <a:cubicBezTo>
                      <a:pt x="9" y="253"/>
                      <a:pt x="9" y="254"/>
                      <a:pt x="10" y="255"/>
                    </a:cubicBezTo>
                    <a:cubicBezTo>
                      <a:pt x="11" y="255"/>
                      <a:pt x="11" y="256"/>
                      <a:pt x="12" y="257"/>
                    </a:cubicBezTo>
                    <a:cubicBezTo>
                      <a:pt x="41" y="282"/>
                      <a:pt x="41" y="282"/>
                      <a:pt x="41" y="282"/>
                    </a:cubicBezTo>
                    <a:cubicBezTo>
                      <a:pt x="40" y="281"/>
                      <a:pt x="39" y="280"/>
                      <a:pt x="38" y="27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3076" y="1833"/>
                <a:ext cx="99" cy="579"/>
              </a:xfrm>
              <a:custGeom>
                <a:avLst/>
                <a:gdLst>
                  <a:gd name="T0" fmla="*/ 41 w 42"/>
                  <a:gd name="T1" fmla="*/ 245 h 245"/>
                  <a:gd name="T2" fmla="*/ 40 w 42"/>
                  <a:gd name="T3" fmla="*/ 244 h 245"/>
                  <a:gd name="T4" fmla="*/ 40 w 42"/>
                  <a:gd name="T5" fmla="*/ 244 h 245"/>
                  <a:gd name="T6" fmla="*/ 39 w 42"/>
                  <a:gd name="T7" fmla="*/ 243 h 245"/>
                  <a:gd name="T8" fmla="*/ 37 w 42"/>
                  <a:gd name="T9" fmla="*/ 241 h 245"/>
                  <a:gd name="T10" fmla="*/ 36 w 42"/>
                  <a:gd name="T11" fmla="*/ 239 h 245"/>
                  <a:gd name="T12" fmla="*/ 35 w 42"/>
                  <a:gd name="T13" fmla="*/ 236 h 245"/>
                  <a:gd name="T14" fmla="*/ 35 w 42"/>
                  <a:gd name="T15" fmla="*/ 233 h 245"/>
                  <a:gd name="T16" fmla="*/ 39 w 42"/>
                  <a:gd name="T17" fmla="*/ 27 h 245"/>
                  <a:gd name="T18" fmla="*/ 38 w 42"/>
                  <a:gd name="T19" fmla="*/ 21 h 245"/>
                  <a:gd name="T20" fmla="*/ 37 w 42"/>
                  <a:gd name="T21" fmla="*/ 17 h 245"/>
                  <a:gd name="T22" fmla="*/ 35 w 42"/>
                  <a:gd name="T23" fmla="*/ 14 h 245"/>
                  <a:gd name="T24" fmla="*/ 32 w 42"/>
                  <a:gd name="T25" fmla="*/ 12 h 245"/>
                  <a:gd name="T26" fmla="*/ 0 w 42"/>
                  <a:gd name="T27" fmla="*/ 0 h 245"/>
                  <a:gd name="T28" fmla="*/ 2 w 42"/>
                  <a:gd name="T29" fmla="*/ 2 h 245"/>
                  <a:gd name="T30" fmla="*/ 4 w 42"/>
                  <a:gd name="T31" fmla="*/ 5 h 245"/>
                  <a:gd name="T32" fmla="*/ 6 w 42"/>
                  <a:gd name="T33" fmla="*/ 9 h 245"/>
                  <a:gd name="T34" fmla="*/ 7 w 42"/>
                  <a:gd name="T35" fmla="*/ 15 h 245"/>
                  <a:gd name="T36" fmla="*/ 4 w 42"/>
                  <a:gd name="T37" fmla="*/ 215 h 245"/>
                  <a:gd name="T38" fmla="*/ 4 w 42"/>
                  <a:gd name="T39" fmla="*/ 218 h 245"/>
                  <a:gd name="T40" fmla="*/ 5 w 42"/>
                  <a:gd name="T41" fmla="*/ 221 h 245"/>
                  <a:gd name="T42" fmla="*/ 6 w 42"/>
                  <a:gd name="T43" fmla="*/ 223 h 245"/>
                  <a:gd name="T44" fmla="*/ 8 w 42"/>
                  <a:gd name="T45" fmla="*/ 226 h 245"/>
                  <a:gd name="T46" fmla="*/ 9 w 42"/>
                  <a:gd name="T47" fmla="*/ 226 h 245"/>
                  <a:gd name="T48" fmla="*/ 9 w 42"/>
                  <a:gd name="T49" fmla="*/ 227 h 245"/>
                  <a:gd name="T50" fmla="*/ 10 w 42"/>
                  <a:gd name="T51" fmla="*/ 227 h 245"/>
                  <a:gd name="T52" fmla="*/ 10 w 42"/>
                  <a:gd name="T53" fmla="*/ 227 h 245"/>
                  <a:gd name="T54" fmla="*/ 42 w 42"/>
                  <a:gd name="T55" fmla="*/ 245 h 245"/>
                  <a:gd name="T56" fmla="*/ 41 w 42"/>
                  <a:gd name="T57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245">
                    <a:moveTo>
                      <a:pt x="41" y="245"/>
                    </a:moveTo>
                    <a:cubicBezTo>
                      <a:pt x="41" y="245"/>
                      <a:pt x="41" y="244"/>
                      <a:pt x="40" y="244"/>
                    </a:cubicBezTo>
                    <a:cubicBezTo>
                      <a:pt x="40" y="244"/>
                      <a:pt x="40" y="244"/>
                      <a:pt x="40" y="244"/>
                    </a:cubicBezTo>
                    <a:cubicBezTo>
                      <a:pt x="40" y="244"/>
                      <a:pt x="40" y="244"/>
                      <a:pt x="39" y="243"/>
                    </a:cubicBezTo>
                    <a:cubicBezTo>
                      <a:pt x="39" y="243"/>
                      <a:pt x="38" y="242"/>
                      <a:pt x="37" y="241"/>
                    </a:cubicBezTo>
                    <a:cubicBezTo>
                      <a:pt x="37" y="240"/>
                      <a:pt x="36" y="239"/>
                      <a:pt x="36" y="239"/>
                    </a:cubicBezTo>
                    <a:cubicBezTo>
                      <a:pt x="36" y="238"/>
                      <a:pt x="36" y="237"/>
                      <a:pt x="35" y="236"/>
                    </a:cubicBezTo>
                    <a:cubicBezTo>
                      <a:pt x="35" y="235"/>
                      <a:pt x="35" y="234"/>
                      <a:pt x="35" y="2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9" y="23"/>
                      <a:pt x="38" y="21"/>
                    </a:cubicBezTo>
                    <a:cubicBezTo>
                      <a:pt x="38" y="20"/>
                      <a:pt x="37" y="18"/>
                      <a:pt x="37" y="17"/>
                    </a:cubicBezTo>
                    <a:cubicBezTo>
                      <a:pt x="36" y="16"/>
                      <a:pt x="35" y="15"/>
                      <a:pt x="35" y="14"/>
                    </a:cubicBezTo>
                    <a:cubicBezTo>
                      <a:pt x="34" y="13"/>
                      <a:pt x="33" y="12"/>
                      <a:pt x="32" y="12"/>
                    </a:cubicBezTo>
                    <a:cubicBezTo>
                      <a:pt x="21" y="8"/>
                      <a:pt x="11" y="4"/>
                      <a:pt x="0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5" y="8"/>
                      <a:pt x="6" y="9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4" y="216"/>
                      <a:pt x="4" y="217"/>
                      <a:pt x="4" y="218"/>
                    </a:cubicBezTo>
                    <a:cubicBezTo>
                      <a:pt x="4" y="219"/>
                      <a:pt x="5" y="220"/>
                      <a:pt x="5" y="221"/>
                    </a:cubicBezTo>
                    <a:cubicBezTo>
                      <a:pt x="5" y="222"/>
                      <a:pt x="6" y="223"/>
                      <a:pt x="6" y="223"/>
                    </a:cubicBezTo>
                    <a:cubicBezTo>
                      <a:pt x="7" y="224"/>
                      <a:pt x="7" y="225"/>
                      <a:pt x="8" y="226"/>
                    </a:cubicBezTo>
                    <a:cubicBezTo>
                      <a:pt x="8" y="226"/>
                      <a:pt x="8" y="226"/>
                      <a:pt x="9" y="226"/>
                    </a:cubicBezTo>
                    <a:cubicBezTo>
                      <a:pt x="9" y="226"/>
                      <a:pt x="9" y="226"/>
                      <a:pt x="9" y="227"/>
                    </a:cubicBezTo>
                    <a:cubicBezTo>
                      <a:pt x="9" y="227"/>
                      <a:pt x="10" y="227"/>
                      <a:pt x="10" y="227"/>
                    </a:cubicBezTo>
                    <a:cubicBezTo>
                      <a:pt x="10" y="227"/>
                      <a:pt x="10" y="227"/>
                      <a:pt x="10" y="227"/>
                    </a:cubicBezTo>
                    <a:cubicBezTo>
                      <a:pt x="21" y="233"/>
                      <a:pt x="31" y="239"/>
                      <a:pt x="42" y="245"/>
                    </a:cubicBezTo>
                    <a:cubicBezTo>
                      <a:pt x="41" y="245"/>
                      <a:pt x="41" y="245"/>
                      <a:pt x="41" y="24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2634" y="1880"/>
                <a:ext cx="109" cy="1231"/>
              </a:xfrm>
              <a:custGeom>
                <a:avLst/>
                <a:gdLst>
                  <a:gd name="T0" fmla="*/ 43 w 46"/>
                  <a:gd name="T1" fmla="*/ 518 h 521"/>
                  <a:gd name="T2" fmla="*/ 41 w 46"/>
                  <a:gd name="T3" fmla="*/ 515 h 521"/>
                  <a:gd name="T4" fmla="*/ 40 w 46"/>
                  <a:gd name="T5" fmla="*/ 511 h 521"/>
                  <a:gd name="T6" fmla="*/ 40 w 46"/>
                  <a:gd name="T7" fmla="*/ 507 h 521"/>
                  <a:gd name="T8" fmla="*/ 40 w 46"/>
                  <a:gd name="T9" fmla="*/ 505 h 521"/>
                  <a:gd name="T10" fmla="*/ 40 w 46"/>
                  <a:gd name="T11" fmla="*/ 504 h 521"/>
                  <a:gd name="T12" fmla="*/ 40 w 46"/>
                  <a:gd name="T13" fmla="*/ 503 h 521"/>
                  <a:gd name="T14" fmla="*/ 40 w 46"/>
                  <a:gd name="T15" fmla="*/ 501 h 521"/>
                  <a:gd name="T16" fmla="*/ 36 w 46"/>
                  <a:gd name="T17" fmla="*/ 34 h 521"/>
                  <a:gd name="T18" fmla="*/ 36 w 46"/>
                  <a:gd name="T19" fmla="*/ 27 h 521"/>
                  <a:gd name="T20" fmla="*/ 34 w 46"/>
                  <a:gd name="T21" fmla="*/ 20 h 521"/>
                  <a:gd name="T22" fmla="*/ 31 w 46"/>
                  <a:gd name="T23" fmla="*/ 16 h 521"/>
                  <a:gd name="T24" fmla="*/ 28 w 46"/>
                  <a:gd name="T25" fmla="*/ 13 h 521"/>
                  <a:gd name="T26" fmla="*/ 0 w 46"/>
                  <a:gd name="T27" fmla="*/ 0 h 521"/>
                  <a:gd name="T28" fmla="*/ 3 w 46"/>
                  <a:gd name="T29" fmla="*/ 2 h 521"/>
                  <a:gd name="T30" fmla="*/ 6 w 46"/>
                  <a:gd name="T31" fmla="*/ 7 h 521"/>
                  <a:gd name="T32" fmla="*/ 7 w 46"/>
                  <a:gd name="T33" fmla="*/ 13 h 521"/>
                  <a:gd name="T34" fmla="*/ 8 w 46"/>
                  <a:gd name="T35" fmla="*/ 20 h 521"/>
                  <a:gd name="T36" fmla="*/ 14 w 46"/>
                  <a:gd name="T37" fmla="*/ 476 h 521"/>
                  <a:gd name="T38" fmla="*/ 14 w 46"/>
                  <a:gd name="T39" fmla="*/ 477 h 521"/>
                  <a:gd name="T40" fmla="*/ 13 w 46"/>
                  <a:gd name="T41" fmla="*/ 478 h 521"/>
                  <a:gd name="T42" fmla="*/ 13 w 46"/>
                  <a:gd name="T43" fmla="*/ 480 h 521"/>
                  <a:gd name="T44" fmla="*/ 13 w 46"/>
                  <a:gd name="T45" fmla="*/ 481 h 521"/>
                  <a:gd name="T46" fmla="*/ 14 w 46"/>
                  <a:gd name="T47" fmla="*/ 485 h 521"/>
                  <a:gd name="T48" fmla="*/ 15 w 46"/>
                  <a:gd name="T49" fmla="*/ 489 h 521"/>
                  <a:gd name="T50" fmla="*/ 17 w 46"/>
                  <a:gd name="T51" fmla="*/ 492 h 521"/>
                  <a:gd name="T52" fmla="*/ 19 w 46"/>
                  <a:gd name="T53" fmla="*/ 495 h 521"/>
                  <a:gd name="T54" fmla="*/ 46 w 46"/>
                  <a:gd name="T55" fmla="*/ 521 h 521"/>
                  <a:gd name="T56" fmla="*/ 43 w 46"/>
                  <a:gd name="T57" fmla="*/ 518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521">
                    <a:moveTo>
                      <a:pt x="43" y="518"/>
                    </a:moveTo>
                    <a:cubicBezTo>
                      <a:pt x="43" y="517"/>
                      <a:pt x="42" y="516"/>
                      <a:pt x="41" y="515"/>
                    </a:cubicBezTo>
                    <a:cubicBezTo>
                      <a:pt x="41" y="513"/>
                      <a:pt x="41" y="512"/>
                      <a:pt x="40" y="511"/>
                    </a:cubicBezTo>
                    <a:cubicBezTo>
                      <a:pt x="40" y="509"/>
                      <a:pt x="40" y="508"/>
                      <a:pt x="40" y="507"/>
                    </a:cubicBezTo>
                    <a:cubicBezTo>
                      <a:pt x="40" y="506"/>
                      <a:pt x="40" y="506"/>
                      <a:pt x="40" y="505"/>
                    </a:cubicBezTo>
                    <a:cubicBezTo>
                      <a:pt x="40" y="505"/>
                      <a:pt x="40" y="504"/>
                      <a:pt x="40" y="504"/>
                    </a:cubicBezTo>
                    <a:cubicBezTo>
                      <a:pt x="40" y="503"/>
                      <a:pt x="40" y="503"/>
                      <a:pt x="40" y="503"/>
                    </a:cubicBezTo>
                    <a:cubicBezTo>
                      <a:pt x="40" y="502"/>
                      <a:pt x="40" y="502"/>
                      <a:pt x="40" y="50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1"/>
                      <a:pt x="36" y="29"/>
                      <a:pt x="36" y="27"/>
                    </a:cubicBezTo>
                    <a:cubicBezTo>
                      <a:pt x="35" y="24"/>
                      <a:pt x="35" y="22"/>
                      <a:pt x="34" y="20"/>
                    </a:cubicBezTo>
                    <a:cubicBezTo>
                      <a:pt x="33" y="19"/>
                      <a:pt x="32" y="17"/>
                      <a:pt x="31" y="16"/>
                    </a:cubicBezTo>
                    <a:cubicBezTo>
                      <a:pt x="30" y="14"/>
                      <a:pt x="29" y="13"/>
                      <a:pt x="28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4" y="4"/>
                      <a:pt x="5" y="5"/>
                      <a:pt x="6" y="7"/>
                    </a:cubicBezTo>
                    <a:cubicBezTo>
                      <a:pt x="6" y="9"/>
                      <a:pt x="7" y="11"/>
                      <a:pt x="7" y="13"/>
                    </a:cubicBezTo>
                    <a:cubicBezTo>
                      <a:pt x="8" y="15"/>
                      <a:pt x="8" y="18"/>
                      <a:pt x="8" y="20"/>
                    </a:cubicBezTo>
                    <a:cubicBezTo>
                      <a:pt x="14" y="476"/>
                      <a:pt x="14" y="476"/>
                      <a:pt x="14" y="476"/>
                    </a:cubicBezTo>
                    <a:cubicBezTo>
                      <a:pt x="14" y="476"/>
                      <a:pt x="14" y="477"/>
                      <a:pt x="14" y="477"/>
                    </a:cubicBezTo>
                    <a:cubicBezTo>
                      <a:pt x="14" y="478"/>
                      <a:pt x="13" y="478"/>
                      <a:pt x="13" y="478"/>
                    </a:cubicBezTo>
                    <a:cubicBezTo>
                      <a:pt x="13" y="479"/>
                      <a:pt x="13" y="479"/>
                      <a:pt x="13" y="480"/>
                    </a:cubicBezTo>
                    <a:cubicBezTo>
                      <a:pt x="13" y="480"/>
                      <a:pt x="13" y="481"/>
                      <a:pt x="13" y="481"/>
                    </a:cubicBezTo>
                    <a:cubicBezTo>
                      <a:pt x="13" y="482"/>
                      <a:pt x="13" y="484"/>
                      <a:pt x="14" y="485"/>
                    </a:cubicBezTo>
                    <a:cubicBezTo>
                      <a:pt x="14" y="486"/>
                      <a:pt x="14" y="488"/>
                      <a:pt x="15" y="489"/>
                    </a:cubicBezTo>
                    <a:cubicBezTo>
                      <a:pt x="15" y="490"/>
                      <a:pt x="16" y="491"/>
                      <a:pt x="17" y="492"/>
                    </a:cubicBezTo>
                    <a:cubicBezTo>
                      <a:pt x="17" y="493"/>
                      <a:pt x="18" y="494"/>
                      <a:pt x="19" y="495"/>
                    </a:cubicBezTo>
                    <a:cubicBezTo>
                      <a:pt x="46" y="521"/>
                      <a:pt x="46" y="521"/>
                      <a:pt x="46" y="521"/>
                    </a:cubicBezTo>
                    <a:cubicBezTo>
                      <a:pt x="45" y="520"/>
                      <a:pt x="44" y="519"/>
                      <a:pt x="43" y="51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" name="Freeform 9"/>
              <p:cNvSpPr/>
              <p:nvPr/>
            </p:nvSpPr>
            <p:spPr bwMode="auto">
              <a:xfrm>
                <a:off x="2547" y="1639"/>
                <a:ext cx="732" cy="1486"/>
              </a:xfrm>
              <a:custGeom>
                <a:avLst/>
                <a:gdLst>
                  <a:gd name="T0" fmla="*/ 269 w 310"/>
                  <a:gd name="T1" fmla="*/ 5 h 629"/>
                  <a:gd name="T2" fmla="*/ 304 w 310"/>
                  <a:gd name="T3" fmla="*/ 45 h 629"/>
                  <a:gd name="T4" fmla="*/ 309 w 310"/>
                  <a:gd name="T5" fmla="*/ 95 h 629"/>
                  <a:gd name="T6" fmla="*/ 303 w 310"/>
                  <a:gd name="T7" fmla="*/ 311 h 629"/>
                  <a:gd name="T8" fmla="*/ 301 w 310"/>
                  <a:gd name="T9" fmla="*/ 317 h 629"/>
                  <a:gd name="T10" fmla="*/ 297 w 310"/>
                  <a:gd name="T11" fmla="*/ 322 h 629"/>
                  <a:gd name="T12" fmla="*/ 292 w 310"/>
                  <a:gd name="T13" fmla="*/ 325 h 629"/>
                  <a:gd name="T14" fmla="*/ 274 w 310"/>
                  <a:gd name="T15" fmla="*/ 328 h 629"/>
                  <a:gd name="T16" fmla="*/ 268 w 310"/>
                  <a:gd name="T17" fmla="*/ 328 h 629"/>
                  <a:gd name="T18" fmla="*/ 263 w 310"/>
                  <a:gd name="T19" fmla="*/ 325 h 629"/>
                  <a:gd name="T20" fmla="*/ 260 w 310"/>
                  <a:gd name="T21" fmla="*/ 321 h 629"/>
                  <a:gd name="T22" fmla="*/ 259 w 310"/>
                  <a:gd name="T23" fmla="*/ 315 h 629"/>
                  <a:gd name="T24" fmla="*/ 262 w 310"/>
                  <a:gd name="T25" fmla="*/ 103 h 629"/>
                  <a:gd name="T26" fmla="*/ 257 w 310"/>
                  <a:gd name="T27" fmla="*/ 95 h 629"/>
                  <a:gd name="T28" fmla="*/ 250 w 310"/>
                  <a:gd name="T29" fmla="*/ 96 h 629"/>
                  <a:gd name="T30" fmla="*/ 245 w 310"/>
                  <a:gd name="T31" fmla="*/ 108 h 629"/>
                  <a:gd name="T32" fmla="*/ 237 w 310"/>
                  <a:gd name="T33" fmla="*/ 575 h 629"/>
                  <a:gd name="T34" fmla="*/ 228 w 310"/>
                  <a:gd name="T35" fmla="*/ 592 h 629"/>
                  <a:gd name="T36" fmla="*/ 213 w 310"/>
                  <a:gd name="T37" fmla="*/ 602 h 629"/>
                  <a:gd name="T38" fmla="*/ 185 w 310"/>
                  <a:gd name="T39" fmla="*/ 607 h 629"/>
                  <a:gd name="T40" fmla="*/ 172 w 310"/>
                  <a:gd name="T41" fmla="*/ 598 h 629"/>
                  <a:gd name="T42" fmla="*/ 170 w 310"/>
                  <a:gd name="T43" fmla="*/ 358 h 629"/>
                  <a:gd name="T44" fmla="*/ 168 w 310"/>
                  <a:gd name="T45" fmla="*/ 344 h 629"/>
                  <a:gd name="T46" fmla="*/ 161 w 310"/>
                  <a:gd name="T47" fmla="*/ 339 h 629"/>
                  <a:gd name="T48" fmla="*/ 154 w 310"/>
                  <a:gd name="T49" fmla="*/ 346 h 629"/>
                  <a:gd name="T50" fmla="*/ 151 w 310"/>
                  <a:gd name="T51" fmla="*/ 361 h 629"/>
                  <a:gd name="T52" fmla="*/ 147 w 310"/>
                  <a:gd name="T53" fmla="*/ 604 h 629"/>
                  <a:gd name="T54" fmla="*/ 134 w 310"/>
                  <a:gd name="T55" fmla="*/ 619 h 629"/>
                  <a:gd name="T56" fmla="*/ 103 w 310"/>
                  <a:gd name="T57" fmla="*/ 628 h 629"/>
                  <a:gd name="T58" fmla="*/ 85 w 310"/>
                  <a:gd name="T59" fmla="*/ 625 h 629"/>
                  <a:gd name="T60" fmla="*/ 77 w 310"/>
                  <a:gd name="T61" fmla="*/ 609 h 629"/>
                  <a:gd name="T62" fmla="*/ 77 w 310"/>
                  <a:gd name="T63" fmla="*/ 606 h 629"/>
                  <a:gd name="T64" fmla="*/ 77 w 310"/>
                  <a:gd name="T65" fmla="*/ 603 h 629"/>
                  <a:gd name="T66" fmla="*/ 72 w 310"/>
                  <a:gd name="T67" fmla="*/ 127 h 629"/>
                  <a:gd name="T68" fmla="*/ 67 w 310"/>
                  <a:gd name="T69" fmla="*/ 116 h 629"/>
                  <a:gd name="T70" fmla="*/ 59 w 310"/>
                  <a:gd name="T71" fmla="*/ 116 h 629"/>
                  <a:gd name="T72" fmla="*/ 53 w 310"/>
                  <a:gd name="T73" fmla="*/ 127 h 629"/>
                  <a:gd name="T74" fmla="*/ 55 w 310"/>
                  <a:gd name="T75" fmla="*/ 349 h 629"/>
                  <a:gd name="T76" fmla="*/ 54 w 310"/>
                  <a:gd name="T77" fmla="*/ 355 h 629"/>
                  <a:gd name="T78" fmla="*/ 50 w 310"/>
                  <a:gd name="T79" fmla="*/ 362 h 629"/>
                  <a:gd name="T80" fmla="*/ 45 w 310"/>
                  <a:gd name="T81" fmla="*/ 366 h 629"/>
                  <a:gd name="T82" fmla="*/ 39 w 310"/>
                  <a:gd name="T83" fmla="*/ 368 h 629"/>
                  <a:gd name="T84" fmla="*/ 18 w 310"/>
                  <a:gd name="T85" fmla="*/ 372 h 629"/>
                  <a:gd name="T86" fmla="*/ 12 w 310"/>
                  <a:gd name="T87" fmla="*/ 370 h 629"/>
                  <a:gd name="T88" fmla="*/ 7 w 310"/>
                  <a:gd name="T89" fmla="*/ 366 h 629"/>
                  <a:gd name="T90" fmla="*/ 5 w 310"/>
                  <a:gd name="T91" fmla="*/ 360 h 629"/>
                  <a:gd name="T92" fmla="*/ 0 w 310"/>
                  <a:gd name="T93" fmla="*/ 129 h 629"/>
                  <a:gd name="T94" fmla="*/ 5 w 310"/>
                  <a:gd name="T95" fmla="*/ 75 h 629"/>
                  <a:gd name="T96" fmla="*/ 43 w 310"/>
                  <a:gd name="T97" fmla="*/ 25 h 629"/>
                  <a:gd name="T98" fmla="*/ 243 w 310"/>
                  <a:gd name="T99" fmla="*/ 1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0" h="629">
                    <a:moveTo>
                      <a:pt x="243" y="1"/>
                    </a:moveTo>
                    <a:cubicBezTo>
                      <a:pt x="252" y="0"/>
                      <a:pt x="260" y="2"/>
                      <a:pt x="269" y="5"/>
                    </a:cubicBezTo>
                    <a:cubicBezTo>
                      <a:pt x="277" y="9"/>
                      <a:pt x="284" y="14"/>
                      <a:pt x="290" y="21"/>
                    </a:cubicBezTo>
                    <a:cubicBezTo>
                      <a:pt x="296" y="27"/>
                      <a:pt x="301" y="35"/>
                      <a:pt x="304" y="45"/>
                    </a:cubicBezTo>
                    <a:cubicBezTo>
                      <a:pt x="308" y="54"/>
                      <a:pt x="310" y="64"/>
                      <a:pt x="309" y="75"/>
                    </a:cubicBezTo>
                    <a:cubicBezTo>
                      <a:pt x="309" y="95"/>
                      <a:pt x="309" y="95"/>
                      <a:pt x="309" y="95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9"/>
                      <a:pt x="303" y="310"/>
                      <a:pt x="303" y="311"/>
                    </a:cubicBezTo>
                    <a:cubicBezTo>
                      <a:pt x="303" y="312"/>
                      <a:pt x="303" y="313"/>
                      <a:pt x="302" y="314"/>
                    </a:cubicBezTo>
                    <a:cubicBezTo>
                      <a:pt x="302" y="315"/>
                      <a:pt x="302" y="316"/>
                      <a:pt x="301" y="317"/>
                    </a:cubicBezTo>
                    <a:cubicBezTo>
                      <a:pt x="300" y="318"/>
                      <a:pt x="300" y="319"/>
                      <a:pt x="299" y="320"/>
                    </a:cubicBezTo>
                    <a:cubicBezTo>
                      <a:pt x="298" y="320"/>
                      <a:pt x="298" y="321"/>
                      <a:pt x="297" y="322"/>
                    </a:cubicBezTo>
                    <a:cubicBezTo>
                      <a:pt x="296" y="323"/>
                      <a:pt x="295" y="323"/>
                      <a:pt x="294" y="324"/>
                    </a:cubicBezTo>
                    <a:cubicBezTo>
                      <a:pt x="293" y="324"/>
                      <a:pt x="293" y="325"/>
                      <a:pt x="292" y="325"/>
                    </a:cubicBezTo>
                    <a:cubicBezTo>
                      <a:pt x="291" y="325"/>
                      <a:pt x="290" y="326"/>
                      <a:pt x="289" y="326"/>
                    </a:cubicBezTo>
                    <a:cubicBezTo>
                      <a:pt x="274" y="328"/>
                      <a:pt x="274" y="328"/>
                      <a:pt x="274" y="328"/>
                    </a:cubicBezTo>
                    <a:cubicBezTo>
                      <a:pt x="273" y="329"/>
                      <a:pt x="272" y="329"/>
                      <a:pt x="271" y="329"/>
                    </a:cubicBezTo>
                    <a:cubicBezTo>
                      <a:pt x="270" y="329"/>
                      <a:pt x="269" y="328"/>
                      <a:pt x="268" y="328"/>
                    </a:cubicBezTo>
                    <a:cubicBezTo>
                      <a:pt x="267" y="328"/>
                      <a:pt x="266" y="328"/>
                      <a:pt x="266" y="327"/>
                    </a:cubicBezTo>
                    <a:cubicBezTo>
                      <a:pt x="265" y="327"/>
                      <a:pt x="264" y="326"/>
                      <a:pt x="263" y="325"/>
                    </a:cubicBezTo>
                    <a:cubicBezTo>
                      <a:pt x="263" y="325"/>
                      <a:pt x="262" y="324"/>
                      <a:pt x="261" y="323"/>
                    </a:cubicBezTo>
                    <a:cubicBezTo>
                      <a:pt x="261" y="322"/>
                      <a:pt x="260" y="321"/>
                      <a:pt x="260" y="321"/>
                    </a:cubicBezTo>
                    <a:cubicBezTo>
                      <a:pt x="260" y="320"/>
                      <a:pt x="260" y="319"/>
                      <a:pt x="259" y="318"/>
                    </a:cubicBezTo>
                    <a:cubicBezTo>
                      <a:pt x="259" y="317"/>
                      <a:pt x="259" y="316"/>
                      <a:pt x="259" y="315"/>
                    </a:cubicBezTo>
                    <a:cubicBezTo>
                      <a:pt x="263" y="109"/>
                      <a:pt x="263" y="109"/>
                      <a:pt x="263" y="109"/>
                    </a:cubicBezTo>
                    <a:cubicBezTo>
                      <a:pt x="263" y="107"/>
                      <a:pt x="262" y="104"/>
                      <a:pt x="262" y="103"/>
                    </a:cubicBezTo>
                    <a:cubicBezTo>
                      <a:pt x="261" y="101"/>
                      <a:pt x="261" y="99"/>
                      <a:pt x="260" y="98"/>
                    </a:cubicBezTo>
                    <a:cubicBezTo>
                      <a:pt x="259" y="96"/>
                      <a:pt x="258" y="95"/>
                      <a:pt x="257" y="95"/>
                    </a:cubicBezTo>
                    <a:cubicBezTo>
                      <a:pt x="256" y="94"/>
                      <a:pt x="255" y="93"/>
                      <a:pt x="254" y="94"/>
                    </a:cubicBezTo>
                    <a:cubicBezTo>
                      <a:pt x="253" y="94"/>
                      <a:pt x="251" y="95"/>
                      <a:pt x="250" y="96"/>
                    </a:cubicBezTo>
                    <a:cubicBezTo>
                      <a:pt x="249" y="97"/>
                      <a:pt x="248" y="99"/>
                      <a:pt x="247" y="101"/>
                    </a:cubicBezTo>
                    <a:cubicBezTo>
                      <a:pt x="246" y="103"/>
                      <a:pt x="245" y="105"/>
                      <a:pt x="245" y="108"/>
                    </a:cubicBezTo>
                    <a:cubicBezTo>
                      <a:pt x="244" y="111"/>
                      <a:pt x="244" y="114"/>
                      <a:pt x="244" y="117"/>
                    </a:cubicBezTo>
                    <a:cubicBezTo>
                      <a:pt x="237" y="575"/>
                      <a:pt x="237" y="575"/>
                      <a:pt x="237" y="575"/>
                    </a:cubicBezTo>
                    <a:cubicBezTo>
                      <a:pt x="236" y="578"/>
                      <a:pt x="235" y="581"/>
                      <a:pt x="234" y="584"/>
                    </a:cubicBezTo>
                    <a:cubicBezTo>
                      <a:pt x="232" y="587"/>
                      <a:pt x="230" y="589"/>
                      <a:pt x="228" y="592"/>
                    </a:cubicBezTo>
                    <a:cubicBezTo>
                      <a:pt x="226" y="594"/>
                      <a:pt x="224" y="596"/>
                      <a:pt x="221" y="598"/>
                    </a:cubicBezTo>
                    <a:cubicBezTo>
                      <a:pt x="218" y="600"/>
                      <a:pt x="216" y="601"/>
                      <a:pt x="213" y="602"/>
                    </a:cubicBezTo>
                    <a:cubicBezTo>
                      <a:pt x="193" y="606"/>
                      <a:pt x="193" y="606"/>
                      <a:pt x="193" y="606"/>
                    </a:cubicBezTo>
                    <a:cubicBezTo>
                      <a:pt x="190" y="607"/>
                      <a:pt x="187" y="607"/>
                      <a:pt x="185" y="607"/>
                    </a:cubicBezTo>
                    <a:cubicBezTo>
                      <a:pt x="182" y="606"/>
                      <a:pt x="179" y="605"/>
                      <a:pt x="177" y="604"/>
                    </a:cubicBezTo>
                    <a:cubicBezTo>
                      <a:pt x="175" y="603"/>
                      <a:pt x="173" y="601"/>
                      <a:pt x="172" y="598"/>
                    </a:cubicBezTo>
                    <a:cubicBezTo>
                      <a:pt x="171" y="596"/>
                      <a:pt x="170" y="594"/>
                      <a:pt x="169" y="591"/>
                    </a:cubicBezTo>
                    <a:cubicBezTo>
                      <a:pt x="170" y="358"/>
                      <a:pt x="170" y="358"/>
                      <a:pt x="170" y="358"/>
                    </a:cubicBezTo>
                    <a:cubicBezTo>
                      <a:pt x="170" y="355"/>
                      <a:pt x="170" y="353"/>
                      <a:pt x="170" y="350"/>
                    </a:cubicBezTo>
                    <a:cubicBezTo>
                      <a:pt x="169" y="348"/>
                      <a:pt x="168" y="346"/>
                      <a:pt x="168" y="344"/>
                    </a:cubicBezTo>
                    <a:cubicBezTo>
                      <a:pt x="167" y="342"/>
                      <a:pt x="166" y="341"/>
                      <a:pt x="165" y="340"/>
                    </a:cubicBezTo>
                    <a:cubicBezTo>
                      <a:pt x="163" y="339"/>
                      <a:pt x="162" y="339"/>
                      <a:pt x="161" y="339"/>
                    </a:cubicBezTo>
                    <a:cubicBezTo>
                      <a:pt x="159" y="339"/>
                      <a:pt x="158" y="340"/>
                      <a:pt x="157" y="341"/>
                    </a:cubicBezTo>
                    <a:cubicBezTo>
                      <a:pt x="156" y="343"/>
                      <a:pt x="155" y="344"/>
                      <a:pt x="154" y="346"/>
                    </a:cubicBezTo>
                    <a:cubicBezTo>
                      <a:pt x="153" y="348"/>
                      <a:pt x="152" y="351"/>
                      <a:pt x="152" y="353"/>
                    </a:cubicBezTo>
                    <a:cubicBezTo>
                      <a:pt x="151" y="356"/>
                      <a:pt x="151" y="359"/>
                      <a:pt x="151" y="361"/>
                    </a:cubicBezTo>
                    <a:cubicBezTo>
                      <a:pt x="150" y="595"/>
                      <a:pt x="150" y="595"/>
                      <a:pt x="150" y="595"/>
                    </a:cubicBezTo>
                    <a:cubicBezTo>
                      <a:pt x="150" y="598"/>
                      <a:pt x="149" y="601"/>
                      <a:pt x="147" y="604"/>
                    </a:cubicBezTo>
                    <a:cubicBezTo>
                      <a:pt x="146" y="607"/>
                      <a:pt x="144" y="610"/>
                      <a:pt x="141" y="612"/>
                    </a:cubicBezTo>
                    <a:cubicBezTo>
                      <a:pt x="139" y="615"/>
                      <a:pt x="137" y="617"/>
                      <a:pt x="134" y="619"/>
                    </a:cubicBezTo>
                    <a:cubicBezTo>
                      <a:pt x="131" y="621"/>
                      <a:pt x="128" y="622"/>
                      <a:pt x="124" y="623"/>
                    </a:cubicBezTo>
                    <a:cubicBezTo>
                      <a:pt x="103" y="628"/>
                      <a:pt x="103" y="628"/>
                      <a:pt x="103" y="628"/>
                    </a:cubicBezTo>
                    <a:cubicBezTo>
                      <a:pt x="100" y="629"/>
                      <a:pt x="96" y="629"/>
                      <a:pt x="93" y="628"/>
                    </a:cubicBezTo>
                    <a:cubicBezTo>
                      <a:pt x="90" y="628"/>
                      <a:pt x="87" y="626"/>
                      <a:pt x="85" y="625"/>
                    </a:cubicBezTo>
                    <a:cubicBezTo>
                      <a:pt x="82" y="623"/>
                      <a:pt x="80" y="621"/>
                      <a:pt x="79" y="618"/>
                    </a:cubicBezTo>
                    <a:cubicBezTo>
                      <a:pt x="78" y="615"/>
                      <a:pt x="77" y="612"/>
                      <a:pt x="77" y="609"/>
                    </a:cubicBezTo>
                    <a:cubicBezTo>
                      <a:pt x="77" y="608"/>
                      <a:pt x="77" y="608"/>
                      <a:pt x="77" y="607"/>
                    </a:cubicBezTo>
                    <a:cubicBezTo>
                      <a:pt x="77" y="607"/>
                      <a:pt x="77" y="606"/>
                      <a:pt x="77" y="606"/>
                    </a:cubicBezTo>
                    <a:cubicBezTo>
                      <a:pt x="77" y="605"/>
                      <a:pt x="77" y="605"/>
                      <a:pt x="77" y="605"/>
                    </a:cubicBezTo>
                    <a:cubicBezTo>
                      <a:pt x="77" y="604"/>
                      <a:pt x="77" y="604"/>
                      <a:pt x="77" y="603"/>
                    </a:cubicBezTo>
                    <a:cubicBezTo>
                      <a:pt x="73" y="136"/>
                      <a:pt x="73" y="136"/>
                      <a:pt x="73" y="136"/>
                    </a:cubicBezTo>
                    <a:cubicBezTo>
                      <a:pt x="73" y="133"/>
                      <a:pt x="73" y="130"/>
                      <a:pt x="72" y="127"/>
                    </a:cubicBezTo>
                    <a:cubicBezTo>
                      <a:pt x="72" y="125"/>
                      <a:pt x="71" y="122"/>
                      <a:pt x="70" y="120"/>
                    </a:cubicBezTo>
                    <a:cubicBezTo>
                      <a:pt x="69" y="118"/>
                      <a:pt x="68" y="117"/>
                      <a:pt x="67" y="116"/>
                    </a:cubicBezTo>
                    <a:cubicBezTo>
                      <a:pt x="65" y="115"/>
                      <a:pt x="64" y="114"/>
                      <a:pt x="63" y="114"/>
                    </a:cubicBezTo>
                    <a:cubicBezTo>
                      <a:pt x="61" y="115"/>
                      <a:pt x="60" y="115"/>
                      <a:pt x="59" y="116"/>
                    </a:cubicBezTo>
                    <a:cubicBezTo>
                      <a:pt x="58" y="117"/>
                      <a:pt x="57" y="119"/>
                      <a:pt x="56" y="121"/>
                    </a:cubicBezTo>
                    <a:cubicBezTo>
                      <a:pt x="55" y="123"/>
                      <a:pt x="54" y="125"/>
                      <a:pt x="53" y="127"/>
                    </a:cubicBezTo>
                    <a:cubicBezTo>
                      <a:pt x="53" y="129"/>
                      <a:pt x="52" y="132"/>
                      <a:pt x="52" y="135"/>
                    </a:cubicBezTo>
                    <a:cubicBezTo>
                      <a:pt x="55" y="349"/>
                      <a:pt x="55" y="349"/>
                      <a:pt x="55" y="349"/>
                    </a:cubicBezTo>
                    <a:cubicBezTo>
                      <a:pt x="55" y="350"/>
                      <a:pt x="55" y="351"/>
                      <a:pt x="55" y="352"/>
                    </a:cubicBezTo>
                    <a:cubicBezTo>
                      <a:pt x="54" y="353"/>
                      <a:pt x="54" y="354"/>
                      <a:pt x="54" y="355"/>
                    </a:cubicBezTo>
                    <a:cubicBezTo>
                      <a:pt x="53" y="356"/>
                      <a:pt x="53" y="358"/>
                      <a:pt x="52" y="359"/>
                    </a:cubicBezTo>
                    <a:cubicBezTo>
                      <a:pt x="52" y="360"/>
                      <a:pt x="51" y="361"/>
                      <a:pt x="50" y="362"/>
                    </a:cubicBezTo>
                    <a:cubicBezTo>
                      <a:pt x="49" y="362"/>
                      <a:pt x="49" y="363"/>
                      <a:pt x="48" y="364"/>
                    </a:cubicBezTo>
                    <a:cubicBezTo>
                      <a:pt x="47" y="365"/>
                      <a:pt x="46" y="366"/>
                      <a:pt x="45" y="366"/>
                    </a:cubicBezTo>
                    <a:cubicBezTo>
                      <a:pt x="44" y="367"/>
                      <a:pt x="43" y="367"/>
                      <a:pt x="42" y="368"/>
                    </a:cubicBezTo>
                    <a:cubicBezTo>
                      <a:pt x="41" y="368"/>
                      <a:pt x="40" y="368"/>
                      <a:pt x="39" y="368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1"/>
                      <a:pt x="19" y="372"/>
                      <a:pt x="18" y="372"/>
                    </a:cubicBezTo>
                    <a:cubicBezTo>
                      <a:pt x="17" y="371"/>
                      <a:pt x="16" y="371"/>
                      <a:pt x="15" y="371"/>
                    </a:cubicBezTo>
                    <a:cubicBezTo>
                      <a:pt x="14" y="371"/>
                      <a:pt x="13" y="371"/>
                      <a:pt x="12" y="370"/>
                    </a:cubicBezTo>
                    <a:cubicBezTo>
                      <a:pt x="11" y="370"/>
                      <a:pt x="10" y="369"/>
                      <a:pt x="10" y="368"/>
                    </a:cubicBezTo>
                    <a:cubicBezTo>
                      <a:pt x="9" y="368"/>
                      <a:pt x="8" y="367"/>
                      <a:pt x="7" y="366"/>
                    </a:cubicBezTo>
                    <a:cubicBezTo>
                      <a:pt x="7" y="365"/>
                      <a:pt x="6" y="364"/>
                      <a:pt x="6" y="363"/>
                    </a:cubicBezTo>
                    <a:cubicBezTo>
                      <a:pt x="5" y="362"/>
                      <a:pt x="5" y="361"/>
                      <a:pt x="5" y="360"/>
                    </a:cubicBezTo>
                    <a:cubicBezTo>
                      <a:pt x="5" y="359"/>
                      <a:pt x="4" y="358"/>
                      <a:pt x="4" y="357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26"/>
                      <a:pt x="0" y="110"/>
                      <a:pt x="0" y="110"/>
                    </a:cubicBezTo>
                    <a:cubicBezTo>
                      <a:pt x="0" y="98"/>
                      <a:pt x="2" y="86"/>
                      <a:pt x="5" y="75"/>
                    </a:cubicBezTo>
                    <a:cubicBezTo>
                      <a:pt x="9" y="64"/>
                      <a:pt x="14" y="54"/>
                      <a:pt x="20" y="46"/>
                    </a:cubicBezTo>
                    <a:cubicBezTo>
                      <a:pt x="27" y="37"/>
                      <a:pt x="35" y="30"/>
                      <a:pt x="43" y="25"/>
                    </a:cubicBezTo>
                    <a:cubicBezTo>
                      <a:pt x="52" y="20"/>
                      <a:pt x="61" y="16"/>
                      <a:pt x="71" y="16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" name="Freeform 10"/>
              <p:cNvSpPr>
                <a:spLocks noEditPoints="1"/>
              </p:cNvSpPr>
              <p:nvPr/>
            </p:nvSpPr>
            <p:spPr bwMode="auto">
              <a:xfrm>
                <a:off x="2483" y="1618"/>
                <a:ext cx="685" cy="893"/>
              </a:xfrm>
              <a:custGeom>
                <a:avLst/>
                <a:gdLst>
                  <a:gd name="T0" fmla="*/ 257 w 290"/>
                  <a:gd name="T1" fmla="*/ 3 h 378"/>
                  <a:gd name="T2" fmla="*/ 252 w 290"/>
                  <a:gd name="T3" fmla="*/ 1 h 378"/>
                  <a:gd name="T4" fmla="*/ 247 w 290"/>
                  <a:gd name="T5" fmla="*/ 1 h 378"/>
                  <a:gd name="T6" fmla="*/ 242 w 290"/>
                  <a:gd name="T7" fmla="*/ 0 h 378"/>
                  <a:gd name="T8" fmla="*/ 237 w 290"/>
                  <a:gd name="T9" fmla="*/ 1 h 378"/>
                  <a:gd name="T10" fmla="*/ 69 w 290"/>
                  <a:gd name="T11" fmla="*/ 14 h 378"/>
                  <a:gd name="T12" fmla="*/ 42 w 290"/>
                  <a:gd name="T13" fmla="*/ 23 h 378"/>
                  <a:gd name="T14" fmla="*/ 20 w 290"/>
                  <a:gd name="T15" fmla="*/ 43 h 378"/>
                  <a:gd name="T16" fmla="*/ 5 w 290"/>
                  <a:gd name="T17" fmla="*/ 72 h 378"/>
                  <a:gd name="T18" fmla="*/ 0 w 290"/>
                  <a:gd name="T19" fmla="*/ 105 h 378"/>
                  <a:gd name="T20" fmla="*/ 0 w 290"/>
                  <a:gd name="T21" fmla="*/ 107 h 378"/>
                  <a:gd name="T22" fmla="*/ 0 w 290"/>
                  <a:gd name="T23" fmla="*/ 110 h 378"/>
                  <a:gd name="T24" fmla="*/ 0 w 290"/>
                  <a:gd name="T25" fmla="*/ 116 h 378"/>
                  <a:gd name="T26" fmla="*/ 0 w 290"/>
                  <a:gd name="T27" fmla="*/ 124 h 378"/>
                  <a:gd name="T28" fmla="*/ 5 w 290"/>
                  <a:gd name="T29" fmla="*/ 346 h 378"/>
                  <a:gd name="T30" fmla="*/ 6 w 290"/>
                  <a:gd name="T31" fmla="*/ 349 h 378"/>
                  <a:gd name="T32" fmla="*/ 7 w 290"/>
                  <a:gd name="T33" fmla="*/ 352 h 378"/>
                  <a:gd name="T34" fmla="*/ 8 w 290"/>
                  <a:gd name="T35" fmla="*/ 355 h 378"/>
                  <a:gd name="T36" fmla="*/ 11 w 290"/>
                  <a:gd name="T37" fmla="*/ 357 h 378"/>
                  <a:gd name="T38" fmla="*/ 11 w 290"/>
                  <a:gd name="T39" fmla="*/ 357 h 378"/>
                  <a:gd name="T40" fmla="*/ 11 w 290"/>
                  <a:gd name="T41" fmla="*/ 357 h 378"/>
                  <a:gd name="T42" fmla="*/ 11 w 290"/>
                  <a:gd name="T43" fmla="*/ 357 h 378"/>
                  <a:gd name="T44" fmla="*/ 11 w 290"/>
                  <a:gd name="T45" fmla="*/ 357 h 378"/>
                  <a:gd name="T46" fmla="*/ 37 w 290"/>
                  <a:gd name="T47" fmla="*/ 378 h 378"/>
                  <a:gd name="T48" fmla="*/ 37 w 290"/>
                  <a:gd name="T49" fmla="*/ 377 h 378"/>
                  <a:gd name="T50" fmla="*/ 37 w 290"/>
                  <a:gd name="T51" fmla="*/ 377 h 378"/>
                  <a:gd name="T52" fmla="*/ 37 w 290"/>
                  <a:gd name="T53" fmla="*/ 377 h 378"/>
                  <a:gd name="T54" fmla="*/ 34 w 290"/>
                  <a:gd name="T55" fmla="*/ 375 h 378"/>
                  <a:gd name="T56" fmla="*/ 33 w 290"/>
                  <a:gd name="T57" fmla="*/ 372 h 378"/>
                  <a:gd name="T58" fmla="*/ 32 w 290"/>
                  <a:gd name="T59" fmla="*/ 369 h 378"/>
                  <a:gd name="T60" fmla="*/ 31 w 290"/>
                  <a:gd name="T61" fmla="*/ 366 h 378"/>
                  <a:gd name="T62" fmla="*/ 27 w 290"/>
                  <a:gd name="T63" fmla="*/ 138 h 378"/>
                  <a:gd name="T64" fmla="*/ 27 w 290"/>
                  <a:gd name="T65" fmla="*/ 130 h 378"/>
                  <a:gd name="T66" fmla="*/ 27 w 290"/>
                  <a:gd name="T67" fmla="*/ 124 h 378"/>
                  <a:gd name="T68" fmla="*/ 27 w 290"/>
                  <a:gd name="T69" fmla="*/ 120 h 378"/>
                  <a:gd name="T70" fmla="*/ 27 w 290"/>
                  <a:gd name="T71" fmla="*/ 119 h 378"/>
                  <a:gd name="T72" fmla="*/ 32 w 290"/>
                  <a:gd name="T73" fmla="*/ 84 h 378"/>
                  <a:gd name="T74" fmla="*/ 47 w 290"/>
                  <a:gd name="T75" fmla="*/ 55 h 378"/>
                  <a:gd name="T76" fmla="*/ 70 w 290"/>
                  <a:gd name="T77" fmla="*/ 34 h 378"/>
                  <a:gd name="T78" fmla="*/ 98 w 290"/>
                  <a:gd name="T79" fmla="*/ 25 h 378"/>
                  <a:gd name="T80" fmla="*/ 270 w 290"/>
                  <a:gd name="T81" fmla="*/ 10 h 378"/>
                  <a:gd name="T82" fmla="*/ 275 w 290"/>
                  <a:gd name="T83" fmla="*/ 10 h 378"/>
                  <a:gd name="T84" fmla="*/ 280 w 290"/>
                  <a:gd name="T85" fmla="*/ 10 h 378"/>
                  <a:gd name="T86" fmla="*/ 285 w 290"/>
                  <a:gd name="T87" fmla="*/ 11 h 378"/>
                  <a:gd name="T88" fmla="*/ 290 w 290"/>
                  <a:gd name="T89" fmla="*/ 12 h 378"/>
                  <a:gd name="T90" fmla="*/ 257 w 290"/>
                  <a:gd name="T91" fmla="*/ 3 h 378"/>
                  <a:gd name="T92" fmla="*/ 37 w 290"/>
                  <a:gd name="T93" fmla="*/ 378 h 378"/>
                  <a:gd name="T94" fmla="*/ 37 w 290"/>
                  <a:gd name="T95" fmla="*/ 378 h 378"/>
                  <a:gd name="T96" fmla="*/ 37 w 290"/>
                  <a:gd name="T97" fmla="*/ 378 h 378"/>
                  <a:gd name="T98" fmla="*/ 37 w 290"/>
                  <a:gd name="T9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0" h="378">
                    <a:moveTo>
                      <a:pt x="257" y="3"/>
                    </a:moveTo>
                    <a:cubicBezTo>
                      <a:pt x="255" y="2"/>
                      <a:pt x="254" y="2"/>
                      <a:pt x="252" y="1"/>
                    </a:cubicBezTo>
                    <a:cubicBezTo>
                      <a:pt x="250" y="1"/>
                      <a:pt x="249" y="1"/>
                      <a:pt x="247" y="1"/>
                    </a:cubicBezTo>
                    <a:cubicBezTo>
                      <a:pt x="246" y="0"/>
                      <a:pt x="244" y="0"/>
                      <a:pt x="242" y="0"/>
                    </a:cubicBezTo>
                    <a:cubicBezTo>
                      <a:pt x="241" y="0"/>
                      <a:pt x="239" y="0"/>
                      <a:pt x="237" y="1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0" y="15"/>
                      <a:pt x="51" y="18"/>
                      <a:pt x="42" y="23"/>
                    </a:cubicBezTo>
                    <a:cubicBezTo>
                      <a:pt x="34" y="28"/>
                      <a:pt x="26" y="35"/>
                      <a:pt x="20" y="43"/>
                    </a:cubicBezTo>
                    <a:cubicBezTo>
                      <a:pt x="14" y="52"/>
                      <a:pt x="8" y="61"/>
                      <a:pt x="5" y="72"/>
                    </a:cubicBezTo>
                    <a:cubicBezTo>
                      <a:pt x="2" y="82"/>
                      <a:pt x="0" y="94"/>
                      <a:pt x="0" y="105"/>
                    </a:cubicBezTo>
                    <a:cubicBezTo>
                      <a:pt x="0" y="105"/>
                      <a:pt x="0" y="106"/>
                      <a:pt x="0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4"/>
                      <a:pt x="0" y="116"/>
                    </a:cubicBezTo>
                    <a:cubicBezTo>
                      <a:pt x="0" y="119"/>
                      <a:pt x="0" y="121"/>
                      <a:pt x="0" y="124"/>
                    </a:cubicBezTo>
                    <a:cubicBezTo>
                      <a:pt x="5" y="346"/>
                      <a:pt x="5" y="346"/>
                      <a:pt x="5" y="346"/>
                    </a:cubicBezTo>
                    <a:cubicBezTo>
                      <a:pt x="5" y="347"/>
                      <a:pt x="6" y="348"/>
                      <a:pt x="6" y="349"/>
                    </a:cubicBezTo>
                    <a:cubicBezTo>
                      <a:pt x="6" y="350"/>
                      <a:pt x="6" y="351"/>
                      <a:pt x="7" y="352"/>
                    </a:cubicBezTo>
                    <a:cubicBezTo>
                      <a:pt x="7" y="353"/>
                      <a:pt x="8" y="354"/>
                      <a:pt x="8" y="355"/>
                    </a:cubicBezTo>
                    <a:cubicBezTo>
                      <a:pt x="9" y="356"/>
                      <a:pt x="10" y="356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6" y="377"/>
                      <a:pt x="35" y="376"/>
                      <a:pt x="34" y="375"/>
                    </a:cubicBezTo>
                    <a:cubicBezTo>
                      <a:pt x="34" y="374"/>
                      <a:pt x="33" y="373"/>
                      <a:pt x="33" y="372"/>
                    </a:cubicBezTo>
                    <a:cubicBezTo>
                      <a:pt x="32" y="371"/>
                      <a:pt x="32" y="370"/>
                      <a:pt x="32" y="369"/>
                    </a:cubicBezTo>
                    <a:cubicBezTo>
                      <a:pt x="32" y="368"/>
                      <a:pt x="31" y="367"/>
                      <a:pt x="31" y="366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5"/>
                      <a:pt x="27" y="132"/>
                      <a:pt x="27" y="130"/>
                    </a:cubicBezTo>
                    <a:cubicBezTo>
                      <a:pt x="27" y="127"/>
                      <a:pt x="27" y="125"/>
                      <a:pt x="27" y="124"/>
                    </a:cubicBezTo>
                    <a:cubicBezTo>
                      <a:pt x="27" y="122"/>
                      <a:pt x="27" y="121"/>
                      <a:pt x="27" y="120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07"/>
                      <a:pt x="29" y="95"/>
                      <a:pt x="32" y="84"/>
                    </a:cubicBezTo>
                    <a:cubicBezTo>
                      <a:pt x="36" y="73"/>
                      <a:pt x="41" y="63"/>
                      <a:pt x="47" y="55"/>
                    </a:cubicBezTo>
                    <a:cubicBezTo>
                      <a:pt x="54" y="46"/>
                      <a:pt x="62" y="39"/>
                      <a:pt x="70" y="34"/>
                    </a:cubicBezTo>
                    <a:cubicBezTo>
                      <a:pt x="79" y="29"/>
                      <a:pt x="88" y="25"/>
                      <a:pt x="98" y="25"/>
                    </a:cubicBezTo>
                    <a:cubicBezTo>
                      <a:pt x="270" y="10"/>
                      <a:pt x="270" y="10"/>
                      <a:pt x="270" y="10"/>
                    </a:cubicBezTo>
                    <a:cubicBezTo>
                      <a:pt x="271" y="10"/>
                      <a:pt x="273" y="10"/>
                      <a:pt x="275" y="10"/>
                    </a:cubicBezTo>
                    <a:cubicBezTo>
                      <a:pt x="276" y="10"/>
                      <a:pt x="278" y="10"/>
                      <a:pt x="280" y="10"/>
                    </a:cubicBezTo>
                    <a:cubicBezTo>
                      <a:pt x="281" y="10"/>
                      <a:pt x="283" y="11"/>
                      <a:pt x="285" y="11"/>
                    </a:cubicBezTo>
                    <a:cubicBezTo>
                      <a:pt x="286" y="11"/>
                      <a:pt x="288" y="12"/>
                      <a:pt x="290" y="12"/>
                    </a:cubicBezTo>
                    <a:lnTo>
                      <a:pt x="257" y="3"/>
                    </a:lnTo>
                    <a:close/>
                    <a:moveTo>
                      <a:pt x="37" y="378"/>
                    </a:move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" name="Freeform 11"/>
              <p:cNvSpPr/>
              <p:nvPr/>
            </p:nvSpPr>
            <p:spPr bwMode="auto">
              <a:xfrm>
                <a:off x="2847" y="1205"/>
                <a:ext cx="104" cy="14"/>
              </a:xfrm>
              <a:custGeom>
                <a:avLst/>
                <a:gdLst>
                  <a:gd name="T0" fmla="*/ 31 w 44"/>
                  <a:gd name="T1" fmla="*/ 5 h 6"/>
                  <a:gd name="T2" fmla="*/ 0 w 44"/>
                  <a:gd name="T3" fmla="*/ 0 h 6"/>
                  <a:gd name="T4" fmla="*/ 3 w 44"/>
                  <a:gd name="T5" fmla="*/ 0 h 6"/>
                  <a:gd name="T6" fmla="*/ 6 w 44"/>
                  <a:gd name="T7" fmla="*/ 0 h 6"/>
                  <a:gd name="T8" fmla="*/ 9 w 44"/>
                  <a:gd name="T9" fmla="*/ 1 h 6"/>
                  <a:gd name="T10" fmla="*/ 12 w 44"/>
                  <a:gd name="T11" fmla="*/ 1 h 6"/>
                  <a:gd name="T12" fmla="*/ 44 w 44"/>
                  <a:gd name="T13" fmla="*/ 6 h 6"/>
                  <a:gd name="T14" fmla="*/ 41 w 44"/>
                  <a:gd name="T15" fmla="*/ 5 h 6"/>
                  <a:gd name="T16" fmla="*/ 38 w 44"/>
                  <a:gd name="T17" fmla="*/ 5 h 6"/>
                  <a:gd name="T18" fmla="*/ 34 w 44"/>
                  <a:gd name="T19" fmla="*/ 5 h 6"/>
                  <a:gd name="T20" fmla="*/ 31 w 44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6">
                    <a:moveTo>
                      <a:pt x="31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3" y="6"/>
                      <a:pt x="42" y="5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37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1" y="5"/>
                    </a:cubicBezTo>
                    <a:close/>
                  </a:path>
                </a:pathLst>
              </a:custGeom>
              <a:solidFill>
                <a:srgbClr val="BE07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 bwMode="auto">
              <a:xfrm>
                <a:off x="2667" y="1205"/>
                <a:ext cx="253" cy="415"/>
              </a:xfrm>
              <a:custGeom>
                <a:avLst/>
                <a:gdLst>
                  <a:gd name="T0" fmla="*/ 81 w 107"/>
                  <a:gd name="T1" fmla="*/ 176 h 176"/>
                  <a:gd name="T2" fmla="*/ 51 w 107"/>
                  <a:gd name="T3" fmla="*/ 166 h 176"/>
                  <a:gd name="T4" fmla="*/ 31 w 107"/>
                  <a:gd name="T5" fmla="*/ 156 h 176"/>
                  <a:gd name="T6" fmla="*/ 15 w 107"/>
                  <a:gd name="T7" fmla="*/ 139 h 176"/>
                  <a:gd name="T8" fmla="*/ 4 w 107"/>
                  <a:gd name="T9" fmla="*/ 116 h 176"/>
                  <a:gd name="T10" fmla="*/ 0 w 107"/>
                  <a:gd name="T11" fmla="*/ 90 h 176"/>
                  <a:gd name="T12" fmla="*/ 5 w 107"/>
                  <a:gd name="T13" fmla="*/ 56 h 176"/>
                  <a:gd name="T14" fmla="*/ 22 w 107"/>
                  <a:gd name="T15" fmla="*/ 28 h 176"/>
                  <a:gd name="T16" fmla="*/ 46 w 107"/>
                  <a:gd name="T17" fmla="*/ 8 h 176"/>
                  <a:gd name="T18" fmla="*/ 76 w 107"/>
                  <a:gd name="T19" fmla="*/ 0 h 176"/>
                  <a:gd name="T20" fmla="*/ 107 w 107"/>
                  <a:gd name="T21" fmla="*/ 5 h 176"/>
                  <a:gd name="T22" fmla="*/ 77 w 107"/>
                  <a:gd name="T23" fmla="*/ 13 h 176"/>
                  <a:gd name="T24" fmla="*/ 52 w 107"/>
                  <a:gd name="T25" fmla="*/ 33 h 176"/>
                  <a:gd name="T26" fmla="*/ 35 w 107"/>
                  <a:gd name="T27" fmla="*/ 63 h 176"/>
                  <a:gd name="T28" fmla="*/ 29 w 107"/>
                  <a:gd name="T29" fmla="*/ 98 h 176"/>
                  <a:gd name="T30" fmla="*/ 33 w 107"/>
                  <a:gd name="T31" fmla="*/ 125 h 176"/>
                  <a:gd name="T32" fmla="*/ 44 w 107"/>
                  <a:gd name="T33" fmla="*/ 148 h 176"/>
                  <a:gd name="T34" fmla="*/ 60 w 107"/>
                  <a:gd name="T35" fmla="*/ 165 h 176"/>
                  <a:gd name="T36" fmla="*/ 81 w 107"/>
                  <a:gd name="T3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76">
                    <a:moveTo>
                      <a:pt x="81" y="176"/>
                    </a:moveTo>
                    <a:cubicBezTo>
                      <a:pt x="51" y="166"/>
                      <a:pt x="51" y="166"/>
                      <a:pt x="51" y="166"/>
                    </a:cubicBezTo>
                    <a:cubicBezTo>
                      <a:pt x="44" y="164"/>
                      <a:pt x="37" y="160"/>
                      <a:pt x="31" y="156"/>
                    </a:cubicBezTo>
                    <a:cubicBezTo>
                      <a:pt x="25" y="151"/>
                      <a:pt x="19" y="145"/>
                      <a:pt x="15" y="139"/>
                    </a:cubicBezTo>
                    <a:cubicBezTo>
                      <a:pt x="10" y="132"/>
                      <a:pt x="6" y="125"/>
                      <a:pt x="4" y="116"/>
                    </a:cubicBezTo>
                    <a:cubicBezTo>
                      <a:pt x="1" y="108"/>
                      <a:pt x="0" y="99"/>
                      <a:pt x="0" y="90"/>
                    </a:cubicBezTo>
                    <a:cubicBezTo>
                      <a:pt x="0" y="78"/>
                      <a:pt x="2" y="67"/>
                      <a:pt x="5" y="56"/>
                    </a:cubicBezTo>
                    <a:cubicBezTo>
                      <a:pt x="9" y="46"/>
                      <a:pt x="15" y="36"/>
                      <a:pt x="22" y="28"/>
                    </a:cubicBezTo>
                    <a:cubicBezTo>
                      <a:pt x="29" y="20"/>
                      <a:pt x="37" y="13"/>
                      <a:pt x="46" y="8"/>
                    </a:cubicBezTo>
                    <a:cubicBezTo>
                      <a:pt x="55" y="3"/>
                      <a:pt x="65" y="1"/>
                      <a:pt x="76" y="0"/>
                    </a:cubicBezTo>
                    <a:cubicBezTo>
                      <a:pt x="107" y="5"/>
                      <a:pt x="107" y="5"/>
                      <a:pt x="107" y="5"/>
                    </a:cubicBezTo>
                    <a:cubicBezTo>
                      <a:pt x="97" y="5"/>
                      <a:pt x="86" y="8"/>
                      <a:pt x="77" y="13"/>
                    </a:cubicBezTo>
                    <a:cubicBezTo>
                      <a:pt x="67" y="18"/>
                      <a:pt x="59" y="25"/>
                      <a:pt x="52" y="33"/>
                    </a:cubicBezTo>
                    <a:cubicBezTo>
                      <a:pt x="45" y="42"/>
                      <a:pt x="39" y="52"/>
                      <a:pt x="35" y="63"/>
                    </a:cubicBezTo>
                    <a:cubicBezTo>
                      <a:pt x="31" y="73"/>
                      <a:pt x="29" y="85"/>
                      <a:pt x="29" y="98"/>
                    </a:cubicBezTo>
                    <a:cubicBezTo>
                      <a:pt x="29" y="107"/>
                      <a:pt x="30" y="116"/>
                      <a:pt x="33" y="125"/>
                    </a:cubicBezTo>
                    <a:cubicBezTo>
                      <a:pt x="36" y="133"/>
                      <a:pt x="39" y="141"/>
                      <a:pt x="44" y="148"/>
                    </a:cubicBezTo>
                    <a:cubicBezTo>
                      <a:pt x="49" y="154"/>
                      <a:pt x="54" y="160"/>
                      <a:pt x="60" y="165"/>
                    </a:cubicBezTo>
                    <a:cubicBezTo>
                      <a:pt x="67" y="170"/>
                      <a:pt x="74" y="173"/>
                      <a:pt x="81" y="17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Freeform 13"/>
              <p:cNvSpPr/>
              <p:nvPr/>
            </p:nvSpPr>
            <p:spPr bwMode="auto">
              <a:xfrm>
                <a:off x="2736" y="1216"/>
                <a:ext cx="361" cy="411"/>
              </a:xfrm>
              <a:custGeom>
                <a:avLst/>
                <a:gdLst>
                  <a:gd name="T0" fmla="*/ 78 w 153"/>
                  <a:gd name="T1" fmla="*/ 0 h 174"/>
                  <a:gd name="T2" fmla="*/ 108 w 153"/>
                  <a:gd name="T3" fmla="*/ 6 h 174"/>
                  <a:gd name="T4" fmla="*/ 132 w 153"/>
                  <a:gd name="T5" fmla="*/ 24 h 174"/>
                  <a:gd name="T6" fmla="*/ 148 w 153"/>
                  <a:gd name="T7" fmla="*/ 50 h 174"/>
                  <a:gd name="T8" fmla="*/ 153 w 153"/>
                  <a:gd name="T9" fmla="*/ 83 h 174"/>
                  <a:gd name="T10" fmla="*/ 147 w 153"/>
                  <a:gd name="T11" fmla="*/ 117 h 174"/>
                  <a:gd name="T12" fmla="*/ 131 w 153"/>
                  <a:gd name="T13" fmla="*/ 145 h 174"/>
                  <a:gd name="T14" fmla="*/ 107 w 153"/>
                  <a:gd name="T15" fmla="*/ 165 h 174"/>
                  <a:gd name="T16" fmla="*/ 78 w 153"/>
                  <a:gd name="T17" fmla="*/ 174 h 174"/>
                  <a:gd name="T18" fmla="*/ 48 w 153"/>
                  <a:gd name="T19" fmla="*/ 169 h 174"/>
                  <a:gd name="T20" fmla="*/ 23 w 153"/>
                  <a:gd name="T21" fmla="*/ 153 h 174"/>
                  <a:gd name="T22" fmla="*/ 6 w 153"/>
                  <a:gd name="T23" fmla="*/ 126 h 174"/>
                  <a:gd name="T24" fmla="*/ 0 w 153"/>
                  <a:gd name="T25" fmla="*/ 93 h 174"/>
                  <a:gd name="T26" fmla="*/ 6 w 153"/>
                  <a:gd name="T27" fmla="*/ 58 h 174"/>
                  <a:gd name="T28" fmla="*/ 23 w 153"/>
                  <a:gd name="T29" fmla="*/ 28 h 174"/>
                  <a:gd name="T30" fmla="*/ 48 w 153"/>
                  <a:gd name="T31" fmla="*/ 8 h 174"/>
                  <a:gd name="T32" fmla="*/ 78 w 153"/>
                  <a:gd name="T3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74">
                    <a:moveTo>
                      <a:pt x="78" y="0"/>
                    </a:moveTo>
                    <a:cubicBezTo>
                      <a:pt x="89" y="0"/>
                      <a:pt x="99" y="2"/>
                      <a:pt x="108" y="6"/>
                    </a:cubicBezTo>
                    <a:cubicBezTo>
                      <a:pt x="117" y="10"/>
                      <a:pt x="125" y="16"/>
                      <a:pt x="132" y="24"/>
                    </a:cubicBezTo>
                    <a:cubicBezTo>
                      <a:pt x="139" y="31"/>
                      <a:pt x="144" y="40"/>
                      <a:pt x="148" y="50"/>
                    </a:cubicBezTo>
                    <a:cubicBezTo>
                      <a:pt x="151" y="60"/>
                      <a:pt x="153" y="72"/>
                      <a:pt x="153" y="83"/>
                    </a:cubicBezTo>
                    <a:cubicBezTo>
                      <a:pt x="153" y="95"/>
                      <a:pt x="151" y="106"/>
                      <a:pt x="147" y="117"/>
                    </a:cubicBezTo>
                    <a:cubicBezTo>
                      <a:pt x="143" y="127"/>
                      <a:pt x="137" y="137"/>
                      <a:pt x="131" y="145"/>
                    </a:cubicBezTo>
                    <a:cubicBezTo>
                      <a:pt x="124" y="153"/>
                      <a:pt x="116" y="160"/>
                      <a:pt x="107" y="165"/>
                    </a:cubicBezTo>
                    <a:cubicBezTo>
                      <a:pt x="98" y="170"/>
                      <a:pt x="88" y="173"/>
                      <a:pt x="78" y="174"/>
                    </a:cubicBezTo>
                    <a:cubicBezTo>
                      <a:pt x="67" y="174"/>
                      <a:pt x="57" y="173"/>
                      <a:pt x="48" y="169"/>
                    </a:cubicBezTo>
                    <a:cubicBezTo>
                      <a:pt x="39" y="166"/>
                      <a:pt x="30" y="160"/>
                      <a:pt x="23" y="153"/>
                    </a:cubicBezTo>
                    <a:cubicBezTo>
                      <a:pt x="16" y="145"/>
                      <a:pt x="10" y="137"/>
                      <a:pt x="6" y="126"/>
                    </a:cubicBezTo>
                    <a:cubicBezTo>
                      <a:pt x="2" y="116"/>
                      <a:pt x="0" y="105"/>
                      <a:pt x="0" y="93"/>
                    </a:cubicBezTo>
                    <a:cubicBezTo>
                      <a:pt x="0" y="80"/>
                      <a:pt x="2" y="68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8" y="13"/>
                      <a:pt x="48" y="8"/>
                    </a:cubicBezTo>
                    <a:cubicBezTo>
                      <a:pt x="57" y="3"/>
                      <a:pt x="68" y="0"/>
                      <a:pt x="78" y="0"/>
                    </a:cubicBez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9223" name="组合 173"/>
          <p:cNvGrpSpPr/>
          <p:nvPr/>
        </p:nvGrpSpPr>
        <p:grpSpPr bwMode="auto">
          <a:xfrm>
            <a:off x="6224588" y="2894013"/>
            <a:ext cx="2217737" cy="285750"/>
            <a:chOff x="5504972" y="5183101"/>
            <a:chExt cx="2216751" cy="285824"/>
          </a:xfrm>
        </p:grpSpPr>
        <p:cxnSp>
          <p:nvCxnSpPr>
            <p:cNvPr id="48" name="直接连接符 47"/>
            <p:cNvCxnSpPr/>
            <p:nvPr/>
          </p:nvCxnSpPr>
          <p:spPr>
            <a:xfrm flipV="1">
              <a:off x="5504972" y="5183101"/>
              <a:ext cx="453823" cy="285824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5958795" y="5186277"/>
              <a:ext cx="17629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4" name="组合 176"/>
          <p:cNvGrpSpPr/>
          <p:nvPr/>
        </p:nvGrpSpPr>
        <p:grpSpPr bwMode="auto">
          <a:xfrm>
            <a:off x="2971800" y="2571750"/>
            <a:ext cx="1760538" cy="1677988"/>
            <a:chOff x="3290706" y="2701413"/>
            <a:chExt cx="1760389" cy="1678437"/>
          </a:xfrm>
        </p:grpSpPr>
        <p:grpSp>
          <p:nvGrpSpPr>
            <p:cNvPr id="51" name="Group 18"/>
            <p:cNvGrpSpPr>
              <a:grpSpLocks noChangeAspect="1"/>
            </p:cNvGrpSpPr>
            <p:nvPr/>
          </p:nvGrpSpPr>
          <p:grpSpPr bwMode="auto">
            <a:xfrm>
              <a:off x="3867437" y="2701413"/>
              <a:ext cx="406401" cy="963613"/>
              <a:chOff x="2456" y="1920"/>
              <a:chExt cx="256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106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23"/>
              <p:cNvSpPr>
                <a:spLocks noEditPoints="1"/>
              </p:cNvSpPr>
              <p:nvPr/>
            </p:nvSpPr>
            <p:spPr bwMode="auto">
              <a:xfrm>
                <a:off x="2456" y="2053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52" name="Group 18"/>
            <p:cNvGrpSpPr>
              <a:grpSpLocks noChangeAspect="1"/>
            </p:cNvGrpSpPr>
            <p:nvPr/>
          </p:nvGrpSpPr>
          <p:grpSpPr bwMode="auto">
            <a:xfrm>
              <a:off x="3290706" y="2942373"/>
              <a:ext cx="400051" cy="963613"/>
              <a:chOff x="2460" y="1920"/>
              <a:chExt cx="252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97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53" name="Group 18"/>
            <p:cNvGrpSpPr>
              <a:grpSpLocks noChangeAspect="1"/>
            </p:cNvGrpSpPr>
            <p:nvPr/>
          </p:nvGrpSpPr>
          <p:grpSpPr bwMode="auto">
            <a:xfrm>
              <a:off x="4120977" y="2979217"/>
              <a:ext cx="406401" cy="963613"/>
              <a:chOff x="2456" y="1920"/>
              <a:chExt cx="256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86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23"/>
              <p:cNvSpPr>
                <a:spLocks noEditPoints="1"/>
              </p:cNvSpPr>
              <p:nvPr/>
            </p:nvSpPr>
            <p:spPr bwMode="auto">
              <a:xfrm>
                <a:off x="2456" y="2053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25"/>
              <p:cNvSpPr/>
              <p:nvPr/>
            </p:nvSpPr>
            <p:spPr bwMode="auto">
              <a:xfrm>
                <a:off x="2514" y="1923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54" name="Group 18"/>
            <p:cNvGrpSpPr>
              <a:grpSpLocks noChangeAspect="1"/>
            </p:cNvGrpSpPr>
            <p:nvPr/>
          </p:nvGrpSpPr>
          <p:grpSpPr bwMode="auto">
            <a:xfrm>
              <a:off x="4362927" y="3255148"/>
              <a:ext cx="406401" cy="963613"/>
              <a:chOff x="2456" y="1920"/>
              <a:chExt cx="256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75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23"/>
              <p:cNvSpPr>
                <a:spLocks noEditPoints="1"/>
              </p:cNvSpPr>
              <p:nvPr/>
            </p:nvSpPr>
            <p:spPr bwMode="auto">
              <a:xfrm>
                <a:off x="2456" y="2053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25"/>
              <p:cNvSpPr/>
              <p:nvPr/>
            </p:nvSpPr>
            <p:spPr bwMode="auto">
              <a:xfrm>
                <a:off x="2514" y="1923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55" name="Group 18"/>
            <p:cNvGrpSpPr>
              <a:grpSpLocks noChangeAspect="1"/>
            </p:cNvGrpSpPr>
            <p:nvPr/>
          </p:nvGrpSpPr>
          <p:grpSpPr bwMode="auto">
            <a:xfrm>
              <a:off x="3625482" y="3288777"/>
              <a:ext cx="398463" cy="963613"/>
              <a:chOff x="2460" y="1920"/>
              <a:chExt cx="251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66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Group 18"/>
            <p:cNvGrpSpPr>
              <a:grpSpLocks noChangeAspect="1"/>
            </p:cNvGrpSpPr>
            <p:nvPr/>
          </p:nvGrpSpPr>
          <p:grpSpPr bwMode="auto">
            <a:xfrm>
              <a:off x="4651044" y="3416237"/>
              <a:ext cx="400051" cy="963613"/>
              <a:chOff x="2460" y="1920"/>
              <a:chExt cx="252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57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9225" name="组合 237"/>
          <p:cNvGrpSpPr/>
          <p:nvPr/>
        </p:nvGrpSpPr>
        <p:grpSpPr bwMode="auto">
          <a:xfrm>
            <a:off x="623888" y="2328863"/>
            <a:ext cx="2217737" cy="838200"/>
            <a:chOff x="1684708" y="5145360"/>
            <a:chExt cx="1998164" cy="294129"/>
          </a:xfrm>
        </p:grpSpPr>
        <p:cxnSp>
          <p:nvCxnSpPr>
            <p:cNvPr id="117" name="直接连接符 116"/>
            <p:cNvCxnSpPr/>
            <p:nvPr/>
          </p:nvCxnSpPr>
          <p:spPr>
            <a:xfrm flipH="1" flipV="1">
              <a:off x="3206574" y="5145360"/>
              <a:ext cx="476298" cy="294129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1684708" y="5145360"/>
              <a:ext cx="15218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5100" y="0"/>
            <a:ext cx="187642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Administrator\桌面\新建文件夹\锐普内部商务PPT图片21（锐普PPT论坛） (26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939800"/>
            <a:ext cx="5830888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25"/>
          <p:cNvSpPr>
            <a:spLocks noChangeArrowheads="1"/>
          </p:cNvSpPr>
          <p:nvPr/>
        </p:nvSpPr>
        <p:spPr bwMode="auto">
          <a:xfrm>
            <a:off x="5399088" y="2371725"/>
            <a:ext cx="3513137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100" y="0"/>
            <a:ext cx="187642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-28575"/>
            <a:ext cx="91852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1073150"/>
            <a:ext cx="9323388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36513" y="5629275"/>
            <a:ext cx="9193213" cy="1079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38906" y="337782"/>
            <a:ext cx="3333208" cy="1015663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25400" prstMaterial="metal">
              <a:bevelT w="50800" h="254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5000">
                <a:ln w="50800"/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66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THANKS</a:t>
            </a:r>
            <a:endParaRPr lang="zh-CN" altLang="en-US" dirty="0">
              <a:solidFill>
                <a:srgbClr val="FF660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1963738" y="1090613"/>
            <a:ext cx="1466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5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1" name="组合 11"/>
          <p:cNvGrpSpPr/>
          <p:nvPr/>
        </p:nvGrpSpPr>
        <p:grpSpPr bwMode="auto">
          <a:xfrm>
            <a:off x="5372100" y="4422775"/>
            <a:ext cx="3109913" cy="815975"/>
            <a:chOff x="6081027" y="3209014"/>
            <a:chExt cx="3110147" cy="816881"/>
          </a:xfrm>
        </p:grpSpPr>
        <p:sp>
          <p:nvSpPr>
            <p:cNvPr id="10" name="TextBox 9"/>
            <p:cNvSpPr txBox="1"/>
            <p:nvPr/>
          </p:nvSpPr>
          <p:spPr>
            <a:xfrm>
              <a:off x="6081027" y="3318009"/>
              <a:ext cx="311014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>
                      <a:alpha val="20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4000" dirty="0">
                <a:solidFill>
                  <a:schemeClr val="tx1">
                    <a:alpha val="20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736" y="3209014"/>
              <a:ext cx="3066865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tx1">
                      <a:alpha val="20000"/>
                    </a:schemeClr>
                  </a:solidFill>
                </a:rPr>
                <a:t>COMPETITIVE ADVANTAGE</a:t>
              </a:r>
              <a:endParaRPr lang="zh-CN" altLang="en-US" sz="15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</p:grpSp>
      <p:pic>
        <p:nvPicPr>
          <p:cNvPr id="12" name="Picture 3" descr="C:\Documents and Settings\Administrator\桌面\logo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265" y="81417"/>
            <a:ext cx="1125301" cy="3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任意多边形 15"/>
          <p:cNvSpPr/>
          <p:nvPr/>
        </p:nvSpPr>
        <p:spPr>
          <a:xfrm>
            <a:off x="622300" y="3789363"/>
            <a:ext cx="2822575" cy="1925637"/>
          </a:xfrm>
          <a:custGeom>
            <a:avLst/>
            <a:gdLst>
              <a:gd name="connsiteX0" fmla="*/ 26505 w 5446644"/>
              <a:gd name="connsiteY0" fmla="*/ 755374 h 1431235"/>
              <a:gd name="connsiteX1" fmla="*/ 636105 w 5446644"/>
              <a:gd name="connsiteY1" fmla="*/ 755374 h 1431235"/>
              <a:gd name="connsiteX2" fmla="*/ 622852 w 5446644"/>
              <a:gd name="connsiteY2" fmla="*/ 1417983 h 1431235"/>
              <a:gd name="connsiteX3" fmla="*/ 1298713 w 5446644"/>
              <a:gd name="connsiteY3" fmla="*/ 1431235 h 1431235"/>
              <a:gd name="connsiteX4" fmla="*/ 1298713 w 5446644"/>
              <a:gd name="connsiteY4" fmla="*/ 410818 h 1431235"/>
              <a:gd name="connsiteX5" fmla="*/ 1484244 w 5446644"/>
              <a:gd name="connsiteY5" fmla="*/ 410818 h 1431235"/>
              <a:gd name="connsiteX6" fmla="*/ 1484244 w 5446644"/>
              <a:gd name="connsiteY6" fmla="*/ 954157 h 1431235"/>
              <a:gd name="connsiteX7" fmla="*/ 5446644 w 5446644"/>
              <a:gd name="connsiteY7" fmla="*/ 940904 h 1431235"/>
              <a:gd name="connsiteX8" fmla="*/ 5446644 w 5446644"/>
              <a:gd name="connsiteY8" fmla="*/ 265044 h 1431235"/>
              <a:gd name="connsiteX9" fmla="*/ 3710609 w 5446644"/>
              <a:gd name="connsiteY9" fmla="*/ 265044 h 1431235"/>
              <a:gd name="connsiteX10" fmla="*/ 3737113 w 5446644"/>
              <a:gd name="connsiteY10" fmla="*/ 132522 h 1431235"/>
              <a:gd name="connsiteX11" fmla="*/ 1298713 w 5446644"/>
              <a:gd name="connsiteY11" fmla="*/ 132522 h 1431235"/>
              <a:gd name="connsiteX12" fmla="*/ 1298713 w 5446644"/>
              <a:gd name="connsiteY12" fmla="*/ 0 h 1431235"/>
              <a:gd name="connsiteX13" fmla="*/ 622852 w 5446644"/>
              <a:gd name="connsiteY13" fmla="*/ 0 h 1431235"/>
              <a:gd name="connsiteX14" fmla="*/ 622852 w 5446644"/>
              <a:gd name="connsiteY14" fmla="*/ 304800 h 1431235"/>
              <a:gd name="connsiteX15" fmla="*/ 0 w 5446644"/>
              <a:gd name="connsiteY15" fmla="*/ 304800 h 1431235"/>
              <a:gd name="connsiteX16" fmla="*/ 26505 w 5446644"/>
              <a:gd name="connsiteY16" fmla="*/ 755374 h 1431235"/>
              <a:gd name="connsiteX0-1" fmla="*/ 26505 w 5446644"/>
              <a:gd name="connsiteY0-2" fmla="*/ 755374 h 1431235"/>
              <a:gd name="connsiteX1-3" fmla="*/ 636105 w 5446644"/>
              <a:gd name="connsiteY1-4" fmla="*/ 755374 h 1431235"/>
              <a:gd name="connsiteX2-5" fmla="*/ 622852 w 5446644"/>
              <a:gd name="connsiteY2-6" fmla="*/ 1417983 h 1431235"/>
              <a:gd name="connsiteX3-7" fmla="*/ 1298713 w 5446644"/>
              <a:gd name="connsiteY3-8" fmla="*/ 1431235 h 1431235"/>
              <a:gd name="connsiteX4-9" fmla="*/ 1298713 w 5446644"/>
              <a:gd name="connsiteY4-10" fmla="*/ 410818 h 1431235"/>
              <a:gd name="connsiteX5-11" fmla="*/ 1484244 w 5446644"/>
              <a:gd name="connsiteY5-12" fmla="*/ 410818 h 1431235"/>
              <a:gd name="connsiteX6-13" fmla="*/ 1484244 w 5446644"/>
              <a:gd name="connsiteY6-14" fmla="*/ 954157 h 1431235"/>
              <a:gd name="connsiteX7-15" fmla="*/ 5446644 w 5446644"/>
              <a:gd name="connsiteY7-16" fmla="*/ 940904 h 1431235"/>
              <a:gd name="connsiteX8-17" fmla="*/ 5446644 w 5446644"/>
              <a:gd name="connsiteY8-18" fmla="*/ 265044 h 1431235"/>
              <a:gd name="connsiteX9-19" fmla="*/ 3710609 w 5446644"/>
              <a:gd name="connsiteY9-20" fmla="*/ 265044 h 1431235"/>
              <a:gd name="connsiteX10-21" fmla="*/ 3702263 w 5446644"/>
              <a:gd name="connsiteY10-22" fmla="*/ 120906 h 1431235"/>
              <a:gd name="connsiteX11-23" fmla="*/ 1298713 w 5446644"/>
              <a:gd name="connsiteY11-24" fmla="*/ 132522 h 1431235"/>
              <a:gd name="connsiteX12-25" fmla="*/ 1298713 w 5446644"/>
              <a:gd name="connsiteY12-26" fmla="*/ 0 h 1431235"/>
              <a:gd name="connsiteX13-27" fmla="*/ 622852 w 5446644"/>
              <a:gd name="connsiteY13-28" fmla="*/ 0 h 1431235"/>
              <a:gd name="connsiteX14-29" fmla="*/ 622852 w 5446644"/>
              <a:gd name="connsiteY14-30" fmla="*/ 304800 h 1431235"/>
              <a:gd name="connsiteX15-31" fmla="*/ 0 w 5446644"/>
              <a:gd name="connsiteY15-32" fmla="*/ 304800 h 1431235"/>
              <a:gd name="connsiteX16-33" fmla="*/ 26505 w 5446644"/>
              <a:gd name="connsiteY16-34" fmla="*/ 755374 h 1431235"/>
              <a:gd name="connsiteX0-35" fmla="*/ 26505 w 5446644"/>
              <a:gd name="connsiteY0-36" fmla="*/ 755374 h 1431235"/>
              <a:gd name="connsiteX1-37" fmla="*/ 636105 w 5446644"/>
              <a:gd name="connsiteY1-38" fmla="*/ 755374 h 1431235"/>
              <a:gd name="connsiteX2-39" fmla="*/ 622852 w 5446644"/>
              <a:gd name="connsiteY2-40" fmla="*/ 1417983 h 1431235"/>
              <a:gd name="connsiteX3-41" fmla="*/ 1298713 w 5446644"/>
              <a:gd name="connsiteY3-42" fmla="*/ 1431235 h 1431235"/>
              <a:gd name="connsiteX4-43" fmla="*/ 1298713 w 5446644"/>
              <a:gd name="connsiteY4-44" fmla="*/ 410818 h 1431235"/>
              <a:gd name="connsiteX5-45" fmla="*/ 1484244 w 5446644"/>
              <a:gd name="connsiteY5-46" fmla="*/ 410818 h 1431235"/>
              <a:gd name="connsiteX6-47" fmla="*/ 1484244 w 5446644"/>
              <a:gd name="connsiteY6-48" fmla="*/ 954157 h 1431235"/>
              <a:gd name="connsiteX7-49" fmla="*/ 5446644 w 5446644"/>
              <a:gd name="connsiteY7-50" fmla="*/ 940904 h 1431235"/>
              <a:gd name="connsiteX8-51" fmla="*/ 3710609 w 5446644"/>
              <a:gd name="connsiteY8-52" fmla="*/ 265044 h 1431235"/>
              <a:gd name="connsiteX9-53" fmla="*/ 3702263 w 5446644"/>
              <a:gd name="connsiteY9-54" fmla="*/ 120906 h 1431235"/>
              <a:gd name="connsiteX10-55" fmla="*/ 1298713 w 5446644"/>
              <a:gd name="connsiteY10-56" fmla="*/ 132522 h 1431235"/>
              <a:gd name="connsiteX11-57" fmla="*/ 1298713 w 5446644"/>
              <a:gd name="connsiteY11-58" fmla="*/ 0 h 1431235"/>
              <a:gd name="connsiteX12-59" fmla="*/ 622852 w 5446644"/>
              <a:gd name="connsiteY12-60" fmla="*/ 0 h 1431235"/>
              <a:gd name="connsiteX13-61" fmla="*/ 622852 w 5446644"/>
              <a:gd name="connsiteY13-62" fmla="*/ 304800 h 1431235"/>
              <a:gd name="connsiteX14-63" fmla="*/ 0 w 5446644"/>
              <a:gd name="connsiteY14-64" fmla="*/ 304800 h 1431235"/>
              <a:gd name="connsiteX15-65" fmla="*/ 26505 w 5446644"/>
              <a:gd name="connsiteY15-66" fmla="*/ 755374 h 1431235"/>
              <a:gd name="connsiteX0-67" fmla="*/ 26505 w 3767192"/>
              <a:gd name="connsiteY0-68" fmla="*/ 755374 h 1431235"/>
              <a:gd name="connsiteX1-69" fmla="*/ 636105 w 3767192"/>
              <a:gd name="connsiteY1-70" fmla="*/ 755374 h 1431235"/>
              <a:gd name="connsiteX2-71" fmla="*/ 622852 w 3767192"/>
              <a:gd name="connsiteY2-72" fmla="*/ 1417983 h 1431235"/>
              <a:gd name="connsiteX3-73" fmla="*/ 1298713 w 3767192"/>
              <a:gd name="connsiteY3-74" fmla="*/ 1431235 h 1431235"/>
              <a:gd name="connsiteX4-75" fmla="*/ 1298713 w 3767192"/>
              <a:gd name="connsiteY4-76" fmla="*/ 410818 h 1431235"/>
              <a:gd name="connsiteX5-77" fmla="*/ 1484244 w 3767192"/>
              <a:gd name="connsiteY5-78" fmla="*/ 410818 h 1431235"/>
              <a:gd name="connsiteX6-79" fmla="*/ 1484244 w 3767192"/>
              <a:gd name="connsiteY6-80" fmla="*/ 954157 h 1431235"/>
              <a:gd name="connsiteX7-81" fmla="*/ 3767192 w 3767192"/>
              <a:gd name="connsiteY7-82" fmla="*/ 940904 h 1431235"/>
              <a:gd name="connsiteX8-83" fmla="*/ 3710609 w 3767192"/>
              <a:gd name="connsiteY8-84" fmla="*/ 265044 h 1431235"/>
              <a:gd name="connsiteX9-85" fmla="*/ 3702263 w 3767192"/>
              <a:gd name="connsiteY9-86" fmla="*/ 120906 h 1431235"/>
              <a:gd name="connsiteX10-87" fmla="*/ 1298713 w 3767192"/>
              <a:gd name="connsiteY10-88" fmla="*/ 132522 h 1431235"/>
              <a:gd name="connsiteX11-89" fmla="*/ 1298713 w 3767192"/>
              <a:gd name="connsiteY11-90" fmla="*/ 0 h 1431235"/>
              <a:gd name="connsiteX12-91" fmla="*/ 622852 w 3767192"/>
              <a:gd name="connsiteY12-92" fmla="*/ 0 h 1431235"/>
              <a:gd name="connsiteX13-93" fmla="*/ 622852 w 3767192"/>
              <a:gd name="connsiteY13-94" fmla="*/ 304800 h 1431235"/>
              <a:gd name="connsiteX14-95" fmla="*/ 0 w 3767192"/>
              <a:gd name="connsiteY14-96" fmla="*/ 304800 h 1431235"/>
              <a:gd name="connsiteX15-97" fmla="*/ 26505 w 3767192"/>
              <a:gd name="connsiteY15-98" fmla="*/ 755374 h 14312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3767192" h="1431235">
                <a:moveTo>
                  <a:pt x="26505" y="755374"/>
                </a:moveTo>
                <a:lnTo>
                  <a:pt x="636105" y="755374"/>
                </a:lnTo>
                <a:lnTo>
                  <a:pt x="622852" y="1417983"/>
                </a:lnTo>
                <a:lnTo>
                  <a:pt x="1298713" y="1431235"/>
                </a:lnTo>
                <a:lnTo>
                  <a:pt x="1298713" y="410818"/>
                </a:lnTo>
                <a:lnTo>
                  <a:pt x="1484244" y="410818"/>
                </a:lnTo>
                <a:lnTo>
                  <a:pt x="1484244" y="954157"/>
                </a:lnTo>
                <a:lnTo>
                  <a:pt x="3767192" y="940904"/>
                </a:lnTo>
                <a:lnTo>
                  <a:pt x="3710609" y="265044"/>
                </a:lnTo>
                <a:lnTo>
                  <a:pt x="3702263" y="120906"/>
                </a:lnTo>
                <a:lnTo>
                  <a:pt x="1298713" y="132522"/>
                </a:lnTo>
                <a:lnTo>
                  <a:pt x="1298713" y="0"/>
                </a:lnTo>
                <a:lnTo>
                  <a:pt x="622852" y="0"/>
                </a:lnTo>
                <a:lnTo>
                  <a:pt x="622852" y="304800"/>
                </a:lnTo>
                <a:lnTo>
                  <a:pt x="0" y="304800"/>
                </a:lnTo>
                <a:lnTo>
                  <a:pt x="26505" y="755374"/>
                </a:lnTo>
                <a:close/>
              </a:path>
            </a:pathLst>
          </a:custGeom>
          <a:noFill/>
          <a:ln w="95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演示</Application>
  <PresentationFormat>全屏显示(16:10)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汉仪综艺体简</vt:lpstr>
      <vt:lpstr>方正超粗黑繁体</vt:lpstr>
      <vt:lpstr>方正综艺简体</vt:lpstr>
      <vt:lpstr>方正超粗黑简体</vt:lpstr>
      <vt:lpstr>微软雅黑</vt:lpstr>
      <vt:lpstr>Broadway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M120028J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2012-02-29T07:12:00Z</dcterms:created>
  <dcterms:modified xsi:type="dcterms:W3CDTF">2018-08-28T07:23:49Z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