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Black" panose="020B0A04020102020204" pitchFamily="34" charset="0"/>
      <p:bold r:id="rId20"/>
    </p:embeddedFont>
    <p:embeddedFont>
      <p:font typeface="Impact" panose="020B0806030902050204" pitchFamily="34" charset="0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A7663C0-A143-4092-B91B-2D4D70E301F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23692C3-E5C1-4732-8BB9-0BCFFC0007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5"/>
            <a:ext cx="91440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 descr="E:\卡拉赞\世界商务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25" y="211138"/>
            <a:ext cx="68627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1709738"/>
            <a:ext cx="1566862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1622425"/>
            <a:ext cx="16891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1808163"/>
            <a:ext cx="1431925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1944688"/>
            <a:ext cx="12795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8" y="1728788"/>
            <a:ext cx="1547812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45786-B840-4DB7-9B08-DBF4FB991488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10CDB-AFF1-4362-AE3F-956301C20D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DD5D4-6A6A-447B-BBBD-5CED372D5AD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5575E-3EEB-4364-8671-4AF1F60427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CB8CA-0222-4519-ACA5-6ABCB0D99C8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72AB3-2922-466A-A9D0-E77B342049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983CD0-30B3-42A6-B5D2-2BB42B042B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70AF7-C2E4-4600-A395-8609ABE960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88B0D-C1B8-4720-B72A-FA0BA9D644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18C5C-F78F-4FC6-A3B2-2955BDC867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71A69-E764-4971-84C2-87C87FE195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022D-9603-4F5C-883F-C1506DE11C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7BE7-AE31-4FEB-B05B-0E53EB7AE67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6438-854F-4782-9C81-34EBDF9DA6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664B-7BF9-46E3-91E0-98D176E33A4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1CCC4-E14C-41AF-B27B-4AA7665C8F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7186A-D1F1-4916-80A5-3999004B72C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299E5-AD30-4738-A2EB-64D0F21DE0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2560638"/>
            <a:ext cx="342423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144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-109538" y="-160338"/>
            <a:ext cx="850901" cy="12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>
            <a:off x="493713" y="373063"/>
            <a:ext cx="1962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USINESS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31750" y="-63500"/>
            <a:ext cx="51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358775" y="142875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USINESS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31750" y="463550"/>
            <a:ext cx="35115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843CE-E410-4375-A69B-EACE69C75F77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F9B79E-B103-4203-85CD-118308735B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79E1D-2A7C-43A2-88E2-55B327144C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91C5C-0D48-464D-9F8D-B5521B77CF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86144-DE65-4E5F-9945-C26FBDF7D2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4A307-765B-421B-A9A2-F42C9A497A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D55273-C557-46D9-A9D9-B34CC128C1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387757F-4D15-4757-A2C2-C7491064830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1"/>
          <p:cNvGrpSpPr/>
          <p:nvPr/>
        </p:nvGrpSpPr>
        <p:grpSpPr bwMode="auto">
          <a:xfrm>
            <a:off x="317500" y="1763713"/>
            <a:ext cx="3651250" cy="1465262"/>
            <a:chOff x="318273" y="1763396"/>
            <a:chExt cx="3651250" cy="1465262"/>
          </a:xfrm>
        </p:grpSpPr>
        <p:sp>
          <p:nvSpPr>
            <p:cNvPr id="6148" name="TextBox 8"/>
            <p:cNvSpPr txBox="1">
              <a:spLocks noChangeArrowheads="1"/>
            </p:cNvSpPr>
            <p:nvPr/>
          </p:nvSpPr>
          <p:spPr bwMode="auto">
            <a:xfrm>
              <a:off x="318273" y="2315846"/>
              <a:ext cx="365125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9" name="TextBox 9"/>
            <p:cNvSpPr txBox="1">
              <a:spLocks noChangeArrowheads="1"/>
            </p:cNvSpPr>
            <p:nvPr/>
          </p:nvSpPr>
          <p:spPr bwMode="auto">
            <a:xfrm>
              <a:off x="829448" y="1763396"/>
              <a:ext cx="26289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</a:t>
              </a:r>
              <a:endPara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0" name="矩形 23"/>
            <p:cNvSpPr>
              <a:spLocks noChangeArrowheads="1"/>
            </p:cNvSpPr>
            <p:nvPr/>
          </p:nvSpPr>
          <p:spPr bwMode="auto">
            <a:xfrm>
              <a:off x="581798" y="2950846"/>
              <a:ext cx="312420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Rapidesign Advertising Co.,ltd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1249363" y="157638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220" name="矩形 18"/>
          <p:cNvSpPr>
            <a:spLocks noChangeArrowheads="1"/>
          </p:cNvSpPr>
          <p:nvPr/>
        </p:nvSpPr>
        <p:spPr bwMode="auto">
          <a:xfrm>
            <a:off x="1249363" y="277653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313" y="1651000"/>
            <a:ext cx="6516687" cy="252413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93938" y="1681163"/>
            <a:ext cx="333375" cy="193675"/>
            <a:chOff x="2294012" y="1680747"/>
            <a:chExt cx="333772" cy="193587"/>
          </a:xfrm>
          <a:solidFill>
            <a:srgbClr val="F85E04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2447547" y="1694098"/>
              <a:ext cx="193587" cy="16688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2280661" y="1694098"/>
              <a:ext cx="193587" cy="16688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7313" y="1601788"/>
            <a:ext cx="1185862" cy="32861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76375" y="2184400"/>
            <a:ext cx="7667625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31"/>
          <p:cNvGrpSpPr/>
          <p:nvPr/>
        </p:nvGrpSpPr>
        <p:grpSpPr bwMode="auto">
          <a:xfrm>
            <a:off x="1130300" y="2214563"/>
            <a:ext cx="333375" cy="193675"/>
            <a:chOff x="1130680" y="2214021"/>
            <a:chExt cx="333772" cy="193587"/>
          </a:xfrm>
          <a:solidFill>
            <a:srgbClr val="F85E04"/>
          </a:solidFill>
        </p:grpSpPr>
        <p:sp>
          <p:nvSpPr>
            <p:cNvPr id="12" name="等腰三角形 11"/>
            <p:cNvSpPr/>
            <p:nvPr/>
          </p:nvSpPr>
          <p:spPr>
            <a:xfrm rot="5400000">
              <a:off x="1284216" y="2227372"/>
              <a:ext cx="193587" cy="166885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117329" y="2227372"/>
              <a:ext cx="193587" cy="166887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76375" y="2135188"/>
            <a:ext cx="1185863" cy="32861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72000" y="2706688"/>
            <a:ext cx="4572000" cy="25241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32"/>
          <p:cNvGrpSpPr/>
          <p:nvPr/>
        </p:nvGrpSpPr>
        <p:grpSpPr bwMode="auto">
          <a:xfrm>
            <a:off x="4238625" y="2736850"/>
            <a:ext cx="333375" cy="192088"/>
            <a:chOff x="4238228" y="2736081"/>
            <a:chExt cx="333772" cy="193587"/>
          </a:xfrm>
          <a:solidFill>
            <a:srgbClr val="F85E04"/>
          </a:solidFill>
        </p:grpSpPr>
        <p:sp>
          <p:nvSpPr>
            <p:cNvPr id="17" name="等腰三角形 16"/>
            <p:cNvSpPr/>
            <p:nvPr/>
          </p:nvSpPr>
          <p:spPr>
            <a:xfrm rot="5400000">
              <a:off x="4391764" y="2749431"/>
              <a:ext cx="193587" cy="16688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224878" y="2749431"/>
              <a:ext cx="193587" cy="16688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0" y="2657475"/>
            <a:ext cx="1184275" cy="32861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29038" y="3243263"/>
            <a:ext cx="5414962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33"/>
          <p:cNvGrpSpPr/>
          <p:nvPr/>
        </p:nvGrpSpPr>
        <p:grpSpPr bwMode="auto">
          <a:xfrm>
            <a:off x="3395663" y="3271838"/>
            <a:ext cx="333375" cy="193675"/>
            <a:chOff x="3395428" y="3272110"/>
            <a:chExt cx="333772" cy="193587"/>
          </a:xfrm>
          <a:solidFill>
            <a:srgbClr val="F85E04"/>
          </a:solidFill>
        </p:grpSpPr>
        <p:sp>
          <p:nvSpPr>
            <p:cNvPr id="22" name="等腰三角形 21"/>
            <p:cNvSpPr/>
            <p:nvPr/>
          </p:nvSpPr>
          <p:spPr>
            <a:xfrm rot="5400000">
              <a:off x="3548963" y="3285461"/>
              <a:ext cx="193587" cy="166887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3382077" y="3285461"/>
              <a:ext cx="193587" cy="166885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29038" y="3194050"/>
            <a:ext cx="1185862" cy="32861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-3175" y="1651000"/>
            <a:ext cx="323850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30348" y="1374684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-3175" y="2163763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30348" y="1885352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-3175" y="2674938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348" y="2386445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-3175" y="3187700"/>
            <a:ext cx="323850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30348" y="2910961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313" y="2430463"/>
            <a:ext cx="6516687" cy="25241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17"/>
          <p:cNvGrpSpPr/>
          <p:nvPr/>
        </p:nvGrpSpPr>
        <p:grpSpPr bwMode="auto">
          <a:xfrm>
            <a:off x="2293938" y="2460625"/>
            <a:ext cx="333375" cy="192088"/>
            <a:chOff x="2294012" y="1680747"/>
            <a:chExt cx="333772" cy="193587"/>
          </a:xfrm>
          <a:solidFill>
            <a:srgbClr val="F85E04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2447547" y="1694097"/>
              <a:ext cx="193587" cy="16688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2280662" y="1694097"/>
              <a:ext cx="193587" cy="16688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7313" y="2381250"/>
            <a:ext cx="1185862" cy="32861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eaLnBrk="1" hangingPunct="1">
              <a:defRPr/>
            </a:pP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3175" y="2430463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0348" y="2153770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单圆角矩形 4"/>
          <p:cNvSpPr/>
          <p:nvPr/>
        </p:nvSpPr>
        <p:spPr>
          <a:xfrm flipH="1">
            <a:off x="1276350" y="1028700"/>
            <a:ext cx="6591300" cy="3162300"/>
          </a:xfrm>
          <a:prstGeom prst="round1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2292" name="组合 1"/>
          <p:cNvGrpSpPr/>
          <p:nvPr/>
        </p:nvGrpSpPr>
        <p:grpSpPr bwMode="auto">
          <a:xfrm>
            <a:off x="1747838" y="1422400"/>
            <a:ext cx="5765800" cy="2533650"/>
            <a:chOff x="1747838" y="1422400"/>
            <a:chExt cx="5765800" cy="2533650"/>
          </a:xfrm>
        </p:grpSpPr>
        <p:sp>
          <p:nvSpPr>
            <p:cNvPr id="7" name="矩形 1"/>
            <p:cNvSpPr/>
            <p:nvPr/>
          </p:nvSpPr>
          <p:spPr>
            <a:xfrm>
              <a:off x="2133600" y="2770188"/>
              <a:ext cx="217488" cy="842962"/>
            </a:xfrm>
            <a:custGeom>
              <a:avLst/>
              <a:gdLst>
                <a:gd name="connsiteX0" fmla="*/ 0 w 218356"/>
                <a:gd name="connsiteY0" fmla="*/ 0 h 842281"/>
                <a:gd name="connsiteX1" fmla="*/ 218356 w 218356"/>
                <a:gd name="connsiteY1" fmla="*/ 0 h 842281"/>
                <a:gd name="connsiteX2" fmla="*/ 218356 w 218356"/>
                <a:gd name="connsiteY2" fmla="*/ 842281 h 842281"/>
                <a:gd name="connsiteX3" fmla="*/ 0 w 218356"/>
                <a:gd name="connsiteY3" fmla="*/ 842281 h 842281"/>
                <a:gd name="connsiteX4" fmla="*/ 0 w 218356"/>
                <a:gd name="connsiteY4" fmla="*/ 0 h 842281"/>
                <a:gd name="connsiteX0-1" fmla="*/ 0 w 218356"/>
                <a:gd name="connsiteY0-2" fmla="*/ 157162 h 842281"/>
                <a:gd name="connsiteX1-3" fmla="*/ 218356 w 218356"/>
                <a:gd name="connsiteY1-4" fmla="*/ 0 h 842281"/>
                <a:gd name="connsiteX2-5" fmla="*/ 218356 w 218356"/>
                <a:gd name="connsiteY2-6" fmla="*/ 842281 h 842281"/>
                <a:gd name="connsiteX3-7" fmla="*/ 0 w 218356"/>
                <a:gd name="connsiteY3-8" fmla="*/ 842281 h 842281"/>
                <a:gd name="connsiteX4-9" fmla="*/ 0 w 218356"/>
                <a:gd name="connsiteY4-10" fmla="*/ 157162 h 8422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842281">
                  <a:moveTo>
                    <a:pt x="0" y="157162"/>
                  </a:moveTo>
                  <a:lnTo>
                    <a:pt x="218356" y="0"/>
                  </a:lnTo>
                  <a:lnTo>
                    <a:pt x="218356" y="842281"/>
                  </a:lnTo>
                  <a:lnTo>
                    <a:pt x="0" y="842281"/>
                  </a:lnTo>
                  <a:lnTo>
                    <a:pt x="0" y="157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矩形 15"/>
            <p:cNvSpPr/>
            <p:nvPr/>
          </p:nvSpPr>
          <p:spPr>
            <a:xfrm>
              <a:off x="2928938" y="2547938"/>
              <a:ext cx="219075" cy="1065212"/>
            </a:xfrm>
            <a:custGeom>
              <a:avLst/>
              <a:gdLst>
                <a:gd name="connsiteX0" fmla="*/ 0 w 218356"/>
                <a:gd name="connsiteY0" fmla="*/ 0 h 1065275"/>
                <a:gd name="connsiteX1" fmla="*/ 218356 w 218356"/>
                <a:gd name="connsiteY1" fmla="*/ 0 h 1065275"/>
                <a:gd name="connsiteX2" fmla="*/ 218356 w 218356"/>
                <a:gd name="connsiteY2" fmla="*/ 1065275 h 1065275"/>
                <a:gd name="connsiteX3" fmla="*/ 0 w 218356"/>
                <a:gd name="connsiteY3" fmla="*/ 1065275 h 1065275"/>
                <a:gd name="connsiteX4" fmla="*/ 0 w 218356"/>
                <a:gd name="connsiteY4" fmla="*/ 0 h 1065275"/>
                <a:gd name="connsiteX0-1" fmla="*/ 0 w 218356"/>
                <a:gd name="connsiteY0-2" fmla="*/ 171450 h 1065275"/>
                <a:gd name="connsiteX1-3" fmla="*/ 218356 w 218356"/>
                <a:gd name="connsiteY1-4" fmla="*/ 0 h 1065275"/>
                <a:gd name="connsiteX2-5" fmla="*/ 218356 w 218356"/>
                <a:gd name="connsiteY2-6" fmla="*/ 1065275 h 1065275"/>
                <a:gd name="connsiteX3-7" fmla="*/ 0 w 218356"/>
                <a:gd name="connsiteY3-8" fmla="*/ 1065275 h 1065275"/>
                <a:gd name="connsiteX4-9" fmla="*/ 0 w 218356"/>
                <a:gd name="connsiteY4-10" fmla="*/ 171450 h 1065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065275">
                  <a:moveTo>
                    <a:pt x="0" y="171450"/>
                  </a:moveTo>
                  <a:lnTo>
                    <a:pt x="218356" y="0"/>
                  </a:lnTo>
                  <a:lnTo>
                    <a:pt x="218356" y="1065275"/>
                  </a:lnTo>
                  <a:lnTo>
                    <a:pt x="0" y="1065275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矩形 16"/>
            <p:cNvSpPr/>
            <p:nvPr/>
          </p:nvSpPr>
          <p:spPr>
            <a:xfrm>
              <a:off x="3725863" y="2332038"/>
              <a:ext cx="217487" cy="1281112"/>
            </a:xfrm>
            <a:custGeom>
              <a:avLst/>
              <a:gdLst>
                <a:gd name="connsiteX0" fmla="*/ 0 w 218356"/>
                <a:gd name="connsiteY0" fmla="*/ 0 h 1280431"/>
                <a:gd name="connsiteX1" fmla="*/ 218356 w 218356"/>
                <a:gd name="connsiteY1" fmla="*/ 0 h 1280431"/>
                <a:gd name="connsiteX2" fmla="*/ 218356 w 218356"/>
                <a:gd name="connsiteY2" fmla="*/ 1280431 h 1280431"/>
                <a:gd name="connsiteX3" fmla="*/ 0 w 218356"/>
                <a:gd name="connsiteY3" fmla="*/ 1280431 h 1280431"/>
                <a:gd name="connsiteX4" fmla="*/ 0 w 218356"/>
                <a:gd name="connsiteY4" fmla="*/ 0 h 1280431"/>
                <a:gd name="connsiteX0-1" fmla="*/ 0 w 218356"/>
                <a:gd name="connsiteY0-2" fmla="*/ 171450 h 1280431"/>
                <a:gd name="connsiteX1-3" fmla="*/ 218356 w 218356"/>
                <a:gd name="connsiteY1-4" fmla="*/ 0 h 1280431"/>
                <a:gd name="connsiteX2-5" fmla="*/ 218356 w 218356"/>
                <a:gd name="connsiteY2-6" fmla="*/ 1280431 h 1280431"/>
                <a:gd name="connsiteX3-7" fmla="*/ 0 w 218356"/>
                <a:gd name="connsiteY3-8" fmla="*/ 1280431 h 1280431"/>
                <a:gd name="connsiteX4-9" fmla="*/ 0 w 218356"/>
                <a:gd name="connsiteY4-10" fmla="*/ 171450 h 12804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280431">
                  <a:moveTo>
                    <a:pt x="0" y="171450"/>
                  </a:moveTo>
                  <a:lnTo>
                    <a:pt x="218356" y="0"/>
                  </a:lnTo>
                  <a:lnTo>
                    <a:pt x="218356" y="1280431"/>
                  </a:lnTo>
                  <a:lnTo>
                    <a:pt x="0" y="1280431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矩形 17"/>
            <p:cNvSpPr/>
            <p:nvPr/>
          </p:nvSpPr>
          <p:spPr>
            <a:xfrm>
              <a:off x="4521200" y="2058988"/>
              <a:ext cx="219075" cy="1554162"/>
            </a:xfrm>
            <a:custGeom>
              <a:avLst/>
              <a:gdLst>
                <a:gd name="connsiteX0" fmla="*/ 0 w 218356"/>
                <a:gd name="connsiteY0" fmla="*/ 0 h 1553028"/>
                <a:gd name="connsiteX1" fmla="*/ 218356 w 218356"/>
                <a:gd name="connsiteY1" fmla="*/ 0 h 1553028"/>
                <a:gd name="connsiteX2" fmla="*/ 218356 w 218356"/>
                <a:gd name="connsiteY2" fmla="*/ 1553028 h 1553028"/>
                <a:gd name="connsiteX3" fmla="*/ 0 w 218356"/>
                <a:gd name="connsiteY3" fmla="*/ 1553028 h 1553028"/>
                <a:gd name="connsiteX4" fmla="*/ 0 w 218356"/>
                <a:gd name="connsiteY4" fmla="*/ 0 h 1553028"/>
                <a:gd name="connsiteX0-1" fmla="*/ 0 w 218356"/>
                <a:gd name="connsiteY0-2" fmla="*/ 200025 h 1553028"/>
                <a:gd name="connsiteX1-3" fmla="*/ 218356 w 218356"/>
                <a:gd name="connsiteY1-4" fmla="*/ 0 h 1553028"/>
                <a:gd name="connsiteX2-5" fmla="*/ 218356 w 218356"/>
                <a:gd name="connsiteY2-6" fmla="*/ 1553028 h 1553028"/>
                <a:gd name="connsiteX3-7" fmla="*/ 0 w 218356"/>
                <a:gd name="connsiteY3-8" fmla="*/ 1553028 h 1553028"/>
                <a:gd name="connsiteX4-9" fmla="*/ 0 w 218356"/>
                <a:gd name="connsiteY4-10" fmla="*/ 200025 h 15530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553028">
                  <a:moveTo>
                    <a:pt x="0" y="200025"/>
                  </a:moveTo>
                  <a:lnTo>
                    <a:pt x="218356" y="0"/>
                  </a:lnTo>
                  <a:lnTo>
                    <a:pt x="218356" y="1553028"/>
                  </a:lnTo>
                  <a:lnTo>
                    <a:pt x="0" y="1553028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矩形 18"/>
            <p:cNvSpPr/>
            <p:nvPr/>
          </p:nvSpPr>
          <p:spPr>
            <a:xfrm>
              <a:off x="5313363" y="2446338"/>
              <a:ext cx="222250" cy="1166812"/>
            </a:xfrm>
            <a:custGeom>
              <a:avLst/>
              <a:gdLst>
                <a:gd name="connsiteX0" fmla="*/ 0 w 218356"/>
                <a:gd name="connsiteY0" fmla="*/ 0 h 1166131"/>
                <a:gd name="connsiteX1" fmla="*/ 218356 w 218356"/>
                <a:gd name="connsiteY1" fmla="*/ 0 h 1166131"/>
                <a:gd name="connsiteX2" fmla="*/ 218356 w 218356"/>
                <a:gd name="connsiteY2" fmla="*/ 1166131 h 1166131"/>
                <a:gd name="connsiteX3" fmla="*/ 0 w 218356"/>
                <a:gd name="connsiteY3" fmla="*/ 1166131 h 1166131"/>
                <a:gd name="connsiteX4" fmla="*/ 0 w 218356"/>
                <a:gd name="connsiteY4" fmla="*/ 0 h 1166131"/>
                <a:gd name="connsiteX0-1" fmla="*/ 0 w 223119"/>
                <a:gd name="connsiteY0-2" fmla="*/ 185737 h 1166131"/>
                <a:gd name="connsiteX1-3" fmla="*/ 223119 w 223119"/>
                <a:gd name="connsiteY1-4" fmla="*/ 0 h 1166131"/>
                <a:gd name="connsiteX2-5" fmla="*/ 223119 w 223119"/>
                <a:gd name="connsiteY2-6" fmla="*/ 1166131 h 1166131"/>
                <a:gd name="connsiteX3-7" fmla="*/ 4763 w 223119"/>
                <a:gd name="connsiteY3-8" fmla="*/ 1166131 h 1166131"/>
                <a:gd name="connsiteX4-9" fmla="*/ 0 w 223119"/>
                <a:gd name="connsiteY4-10" fmla="*/ 185737 h 11661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3119" h="1166131">
                  <a:moveTo>
                    <a:pt x="0" y="185737"/>
                  </a:moveTo>
                  <a:lnTo>
                    <a:pt x="223119" y="0"/>
                  </a:lnTo>
                  <a:lnTo>
                    <a:pt x="223119" y="1166131"/>
                  </a:lnTo>
                  <a:lnTo>
                    <a:pt x="4763" y="1166131"/>
                  </a:lnTo>
                  <a:cubicBezTo>
                    <a:pt x="3175" y="839333"/>
                    <a:pt x="1588" y="512535"/>
                    <a:pt x="0" y="1857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矩形 19"/>
            <p:cNvSpPr/>
            <p:nvPr/>
          </p:nvSpPr>
          <p:spPr>
            <a:xfrm>
              <a:off x="6113463" y="2281238"/>
              <a:ext cx="219075" cy="1331912"/>
            </a:xfrm>
            <a:custGeom>
              <a:avLst/>
              <a:gdLst>
                <a:gd name="connsiteX0" fmla="*/ 0 w 218356"/>
                <a:gd name="connsiteY0" fmla="*/ 0 h 1331231"/>
                <a:gd name="connsiteX1" fmla="*/ 218356 w 218356"/>
                <a:gd name="connsiteY1" fmla="*/ 0 h 1331231"/>
                <a:gd name="connsiteX2" fmla="*/ 218356 w 218356"/>
                <a:gd name="connsiteY2" fmla="*/ 1331231 h 1331231"/>
                <a:gd name="connsiteX3" fmla="*/ 0 w 218356"/>
                <a:gd name="connsiteY3" fmla="*/ 1331231 h 1331231"/>
                <a:gd name="connsiteX4" fmla="*/ 0 w 218356"/>
                <a:gd name="connsiteY4" fmla="*/ 0 h 1331231"/>
                <a:gd name="connsiteX0-1" fmla="*/ 0 w 218356"/>
                <a:gd name="connsiteY0-2" fmla="*/ 200025 h 1331231"/>
                <a:gd name="connsiteX1-3" fmla="*/ 218356 w 218356"/>
                <a:gd name="connsiteY1-4" fmla="*/ 0 h 1331231"/>
                <a:gd name="connsiteX2-5" fmla="*/ 218356 w 218356"/>
                <a:gd name="connsiteY2-6" fmla="*/ 1331231 h 1331231"/>
                <a:gd name="connsiteX3-7" fmla="*/ 0 w 218356"/>
                <a:gd name="connsiteY3-8" fmla="*/ 1331231 h 1331231"/>
                <a:gd name="connsiteX4-9" fmla="*/ 0 w 218356"/>
                <a:gd name="connsiteY4-10" fmla="*/ 200025 h 1331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331231">
                  <a:moveTo>
                    <a:pt x="0" y="200025"/>
                  </a:moveTo>
                  <a:lnTo>
                    <a:pt x="218356" y="0"/>
                  </a:lnTo>
                  <a:lnTo>
                    <a:pt x="218356" y="1331231"/>
                  </a:lnTo>
                  <a:lnTo>
                    <a:pt x="0" y="1331231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矩形 20"/>
            <p:cNvSpPr/>
            <p:nvPr/>
          </p:nvSpPr>
          <p:spPr>
            <a:xfrm>
              <a:off x="6910388" y="1589088"/>
              <a:ext cx="219075" cy="2024062"/>
            </a:xfrm>
            <a:custGeom>
              <a:avLst/>
              <a:gdLst>
                <a:gd name="connsiteX0" fmla="*/ 0 w 218356"/>
                <a:gd name="connsiteY0" fmla="*/ 0 h 2023381"/>
                <a:gd name="connsiteX1" fmla="*/ 218356 w 218356"/>
                <a:gd name="connsiteY1" fmla="*/ 0 h 2023381"/>
                <a:gd name="connsiteX2" fmla="*/ 218356 w 218356"/>
                <a:gd name="connsiteY2" fmla="*/ 2023381 h 2023381"/>
                <a:gd name="connsiteX3" fmla="*/ 0 w 218356"/>
                <a:gd name="connsiteY3" fmla="*/ 2023381 h 2023381"/>
                <a:gd name="connsiteX4" fmla="*/ 0 w 218356"/>
                <a:gd name="connsiteY4" fmla="*/ 0 h 2023381"/>
                <a:gd name="connsiteX0-1" fmla="*/ 0 w 218356"/>
                <a:gd name="connsiteY0-2" fmla="*/ 203200 h 2023381"/>
                <a:gd name="connsiteX1-3" fmla="*/ 218356 w 218356"/>
                <a:gd name="connsiteY1-4" fmla="*/ 0 h 2023381"/>
                <a:gd name="connsiteX2-5" fmla="*/ 218356 w 218356"/>
                <a:gd name="connsiteY2-6" fmla="*/ 2023381 h 2023381"/>
                <a:gd name="connsiteX3-7" fmla="*/ 0 w 218356"/>
                <a:gd name="connsiteY3-8" fmla="*/ 2023381 h 2023381"/>
                <a:gd name="connsiteX4-9" fmla="*/ 0 w 218356"/>
                <a:gd name="connsiteY4-10" fmla="*/ 203200 h 20233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2023381">
                  <a:moveTo>
                    <a:pt x="0" y="203200"/>
                  </a:moveTo>
                  <a:lnTo>
                    <a:pt x="218356" y="0"/>
                  </a:lnTo>
                  <a:lnTo>
                    <a:pt x="218356" y="2023381"/>
                  </a:lnTo>
                  <a:lnTo>
                    <a:pt x="0" y="2023381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1747838" y="367982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2544763" y="367982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3340100" y="367982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3" name="Text Box 9"/>
            <p:cNvSpPr txBox="1">
              <a:spLocks noChangeArrowheads="1"/>
            </p:cNvSpPr>
            <p:nvPr/>
          </p:nvSpPr>
          <p:spPr bwMode="auto">
            <a:xfrm>
              <a:off x="4121150" y="367982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 Box 9"/>
            <p:cNvSpPr txBox="1">
              <a:spLocks noChangeArrowheads="1"/>
            </p:cNvSpPr>
            <p:nvPr/>
          </p:nvSpPr>
          <p:spPr bwMode="auto">
            <a:xfrm>
              <a:off x="4930775" y="367982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 Box 9"/>
            <p:cNvSpPr txBox="1">
              <a:spLocks noChangeArrowheads="1"/>
            </p:cNvSpPr>
            <p:nvPr/>
          </p:nvSpPr>
          <p:spPr bwMode="auto">
            <a:xfrm>
              <a:off x="5729288" y="3679825"/>
              <a:ext cx="989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 Box 9"/>
            <p:cNvSpPr txBox="1">
              <a:spLocks noChangeArrowheads="1"/>
            </p:cNvSpPr>
            <p:nvPr/>
          </p:nvSpPr>
          <p:spPr bwMode="auto">
            <a:xfrm>
              <a:off x="6524625" y="3679825"/>
              <a:ext cx="989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133600" y="142240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28938" y="142240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722688" y="142240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518025" y="142240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311775" y="142240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107113" y="142240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908800" y="142240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251075" y="2859088"/>
              <a:ext cx="0" cy="7540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046413" y="2647950"/>
              <a:ext cx="0" cy="965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843338" y="2414588"/>
              <a:ext cx="0" cy="1198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4640263" y="2163763"/>
              <a:ext cx="0" cy="14493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424488" y="2547938"/>
              <a:ext cx="0" cy="10652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6234113" y="2389188"/>
              <a:ext cx="0" cy="1223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7029450" y="1687513"/>
              <a:ext cx="0" cy="19256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grpSp>
        <p:nvGrpSpPr>
          <p:cNvPr id="13315" name="组合 2"/>
          <p:cNvGrpSpPr/>
          <p:nvPr/>
        </p:nvGrpSpPr>
        <p:grpSpPr bwMode="auto">
          <a:xfrm>
            <a:off x="4471988" y="1733550"/>
            <a:ext cx="280987" cy="2652713"/>
            <a:chOff x="4487248" y="1733241"/>
            <a:chExt cx="280460" cy="2653056"/>
          </a:xfrm>
        </p:grpSpPr>
        <p:sp>
          <p:nvSpPr>
            <p:cNvPr id="13386" name="TextBox 94"/>
            <p:cNvSpPr txBox="1">
              <a:spLocks noChangeArrowheads="1"/>
            </p:cNvSpPr>
            <p:nvPr/>
          </p:nvSpPr>
          <p:spPr bwMode="auto">
            <a:xfrm>
              <a:off x="4487248" y="1733241"/>
              <a:ext cx="275019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  <a:endParaRPr lang="zh-CN" altLang="en-US" sz="1800" b="1"/>
            </a:p>
          </p:txBody>
        </p:sp>
        <p:sp>
          <p:nvSpPr>
            <p:cNvPr id="13387" name="TextBox 95"/>
            <p:cNvSpPr txBox="1">
              <a:spLocks noChangeArrowheads="1"/>
            </p:cNvSpPr>
            <p:nvPr/>
          </p:nvSpPr>
          <p:spPr bwMode="auto">
            <a:xfrm>
              <a:off x="4487248" y="2129420"/>
              <a:ext cx="26685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</a:t>
              </a:r>
              <a:endParaRPr lang="zh-CN" altLang="en-US" sz="1800" b="1"/>
            </a:p>
          </p:txBody>
        </p:sp>
        <p:sp>
          <p:nvSpPr>
            <p:cNvPr id="13388" name="TextBox 96"/>
            <p:cNvSpPr txBox="1">
              <a:spLocks noChangeArrowheads="1"/>
            </p:cNvSpPr>
            <p:nvPr/>
          </p:nvSpPr>
          <p:spPr bwMode="auto">
            <a:xfrm>
              <a:off x="4487248" y="2518121"/>
              <a:ext cx="26141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</a:t>
              </a:r>
              <a:endParaRPr lang="zh-CN" altLang="en-US" sz="1800" b="1"/>
            </a:p>
          </p:txBody>
        </p:sp>
        <p:sp>
          <p:nvSpPr>
            <p:cNvPr id="13389" name="TextBox 97"/>
            <p:cNvSpPr txBox="1">
              <a:spLocks noChangeArrowheads="1"/>
            </p:cNvSpPr>
            <p:nvPr/>
          </p:nvSpPr>
          <p:spPr bwMode="auto">
            <a:xfrm>
              <a:off x="4487248" y="2906822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D</a:t>
              </a:r>
              <a:endParaRPr lang="zh-CN" altLang="en-US" sz="1800" b="1"/>
            </a:p>
          </p:txBody>
        </p:sp>
        <p:sp>
          <p:nvSpPr>
            <p:cNvPr id="13390" name="TextBox 98"/>
            <p:cNvSpPr txBox="1">
              <a:spLocks noChangeArrowheads="1"/>
            </p:cNvSpPr>
            <p:nvPr/>
          </p:nvSpPr>
          <p:spPr bwMode="auto">
            <a:xfrm>
              <a:off x="4487248" y="3295523"/>
              <a:ext cx="25189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E</a:t>
              </a:r>
              <a:endParaRPr lang="zh-CN" altLang="en-US" sz="1800" b="1"/>
            </a:p>
          </p:txBody>
        </p:sp>
        <p:sp>
          <p:nvSpPr>
            <p:cNvPr id="13391" name="TextBox 99"/>
            <p:cNvSpPr txBox="1">
              <a:spLocks noChangeArrowheads="1"/>
            </p:cNvSpPr>
            <p:nvPr/>
          </p:nvSpPr>
          <p:spPr bwMode="auto">
            <a:xfrm>
              <a:off x="4487248" y="3684225"/>
              <a:ext cx="24645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F</a:t>
              </a:r>
              <a:endParaRPr lang="zh-CN" altLang="en-US" sz="1800" b="1"/>
            </a:p>
          </p:txBody>
        </p:sp>
        <p:sp>
          <p:nvSpPr>
            <p:cNvPr id="13392" name="TextBox 100"/>
            <p:cNvSpPr txBox="1">
              <a:spLocks noChangeArrowheads="1"/>
            </p:cNvSpPr>
            <p:nvPr/>
          </p:nvSpPr>
          <p:spPr bwMode="auto">
            <a:xfrm>
              <a:off x="4487248" y="4072923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G</a:t>
              </a:r>
              <a:endParaRPr lang="zh-CN" altLang="en-US" sz="1800" b="1"/>
            </a:p>
          </p:txBody>
        </p:sp>
      </p:grpSp>
      <p:grpSp>
        <p:nvGrpSpPr>
          <p:cNvPr id="13316" name="组合 11"/>
          <p:cNvGrpSpPr/>
          <p:nvPr/>
        </p:nvGrpSpPr>
        <p:grpSpPr bwMode="auto">
          <a:xfrm>
            <a:off x="1150938" y="1730375"/>
            <a:ext cx="3289300" cy="2647950"/>
            <a:chOff x="1150779" y="1730785"/>
            <a:chExt cx="3289758" cy="2647459"/>
          </a:xfrm>
        </p:grpSpPr>
        <p:sp>
          <p:nvSpPr>
            <p:cNvPr id="14" name="矩形 13"/>
            <p:cNvSpPr/>
            <p:nvPr/>
          </p:nvSpPr>
          <p:spPr>
            <a:xfrm>
              <a:off x="1965279" y="1797448"/>
              <a:ext cx="2475258" cy="199988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32043" y="2184726"/>
              <a:ext cx="2108494" cy="201576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86290" y="2573592"/>
              <a:ext cx="1054247" cy="201575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342" y="2962457"/>
              <a:ext cx="1940195" cy="201576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20770" y="3351322"/>
              <a:ext cx="2719767" cy="201575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675255" y="3740187"/>
              <a:ext cx="765282" cy="201576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81395" y="4129053"/>
              <a:ext cx="1559142" cy="201575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79" name="TextBox 121"/>
            <p:cNvSpPr txBox="1">
              <a:spLocks noChangeArrowheads="1"/>
            </p:cNvSpPr>
            <p:nvPr/>
          </p:nvSpPr>
          <p:spPr bwMode="auto">
            <a:xfrm>
              <a:off x="1232960" y="1730785"/>
              <a:ext cx="6851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0" name="TextBox 122"/>
            <p:cNvSpPr txBox="1">
              <a:spLocks noChangeArrowheads="1"/>
            </p:cNvSpPr>
            <p:nvPr/>
          </p:nvSpPr>
          <p:spPr bwMode="auto">
            <a:xfrm>
              <a:off x="1575530" y="2129679"/>
              <a:ext cx="723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1" name="TextBox 123"/>
            <p:cNvSpPr txBox="1">
              <a:spLocks noChangeArrowheads="1"/>
            </p:cNvSpPr>
            <p:nvPr/>
          </p:nvSpPr>
          <p:spPr bwMode="auto">
            <a:xfrm>
              <a:off x="2742410" y="2521098"/>
              <a:ext cx="6437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2" name="TextBox 124"/>
            <p:cNvSpPr txBox="1">
              <a:spLocks noChangeArrowheads="1"/>
            </p:cNvSpPr>
            <p:nvPr/>
          </p:nvSpPr>
          <p:spPr bwMode="auto">
            <a:xfrm>
              <a:off x="1830013" y="2909798"/>
              <a:ext cx="671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3" name="TextBox 125"/>
            <p:cNvSpPr txBox="1">
              <a:spLocks noChangeArrowheads="1"/>
            </p:cNvSpPr>
            <p:nvPr/>
          </p:nvSpPr>
          <p:spPr bwMode="auto">
            <a:xfrm>
              <a:off x="1150779" y="3293067"/>
              <a:ext cx="570095" cy="31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4" name="TextBox 126"/>
            <p:cNvSpPr txBox="1">
              <a:spLocks noChangeArrowheads="1"/>
            </p:cNvSpPr>
            <p:nvPr/>
          </p:nvSpPr>
          <p:spPr bwMode="auto">
            <a:xfrm>
              <a:off x="2881736" y="3681769"/>
              <a:ext cx="7928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5" name="TextBox 127"/>
            <p:cNvSpPr txBox="1">
              <a:spLocks noChangeArrowheads="1"/>
            </p:cNvSpPr>
            <p:nvPr/>
          </p:nvSpPr>
          <p:spPr bwMode="auto">
            <a:xfrm>
              <a:off x="2299018" y="4070467"/>
              <a:ext cx="5827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7" name="组合 26"/>
          <p:cNvGrpSpPr/>
          <p:nvPr/>
        </p:nvGrpSpPr>
        <p:grpSpPr bwMode="auto">
          <a:xfrm>
            <a:off x="4791075" y="1743075"/>
            <a:ext cx="3286125" cy="2635250"/>
            <a:chOff x="4790449" y="1743697"/>
            <a:chExt cx="3286751" cy="2634549"/>
          </a:xfrm>
        </p:grpSpPr>
        <p:sp>
          <p:nvSpPr>
            <p:cNvPr id="29" name="矩形 28"/>
            <p:cNvSpPr/>
            <p:nvPr/>
          </p:nvSpPr>
          <p:spPr>
            <a:xfrm>
              <a:off x="4790449" y="3740241"/>
              <a:ext cx="765321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90449" y="4129075"/>
              <a:ext cx="242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90449" y="1802419"/>
              <a:ext cx="91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790449" y="2184905"/>
              <a:ext cx="1375037" cy="20790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0449" y="2580087"/>
              <a:ext cx="527150" cy="19521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790449" y="2968921"/>
              <a:ext cx="1570337" cy="19997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90449" y="3356168"/>
              <a:ext cx="2719906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65" name="TextBox 128"/>
            <p:cNvSpPr txBox="1">
              <a:spLocks noChangeArrowheads="1"/>
            </p:cNvSpPr>
            <p:nvPr/>
          </p:nvSpPr>
          <p:spPr bwMode="auto">
            <a:xfrm>
              <a:off x="7218727" y="4070469"/>
              <a:ext cx="7001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6" name="TextBox 129"/>
            <p:cNvSpPr txBox="1">
              <a:spLocks noChangeArrowheads="1"/>
            </p:cNvSpPr>
            <p:nvPr/>
          </p:nvSpPr>
          <p:spPr bwMode="auto">
            <a:xfrm>
              <a:off x="5554975" y="3681772"/>
              <a:ext cx="6098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7" name="TextBox 130"/>
            <p:cNvSpPr txBox="1">
              <a:spLocks noChangeArrowheads="1"/>
            </p:cNvSpPr>
            <p:nvPr/>
          </p:nvSpPr>
          <p:spPr bwMode="auto">
            <a:xfrm>
              <a:off x="7510112" y="3298502"/>
              <a:ext cx="567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8" name="TextBox 131"/>
            <p:cNvSpPr txBox="1">
              <a:spLocks noChangeArrowheads="1"/>
            </p:cNvSpPr>
            <p:nvPr/>
          </p:nvSpPr>
          <p:spPr bwMode="auto">
            <a:xfrm>
              <a:off x="6360024" y="2909801"/>
              <a:ext cx="663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9" name="TextBox 132"/>
            <p:cNvSpPr txBox="1">
              <a:spLocks noChangeArrowheads="1"/>
            </p:cNvSpPr>
            <p:nvPr/>
          </p:nvSpPr>
          <p:spPr bwMode="auto">
            <a:xfrm>
              <a:off x="5311017" y="2521099"/>
              <a:ext cx="6419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70" name="TextBox 133"/>
            <p:cNvSpPr txBox="1">
              <a:spLocks noChangeArrowheads="1"/>
            </p:cNvSpPr>
            <p:nvPr/>
          </p:nvSpPr>
          <p:spPr bwMode="auto">
            <a:xfrm>
              <a:off x="6164823" y="2132398"/>
              <a:ext cx="7026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71" name="TextBox 134"/>
            <p:cNvSpPr txBox="1">
              <a:spLocks noChangeArrowheads="1"/>
            </p:cNvSpPr>
            <p:nvPr/>
          </p:nvSpPr>
          <p:spPr bwMode="auto">
            <a:xfrm>
              <a:off x="5708972" y="1743697"/>
              <a:ext cx="6998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8" name="组合 41"/>
          <p:cNvGrpSpPr/>
          <p:nvPr/>
        </p:nvGrpSpPr>
        <p:grpSpPr bwMode="auto">
          <a:xfrm>
            <a:off x="1150938" y="1017588"/>
            <a:ext cx="3289300" cy="374650"/>
            <a:chOff x="1150779" y="1018024"/>
            <a:chExt cx="3289853" cy="37447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322258" y="1330612"/>
              <a:ext cx="31183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32225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67474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37653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72743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308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78170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02563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07991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13260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9" name="TextBox 135"/>
            <p:cNvSpPr txBox="1">
              <a:spLocks noChangeArrowheads="1"/>
            </p:cNvSpPr>
            <p:nvPr/>
          </p:nvSpPr>
          <p:spPr bwMode="auto">
            <a:xfrm>
              <a:off x="397440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3350" name="TextBox 138"/>
            <p:cNvSpPr txBox="1">
              <a:spLocks noChangeArrowheads="1"/>
            </p:cNvSpPr>
            <p:nvPr/>
          </p:nvSpPr>
          <p:spPr bwMode="auto">
            <a:xfrm>
              <a:off x="3638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3351" name="TextBox 139"/>
            <p:cNvSpPr txBox="1">
              <a:spLocks noChangeArrowheads="1"/>
            </p:cNvSpPr>
            <p:nvPr/>
          </p:nvSpPr>
          <p:spPr bwMode="auto">
            <a:xfrm>
              <a:off x="3274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3352" name="TextBox 142"/>
            <p:cNvSpPr txBox="1">
              <a:spLocks noChangeArrowheads="1"/>
            </p:cNvSpPr>
            <p:nvPr/>
          </p:nvSpPr>
          <p:spPr bwMode="auto">
            <a:xfrm>
              <a:off x="292483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3353" name="TextBox 143"/>
            <p:cNvSpPr txBox="1">
              <a:spLocks noChangeArrowheads="1"/>
            </p:cNvSpPr>
            <p:nvPr/>
          </p:nvSpPr>
          <p:spPr bwMode="auto">
            <a:xfrm>
              <a:off x="258653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3354" name="TextBox 146"/>
            <p:cNvSpPr txBox="1">
              <a:spLocks noChangeArrowheads="1"/>
            </p:cNvSpPr>
            <p:nvPr/>
          </p:nvSpPr>
          <p:spPr bwMode="auto">
            <a:xfrm>
              <a:off x="222791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3355" name="TextBox 147"/>
            <p:cNvSpPr txBox="1">
              <a:spLocks noChangeArrowheads="1"/>
            </p:cNvSpPr>
            <p:nvPr/>
          </p:nvSpPr>
          <p:spPr bwMode="auto">
            <a:xfrm>
              <a:off x="186957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3356" name="TextBox 150"/>
            <p:cNvSpPr txBox="1">
              <a:spLocks noChangeArrowheads="1"/>
            </p:cNvSpPr>
            <p:nvPr/>
          </p:nvSpPr>
          <p:spPr bwMode="auto">
            <a:xfrm>
              <a:off x="151827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3357" name="TextBox 151"/>
            <p:cNvSpPr txBox="1">
              <a:spLocks noChangeArrowheads="1"/>
            </p:cNvSpPr>
            <p:nvPr/>
          </p:nvSpPr>
          <p:spPr bwMode="auto">
            <a:xfrm>
              <a:off x="1150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  <p:grpSp>
        <p:nvGrpSpPr>
          <p:cNvPr id="13319" name="组合 61"/>
          <p:cNvGrpSpPr/>
          <p:nvPr/>
        </p:nvGrpSpPr>
        <p:grpSpPr bwMode="auto">
          <a:xfrm>
            <a:off x="4800600" y="1017588"/>
            <a:ext cx="3276600" cy="374650"/>
            <a:chOff x="4801131" y="1018024"/>
            <a:chExt cx="3276069" cy="374472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4801131" y="1330612"/>
              <a:ext cx="311734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110644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4630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16457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51535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21850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56928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81379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686772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921650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0" name="TextBox 136"/>
            <p:cNvSpPr txBox="1">
              <a:spLocks noChangeArrowheads="1"/>
            </p:cNvSpPr>
            <p:nvPr/>
          </p:nvSpPr>
          <p:spPr bwMode="auto">
            <a:xfrm>
              <a:off x="4937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3331" name="TextBox 137"/>
            <p:cNvSpPr txBox="1">
              <a:spLocks noChangeArrowheads="1"/>
            </p:cNvSpPr>
            <p:nvPr/>
          </p:nvSpPr>
          <p:spPr bwMode="auto">
            <a:xfrm>
              <a:off x="528539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3332" name="TextBox 140"/>
            <p:cNvSpPr txBox="1">
              <a:spLocks noChangeArrowheads="1"/>
            </p:cNvSpPr>
            <p:nvPr/>
          </p:nvSpPr>
          <p:spPr bwMode="auto">
            <a:xfrm>
              <a:off x="56411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3333" name="TextBox 141"/>
            <p:cNvSpPr txBox="1">
              <a:spLocks noChangeArrowheads="1"/>
            </p:cNvSpPr>
            <p:nvPr/>
          </p:nvSpPr>
          <p:spPr bwMode="auto">
            <a:xfrm>
              <a:off x="600895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3334" name="TextBox 144"/>
            <p:cNvSpPr txBox="1">
              <a:spLocks noChangeArrowheads="1"/>
            </p:cNvSpPr>
            <p:nvPr/>
          </p:nvSpPr>
          <p:spPr bwMode="auto">
            <a:xfrm>
              <a:off x="635858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3335" name="TextBox 145"/>
            <p:cNvSpPr txBox="1">
              <a:spLocks noChangeArrowheads="1"/>
            </p:cNvSpPr>
            <p:nvPr/>
          </p:nvSpPr>
          <p:spPr bwMode="auto">
            <a:xfrm>
              <a:off x="671155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3336" name="TextBox 148"/>
            <p:cNvSpPr txBox="1">
              <a:spLocks noChangeArrowheads="1"/>
            </p:cNvSpPr>
            <p:nvPr/>
          </p:nvSpPr>
          <p:spPr bwMode="auto">
            <a:xfrm>
              <a:off x="7062856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3337" name="TextBox 149"/>
            <p:cNvSpPr txBox="1">
              <a:spLocks noChangeArrowheads="1"/>
            </p:cNvSpPr>
            <p:nvPr/>
          </p:nvSpPr>
          <p:spPr bwMode="auto">
            <a:xfrm>
              <a:off x="73992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3338" name="TextBox 152"/>
            <p:cNvSpPr txBox="1">
              <a:spLocks noChangeArrowheads="1"/>
            </p:cNvSpPr>
            <p:nvPr/>
          </p:nvSpPr>
          <p:spPr bwMode="auto">
            <a:xfrm>
              <a:off x="776545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1"/>
          <p:cNvSpPr txBox="1">
            <a:spLocks noChangeArrowheads="1"/>
          </p:cNvSpPr>
          <p:nvPr/>
        </p:nvSpPr>
        <p:spPr bwMode="auto">
          <a:xfrm>
            <a:off x="1874838" y="19050"/>
            <a:ext cx="116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rgbClr val="0070C0"/>
                </a:solidFill>
                <a:latin typeface="Impact" panose="020B0806030902050204" pitchFamily="34" charset="0"/>
              </a:rPr>
              <a:t>T I t l e</a:t>
            </a:r>
            <a:endParaRPr lang="zh-CN" altLang="en-US" sz="300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60488"/>
            <a:ext cx="7812088" cy="2592387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4"/>
          <p:cNvSpPr/>
          <p:nvPr/>
        </p:nvSpPr>
        <p:spPr>
          <a:xfrm>
            <a:off x="323850" y="1931988"/>
            <a:ext cx="4248150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1931988"/>
            <a:ext cx="1511300" cy="154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342" name="Picture 2" descr="F:\商务图片\istock_000000598479small_17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03375"/>
            <a:ext cx="15303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003300" y="2316163"/>
            <a:ext cx="2276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WPS 演示</Application>
  <PresentationFormat>全屏显示(16:9)</PresentationFormat>
  <Paragraphs>143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Black</vt:lpstr>
      <vt:lpstr>Impact</vt:lpstr>
      <vt:lpstr>方正综艺简体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M110231J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2012-01-10T04:15:00Z</dcterms:created>
  <dcterms:modified xsi:type="dcterms:W3CDTF">2018-08-28T07:42:39Z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