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Arial Black" panose="020B0A04020102020204" pitchFamily="34" charset="0"/>
      <p:bold r:id="rId19"/>
    </p:embeddedFont>
    <p:embeddedFont>
      <p:font typeface="微软雅黑" panose="020B0503020204020204" pitchFamily="34" charset="-122"/>
      <p:regular r:id="rId20"/>
    </p:embeddedFont>
    <p:embeddedFont>
      <p:font typeface="汉真广标" panose="02010609000101010101" pitchFamily="49" charset="-122"/>
      <p:regular r:id="rId21"/>
    </p:embeddedFont>
    <p:embeddedFont>
      <p:font typeface="等线" panose="02010600030101010101" charset="-122"/>
      <p:regular r:id="rId22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2" autoAdjust="0"/>
    <p:restoredTop sz="94660"/>
  </p:normalViewPr>
  <p:slideViewPr>
    <p:cSldViewPr showGuides="1">
      <p:cViewPr varScale="1">
        <p:scale>
          <a:sx n="85" d="100"/>
          <a:sy n="85" d="100"/>
        </p:scale>
        <p:origin x="103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44FC54F-D994-4C22-8047-FF1414E66E37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0468ED5-C3A2-4628-8A23-41C80613A2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3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3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9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990600"/>
            <a:ext cx="5570538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9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3460750"/>
            <a:ext cx="9167813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-25400" y="990600"/>
            <a:ext cx="3622675" cy="2489200"/>
          </a:xfrm>
          <a:prstGeom prst="rect">
            <a:avLst/>
          </a:prstGeom>
          <a:solidFill>
            <a:srgbClr val="F85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7" name="图片 8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150" y="927100"/>
            <a:ext cx="5668963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C:\Documents and Settings\Administrator\桌面\网状线条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1069975"/>
            <a:ext cx="9169400" cy="303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/>
          <p:cNvCxnSpPr/>
          <p:nvPr userDrawn="1"/>
        </p:nvCxnSpPr>
        <p:spPr>
          <a:xfrm>
            <a:off x="-50800" y="1120775"/>
            <a:ext cx="9204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-9525" y="3451225"/>
            <a:ext cx="91630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22"/>
          <p:cNvGrpSpPr/>
          <p:nvPr userDrawn="1"/>
        </p:nvGrpSpPr>
        <p:grpSpPr bwMode="auto">
          <a:xfrm>
            <a:off x="3327400" y="1155700"/>
            <a:ext cx="260350" cy="2235200"/>
            <a:chOff x="5400127" y="411483"/>
            <a:chExt cx="257626" cy="100965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401698" y="410766"/>
              <a:ext cx="256055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401698" y="436581"/>
              <a:ext cx="256055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401698" y="499684"/>
              <a:ext cx="25605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401698" y="550597"/>
              <a:ext cx="25605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401698" y="595056"/>
              <a:ext cx="256055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401698" y="620871"/>
              <a:ext cx="256055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401698" y="658876"/>
              <a:ext cx="25605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401698" y="715525"/>
              <a:ext cx="256055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5401698" y="696881"/>
              <a:ext cx="256055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5401698" y="741340"/>
              <a:ext cx="25605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401698" y="810897"/>
              <a:ext cx="25605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401698" y="843166"/>
              <a:ext cx="256055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5401698" y="868264"/>
              <a:ext cx="256055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5401698" y="893361"/>
              <a:ext cx="256055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5401698" y="957182"/>
              <a:ext cx="25605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5401698" y="1008094"/>
              <a:ext cx="25605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401698" y="1052553"/>
              <a:ext cx="256055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401698" y="1077651"/>
              <a:ext cx="256055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5401698" y="1153662"/>
              <a:ext cx="25605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5401698" y="1198121"/>
              <a:ext cx="25605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5401698" y="1242580"/>
              <a:ext cx="256055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5401698" y="1268395"/>
              <a:ext cx="256055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401698" y="1293493"/>
              <a:ext cx="256055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5401698" y="1312854"/>
              <a:ext cx="256055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5401698" y="1350859"/>
              <a:ext cx="25605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401698" y="1388865"/>
              <a:ext cx="256055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5401698" y="1420416"/>
              <a:ext cx="25605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6A1D0-0DF5-4C88-AFF6-9B0A9577881B}" type="datetimeFigureOut">
              <a:rPr lang="zh-CN" altLang="en-US"/>
            </a:fld>
            <a:endParaRPr lang="zh-CN" altLang="en-US"/>
          </a:p>
        </p:txBody>
      </p:sp>
      <p:sp>
        <p:nvSpPr>
          <p:cNvPr id="4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82150B-9214-481F-BBC1-3DA7763C56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E7E70-676C-43D4-9EE9-6CF68A2A078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1C80F-3BF2-485C-BF58-28386E93F04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5BFFB-7805-4479-980A-C3DCD1BEBAF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E23E4-BE98-40D0-8D2C-0193F4EEEA6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63934AF-FAA4-4F4B-8616-C1042C3F73A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D175A-964A-4BBC-9AAB-62212CE5319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78E90-AFAA-4D24-AED0-B67C7A94EB9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5AAF0-B6B0-4959-83EB-FA642750B63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99DC9-44BB-4E54-86DB-EFEE91B51B1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7A0D0-BBA1-4203-B408-0E8DAF5D50D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D4884-CD4C-4521-A7D4-BA7618E914C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B54B2-2705-49DC-8802-876BA0EAAF0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1A9C9-1AF8-4FB8-858B-DC4BDA8582ED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39FFD-17D0-4AFD-B5FE-E0A700A2B31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427FC-9D18-4343-8CE3-A0C9180BB38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9EC0F-D8E2-4282-80EC-0602AE463CE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9525"/>
            <a:ext cx="91678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-25400" y="-9525"/>
            <a:ext cx="368300" cy="569913"/>
          </a:xfrm>
          <a:prstGeom prst="rect">
            <a:avLst/>
          </a:prstGeom>
          <a:solidFill>
            <a:srgbClr val="F85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317500" y="-9525"/>
            <a:ext cx="368300" cy="569913"/>
          </a:xfrm>
          <a:prstGeom prst="rect">
            <a:avLst/>
          </a:prstGeom>
          <a:solidFill>
            <a:srgbClr val="F85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71513" y="-9525"/>
            <a:ext cx="368300" cy="569913"/>
          </a:xfrm>
          <a:prstGeom prst="rect">
            <a:avLst/>
          </a:prstGeom>
          <a:solidFill>
            <a:srgbClr val="F85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003300" y="-9525"/>
            <a:ext cx="368300" cy="569913"/>
          </a:xfrm>
          <a:prstGeom prst="rect">
            <a:avLst/>
          </a:prstGeom>
          <a:solidFill>
            <a:srgbClr val="F85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346200" y="-9525"/>
            <a:ext cx="368300" cy="569913"/>
          </a:xfrm>
          <a:prstGeom prst="rect">
            <a:avLst/>
          </a:prstGeom>
          <a:solidFill>
            <a:srgbClr val="F85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700213" y="-9525"/>
            <a:ext cx="368300" cy="569913"/>
          </a:xfrm>
          <a:prstGeom prst="rect">
            <a:avLst/>
          </a:prstGeom>
          <a:solidFill>
            <a:srgbClr val="F85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50800" y="549275"/>
            <a:ext cx="9204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5"/>
          <p:cNvGrpSpPr/>
          <p:nvPr userDrawn="1"/>
        </p:nvGrpSpPr>
        <p:grpSpPr bwMode="auto">
          <a:xfrm>
            <a:off x="98425" y="-60325"/>
            <a:ext cx="1728788" cy="768350"/>
            <a:chOff x="98071" y="-60961"/>
            <a:chExt cx="1729841" cy="769441"/>
          </a:xfrm>
        </p:grpSpPr>
        <p:grpSp>
          <p:nvGrpSpPr>
            <p:cNvPr id="12" name="组合 16"/>
            <p:cNvGrpSpPr/>
            <p:nvPr/>
          </p:nvGrpSpPr>
          <p:grpSpPr bwMode="auto">
            <a:xfrm>
              <a:off x="98071" y="-60961"/>
              <a:ext cx="623889" cy="769441"/>
              <a:chOff x="593371" y="1031239"/>
              <a:chExt cx="623889" cy="769441"/>
            </a:xfrm>
          </p:grpSpPr>
          <p:sp>
            <p:nvSpPr>
              <p:cNvPr id="14" name="TextBox 9"/>
              <p:cNvSpPr txBox="1">
                <a:spLocks noChangeArrowheads="1"/>
              </p:cNvSpPr>
              <p:nvPr/>
            </p:nvSpPr>
            <p:spPr bwMode="auto">
              <a:xfrm>
                <a:off x="593371" y="1031239"/>
                <a:ext cx="624268" cy="76944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4400">
                    <a:latin typeface="Arial Black" panose="020B0A04020102020204" pitchFamily="34" charset="0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solidFill>
                      <a:schemeClr val="bg1"/>
                    </a:solidFill>
                    <a:ea typeface="+mn-ea"/>
                  </a:rPr>
                  <a:t>B</a:t>
                </a:r>
                <a:endParaRPr lang="en-US" altLang="zh-CN" dirty="0">
                  <a:solidFill>
                    <a:schemeClr val="bg1"/>
                  </a:solidFill>
                  <a:ea typeface="+mn-ea"/>
                </a:endParaRPr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 flipH="1">
                <a:off x="658499" y="1198164"/>
                <a:ext cx="88954" cy="394259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9"/>
            <p:cNvSpPr txBox="1">
              <a:spLocks noChangeArrowheads="1"/>
            </p:cNvSpPr>
            <p:nvPr/>
          </p:nvSpPr>
          <p:spPr bwMode="auto">
            <a:xfrm>
              <a:off x="573023" y="177502"/>
              <a:ext cx="1254889" cy="4006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2000">
                  <a:latin typeface="Arial Black" panose="020B0A04020102020204" pitchFamily="34" charset="0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err="1">
                  <a:solidFill>
                    <a:schemeClr val="bg1"/>
                  </a:solidFill>
                  <a:ea typeface="+mn-ea"/>
                </a:rPr>
                <a:t>usiness</a:t>
              </a:r>
              <a:endParaRPr lang="en-US" altLang="zh-CN" dirty="0">
                <a:solidFill>
                  <a:schemeClr val="bg1"/>
                </a:solidFill>
                <a:ea typeface="+mn-ea"/>
              </a:endParaRPr>
            </a:p>
          </p:txBody>
        </p:sp>
      </p:grpSp>
      <p:sp>
        <p:nvSpPr>
          <p:cNvPr id="1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5ED01-DD30-4C37-A0B5-14A7301EFBA2}" type="datetimeFigureOut">
              <a:rPr lang="zh-CN" altLang="en-US"/>
            </a:fld>
            <a:endParaRPr lang="zh-CN" altLang="en-US"/>
          </a:p>
        </p:txBody>
      </p:sp>
      <p:sp>
        <p:nvSpPr>
          <p:cNvPr id="1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4EE51A2-90E5-4A6F-A489-3A066C92DC7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77D58-EA6E-40E2-A72C-7C680E3935B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14FBC-5C21-4333-A6E1-D7DF2DCE8B9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F9208-8962-44F0-A8EE-DDFD6842CAB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0C2BC-4F0E-4897-8C8E-11B3F0D385F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D7FD7B8-4DFD-4BDF-825E-DA0B74EDCC9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1F30088-01EA-4C0B-AEE0-96576ECDD21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3524250" y="2298700"/>
            <a:ext cx="4668838" cy="1384300"/>
          </a:xfrm>
          <a:prstGeom prst="rect">
            <a:avLst/>
          </a:prstGeom>
          <a:noFill/>
          <a:effectLst>
            <a:outerShdw blurRad="50800" dist="254000" dir="18900000" algn="bl" rotWithShape="0">
              <a:schemeClr val="tx1">
                <a:alpha val="40000"/>
              </a:schemeClr>
            </a:outerShdw>
          </a:effectLst>
        </p:spPr>
        <p:txBody>
          <a:bodyPr wrap="non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8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hangingPunct="1">
              <a:defRPr/>
            </a:pPr>
            <a:r>
              <a:rPr lang="en-US" altLang="zh-CN" dirty="0" err="1">
                <a:latin typeface="Arial Black" panose="020B0A04020102020204" pitchFamily="34" charset="0"/>
              </a:rPr>
              <a:t>usiness</a:t>
            </a:r>
            <a:endParaRPr lang="en-US" altLang="zh-CN" dirty="0">
              <a:latin typeface="Arial Black" panose="020B0A04020102020204" pitchFamily="34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16550" y="1911350"/>
            <a:ext cx="330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48" name="组合 144"/>
          <p:cNvGrpSpPr/>
          <p:nvPr/>
        </p:nvGrpSpPr>
        <p:grpSpPr bwMode="auto">
          <a:xfrm>
            <a:off x="1152525" y="1031875"/>
            <a:ext cx="2079625" cy="3016250"/>
            <a:chOff x="1152171" y="1031239"/>
            <a:chExt cx="2079415" cy="3016210"/>
          </a:xfrm>
        </p:grpSpPr>
        <p:sp>
          <p:nvSpPr>
            <p:cNvPr id="44" name="TextBox 9"/>
            <p:cNvSpPr txBox="1">
              <a:spLocks noChangeArrowheads="1"/>
            </p:cNvSpPr>
            <p:nvPr/>
          </p:nvSpPr>
          <p:spPr bwMode="auto">
            <a:xfrm>
              <a:off x="1152171" y="1031239"/>
              <a:ext cx="2079415" cy="3016210"/>
            </a:xfrm>
            <a:prstGeom prst="rect">
              <a:avLst/>
            </a:prstGeom>
            <a:noFill/>
            <a:effectLst>
              <a:outerShdw blurRad="50800" dist="254000" dir="18900000" algn="bl" rotWithShape="0">
                <a:schemeClr val="tx1">
                  <a:alpha val="40000"/>
                </a:schemeClr>
              </a:outerShdw>
            </a:effectLst>
          </p:spPr>
          <p:txBody>
            <a:bodyPr wrap="none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8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en-US" altLang="zh-CN" sz="19000" dirty="0">
                  <a:latin typeface="Arial Black" panose="020B0A04020102020204" pitchFamily="34" charset="0"/>
                </a:rPr>
                <a:t>B</a:t>
              </a:r>
              <a:endParaRPr lang="en-US" altLang="zh-CN" sz="19000" dirty="0">
                <a:latin typeface="Arial Black" panose="020B0A04020102020204" pitchFamily="34" charset="0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 flipH="1">
              <a:off x="1244237" y="1610669"/>
              <a:ext cx="365088" cy="171288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49" name="组合 145"/>
          <p:cNvGrpSpPr/>
          <p:nvPr/>
        </p:nvGrpSpPr>
        <p:grpSpPr bwMode="auto">
          <a:xfrm>
            <a:off x="3543300" y="3409950"/>
            <a:ext cx="3273425" cy="600075"/>
            <a:chOff x="3543418" y="3410672"/>
            <a:chExt cx="3272822" cy="599116"/>
          </a:xfrm>
        </p:grpSpPr>
        <p:sp>
          <p:nvSpPr>
            <p:cNvPr id="6178" name="矩形 23"/>
            <p:cNvSpPr>
              <a:spLocks noChangeArrowheads="1"/>
            </p:cNvSpPr>
            <p:nvPr/>
          </p:nvSpPr>
          <p:spPr bwMode="auto">
            <a:xfrm>
              <a:off x="3543418" y="3732789"/>
              <a:ext cx="203132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适用于商务及相关类别演示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79" name="矩形 23"/>
            <p:cNvSpPr>
              <a:spLocks noChangeArrowheads="1"/>
            </p:cNvSpPr>
            <p:nvPr/>
          </p:nvSpPr>
          <p:spPr bwMode="auto">
            <a:xfrm>
              <a:off x="3553808" y="3410672"/>
              <a:ext cx="32624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0606" y="26173"/>
            <a:ext cx="126188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400" b="1">
                <a:ln w="3175">
                  <a:noFill/>
                </a:ln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真广标" panose="02010609000101010101" pitchFamily="49" charset="-122"/>
                <a:ea typeface="汉真广标" panose="02010609000101010101" pitchFamily="49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前  言</a:t>
            </a:r>
            <a:endParaRPr lang="zh-CN" altLang="en-US" sz="2800" dirty="0"/>
          </a:p>
        </p:txBody>
      </p:sp>
      <p:sp>
        <p:nvSpPr>
          <p:cNvPr id="9219" name="Text Box 11"/>
          <p:cNvSpPr txBox="1">
            <a:spLocks noChangeArrowheads="1"/>
          </p:cNvSpPr>
          <p:nvPr/>
        </p:nvSpPr>
        <p:spPr bwMode="auto">
          <a:xfrm>
            <a:off x="1249363" y="1576388"/>
            <a:ext cx="68230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9220" name="矩形 18"/>
          <p:cNvSpPr>
            <a:spLocks noChangeArrowheads="1"/>
          </p:cNvSpPr>
          <p:nvPr/>
        </p:nvSpPr>
        <p:spPr bwMode="auto">
          <a:xfrm>
            <a:off x="1249363" y="2776538"/>
            <a:ext cx="682307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0606" y="26173"/>
            <a:ext cx="126188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400" b="1">
                <a:ln w="3175">
                  <a:noFill/>
                </a:ln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真广标" panose="02010609000101010101" pitchFamily="49" charset="-122"/>
                <a:ea typeface="汉真广标" panose="02010609000101010101" pitchFamily="49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目  录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2627313" y="1651000"/>
            <a:ext cx="6516687" cy="252413"/>
          </a:xfrm>
          <a:prstGeom prst="rect">
            <a:avLst/>
          </a:prstGeom>
          <a:solidFill>
            <a:srgbClr val="F85E0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 bwMode="auto">
          <a:xfrm>
            <a:off x="2293938" y="1681163"/>
            <a:ext cx="333375" cy="193675"/>
            <a:chOff x="2294012" y="1680747"/>
            <a:chExt cx="333772" cy="193587"/>
          </a:xfrm>
          <a:solidFill>
            <a:srgbClr val="F85E04"/>
          </a:solidFill>
        </p:grpSpPr>
        <p:sp>
          <p:nvSpPr>
            <p:cNvPr id="7" name="等腰三角形 6"/>
            <p:cNvSpPr/>
            <p:nvPr/>
          </p:nvSpPr>
          <p:spPr>
            <a:xfrm rot="5400000">
              <a:off x="2447547" y="1694098"/>
              <a:ext cx="193587" cy="166887"/>
            </a:xfrm>
            <a:prstGeom prst="triangle">
              <a:avLst/>
            </a:prstGeom>
            <a:solidFill>
              <a:srgbClr val="F85E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5400000">
              <a:off x="2280661" y="1694098"/>
              <a:ext cx="193587" cy="166885"/>
            </a:xfrm>
            <a:prstGeom prst="triangle">
              <a:avLst/>
            </a:prstGeom>
            <a:solidFill>
              <a:srgbClr val="F85E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627313" y="1601788"/>
            <a:ext cx="1185862" cy="350837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hangingPunct="1">
              <a:defRPr/>
            </a:pPr>
            <a:r>
              <a:rPr lang="zh-CN" altLang="en-US" dirty="0"/>
              <a:t>点击添加标题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476375" y="2184400"/>
            <a:ext cx="7667625" cy="252413"/>
          </a:xfrm>
          <a:prstGeom prst="rect">
            <a:avLst/>
          </a:prstGeom>
          <a:solidFill>
            <a:schemeClr val="tx1">
              <a:lumMod val="50000"/>
              <a:lumOff val="5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1" name="组合 31"/>
          <p:cNvGrpSpPr/>
          <p:nvPr/>
        </p:nvGrpSpPr>
        <p:grpSpPr bwMode="auto">
          <a:xfrm>
            <a:off x="1130300" y="2214563"/>
            <a:ext cx="333375" cy="193675"/>
            <a:chOff x="1130680" y="2214021"/>
            <a:chExt cx="333772" cy="193587"/>
          </a:xfrm>
          <a:solidFill>
            <a:srgbClr val="F85E04"/>
          </a:solidFill>
        </p:grpSpPr>
        <p:sp>
          <p:nvSpPr>
            <p:cNvPr id="12" name="等腰三角形 11"/>
            <p:cNvSpPr/>
            <p:nvPr/>
          </p:nvSpPr>
          <p:spPr>
            <a:xfrm rot="5400000">
              <a:off x="1284216" y="2227372"/>
              <a:ext cx="193587" cy="166885"/>
            </a:xfrm>
            <a:prstGeom prst="triangl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1117329" y="2227372"/>
              <a:ext cx="193587" cy="166887"/>
            </a:xfrm>
            <a:prstGeom prst="triangl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476375" y="2135188"/>
            <a:ext cx="1185863" cy="350837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hangingPunct="1">
              <a:defRPr/>
            </a:pPr>
            <a:r>
              <a:rPr lang="zh-CN" altLang="en-US" dirty="0"/>
              <a:t>点击添加标题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572000" y="2706688"/>
            <a:ext cx="4572000" cy="252412"/>
          </a:xfrm>
          <a:prstGeom prst="rect">
            <a:avLst/>
          </a:prstGeom>
          <a:solidFill>
            <a:srgbClr val="F85E0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32"/>
          <p:cNvGrpSpPr/>
          <p:nvPr/>
        </p:nvGrpSpPr>
        <p:grpSpPr bwMode="auto">
          <a:xfrm>
            <a:off x="4238625" y="2736850"/>
            <a:ext cx="333375" cy="192088"/>
            <a:chOff x="4238228" y="2736081"/>
            <a:chExt cx="333772" cy="193587"/>
          </a:xfrm>
          <a:solidFill>
            <a:srgbClr val="F85E04"/>
          </a:solidFill>
        </p:grpSpPr>
        <p:sp>
          <p:nvSpPr>
            <p:cNvPr id="17" name="等腰三角形 16"/>
            <p:cNvSpPr/>
            <p:nvPr/>
          </p:nvSpPr>
          <p:spPr>
            <a:xfrm rot="5400000">
              <a:off x="4391764" y="2749431"/>
              <a:ext cx="193587" cy="166885"/>
            </a:xfrm>
            <a:prstGeom prst="triangle">
              <a:avLst/>
            </a:prstGeom>
            <a:solidFill>
              <a:srgbClr val="F85E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4224878" y="2749431"/>
              <a:ext cx="193587" cy="166887"/>
            </a:xfrm>
            <a:prstGeom prst="triangle">
              <a:avLst/>
            </a:prstGeom>
            <a:solidFill>
              <a:srgbClr val="F85E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572000" y="2657475"/>
            <a:ext cx="1184275" cy="35083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hangingPunct="1">
              <a:defRPr/>
            </a:pPr>
            <a:r>
              <a:rPr lang="zh-CN" altLang="en-US" dirty="0"/>
              <a:t>点击添加标题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729038" y="3243263"/>
            <a:ext cx="5414962" cy="252412"/>
          </a:xfrm>
          <a:prstGeom prst="rect">
            <a:avLst/>
          </a:prstGeom>
          <a:solidFill>
            <a:schemeClr val="tx1">
              <a:lumMod val="50000"/>
              <a:lumOff val="5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1" name="组合 33"/>
          <p:cNvGrpSpPr/>
          <p:nvPr/>
        </p:nvGrpSpPr>
        <p:grpSpPr bwMode="auto">
          <a:xfrm>
            <a:off x="3395663" y="3271838"/>
            <a:ext cx="333375" cy="193675"/>
            <a:chOff x="3395428" y="3272110"/>
            <a:chExt cx="333772" cy="193587"/>
          </a:xfrm>
          <a:solidFill>
            <a:srgbClr val="F85E04"/>
          </a:solidFill>
        </p:grpSpPr>
        <p:sp>
          <p:nvSpPr>
            <p:cNvPr id="22" name="等腰三角形 21"/>
            <p:cNvSpPr/>
            <p:nvPr/>
          </p:nvSpPr>
          <p:spPr>
            <a:xfrm rot="5400000">
              <a:off x="3548963" y="3285461"/>
              <a:ext cx="193587" cy="166887"/>
            </a:xfrm>
            <a:prstGeom prst="triangl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3382077" y="3285461"/>
              <a:ext cx="193587" cy="166885"/>
            </a:xfrm>
            <a:prstGeom prst="triangl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729038" y="3194050"/>
            <a:ext cx="1185862" cy="35083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hangingPunct="1">
              <a:defRPr/>
            </a:pPr>
            <a:r>
              <a:rPr lang="zh-CN" altLang="en-US" dirty="0"/>
              <a:t>点击添加标题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-3175" y="1651000"/>
            <a:ext cx="323850" cy="252413"/>
          </a:xfrm>
          <a:prstGeom prst="rect">
            <a:avLst/>
          </a:prstGeom>
          <a:solidFill>
            <a:schemeClr val="tx1">
              <a:lumMod val="50000"/>
              <a:lumOff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-30348" y="1374684"/>
            <a:ext cx="383438" cy="668901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</p:spPr>
        <p:txBody>
          <a:bodyPr>
            <a:spAutoFit/>
            <a:sp3d prstMaterial="metal"/>
          </a:bodyPr>
          <a:lstStyle>
            <a:defPPr>
              <a:defRPr lang="zh-CN"/>
            </a:defPPr>
            <a:lvl1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bg1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defRPr>
            </a:lvl1pPr>
          </a:lstStyle>
          <a:p>
            <a:pPr eaLnBrk="1" hangingPunct="1">
              <a:defRPr/>
            </a:pP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-3175" y="2163763"/>
            <a:ext cx="323850" cy="252412"/>
          </a:xfrm>
          <a:prstGeom prst="rect">
            <a:avLst/>
          </a:prstGeom>
          <a:solidFill>
            <a:schemeClr val="tx1">
              <a:lumMod val="50000"/>
              <a:lumOff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-30348" y="1885352"/>
            <a:ext cx="383438" cy="668901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</p:spPr>
        <p:txBody>
          <a:bodyPr>
            <a:spAutoFit/>
            <a:sp3d prstMaterial="metal"/>
          </a:bodyPr>
          <a:lstStyle>
            <a:defPPr>
              <a:defRPr lang="zh-CN"/>
            </a:defPPr>
            <a:lvl1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bg1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defRPr>
            </a:lvl1pPr>
          </a:lstStyle>
          <a:p>
            <a:pPr eaLnBrk="1" hangingPunct="1">
              <a:defRPr/>
            </a:pP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-3175" y="2674938"/>
            <a:ext cx="323850" cy="252412"/>
          </a:xfrm>
          <a:prstGeom prst="rect">
            <a:avLst/>
          </a:prstGeom>
          <a:solidFill>
            <a:schemeClr val="tx1">
              <a:lumMod val="50000"/>
              <a:lumOff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-30348" y="2386445"/>
            <a:ext cx="383438" cy="668901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</p:spPr>
        <p:txBody>
          <a:bodyPr>
            <a:spAutoFit/>
            <a:sp3d prstMaterial="metal"/>
          </a:bodyPr>
          <a:lstStyle>
            <a:defPPr>
              <a:defRPr lang="zh-CN"/>
            </a:defPPr>
            <a:lvl1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bg1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defRPr>
            </a:lvl1pPr>
          </a:lstStyle>
          <a:p>
            <a:pPr eaLnBrk="1" hangingPunct="1">
              <a:defRPr/>
            </a:pP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-3175" y="3187700"/>
            <a:ext cx="323850" cy="252413"/>
          </a:xfrm>
          <a:prstGeom prst="rect">
            <a:avLst/>
          </a:prstGeom>
          <a:solidFill>
            <a:schemeClr val="tx1">
              <a:lumMod val="50000"/>
              <a:lumOff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-30348" y="2910961"/>
            <a:ext cx="383438" cy="668901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</p:spPr>
        <p:txBody>
          <a:bodyPr>
            <a:spAutoFit/>
            <a:sp3d prstMaterial="metal"/>
          </a:bodyPr>
          <a:lstStyle>
            <a:defPPr>
              <a:defRPr lang="zh-CN"/>
            </a:defPPr>
            <a:lvl1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bg1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defRPr>
            </a:lvl1pPr>
          </a:lstStyle>
          <a:p>
            <a:pPr eaLnBrk="1" hangingPunct="1">
              <a:defRPr/>
            </a:pPr>
            <a:r>
              <a:rPr lang="en-US" altLang="zh-CN" dirty="0"/>
              <a:t>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0606" y="26173"/>
            <a:ext cx="126188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400" b="1">
                <a:ln w="3175">
                  <a:noFill/>
                </a:ln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真广标" panose="02010609000101010101" pitchFamily="49" charset="-122"/>
                <a:ea typeface="汉真广标" panose="02010609000101010101" pitchFamily="49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过渡页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2627313" y="2430463"/>
            <a:ext cx="6516687" cy="252412"/>
          </a:xfrm>
          <a:prstGeom prst="rect">
            <a:avLst/>
          </a:prstGeom>
          <a:solidFill>
            <a:srgbClr val="F85E0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" name="组合 17"/>
          <p:cNvGrpSpPr/>
          <p:nvPr/>
        </p:nvGrpSpPr>
        <p:grpSpPr bwMode="auto">
          <a:xfrm>
            <a:off x="2293938" y="2460625"/>
            <a:ext cx="333375" cy="192088"/>
            <a:chOff x="2294012" y="1680747"/>
            <a:chExt cx="333772" cy="193587"/>
          </a:xfrm>
          <a:solidFill>
            <a:srgbClr val="F85E04"/>
          </a:solidFill>
        </p:grpSpPr>
        <p:sp>
          <p:nvSpPr>
            <p:cNvPr id="7" name="等腰三角形 6"/>
            <p:cNvSpPr/>
            <p:nvPr/>
          </p:nvSpPr>
          <p:spPr>
            <a:xfrm rot="5400000">
              <a:off x="2447547" y="1694097"/>
              <a:ext cx="193587" cy="166887"/>
            </a:xfrm>
            <a:prstGeom prst="triangle">
              <a:avLst/>
            </a:prstGeom>
            <a:solidFill>
              <a:srgbClr val="F85E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5400000">
              <a:off x="2280662" y="1694097"/>
              <a:ext cx="193587" cy="166885"/>
            </a:xfrm>
            <a:prstGeom prst="triangle">
              <a:avLst/>
            </a:prstGeom>
            <a:solidFill>
              <a:srgbClr val="F85E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627313" y="2381250"/>
            <a:ext cx="1185862" cy="35083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hangingPunct="1">
              <a:defRPr/>
            </a:pPr>
            <a:r>
              <a:rPr lang="zh-CN" altLang="en-US" dirty="0"/>
              <a:t>点击添加标题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-3175" y="2430463"/>
            <a:ext cx="323850" cy="252412"/>
          </a:xfrm>
          <a:prstGeom prst="rect">
            <a:avLst/>
          </a:prstGeom>
          <a:solidFill>
            <a:schemeClr val="tx1">
              <a:lumMod val="50000"/>
              <a:lumOff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-30348" y="2153770"/>
            <a:ext cx="383438" cy="668901"/>
          </a:xfrm>
          <a:prstGeom prst="rect">
            <a:avLst/>
          </a:prstGeom>
          <a:noFill/>
          <a:ln w="9525">
            <a:noFill/>
            <a:miter lim="800000"/>
          </a:ln>
          <a:effectLst>
            <a:glow>
              <a:schemeClr val="bg1"/>
            </a:glow>
          </a:effectLst>
          <a:scene3d>
            <a:camera prst="orthographicFront"/>
            <a:lightRig rig="flood" dir="t"/>
          </a:scene3d>
          <a:sp3d extrusionH="114300" prstMaterial="metal">
            <a:extrusionClr>
              <a:schemeClr val="bg1"/>
            </a:extrusionClr>
          </a:sp3d>
        </p:spPr>
        <p:txBody>
          <a:bodyPr>
            <a:spAutoFit/>
            <a:sp3d prstMaterial="metal"/>
          </a:bodyPr>
          <a:lstStyle>
            <a:defPPr>
              <a:defRPr lang="zh-CN"/>
            </a:defPPr>
            <a:lvl1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bg1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defRPr>
            </a:lvl1pPr>
          </a:lstStyle>
          <a:p>
            <a:pPr eaLnBrk="1" hangingPunct="1">
              <a:defRPr/>
            </a:pPr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0606" y="26173"/>
            <a:ext cx="16209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400" b="1">
                <a:ln w="3175">
                  <a:noFill/>
                </a:ln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真广标" panose="02010609000101010101" pitchFamily="49" charset="-122"/>
                <a:ea typeface="汉真广标" panose="02010609000101010101" pitchFamily="49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添加标题</a:t>
            </a:r>
            <a:endParaRPr lang="zh-CN" altLang="en-US" sz="2800" dirty="0"/>
          </a:p>
        </p:txBody>
      </p:sp>
      <p:sp>
        <p:nvSpPr>
          <p:cNvPr id="5" name="五边形 33"/>
          <p:cNvSpPr/>
          <p:nvPr/>
        </p:nvSpPr>
        <p:spPr>
          <a:xfrm>
            <a:off x="3357563" y="1603375"/>
            <a:ext cx="1801812" cy="906463"/>
          </a:xfrm>
          <a:custGeom>
            <a:avLst/>
            <a:gdLst/>
            <a:ahLst/>
            <a:cxnLst/>
            <a:rect l="l" t="t" r="r" b="b"/>
            <a:pathLst>
              <a:path w="1802028" h="906292">
                <a:moveTo>
                  <a:pt x="1514136" y="906292"/>
                </a:moveTo>
                <a:lnTo>
                  <a:pt x="865924" y="906292"/>
                </a:lnTo>
                <a:lnTo>
                  <a:pt x="865924" y="906291"/>
                </a:lnTo>
                <a:lnTo>
                  <a:pt x="287892" y="906291"/>
                </a:lnTo>
                <a:lnTo>
                  <a:pt x="0" y="453145"/>
                </a:lnTo>
                <a:lnTo>
                  <a:pt x="287892" y="0"/>
                </a:lnTo>
                <a:lnTo>
                  <a:pt x="936104" y="0"/>
                </a:lnTo>
                <a:lnTo>
                  <a:pt x="936104" y="1"/>
                </a:lnTo>
                <a:lnTo>
                  <a:pt x="1514136" y="1"/>
                </a:lnTo>
                <a:lnTo>
                  <a:pt x="1802028" y="453147"/>
                </a:lnTo>
                <a:close/>
              </a:path>
            </a:pathLst>
          </a:custGeom>
          <a:solidFill>
            <a:srgbClr val="F85E04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292" name="TextBox 43"/>
          <p:cNvSpPr txBox="1">
            <a:spLocks noChangeArrowheads="1"/>
          </p:cNvSpPr>
          <p:nvPr/>
        </p:nvSpPr>
        <p:spPr bwMode="auto">
          <a:xfrm>
            <a:off x="3482975" y="1901825"/>
            <a:ext cx="1581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en-US" altLang="zh-CN" sz="1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3"/>
          <p:cNvSpPr txBox="1">
            <a:spLocks noChangeArrowheads="1"/>
          </p:cNvSpPr>
          <p:nvPr/>
        </p:nvSpPr>
        <p:spPr bwMode="auto">
          <a:xfrm>
            <a:off x="865188" y="1901825"/>
            <a:ext cx="1581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en-US" altLang="zh-CN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46"/>
          <p:cNvSpPr txBox="1">
            <a:spLocks noChangeArrowheads="1"/>
          </p:cNvSpPr>
          <p:nvPr/>
        </p:nvSpPr>
        <p:spPr bwMode="auto">
          <a:xfrm rot="3045299">
            <a:off x="794544" y="3317081"/>
            <a:ext cx="34131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点击添加文本点击添加文本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46"/>
          <p:cNvSpPr txBox="1">
            <a:spLocks noChangeArrowheads="1"/>
          </p:cNvSpPr>
          <p:nvPr/>
        </p:nvSpPr>
        <p:spPr bwMode="auto">
          <a:xfrm rot="3045299">
            <a:off x="2031206" y="3317082"/>
            <a:ext cx="34131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点击添加文本点击添加文本</a:t>
            </a:r>
            <a:endParaRPr lang="en-US" altLang="zh-CN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46"/>
          <p:cNvSpPr txBox="1">
            <a:spLocks noChangeArrowheads="1"/>
          </p:cNvSpPr>
          <p:nvPr/>
        </p:nvSpPr>
        <p:spPr bwMode="auto">
          <a:xfrm rot="3045299">
            <a:off x="3267075" y="3317875"/>
            <a:ext cx="3413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点击添加文本点击添加文本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46"/>
          <p:cNvSpPr txBox="1">
            <a:spLocks noChangeArrowheads="1"/>
          </p:cNvSpPr>
          <p:nvPr/>
        </p:nvSpPr>
        <p:spPr bwMode="auto">
          <a:xfrm rot="3045299">
            <a:off x="4502944" y="3317081"/>
            <a:ext cx="34131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点击添加文本点击添加文本</a:t>
            </a:r>
            <a:endParaRPr lang="en-US" altLang="zh-CN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46"/>
          <p:cNvSpPr txBox="1">
            <a:spLocks noChangeArrowheads="1"/>
          </p:cNvSpPr>
          <p:nvPr/>
        </p:nvSpPr>
        <p:spPr bwMode="auto">
          <a:xfrm rot="3045299">
            <a:off x="5739606" y="3317082"/>
            <a:ext cx="34131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点击添加文本点击添加文本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5094288" y="1603375"/>
            <a:ext cx="1179512" cy="906463"/>
          </a:xfrm>
          <a:prstGeom prst="chevron">
            <a:avLst>
              <a:gd name="adj" fmla="val 32982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燕尾形 13"/>
          <p:cNvSpPr/>
          <p:nvPr/>
        </p:nvSpPr>
        <p:spPr>
          <a:xfrm>
            <a:off x="6219825" y="1603375"/>
            <a:ext cx="1179513" cy="906463"/>
          </a:xfrm>
          <a:prstGeom prst="chevron">
            <a:avLst>
              <a:gd name="adj" fmla="val 32982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燕尾形 14"/>
          <p:cNvSpPr/>
          <p:nvPr/>
        </p:nvSpPr>
        <p:spPr>
          <a:xfrm rot="10800000">
            <a:off x="2241550" y="1603375"/>
            <a:ext cx="1181100" cy="906463"/>
          </a:xfrm>
          <a:prstGeom prst="chevron">
            <a:avLst>
              <a:gd name="adj" fmla="val 32982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燕尾形 15"/>
          <p:cNvSpPr/>
          <p:nvPr/>
        </p:nvSpPr>
        <p:spPr>
          <a:xfrm rot="10800000">
            <a:off x="1093788" y="1603375"/>
            <a:ext cx="1181100" cy="906463"/>
          </a:xfrm>
          <a:prstGeom prst="chevron">
            <a:avLst>
              <a:gd name="adj" fmla="val 32982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2041525" y="1901825"/>
            <a:ext cx="1581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en-US" altLang="zh-CN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43"/>
          <p:cNvSpPr txBox="1">
            <a:spLocks noChangeArrowheads="1"/>
          </p:cNvSpPr>
          <p:nvPr/>
        </p:nvSpPr>
        <p:spPr bwMode="auto">
          <a:xfrm>
            <a:off x="4894263" y="1901825"/>
            <a:ext cx="1581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en-US" altLang="zh-CN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43"/>
          <p:cNvSpPr txBox="1">
            <a:spLocks noChangeArrowheads="1"/>
          </p:cNvSpPr>
          <p:nvPr/>
        </p:nvSpPr>
        <p:spPr bwMode="auto">
          <a:xfrm>
            <a:off x="6018213" y="1901825"/>
            <a:ext cx="1581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en-US" altLang="zh-CN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0606" y="26173"/>
            <a:ext cx="16209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400" b="1">
                <a:ln w="3175">
                  <a:noFill/>
                </a:ln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真广标" panose="02010609000101010101" pitchFamily="49" charset="-122"/>
                <a:ea typeface="汉真广标" panose="02010609000101010101" pitchFamily="49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添加标题</a:t>
            </a:r>
            <a:endParaRPr lang="zh-CN" altLang="en-US" sz="2800" dirty="0"/>
          </a:p>
        </p:txBody>
      </p:sp>
      <p:grpSp>
        <p:nvGrpSpPr>
          <p:cNvPr id="13315" name="组合 2"/>
          <p:cNvGrpSpPr/>
          <p:nvPr/>
        </p:nvGrpSpPr>
        <p:grpSpPr bwMode="auto">
          <a:xfrm>
            <a:off x="4471988" y="1733550"/>
            <a:ext cx="280987" cy="2652713"/>
            <a:chOff x="4487248" y="1733241"/>
            <a:chExt cx="280460" cy="2653056"/>
          </a:xfrm>
        </p:grpSpPr>
        <p:sp>
          <p:nvSpPr>
            <p:cNvPr id="13386" name="TextBox 94"/>
            <p:cNvSpPr txBox="1">
              <a:spLocks noChangeArrowheads="1"/>
            </p:cNvSpPr>
            <p:nvPr/>
          </p:nvSpPr>
          <p:spPr bwMode="auto">
            <a:xfrm>
              <a:off x="4487248" y="1733241"/>
              <a:ext cx="275019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A</a:t>
              </a:r>
              <a:endParaRPr lang="zh-CN" altLang="en-US" sz="1800" b="1"/>
            </a:p>
          </p:txBody>
        </p:sp>
        <p:sp>
          <p:nvSpPr>
            <p:cNvPr id="13387" name="TextBox 95"/>
            <p:cNvSpPr txBox="1">
              <a:spLocks noChangeArrowheads="1"/>
            </p:cNvSpPr>
            <p:nvPr/>
          </p:nvSpPr>
          <p:spPr bwMode="auto">
            <a:xfrm>
              <a:off x="4487248" y="2129420"/>
              <a:ext cx="266858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B</a:t>
              </a:r>
              <a:endParaRPr lang="zh-CN" altLang="en-US" sz="1800" b="1"/>
            </a:p>
          </p:txBody>
        </p:sp>
        <p:sp>
          <p:nvSpPr>
            <p:cNvPr id="13388" name="TextBox 96"/>
            <p:cNvSpPr txBox="1">
              <a:spLocks noChangeArrowheads="1"/>
            </p:cNvSpPr>
            <p:nvPr/>
          </p:nvSpPr>
          <p:spPr bwMode="auto">
            <a:xfrm>
              <a:off x="4487248" y="2518121"/>
              <a:ext cx="261418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C</a:t>
              </a:r>
              <a:endParaRPr lang="zh-CN" altLang="en-US" sz="1800" b="1"/>
            </a:p>
          </p:txBody>
        </p:sp>
        <p:sp>
          <p:nvSpPr>
            <p:cNvPr id="13389" name="TextBox 97"/>
            <p:cNvSpPr txBox="1">
              <a:spLocks noChangeArrowheads="1"/>
            </p:cNvSpPr>
            <p:nvPr/>
          </p:nvSpPr>
          <p:spPr bwMode="auto">
            <a:xfrm>
              <a:off x="4487248" y="2906822"/>
              <a:ext cx="280460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D</a:t>
              </a:r>
              <a:endParaRPr lang="zh-CN" altLang="en-US" sz="1800" b="1"/>
            </a:p>
          </p:txBody>
        </p:sp>
        <p:sp>
          <p:nvSpPr>
            <p:cNvPr id="13390" name="TextBox 98"/>
            <p:cNvSpPr txBox="1">
              <a:spLocks noChangeArrowheads="1"/>
            </p:cNvSpPr>
            <p:nvPr/>
          </p:nvSpPr>
          <p:spPr bwMode="auto">
            <a:xfrm>
              <a:off x="4487248" y="3295523"/>
              <a:ext cx="251896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E</a:t>
              </a:r>
              <a:endParaRPr lang="zh-CN" altLang="en-US" sz="1800" b="1"/>
            </a:p>
          </p:txBody>
        </p:sp>
        <p:sp>
          <p:nvSpPr>
            <p:cNvPr id="13391" name="TextBox 99"/>
            <p:cNvSpPr txBox="1">
              <a:spLocks noChangeArrowheads="1"/>
            </p:cNvSpPr>
            <p:nvPr/>
          </p:nvSpPr>
          <p:spPr bwMode="auto">
            <a:xfrm>
              <a:off x="4487248" y="3684225"/>
              <a:ext cx="246456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F</a:t>
              </a:r>
              <a:endParaRPr lang="zh-CN" altLang="en-US" sz="1800" b="1"/>
            </a:p>
          </p:txBody>
        </p:sp>
        <p:sp>
          <p:nvSpPr>
            <p:cNvPr id="13392" name="TextBox 100"/>
            <p:cNvSpPr txBox="1">
              <a:spLocks noChangeArrowheads="1"/>
            </p:cNvSpPr>
            <p:nvPr/>
          </p:nvSpPr>
          <p:spPr bwMode="auto">
            <a:xfrm>
              <a:off x="4487248" y="4072923"/>
              <a:ext cx="280460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G</a:t>
              </a:r>
              <a:endParaRPr lang="zh-CN" altLang="en-US" sz="1800" b="1"/>
            </a:p>
          </p:txBody>
        </p:sp>
      </p:grpSp>
      <p:grpSp>
        <p:nvGrpSpPr>
          <p:cNvPr id="13316" name="组合 11"/>
          <p:cNvGrpSpPr/>
          <p:nvPr/>
        </p:nvGrpSpPr>
        <p:grpSpPr bwMode="auto">
          <a:xfrm>
            <a:off x="1150938" y="1758950"/>
            <a:ext cx="3289300" cy="2647950"/>
            <a:chOff x="1150779" y="1759355"/>
            <a:chExt cx="3289758" cy="2647459"/>
          </a:xfrm>
        </p:grpSpPr>
        <p:sp>
          <p:nvSpPr>
            <p:cNvPr id="14" name="矩形 13"/>
            <p:cNvSpPr/>
            <p:nvPr/>
          </p:nvSpPr>
          <p:spPr>
            <a:xfrm>
              <a:off x="1965279" y="1797448"/>
              <a:ext cx="2475258" cy="199988"/>
            </a:xfrm>
            <a:prstGeom prst="rect">
              <a:avLst/>
            </a:prstGeom>
            <a:solidFill>
              <a:srgbClr val="F85E04">
                <a:alpha val="70000"/>
              </a:srgb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32043" y="2184726"/>
              <a:ext cx="2108494" cy="201576"/>
            </a:xfrm>
            <a:prstGeom prst="rect">
              <a:avLst/>
            </a:prstGeom>
            <a:solidFill>
              <a:srgbClr val="F85E04">
                <a:alpha val="70000"/>
              </a:srgb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386290" y="2573592"/>
              <a:ext cx="1054247" cy="201575"/>
            </a:xfrm>
            <a:prstGeom prst="rect">
              <a:avLst/>
            </a:prstGeom>
            <a:solidFill>
              <a:srgbClr val="F85E04">
                <a:alpha val="70000"/>
              </a:srgb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  <p:sp>
          <p:nvSpPr>
            <p:cNvPr id="17" name="矩形 16"/>
            <p:cNvSpPr/>
            <p:nvPr/>
          </p:nvSpPr>
          <p:spPr>
            <a:xfrm>
              <a:off x="2500342" y="2962457"/>
              <a:ext cx="1940195" cy="201576"/>
            </a:xfrm>
            <a:prstGeom prst="rect">
              <a:avLst/>
            </a:prstGeom>
            <a:solidFill>
              <a:srgbClr val="F85E04">
                <a:alpha val="70000"/>
              </a:srgb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720770" y="3351323"/>
              <a:ext cx="2719767" cy="201575"/>
            </a:xfrm>
            <a:prstGeom prst="rect">
              <a:avLst/>
            </a:prstGeom>
            <a:solidFill>
              <a:srgbClr val="F85E04">
                <a:alpha val="70000"/>
              </a:srgb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675255" y="3740188"/>
              <a:ext cx="765282" cy="201576"/>
            </a:xfrm>
            <a:prstGeom prst="rect">
              <a:avLst/>
            </a:prstGeom>
            <a:solidFill>
              <a:srgbClr val="F85E04">
                <a:alpha val="70000"/>
              </a:srgb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  <p:sp>
          <p:nvSpPr>
            <p:cNvPr id="20" name="矩形 19"/>
            <p:cNvSpPr/>
            <p:nvPr/>
          </p:nvSpPr>
          <p:spPr>
            <a:xfrm>
              <a:off x="2881395" y="4129054"/>
              <a:ext cx="1559142" cy="201575"/>
            </a:xfrm>
            <a:prstGeom prst="rect">
              <a:avLst/>
            </a:prstGeom>
            <a:solidFill>
              <a:srgbClr val="F85E04">
                <a:alpha val="70000"/>
              </a:srgb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379" name="TextBox 121"/>
            <p:cNvSpPr txBox="1">
              <a:spLocks noChangeArrowheads="1"/>
            </p:cNvSpPr>
            <p:nvPr/>
          </p:nvSpPr>
          <p:spPr bwMode="auto">
            <a:xfrm>
              <a:off x="1232960" y="1759355"/>
              <a:ext cx="6851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80" name="TextBox 122"/>
            <p:cNvSpPr txBox="1">
              <a:spLocks noChangeArrowheads="1"/>
            </p:cNvSpPr>
            <p:nvPr/>
          </p:nvSpPr>
          <p:spPr bwMode="auto">
            <a:xfrm>
              <a:off x="1575530" y="2158249"/>
              <a:ext cx="7234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81" name="TextBox 123"/>
            <p:cNvSpPr txBox="1">
              <a:spLocks noChangeArrowheads="1"/>
            </p:cNvSpPr>
            <p:nvPr/>
          </p:nvSpPr>
          <p:spPr bwMode="auto">
            <a:xfrm>
              <a:off x="2742410" y="2549667"/>
              <a:ext cx="6437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82" name="TextBox 124"/>
            <p:cNvSpPr txBox="1">
              <a:spLocks noChangeArrowheads="1"/>
            </p:cNvSpPr>
            <p:nvPr/>
          </p:nvSpPr>
          <p:spPr bwMode="auto">
            <a:xfrm>
              <a:off x="1830013" y="2938368"/>
              <a:ext cx="6710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83" name="TextBox 125"/>
            <p:cNvSpPr txBox="1">
              <a:spLocks noChangeArrowheads="1"/>
            </p:cNvSpPr>
            <p:nvPr/>
          </p:nvSpPr>
          <p:spPr bwMode="auto">
            <a:xfrm>
              <a:off x="1150779" y="3321637"/>
              <a:ext cx="570095" cy="313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84" name="TextBox 126"/>
            <p:cNvSpPr txBox="1">
              <a:spLocks noChangeArrowheads="1"/>
            </p:cNvSpPr>
            <p:nvPr/>
          </p:nvSpPr>
          <p:spPr bwMode="auto">
            <a:xfrm>
              <a:off x="2881736" y="3710339"/>
              <a:ext cx="7928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85" name="TextBox 127"/>
            <p:cNvSpPr txBox="1">
              <a:spLocks noChangeArrowheads="1"/>
            </p:cNvSpPr>
            <p:nvPr/>
          </p:nvSpPr>
          <p:spPr bwMode="auto">
            <a:xfrm>
              <a:off x="2299018" y="4099037"/>
              <a:ext cx="5827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317" name="组合 26"/>
          <p:cNvGrpSpPr/>
          <p:nvPr/>
        </p:nvGrpSpPr>
        <p:grpSpPr bwMode="auto">
          <a:xfrm>
            <a:off x="4791075" y="1771650"/>
            <a:ext cx="3286125" cy="2635250"/>
            <a:chOff x="4790449" y="1772264"/>
            <a:chExt cx="3286751" cy="2634550"/>
          </a:xfrm>
        </p:grpSpPr>
        <p:sp>
          <p:nvSpPr>
            <p:cNvPr id="29" name="矩形 28"/>
            <p:cNvSpPr/>
            <p:nvPr/>
          </p:nvSpPr>
          <p:spPr>
            <a:xfrm>
              <a:off x="4790449" y="3740241"/>
              <a:ext cx="765321" cy="20155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790449" y="4129076"/>
              <a:ext cx="2427750" cy="20155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790449" y="1802419"/>
              <a:ext cx="917750" cy="20155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4790449" y="2184904"/>
              <a:ext cx="1375037" cy="20790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4790449" y="2580087"/>
              <a:ext cx="527150" cy="19521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790449" y="2968921"/>
              <a:ext cx="1570337" cy="19997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4790449" y="3356168"/>
              <a:ext cx="2719906" cy="20155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365" name="TextBox 128"/>
            <p:cNvSpPr txBox="1">
              <a:spLocks noChangeArrowheads="1"/>
            </p:cNvSpPr>
            <p:nvPr/>
          </p:nvSpPr>
          <p:spPr bwMode="auto">
            <a:xfrm>
              <a:off x="7218727" y="4099037"/>
              <a:ext cx="70019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66" name="TextBox 129"/>
            <p:cNvSpPr txBox="1">
              <a:spLocks noChangeArrowheads="1"/>
            </p:cNvSpPr>
            <p:nvPr/>
          </p:nvSpPr>
          <p:spPr bwMode="auto">
            <a:xfrm>
              <a:off x="5554975" y="3710339"/>
              <a:ext cx="60984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67" name="TextBox 130"/>
            <p:cNvSpPr txBox="1">
              <a:spLocks noChangeArrowheads="1"/>
            </p:cNvSpPr>
            <p:nvPr/>
          </p:nvSpPr>
          <p:spPr bwMode="auto">
            <a:xfrm>
              <a:off x="7510112" y="3327069"/>
              <a:ext cx="5670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68" name="TextBox 131"/>
            <p:cNvSpPr txBox="1">
              <a:spLocks noChangeArrowheads="1"/>
            </p:cNvSpPr>
            <p:nvPr/>
          </p:nvSpPr>
          <p:spPr bwMode="auto">
            <a:xfrm>
              <a:off x="6360024" y="2938368"/>
              <a:ext cx="66327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69" name="TextBox 132"/>
            <p:cNvSpPr txBox="1">
              <a:spLocks noChangeArrowheads="1"/>
            </p:cNvSpPr>
            <p:nvPr/>
          </p:nvSpPr>
          <p:spPr bwMode="auto">
            <a:xfrm>
              <a:off x="5311017" y="2549667"/>
              <a:ext cx="6419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70" name="TextBox 133"/>
            <p:cNvSpPr txBox="1">
              <a:spLocks noChangeArrowheads="1"/>
            </p:cNvSpPr>
            <p:nvPr/>
          </p:nvSpPr>
          <p:spPr bwMode="auto">
            <a:xfrm>
              <a:off x="6164823" y="2160965"/>
              <a:ext cx="7026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71" name="TextBox 134"/>
            <p:cNvSpPr txBox="1">
              <a:spLocks noChangeArrowheads="1"/>
            </p:cNvSpPr>
            <p:nvPr/>
          </p:nvSpPr>
          <p:spPr bwMode="auto">
            <a:xfrm>
              <a:off x="5708972" y="1772264"/>
              <a:ext cx="6998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318" name="组合 41"/>
          <p:cNvGrpSpPr/>
          <p:nvPr/>
        </p:nvGrpSpPr>
        <p:grpSpPr bwMode="auto">
          <a:xfrm>
            <a:off x="1150938" y="1017588"/>
            <a:ext cx="3289300" cy="374650"/>
            <a:chOff x="1150779" y="1018024"/>
            <a:chExt cx="3289853" cy="374472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1322258" y="1330612"/>
              <a:ext cx="311837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1322258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1674742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2376535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2727431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3430812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3781708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2025638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3079915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4132605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49" name="TextBox 135"/>
            <p:cNvSpPr txBox="1">
              <a:spLocks noChangeArrowheads="1"/>
            </p:cNvSpPr>
            <p:nvPr/>
          </p:nvSpPr>
          <p:spPr bwMode="auto">
            <a:xfrm>
              <a:off x="3974401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10</a:t>
              </a:r>
              <a:endParaRPr lang="zh-CN" altLang="en-US" sz="1400"/>
            </a:p>
          </p:txBody>
        </p:sp>
        <p:sp>
          <p:nvSpPr>
            <p:cNvPr id="13350" name="TextBox 138"/>
            <p:cNvSpPr txBox="1">
              <a:spLocks noChangeArrowheads="1"/>
            </p:cNvSpPr>
            <p:nvPr/>
          </p:nvSpPr>
          <p:spPr bwMode="auto">
            <a:xfrm>
              <a:off x="3638969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20</a:t>
              </a:r>
              <a:endParaRPr lang="zh-CN" altLang="en-US" sz="1400"/>
            </a:p>
          </p:txBody>
        </p:sp>
        <p:sp>
          <p:nvSpPr>
            <p:cNvPr id="13351" name="TextBox 139"/>
            <p:cNvSpPr txBox="1">
              <a:spLocks noChangeArrowheads="1"/>
            </p:cNvSpPr>
            <p:nvPr/>
          </p:nvSpPr>
          <p:spPr bwMode="auto">
            <a:xfrm>
              <a:off x="3274779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30</a:t>
              </a:r>
              <a:endParaRPr lang="zh-CN" altLang="en-US" sz="1400"/>
            </a:p>
          </p:txBody>
        </p:sp>
        <p:sp>
          <p:nvSpPr>
            <p:cNvPr id="13352" name="TextBox 142"/>
            <p:cNvSpPr txBox="1">
              <a:spLocks noChangeArrowheads="1"/>
            </p:cNvSpPr>
            <p:nvPr/>
          </p:nvSpPr>
          <p:spPr bwMode="auto">
            <a:xfrm>
              <a:off x="2924835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40</a:t>
              </a:r>
              <a:endParaRPr lang="zh-CN" altLang="en-US" sz="1400"/>
            </a:p>
          </p:txBody>
        </p:sp>
        <p:sp>
          <p:nvSpPr>
            <p:cNvPr id="13353" name="TextBox 143"/>
            <p:cNvSpPr txBox="1">
              <a:spLocks noChangeArrowheads="1"/>
            </p:cNvSpPr>
            <p:nvPr/>
          </p:nvSpPr>
          <p:spPr bwMode="auto">
            <a:xfrm>
              <a:off x="2586539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50</a:t>
              </a:r>
              <a:endParaRPr lang="zh-CN" altLang="en-US" sz="1400"/>
            </a:p>
          </p:txBody>
        </p:sp>
        <p:sp>
          <p:nvSpPr>
            <p:cNvPr id="13354" name="TextBox 146"/>
            <p:cNvSpPr txBox="1">
              <a:spLocks noChangeArrowheads="1"/>
            </p:cNvSpPr>
            <p:nvPr/>
          </p:nvSpPr>
          <p:spPr bwMode="auto">
            <a:xfrm>
              <a:off x="2227915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60</a:t>
              </a:r>
              <a:endParaRPr lang="zh-CN" altLang="en-US" sz="1400"/>
            </a:p>
          </p:txBody>
        </p:sp>
        <p:sp>
          <p:nvSpPr>
            <p:cNvPr id="13355" name="TextBox 147"/>
            <p:cNvSpPr txBox="1">
              <a:spLocks noChangeArrowheads="1"/>
            </p:cNvSpPr>
            <p:nvPr/>
          </p:nvSpPr>
          <p:spPr bwMode="auto">
            <a:xfrm>
              <a:off x="1869574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70</a:t>
              </a:r>
              <a:endParaRPr lang="zh-CN" altLang="en-US" sz="1400"/>
            </a:p>
          </p:txBody>
        </p:sp>
        <p:sp>
          <p:nvSpPr>
            <p:cNvPr id="13356" name="TextBox 150"/>
            <p:cNvSpPr txBox="1">
              <a:spLocks noChangeArrowheads="1"/>
            </p:cNvSpPr>
            <p:nvPr/>
          </p:nvSpPr>
          <p:spPr bwMode="auto">
            <a:xfrm>
              <a:off x="1518271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80</a:t>
              </a:r>
              <a:endParaRPr lang="zh-CN" altLang="en-US" sz="1400"/>
            </a:p>
          </p:txBody>
        </p:sp>
        <p:sp>
          <p:nvSpPr>
            <p:cNvPr id="13357" name="TextBox 151"/>
            <p:cNvSpPr txBox="1">
              <a:spLocks noChangeArrowheads="1"/>
            </p:cNvSpPr>
            <p:nvPr/>
          </p:nvSpPr>
          <p:spPr bwMode="auto">
            <a:xfrm>
              <a:off x="1150779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90</a:t>
              </a:r>
              <a:endParaRPr lang="zh-CN" altLang="en-US" sz="1400"/>
            </a:p>
          </p:txBody>
        </p:sp>
      </p:grpSp>
      <p:grpSp>
        <p:nvGrpSpPr>
          <p:cNvPr id="13319" name="组合 61"/>
          <p:cNvGrpSpPr/>
          <p:nvPr/>
        </p:nvGrpSpPr>
        <p:grpSpPr bwMode="auto">
          <a:xfrm>
            <a:off x="4800600" y="1017588"/>
            <a:ext cx="3276600" cy="374650"/>
            <a:chOff x="4801131" y="1018024"/>
            <a:chExt cx="3276069" cy="374472"/>
          </a:xfrm>
        </p:grpSpPr>
        <p:cxnSp>
          <p:nvCxnSpPr>
            <p:cNvPr id="64" name="直接连接符 63"/>
            <p:cNvCxnSpPr/>
            <p:nvPr/>
          </p:nvCxnSpPr>
          <p:spPr>
            <a:xfrm>
              <a:off x="4801131" y="1330612"/>
              <a:ext cx="311734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5110644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5463012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6164573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6515353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7218502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7569282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5813792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6867721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7921650" y="1330612"/>
              <a:ext cx="0" cy="618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30" name="TextBox 136"/>
            <p:cNvSpPr txBox="1">
              <a:spLocks noChangeArrowheads="1"/>
            </p:cNvSpPr>
            <p:nvPr/>
          </p:nvSpPr>
          <p:spPr bwMode="auto">
            <a:xfrm>
              <a:off x="4937969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10</a:t>
              </a:r>
              <a:endParaRPr lang="zh-CN" altLang="en-US" sz="1400"/>
            </a:p>
          </p:txBody>
        </p:sp>
        <p:sp>
          <p:nvSpPr>
            <p:cNvPr id="13331" name="TextBox 137"/>
            <p:cNvSpPr txBox="1">
              <a:spLocks noChangeArrowheads="1"/>
            </p:cNvSpPr>
            <p:nvPr/>
          </p:nvSpPr>
          <p:spPr bwMode="auto">
            <a:xfrm>
              <a:off x="5285398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20</a:t>
              </a:r>
              <a:endParaRPr lang="zh-CN" altLang="en-US" sz="1400"/>
            </a:p>
          </p:txBody>
        </p:sp>
        <p:sp>
          <p:nvSpPr>
            <p:cNvPr id="13332" name="TextBox 140"/>
            <p:cNvSpPr txBox="1">
              <a:spLocks noChangeArrowheads="1"/>
            </p:cNvSpPr>
            <p:nvPr/>
          </p:nvSpPr>
          <p:spPr bwMode="auto">
            <a:xfrm>
              <a:off x="5641187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30</a:t>
              </a:r>
              <a:endParaRPr lang="zh-CN" altLang="en-US" sz="1400"/>
            </a:p>
          </p:txBody>
        </p:sp>
        <p:sp>
          <p:nvSpPr>
            <p:cNvPr id="13333" name="TextBox 141"/>
            <p:cNvSpPr txBox="1">
              <a:spLocks noChangeArrowheads="1"/>
            </p:cNvSpPr>
            <p:nvPr/>
          </p:nvSpPr>
          <p:spPr bwMode="auto">
            <a:xfrm>
              <a:off x="6008951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40</a:t>
              </a:r>
              <a:endParaRPr lang="zh-CN" altLang="en-US" sz="1400"/>
            </a:p>
          </p:txBody>
        </p:sp>
        <p:sp>
          <p:nvSpPr>
            <p:cNvPr id="13334" name="TextBox 144"/>
            <p:cNvSpPr txBox="1">
              <a:spLocks noChangeArrowheads="1"/>
            </p:cNvSpPr>
            <p:nvPr/>
          </p:nvSpPr>
          <p:spPr bwMode="auto">
            <a:xfrm>
              <a:off x="6358581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50</a:t>
              </a:r>
              <a:endParaRPr lang="zh-CN" altLang="en-US" sz="1400"/>
            </a:p>
          </p:txBody>
        </p:sp>
        <p:sp>
          <p:nvSpPr>
            <p:cNvPr id="13335" name="TextBox 145"/>
            <p:cNvSpPr txBox="1">
              <a:spLocks noChangeArrowheads="1"/>
            </p:cNvSpPr>
            <p:nvPr/>
          </p:nvSpPr>
          <p:spPr bwMode="auto">
            <a:xfrm>
              <a:off x="6711554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60</a:t>
              </a:r>
              <a:endParaRPr lang="zh-CN" altLang="en-US" sz="1400"/>
            </a:p>
          </p:txBody>
        </p:sp>
        <p:sp>
          <p:nvSpPr>
            <p:cNvPr id="13336" name="TextBox 148"/>
            <p:cNvSpPr txBox="1">
              <a:spLocks noChangeArrowheads="1"/>
            </p:cNvSpPr>
            <p:nvPr/>
          </p:nvSpPr>
          <p:spPr bwMode="auto">
            <a:xfrm>
              <a:off x="7062856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70</a:t>
              </a:r>
              <a:endParaRPr lang="zh-CN" altLang="en-US" sz="1400"/>
            </a:p>
          </p:txBody>
        </p:sp>
        <p:sp>
          <p:nvSpPr>
            <p:cNvPr id="13337" name="TextBox 149"/>
            <p:cNvSpPr txBox="1">
              <a:spLocks noChangeArrowheads="1"/>
            </p:cNvSpPr>
            <p:nvPr/>
          </p:nvSpPr>
          <p:spPr bwMode="auto">
            <a:xfrm>
              <a:off x="7399287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80</a:t>
              </a:r>
              <a:endParaRPr lang="zh-CN" altLang="en-US" sz="1400"/>
            </a:p>
          </p:txBody>
        </p:sp>
        <p:sp>
          <p:nvSpPr>
            <p:cNvPr id="13338" name="TextBox 152"/>
            <p:cNvSpPr txBox="1">
              <a:spLocks noChangeArrowheads="1"/>
            </p:cNvSpPr>
            <p:nvPr/>
          </p:nvSpPr>
          <p:spPr bwMode="auto">
            <a:xfrm>
              <a:off x="7765458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90</a:t>
              </a:r>
              <a:endParaRPr lang="zh-CN" altLang="en-US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0606" y="26173"/>
            <a:ext cx="16209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400" b="1">
                <a:ln w="3175">
                  <a:noFill/>
                </a:ln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真广标" panose="02010609000101010101" pitchFamily="49" charset="-122"/>
                <a:ea typeface="汉真广标" panose="02010609000101010101" pitchFamily="49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添加标题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0" y="1563688"/>
            <a:ext cx="7812088" cy="2592387"/>
          </a:xfrm>
          <a:prstGeom prst="rect">
            <a:avLst/>
          </a:prstGeom>
          <a:solidFill>
            <a:srgbClr val="F85E0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​​ 4"/>
          <p:cNvSpPr/>
          <p:nvPr/>
        </p:nvSpPr>
        <p:spPr>
          <a:xfrm>
            <a:off x="323850" y="2135188"/>
            <a:ext cx="4248150" cy="1385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400" spc="-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40425" y="2135188"/>
            <a:ext cx="1511300" cy="1547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4342" name="Picture 2" descr="F:\商务图片\istock_000000598479small_175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806575"/>
            <a:ext cx="153035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3524250" y="2400300"/>
            <a:ext cx="5365750" cy="1262063"/>
          </a:xfrm>
          <a:prstGeom prst="rect">
            <a:avLst/>
          </a:prstGeom>
          <a:noFill/>
          <a:effectLst>
            <a:outerShdw blurRad="50800" dist="254000" dir="18900000" algn="bl" rotWithShape="0">
              <a:schemeClr val="tx1">
                <a:alpha val="40000"/>
              </a:schemeClr>
            </a:outerShdw>
          </a:effectLst>
        </p:spPr>
        <p:txBody>
          <a:bodyPr wrap="non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8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hangingPunct="1">
              <a:defRPr/>
            </a:pPr>
            <a:r>
              <a:rPr lang="en-US" altLang="zh-CN" sz="7600" b="1" dirty="0">
                <a:latin typeface="Arial" panose="020B0604020202020204" pitchFamily="34" charset="0"/>
                <a:cs typeface="Arial" panose="020B0604020202020204" pitchFamily="34" charset="0"/>
              </a:rPr>
              <a:t>HANK YOU</a:t>
            </a:r>
            <a:endParaRPr lang="en-US" altLang="zh-CN" sz="7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1050925" y="1031875"/>
            <a:ext cx="1944688" cy="3016250"/>
          </a:xfrm>
          <a:prstGeom prst="rect">
            <a:avLst/>
          </a:prstGeom>
          <a:noFill/>
          <a:effectLst>
            <a:outerShdw blurRad="50800" dist="254000" dir="18900000" algn="bl" rotWithShape="0">
              <a:schemeClr val="tx1">
                <a:alpha val="40000"/>
              </a:schemeClr>
            </a:outerShdw>
          </a:effectLst>
        </p:spPr>
        <p:txBody>
          <a:bodyPr wrap="non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8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hangingPunct="1">
              <a:defRPr/>
            </a:pPr>
            <a:r>
              <a:rPr lang="en-US" altLang="zh-CN" sz="19000" dirty="0">
                <a:latin typeface="Arial Black" panose="020B0A04020102020204" pitchFamily="34" charset="0"/>
              </a:rPr>
              <a:t>T</a:t>
            </a:r>
            <a:endParaRPr lang="en-US" altLang="zh-CN" sz="190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1081</Words>
  <Application>WPS 演示</Application>
  <PresentationFormat>全屏显示(16:9)</PresentationFormat>
  <Paragraphs>155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Arial Black</vt:lpstr>
      <vt:lpstr>微软雅黑</vt:lpstr>
      <vt:lpstr>汉真广标</vt:lpstr>
      <vt:lpstr>方正综艺简体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M110230J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5</cp:revision>
  <dcterms:created xsi:type="dcterms:W3CDTF">2012-01-10T04:02:00Z</dcterms:created>
  <dcterms:modified xsi:type="dcterms:W3CDTF">2018-08-28T07:37:25Z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