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汉真广标" panose="02010609000101010101" pitchFamily="49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6DA5499-F549-45EB-BB19-F543A26CBA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4E9423-AD87-4532-B3B3-FB3433A0116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775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 rot="9293578">
            <a:off x="5449888" y="2700338"/>
            <a:ext cx="1214437" cy="101600"/>
          </a:xfrm>
          <a:prstGeom prst="rect">
            <a:avLst/>
          </a:prstGeom>
          <a:gradFill rotWithShape="1">
            <a:gsLst>
              <a:gs pos="0">
                <a:srgbClr val="73848D"/>
              </a:gs>
              <a:gs pos="50000">
                <a:srgbClr val="D0D6D6"/>
              </a:gs>
              <a:gs pos="100000">
                <a:srgbClr val="89989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grpSp>
        <p:nvGrpSpPr>
          <p:cNvPr id="4" name="Group 8"/>
          <p:cNvGrpSpPr/>
          <p:nvPr userDrawn="1"/>
        </p:nvGrpSpPr>
        <p:grpSpPr bwMode="auto">
          <a:xfrm rot="4081211" flipH="1">
            <a:off x="6207125" y="3287713"/>
            <a:ext cx="209550" cy="1104900"/>
            <a:chOff x="3923" y="2568"/>
            <a:chExt cx="68" cy="6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-5400000">
              <a:off x="3639" y="2853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</p:grpSp>
      <p:grpSp>
        <p:nvGrpSpPr>
          <p:cNvPr id="7" name="Group 11"/>
          <p:cNvGrpSpPr/>
          <p:nvPr userDrawn="1"/>
        </p:nvGrpSpPr>
        <p:grpSpPr bwMode="auto">
          <a:xfrm rot="6582188" flipH="1">
            <a:off x="6253163" y="2809875"/>
            <a:ext cx="114300" cy="831850"/>
            <a:chOff x="3923" y="2568"/>
            <a:chExt cx="68" cy="636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 rot="-5400000">
              <a:off x="3639" y="2854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</p:grpSp>
      <p:grpSp>
        <p:nvGrpSpPr>
          <p:cNvPr id="10" name="组合 3"/>
          <p:cNvGrpSpPr/>
          <p:nvPr userDrawn="1"/>
        </p:nvGrpSpPr>
        <p:grpSpPr bwMode="auto">
          <a:xfrm>
            <a:off x="6462713" y="3025775"/>
            <a:ext cx="1181100" cy="1017588"/>
            <a:chOff x="6462298" y="3025573"/>
            <a:chExt cx="1180989" cy="101752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 flipH="1" flipV="1">
              <a:off x="6462298" y="3774823"/>
              <a:ext cx="1180989" cy="26827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gray">
            <a:xfrm flipH="1">
              <a:off x="6598810" y="3025573"/>
              <a:ext cx="900027" cy="898465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3" name="Freeform 15"/>
            <p:cNvSpPr/>
            <p:nvPr/>
          </p:nvSpPr>
          <p:spPr bwMode="gray">
            <a:xfrm flipH="1">
              <a:off x="6699766" y="3050948"/>
              <a:ext cx="694625" cy="337482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2147483646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2147483646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2147483646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2147483646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9"/>
          <p:cNvGrpSpPr/>
          <p:nvPr userDrawn="1"/>
        </p:nvGrpSpPr>
        <p:grpSpPr bwMode="auto">
          <a:xfrm>
            <a:off x="5006975" y="2573338"/>
            <a:ext cx="1271588" cy="831850"/>
            <a:chOff x="5007015" y="2573454"/>
            <a:chExt cx="1271150" cy="832286"/>
          </a:xfrm>
        </p:grpSpPr>
        <p:sp>
          <p:nvSpPr>
            <p:cNvPr id="15" name="Oval 6"/>
            <p:cNvSpPr>
              <a:spLocks noChangeArrowheads="1"/>
            </p:cNvSpPr>
            <p:nvPr/>
          </p:nvSpPr>
          <p:spPr bwMode="auto">
            <a:xfrm flipH="1" flipV="1">
              <a:off x="5007015" y="3189727"/>
              <a:ext cx="1271150" cy="216013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 flipH="1">
              <a:off x="5327580" y="2573454"/>
              <a:ext cx="737934" cy="735397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7" name="Freeform 17"/>
            <p:cNvSpPr/>
            <p:nvPr/>
          </p:nvSpPr>
          <p:spPr bwMode="gray">
            <a:xfrm flipH="1">
              <a:off x="5413377" y="2589947"/>
              <a:ext cx="567637" cy="276583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2147483646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2147483646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2147483646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2147483646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2"/>
          <p:cNvGrpSpPr/>
          <p:nvPr userDrawn="1"/>
        </p:nvGrpSpPr>
        <p:grpSpPr bwMode="auto">
          <a:xfrm>
            <a:off x="4475163" y="3524250"/>
            <a:ext cx="1651000" cy="1350963"/>
            <a:chOff x="4474935" y="3524416"/>
            <a:chExt cx="1650845" cy="1351195"/>
          </a:xfrm>
        </p:grpSpPr>
        <p:sp>
          <p:nvSpPr>
            <p:cNvPr id="19" name="Oval 7"/>
            <p:cNvSpPr>
              <a:spLocks noChangeArrowheads="1"/>
            </p:cNvSpPr>
            <p:nvPr/>
          </p:nvSpPr>
          <p:spPr bwMode="auto">
            <a:xfrm flipH="1" flipV="1">
              <a:off x="4474935" y="4594575"/>
              <a:ext cx="1650845" cy="28103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grpSp>
          <p:nvGrpSpPr>
            <p:cNvPr id="20" name="组合 1"/>
            <p:cNvGrpSpPr/>
            <p:nvPr/>
          </p:nvGrpSpPr>
          <p:grpSpPr bwMode="auto">
            <a:xfrm>
              <a:off x="4676846" y="3524416"/>
              <a:ext cx="1219085" cy="1216710"/>
              <a:chOff x="4676846" y="3524416"/>
              <a:chExt cx="1219085" cy="1216710"/>
            </a:xfrm>
          </p:grpSpPr>
          <p:sp>
            <p:nvSpPr>
              <p:cNvPr id="21" name="Oval 18"/>
              <p:cNvSpPr>
                <a:spLocks noChangeArrowheads="1"/>
              </p:cNvSpPr>
              <p:nvPr/>
            </p:nvSpPr>
            <p:spPr bwMode="gray">
              <a:xfrm flipH="1">
                <a:off x="4676528" y="3524416"/>
                <a:ext cx="1219086" cy="121623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9A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2" name="Freeform 19"/>
              <p:cNvSpPr/>
              <p:nvPr/>
            </p:nvSpPr>
            <p:spPr bwMode="gray">
              <a:xfrm flipH="1">
                <a:off x="4816533" y="3552328"/>
                <a:ext cx="939712" cy="458011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2147483646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214748364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214748364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23" name="直接连接符 22"/>
          <p:cNvCxnSpPr>
            <a:stCxn id="42" idx="6"/>
            <a:endCxn id="48" idx="2"/>
          </p:cNvCxnSpPr>
          <p:nvPr userDrawn="1"/>
        </p:nvCxnSpPr>
        <p:spPr>
          <a:xfrm flipV="1">
            <a:off x="1022350" y="1585913"/>
            <a:ext cx="1116013" cy="90646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8" idx="6"/>
            <a:endCxn id="54" idx="2"/>
          </p:cNvCxnSpPr>
          <p:nvPr userDrawn="1"/>
        </p:nvCxnSpPr>
        <p:spPr>
          <a:xfrm>
            <a:off x="2581275" y="1585913"/>
            <a:ext cx="1441450" cy="5905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4" idx="6"/>
            <a:endCxn id="60" idx="3"/>
          </p:cNvCxnSpPr>
          <p:nvPr userDrawn="1"/>
        </p:nvCxnSpPr>
        <p:spPr>
          <a:xfrm flipV="1">
            <a:off x="4240213" y="1252538"/>
            <a:ext cx="1287462" cy="9239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0" idx="6"/>
            <a:endCxn id="66" idx="3"/>
          </p:cNvCxnSpPr>
          <p:nvPr userDrawn="1"/>
        </p:nvCxnSpPr>
        <p:spPr>
          <a:xfrm flipV="1">
            <a:off x="5853113" y="831850"/>
            <a:ext cx="1544637" cy="2857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86"/>
          <p:cNvSpPr/>
          <p:nvPr userDrawn="1"/>
        </p:nvSpPr>
        <p:spPr bwMode="auto">
          <a:xfrm>
            <a:off x="8226425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7"/>
          <p:cNvSpPr/>
          <p:nvPr userDrawn="1"/>
        </p:nvSpPr>
        <p:spPr bwMode="auto">
          <a:xfrm>
            <a:off x="8485188" y="101600"/>
            <a:ext cx="252412" cy="250825"/>
          </a:xfrm>
          <a:custGeom>
            <a:avLst/>
            <a:gdLst>
              <a:gd name="T0" fmla="*/ 2147483646 w 253"/>
              <a:gd name="T1" fmla="*/ 2147483646 h 253"/>
              <a:gd name="T2" fmla="*/ 2147483646 w 253"/>
              <a:gd name="T3" fmla="*/ 2147483646 h 253"/>
              <a:gd name="T4" fmla="*/ 2147483646 w 253"/>
              <a:gd name="T5" fmla="*/ 2147483646 h 253"/>
              <a:gd name="T6" fmla="*/ 0 w 253"/>
              <a:gd name="T7" fmla="*/ 2147483646 h 253"/>
              <a:gd name="T8" fmla="*/ 0 w 253"/>
              <a:gd name="T9" fmla="*/ 2147483646 h 253"/>
              <a:gd name="T10" fmla="*/ 2147483646 w 253"/>
              <a:gd name="T11" fmla="*/ 0 h 253"/>
              <a:gd name="T12" fmla="*/ 2147483646 w 253"/>
              <a:gd name="T13" fmla="*/ 0 h 253"/>
              <a:gd name="T14" fmla="*/ 2147483646 w 253"/>
              <a:gd name="T15" fmla="*/ 2147483646 h 253"/>
              <a:gd name="T16" fmla="*/ 2147483646 w 253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3" h="253">
                <a:moveTo>
                  <a:pt x="253" y="220"/>
                </a:moveTo>
                <a:cubicBezTo>
                  <a:pt x="253" y="239"/>
                  <a:pt x="238" y="253"/>
                  <a:pt x="220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4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4" y="0"/>
                  <a:pt x="3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38" y="0"/>
                  <a:pt x="253" y="15"/>
                  <a:pt x="253" y="33"/>
                </a:cubicBezTo>
                <a:lnTo>
                  <a:pt x="253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88"/>
          <p:cNvSpPr/>
          <p:nvPr userDrawn="1"/>
        </p:nvSpPr>
        <p:spPr bwMode="auto">
          <a:xfrm>
            <a:off x="8743950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组合 86"/>
          <p:cNvGrpSpPr/>
          <p:nvPr userDrawn="1"/>
        </p:nvGrpSpPr>
        <p:grpSpPr bwMode="auto">
          <a:xfrm>
            <a:off x="1258888" y="2452688"/>
            <a:ext cx="1738312" cy="2143125"/>
            <a:chOff x="1259632" y="2453062"/>
            <a:chExt cx="1737717" cy="2142159"/>
          </a:xfrm>
        </p:grpSpPr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"/>
            <a:stretch>
              <a:fillRect/>
            </a:stretch>
          </p:blipFill>
          <p:spPr bwMode="auto">
            <a:xfrm>
              <a:off x="1382233" y="2453062"/>
              <a:ext cx="1512168" cy="211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 flipV="1">
              <a:off x="1259632" y="4439716"/>
              <a:ext cx="785543" cy="155505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 flipH="1" flipV="1">
              <a:off x="2418110" y="4433369"/>
              <a:ext cx="579239" cy="7299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 flipH="1" flipV="1">
              <a:off x="1754762" y="4395286"/>
              <a:ext cx="480847" cy="7299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</p:grpSp>
      <p:grpSp>
        <p:nvGrpSpPr>
          <p:cNvPr id="35" name="组合 1133"/>
          <p:cNvGrpSpPr/>
          <p:nvPr userDrawn="1"/>
        </p:nvGrpSpPr>
        <p:grpSpPr bwMode="auto">
          <a:xfrm>
            <a:off x="647700" y="2306638"/>
            <a:ext cx="374650" cy="373062"/>
            <a:chOff x="647882" y="2305980"/>
            <a:chExt cx="373720" cy="373720"/>
          </a:xfrm>
        </p:grpSpPr>
        <p:grpSp>
          <p:nvGrpSpPr>
            <p:cNvPr id="36" name="组合 26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048478" y="1751784"/>
                <a:ext cx="134032" cy="13268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85292" y="1688329"/>
                <a:ext cx="260405" cy="25958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933593" y="1636410"/>
                <a:ext cx="363801" cy="363427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1" name="组合 256"/>
          <p:cNvGrpSpPr/>
          <p:nvPr userDrawn="1"/>
        </p:nvGrpSpPr>
        <p:grpSpPr bwMode="auto">
          <a:xfrm>
            <a:off x="2138363" y="1365250"/>
            <a:ext cx="442912" cy="441325"/>
            <a:chOff x="647882" y="2305980"/>
            <a:chExt cx="373720" cy="373720"/>
          </a:xfrm>
        </p:grpSpPr>
        <p:grpSp>
          <p:nvGrpSpPr>
            <p:cNvPr id="42" name="组合 257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048574" y="1751480"/>
                <a:ext cx="134431" cy="13328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985408" y="1688088"/>
                <a:ext cx="260761" cy="2600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933580" y="1636073"/>
                <a:ext cx="364418" cy="36410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3" name="椭圆 42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7" name="组合 270"/>
          <p:cNvGrpSpPr/>
          <p:nvPr userDrawn="1"/>
        </p:nvGrpSpPr>
        <p:grpSpPr bwMode="auto">
          <a:xfrm>
            <a:off x="4022725" y="2068513"/>
            <a:ext cx="217488" cy="217487"/>
            <a:chOff x="647882" y="2305980"/>
            <a:chExt cx="373720" cy="373720"/>
          </a:xfrm>
        </p:grpSpPr>
        <p:grpSp>
          <p:nvGrpSpPr>
            <p:cNvPr id="48" name="组合 27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49791" y="1750507"/>
                <a:ext cx="131935" cy="13523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987123" y="1687836"/>
                <a:ext cx="257273" cy="2605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934349" y="1635062"/>
                <a:ext cx="362821" cy="36612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9" name="椭圆 48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3" name="组合 284"/>
          <p:cNvGrpSpPr/>
          <p:nvPr userDrawn="1"/>
        </p:nvGrpSpPr>
        <p:grpSpPr bwMode="auto">
          <a:xfrm>
            <a:off x="5472113" y="927100"/>
            <a:ext cx="381000" cy="381000"/>
            <a:chOff x="647882" y="2305980"/>
            <a:chExt cx="373720" cy="373720"/>
          </a:xfrm>
        </p:grpSpPr>
        <p:grpSp>
          <p:nvGrpSpPr>
            <p:cNvPr id="54" name="组合 28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047744" y="1750343"/>
                <a:ext cx="135564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985611" y="1688210"/>
                <a:ext cx="259830" cy="25983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932892" y="1635491"/>
                <a:ext cx="365269" cy="36526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55" name="椭圆 54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9" name="组合 294"/>
          <p:cNvGrpSpPr/>
          <p:nvPr userDrawn="1"/>
        </p:nvGrpSpPr>
        <p:grpSpPr bwMode="auto">
          <a:xfrm>
            <a:off x="7361238" y="619125"/>
            <a:ext cx="247650" cy="249238"/>
            <a:chOff x="647882" y="2305980"/>
            <a:chExt cx="373720" cy="373720"/>
          </a:xfrm>
        </p:grpSpPr>
        <p:grpSp>
          <p:nvGrpSpPr>
            <p:cNvPr id="60" name="组合 29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1047889" y="1750488"/>
                <a:ext cx="133246" cy="13527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84163" y="1687167"/>
                <a:ext cx="260699" cy="26191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932023" y="1635360"/>
                <a:ext cx="364979" cy="365532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65" name="Picture 7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257300"/>
            <a:ext cx="23161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6B843-0433-4104-AA46-468B3A789333}" type="datetimeFigureOut">
              <a:rPr lang="zh-CN" altLang="en-US"/>
            </a:fld>
            <a:endParaRPr lang="zh-CN" altLang="en-US"/>
          </a:p>
        </p:txBody>
      </p:sp>
      <p:sp>
        <p:nvSpPr>
          <p:cNvPr id="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939223-A53C-465A-9D37-D82D5C490F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4EC-0E46-4DE6-839D-3D5054CC2F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26B7-1CAB-438C-B963-FA807F48AC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0F4CA-FCFD-4F00-9ABB-A434EEE7AD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A7ECC-28FB-478D-9CA6-A6D429E4A4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82EE9A-5B7B-4146-95BB-725C9659EC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F65EC-8720-485B-9186-8E3089F37E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320F-4BB3-4053-B802-3848CA5B85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B8492-E12D-428F-A9CA-8356C8FCB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74F28-3CC2-41A8-B4BF-41F7467E5D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443B-F146-486C-AD0F-7C1641DB41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D2A5-822C-46CB-91DC-6E6486224E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D0901-85B0-4DC8-9487-312992446A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91510-FFD3-40B1-B34A-DF1BE746AA7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850-53BA-4D1C-B5BA-7865CF3BE4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33D3C-C874-4B92-B8DF-3745A07101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24F52-7F80-438E-9FDC-AEA6BD0D5C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4675"/>
            <a:ext cx="9144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nukes\桌面\416546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712788"/>
            <a:ext cx="91805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8"/>
          <p:cNvGrpSpPr/>
          <p:nvPr userDrawn="1"/>
        </p:nvGrpSpPr>
        <p:grpSpPr bwMode="auto">
          <a:xfrm>
            <a:off x="101600" y="90488"/>
            <a:ext cx="571500" cy="571500"/>
            <a:chOff x="647882" y="2305980"/>
            <a:chExt cx="373720" cy="373720"/>
          </a:xfrm>
        </p:grpSpPr>
        <p:grpSp>
          <p:nvGrpSpPr>
            <p:cNvPr id="5" name="组合 9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048372" y="1750343"/>
                <a:ext cx="134308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85611" y="1688836"/>
                <a:ext cx="259830" cy="25857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32892" y="1636117"/>
                <a:ext cx="365268" cy="36401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88"/>
          <p:cNvSpPr/>
          <p:nvPr userDrawn="1"/>
        </p:nvSpPr>
        <p:spPr bwMode="auto">
          <a:xfrm>
            <a:off x="7493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88"/>
          <p:cNvSpPr/>
          <p:nvPr userDrawn="1"/>
        </p:nvSpPr>
        <p:spPr bwMode="auto">
          <a:xfrm>
            <a:off x="10541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88"/>
          <p:cNvSpPr/>
          <p:nvPr userDrawn="1"/>
        </p:nvSpPr>
        <p:spPr bwMode="auto">
          <a:xfrm>
            <a:off x="13589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7"/>
          <p:cNvGrpSpPr/>
          <p:nvPr userDrawn="1"/>
        </p:nvGrpSpPr>
        <p:grpSpPr bwMode="auto">
          <a:xfrm>
            <a:off x="6931025" y="3579813"/>
            <a:ext cx="2035175" cy="1608137"/>
            <a:chOff x="4474935" y="1395654"/>
            <a:chExt cx="4401802" cy="347995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 rot="9293578">
              <a:off x="5450061" y="2701068"/>
              <a:ext cx="1212042" cy="99623"/>
            </a:xfrm>
            <a:prstGeom prst="rect">
              <a:avLst/>
            </a:prstGeom>
            <a:gradFill rotWithShape="1">
              <a:gsLst>
                <a:gs pos="0">
                  <a:srgbClr val="73848D"/>
                </a:gs>
                <a:gs pos="50000">
                  <a:srgbClr val="D0D6D6"/>
                </a:gs>
                <a:gs pos="100000">
                  <a:srgbClr val="899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pic>
          <p:nvPicPr>
            <p:cNvPr id="15" name="Picture 7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984" y="1395654"/>
              <a:ext cx="2311753" cy="1179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8"/>
            <p:cNvGrpSpPr/>
            <p:nvPr/>
          </p:nvGrpSpPr>
          <p:grpSpPr bwMode="auto">
            <a:xfrm rot="4081211" flipH="1">
              <a:off x="6207809" y="3288071"/>
              <a:ext cx="209340" cy="1104576"/>
              <a:chOff x="3923" y="2568"/>
              <a:chExt cx="68" cy="636"/>
            </a:xfrm>
          </p:grpSpPr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 rot="-5400000">
                <a:off x="3652" y="2865"/>
                <a:ext cx="637" cy="4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 rot="-5400000">
                <a:off x="3638" y="2853"/>
                <a:ext cx="637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17" name="Group 11"/>
            <p:cNvGrpSpPr/>
            <p:nvPr/>
          </p:nvGrpSpPr>
          <p:grpSpPr bwMode="auto">
            <a:xfrm rot="6582188" flipH="1">
              <a:off x="6253019" y="2810260"/>
              <a:ext cx="114186" cy="831772"/>
              <a:chOff x="3923" y="2568"/>
              <a:chExt cx="68" cy="636"/>
            </a:xfrm>
          </p:grpSpPr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 rot="-5400000">
                <a:off x="3652" y="2865"/>
                <a:ext cx="638" cy="4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 rot="-5400000">
                <a:off x="3639" y="2853"/>
                <a:ext cx="638" cy="68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18" name="组合 22"/>
            <p:cNvGrpSpPr/>
            <p:nvPr/>
          </p:nvGrpSpPr>
          <p:grpSpPr bwMode="auto">
            <a:xfrm>
              <a:off x="6462298" y="3025573"/>
              <a:ext cx="1180989" cy="1017520"/>
              <a:chOff x="6462298" y="3025573"/>
              <a:chExt cx="1180989" cy="1017520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 flipH="1" flipV="1">
                <a:off x="6462958" y="3772882"/>
                <a:ext cx="1181138" cy="271388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 flipH="1">
                <a:off x="6600299" y="3023987"/>
                <a:ext cx="899588" cy="900049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30" name="Freeform 15"/>
              <p:cNvSpPr/>
              <p:nvPr/>
            </p:nvSpPr>
            <p:spPr bwMode="gray">
              <a:xfrm flipH="1">
                <a:off x="6699766" y="3050948"/>
                <a:ext cx="694625" cy="337482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2147483646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214748364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214748364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组合 23"/>
            <p:cNvGrpSpPr/>
            <p:nvPr/>
          </p:nvGrpSpPr>
          <p:grpSpPr bwMode="auto">
            <a:xfrm>
              <a:off x="5007015" y="2573454"/>
              <a:ext cx="1271150" cy="832286"/>
              <a:chOff x="5007015" y="2573454"/>
              <a:chExt cx="1271150" cy="832286"/>
            </a:xfrm>
          </p:grpSpPr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 flipH="1" flipV="1">
                <a:off x="5007136" y="3188880"/>
                <a:ext cx="1270410" cy="216423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gray">
              <a:xfrm flipH="1">
                <a:off x="5329889" y="2573960"/>
                <a:ext cx="734778" cy="735154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7" name="Freeform 17"/>
              <p:cNvSpPr/>
              <p:nvPr/>
            </p:nvSpPr>
            <p:spPr bwMode="gray">
              <a:xfrm flipH="1">
                <a:off x="5413377" y="2589947"/>
                <a:ext cx="567637" cy="276583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2147483646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214748364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214748364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组合 24"/>
            <p:cNvGrpSpPr/>
            <p:nvPr/>
          </p:nvGrpSpPr>
          <p:grpSpPr bwMode="auto">
            <a:xfrm>
              <a:off x="4474935" y="3524416"/>
              <a:ext cx="1650845" cy="1351195"/>
              <a:chOff x="4474935" y="3524416"/>
              <a:chExt cx="1650845" cy="1351195"/>
            </a:xfrm>
          </p:grpSpPr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 flipH="1" flipV="1">
                <a:off x="4474935" y="4593916"/>
                <a:ext cx="1651535" cy="281695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grpSp>
            <p:nvGrpSpPr>
              <p:cNvPr id="22" name="组合 26"/>
              <p:cNvGrpSpPr/>
              <p:nvPr/>
            </p:nvGrpSpPr>
            <p:grpSpPr bwMode="auto">
              <a:xfrm>
                <a:off x="4676846" y="3524416"/>
                <a:ext cx="1219085" cy="1216710"/>
                <a:chOff x="4676846" y="3524416"/>
                <a:chExt cx="1219085" cy="1216710"/>
              </a:xfrm>
            </p:grpSpPr>
            <p:sp>
              <p:nvSpPr>
                <p:cNvPr id="23" name="Oval 18"/>
                <p:cNvSpPr>
                  <a:spLocks noChangeArrowheads="1"/>
                </p:cNvSpPr>
                <p:nvPr/>
              </p:nvSpPr>
              <p:spPr bwMode="gray">
                <a:xfrm flipH="1">
                  <a:off x="4677514" y="3525539"/>
                  <a:ext cx="1218905" cy="121609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9A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24" name="Freeform 19"/>
                <p:cNvSpPr/>
                <p:nvPr/>
              </p:nvSpPr>
              <p:spPr bwMode="gray">
                <a:xfrm flipH="1">
                  <a:off x="4816533" y="3552328"/>
                  <a:ext cx="939712" cy="458011"/>
                </a:xfrm>
                <a:custGeom>
                  <a:avLst/>
                  <a:gdLst>
                    <a:gd name="T0" fmla="*/ 2147483646 w 1321"/>
                    <a:gd name="T1" fmla="*/ 2147483646 h 712"/>
                    <a:gd name="T2" fmla="*/ 2147483646 w 1321"/>
                    <a:gd name="T3" fmla="*/ 2147483646 h 712"/>
                    <a:gd name="T4" fmla="*/ 2147483646 w 1321"/>
                    <a:gd name="T5" fmla="*/ 2147483646 h 712"/>
                    <a:gd name="T6" fmla="*/ 2147483646 w 1321"/>
                    <a:gd name="T7" fmla="*/ 2147483646 h 712"/>
                    <a:gd name="T8" fmla="*/ 2147483646 w 1321"/>
                    <a:gd name="T9" fmla="*/ 2147483646 h 712"/>
                    <a:gd name="T10" fmla="*/ 2147483646 w 1321"/>
                    <a:gd name="T11" fmla="*/ 2147483646 h 712"/>
                    <a:gd name="T12" fmla="*/ 2147483646 w 1321"/>
                    <a:gd name="T13" fmla="*/ 2147483646 h 712"/>
                    <a:gd name="T14" fmla="*/ 2147483646 w 1321"/>
                    <a:gd name="T15" fmla="*/ 2147483646 h 712"/>
                    <a:gd name="T16" fmla="*/ 2147483646 w 1321"/>
                    <a:gd name="T17" fmla="*/ 2147483646 h 712"/>
                    <a:gd name="T18" fmla="*/ 2147483646 w 1321"/>
                    <a:gd name="T19" fmla="*/ 2147483646 h 712"/>
                    <a:gd name="T20" fmla="*/ 2147483646 w 1321"/>
                    <a:gd name="T21" fmla="*/ 2147483646 h 712"/>
                    <a:gd name="T22" fmla="*/ 2147483646 w 1321"/>
                    <a:gd name="T23" fmla="*/ 2147483646 h 712"/>
                    <a:gd name="T24" fmla="*/ 2147483646 w 1321"/>
                    <a:gd name="T25" fmla="*/ 2147483646 h 712"/>
                    <a:gd name="T26" fmla="*/ 2147483646 w 1321"/>
                    <a:gd name="T27" fmla="*/ 2147483646 h 712"/>
                    <a:gd name="T28" fmla="*/ 2147483646 w 1321"/>
                    <a:gd name="T29" fmla="*/ 2147483646 h 712"/>
                    <a:gd name="T30" fmla="*/ 2147483646 w 1321"/>
                    <a:gd name="T31" fmla="*/ 2147483646 h 712"/>
                    <a:gd name="T32" fmla="*/ 2147483646 w 1321"/>
                    <a:gd name="T33" fmla="*/ 2147483646 h 712"/>
                    <a:gd name="T34" fmla="*/ 2147483646 w 1321"/>
                    <a:gd name="T35" fmla="*/ 2147483646 h 712"/>
                    <a:gd name="T36" fmla="*/ 2147483646 w 1321"/>
                    <a:gd name="T37" fmla="*/ 2147483646 h 712"/>
                    <a:gd name="T38" fmla="*/ 2147483646 w 1321"/>
                    <a:gd name="T39" fmla="*/ 2147483646 h 712"/>
                    <a:gd name="T40" fmla="*/ 2147483646 w 1321"/>
                    <a:gd name="T41" fmla="*/ 2147483646 h 712"/>
                    <a:gd name="T42" fmla="*/ 2147483646 w 1321"/>
                    <a:gd name="T43" fmla="*/ 2147483646 h 712"/>
                    <a:gd name="T44" fmla="*/ 2147483646 w 1321"/>
                    <a:gd name="T45" fmla="*/ 2147483646 h 712"/>
                    <a:gd name="T46" fmla="*/ 2147483646 w 1321"/>
                    <a:gd name="T47" fmla="*/ 2147483646 h 712"/>
                    <a:gd name="T48" fmla="*/ 2147483646 w 1321"/>
                    <a:gd name="T49" fmla="*/ 2147483646 h 712"/>
                    <a:gd name="T50" fmla="*/ 2147483646 w 1321"/>
                    <a:gd name="T51" fmla="*/ 2147483646 h 712"/>
                    <a:gd name="T52" fmla="*/ 2147483646 w 1321"/>
                    <a:gd name="T53" fmla="*/ 2147483646 h 712"/>
                    <a:gd name="T54" fmla="*/ 2147483646 w 1321"/>
                    <a:gd name="T55" fmla="*/ 2147483646 h 712"/>
                    <a:gd name="T56" fmla="*/ 0 w 1321"/>
                    <a:gd name="T57" fmla="*/ 2147483646 h 712"/>
                    <a:gd name="T58" fmla="*/ 0 w 1321"/>
                    <a:gd name="T59" fmla="*/ 2147483646 h 712"/>
                    <a:gd name="T60" fmla="*/ 2147483646 w 1321"/>
                    <a:gd name="T61" fmla="*/ 2147483646 h 712"/>
                    <a:gd name="T62" fmla="*/ 2147483646 w 1321"/>
                    <a:gd name="T63" fmla="*/ 2147483646 h 712"/>
                    <a:gd name="T64" fmla="*/ 2147483646 w 1321"/>
                    <a:gd name="T65" fmla="*/ 2147483646 h 712"/>
                    <a:gd name="T66" fmla="*/ 2147483646 w 1321"/>
                    <a:gd name="T67" fmla="*/ 2147483646 h 712"/>
                    <a:gd name="T68" fmla="*/ 2147483646 w 1321"/>
                    <a:gd name="T69" fmla="*/ 2147483646 h 712"/>
                    <a:gd name="T70" fmla="*/ 2147483646 w 1321"/>
                    <a:gd name="T71" fmla="*/ 2147483646 h 712"/>
                    <a:gd name="T72" fmla="*/ 2147483646 w 1321"/>
                    <a:gd name="T73" fmla="*/ 2147483646 h 712"/>
                    <a:gd name="T74" fmla="*/ 2147483646 w 1321"/>
                    <a:gd name="T75" fmla="*/ 2147483646 h 712"/>
                    <a:gd name="T76" fmla="*/ 2147483646 w 1321"/>
                    <a:gd name="T77" fmla="*/ 2147483646 h 712"/>
                    <a:gd name="T78" fmla="*/ 2147483646 w 1321"/>
                    <a:gd name="T79" fmla="*/ 2147483646 h 712"/>
                    <a:gd name="T80" fmla="*/ 2147483646 w 1321"/>
                    <a:gd name="T81" fmla="*/ 2147483646 h 712"/>
                    <a:gd name="T82" fmla="*/ 2147483646 w 1321"/>
                    <a:gd name="T83" fmla="*/ 0 h 712"/>
                    <a:gd name="T84" fmla="*/ 2147483646 w 1321"/>
                    <a:gd name="T85" fmla="*/ 0 h 712"/>
                    <a:gd name="T86" fmla="*/ 2147483646 w 1321"/>
                    <a:gd name="T87" fmla="*/ 2147483646 h 712"/>
                    <a:gd name="T88" fmla="*/ 2147483646 w 1321"/>
                    <a:gd name="T89" fmla="*/ 2147483646 h 712"/>
                    <a:gd name="T90" fmla="*/ 2147483646 w 1321"/>
                    <a:gd name="T91" fmla="*/ 2147483646 h 712"/>
                    <a:gd name="T92" fmla="*/ 2147483646 w 1321"/>
                    <a:gd name="T93" fmla="*/ 2147483646 h 712"/>
                    <a:gd name="T94" fmla="*/ 2147483646 w 1321"/>
                    <a:gd name="T95" fmla="*/ 2147483646 h 712"/>
                    <a:gd name="T96" fmla="*/ 2147483646 w 1321"/>
                    <a:gd name="T97" fmla="*/ 2147483646 h 712"/>
                    <a:gd name="T98" fmla="*/ 2147483646 w 1321"/>
                    <a:gd name="T99" fmla="*/ 2147483646 h 712"/>
                    <a:gd name="T100" fmla="*/ 2147483646 w 1321"/>
                    <a:gd name="T101" fmla="*/ 2147483646 h 712"/>
                    <a:gd name="T102" fmla="*/ 2147483646 w 1321"/>
                    <a:gd name="T103" fmla="*/ 2147483646 h 712"/>
                    <a:gd name="T104" fmla="*/ 2147483646 w 1321"/>
                    <a:gd name="T105" fmla="*/ 2147483646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EED9-CC7D-4545-8BD7-BA2BFCFC7493}" type="datetimeFigureOut">
              <a:rPr lang="zh-CN" altLang="en-US"/>
            </a:fld>
            <a:endParaRPr lang="zh-CN" altLang="en-US"/>
          </a:p>
        </p:txBody>
      </p:sp>
      <p:sp>
        <p:nvSpPr>
          <p:cNvPr id="3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911E3D-273A-4603-B7A4-D0159528FE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79C7-EF3C-4300-9240-31CD39BD3F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3C1D-75B5-48EC-955F-F4E6CE0AB6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31F12-DE5F-4033-9F91-2E5C6E3E93A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22DF-BAC8-4234-8721-1D21ACF84F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170A21-B9ED-4509-8BAC-883EBF77A5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045D6E8-CB4F-451D-918C-15005BEB40D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6"/>
          <p:cNvSpPr txBox="1">
            <a:spLocks noChangeArrowheads="1"/>
          </p:cNvSpPr>
          <p:nvPr/>
        </p:nvSpPr>
        <p:spPr bwMode="auto">
          <a:xfrm>
            <a:off x="250825" y="107950"/>
            <a:ext cx="42243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7F7F7F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r>
              <a:rPr lang="en-US" altLang="zh-CN" sz="2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PowerPoint</a:t>
            </a:r>
            <a:endParaRPr lang="en-US" altLang="zh-CN" sz="23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500">
              <a:solidFill>
                <a:srgbClr val="7F7F7F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6149" name="TextBox 89"/>
          <p:cNvSpPr txBox="1">
            <a:spLocks noChangeArrowheads="1"/>
          </p:cNvSpPr>
          <p:nvPr/>
        </p:nvSpPr>
        <p:spPr bwMode="auto">
          <a:xfrm>
            <a:off x="6184900" y="4757738"/>
            <a:ext cx="2851150" cy="292100"/>
          </a:xfrm>
          <a:prstGeom prst="rect">
            <a:avLst/>
          </a:prstGeom>
          <a:solidFill>
            <a:schemeClr val="bg1"/>
          </a:solidFill>
          <a:ln w="6350">
            <a:solidFill>
              <a:srgbClr val="89989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适用于工作总结汇报及相关类别演示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023"/>
          <p:cNvGrpSpPr/>
          <p:nvPr/>
        </p:nvGrpSpPr>
        <p:grpSpPr bwMode="auto">
          <a:xfrm>
            <a:off x="131763" y="227013"/>
            <a:ext cx="85725" cy="835025"/>
            <a:chOff x="131086" y="227470"/>
            <a:chExt cx="86209" cy="833805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217295" y="232225"/>
              <a:ext cx="0" cy="82905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6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846138" y="1016000"/>
            <a:ext cx="68214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108"/>
          <p:cNvSpPr>
            <a:spLocks noChangeArrowheads="1"/>
          </p:cNvSpPr>
          <p:nvPr/>
        </p:nvSpPr>
        <p:spPr bwMode="auto">
          <a:xfrm>
            <a:off x="846138" y="2330450"/>
            <a:ext cx="6821487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4"/>
          <p:cNvGrpSpPr/>
          <p:nvPr/>
        </p:nvGrpSpPr>
        <p:grpSpPr bwMode="auto">
          <a:xfrm>
            <a:off x="1116013" y="1049338"/>
            <a:ext cx="6048375" cy="428625"/>
            <a:chOff x="1115616" y="1012344"/>
            <a:chExt cx="6048672" cy="427503"/>
          </a:xfrm>
        </p:grpSpPr>
        <p:grpSp>
          <p:nvGrpSpPr>
            <p:cNvPr id="10265" name="组合 5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10267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10268" name="组合 8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013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66" name="TextBox 6"/>
            <p:cNvSpPr txBox="1">
              <a:spLocks noChangeArrowheads="1"/>
            </p:cNvSpPr>
            <p:nvPr/>
          </p:nvSpPr>
          <p:spPr bwMode="auto">
            <a:xfrm>
              <a:off x="1331640" y="1012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11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10259" name="组合 12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5" name="AutoShape 142"/>
              <p:cNvSpPr>
                <a:spLocks noChangeArrowheads="1"/>
              </p:cNvSpPr>
              <p:nvPr/>
            </p:nvSpPr>
            <p:spPr bwMode="auto">
              <a:xfrm>
                <a:off x="1465881" y="17044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10262" name="组合 15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60" name="TextBox 13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18"/>
          <p:cNvGrpSpPr/>
          <p:nvPr/>
        </p:nvGrpSpPr>
        <p:grpSpPr bwMode="auto">
          <a:xfrm>
            <a:off x="1116013" y="2441575"/>
            <a:ext cx="6048375" cy="439738"/>
            <a:chOff x="1115616" y="2403175"/>
            <a:chExt cx="6048672" cy="440203"/>
          </a:xfrm>
        </p:grpSpPr>
        <p:grpSp>
          <p:nvGrpSpPr>
            <p:cNvPr id="10253" name="组合 19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10255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10256" name="组合 22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803885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54" name="TextBox 20"/>
            <p:cNvSpPr txBox="1">
              <a:spLocks noChangeArrowheads="1"/>
            </p:cNvSpPr>
            <p:nvPr/>
          </p:nvSpPr>
          <p:spPr bwMode="auto">
            <a:xfrm>
              <a:off x="1331640" y="2409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25"/>
          <p:cNvGrpSpPr/>
          <p:nvPr/>
        </p:nvGrpSpPr>
        <p:grpSpPr bwMode="auto">
          <a:xfrm>
            <a:off x="1116013" y="3144838"/>
            <a:ext cx="6048375" cy="434975"/>
            <a:chOff x="1115616" y="3107844"/>
            <a:chExt cx="6048672" cy="434398"/>
          </a:xfrm>
        </p:grpSpPr>
        <p:grpSp>
          <p:nvGrpSpPr>
            <p:cNvPr id="10247" name="组合 26"/>
            <p:cNvGrpSpPr/>
            <p:nvPr/>
          </p:nvGrpSpPr>
          <p:grpSpPr bwMode="auto">
            <a:xfrm>
              <a:off x="1115616" y="3107844"/>
              <a:ext cx="6048672" cy="434398"/>
              <a:chOff x="1465881" y="3107844"/>
              <a:chExt cx="5616624" cy="434398"/>
            </a:xfrm>
          </p:grpSpPr>
          <p:sp>
            <p:nvSpPr>
              <p:cNvPr id="29" name="AutoShape 142"/>
              <p:cNvSpPr>
                <a:spLocks noChangeArrowheads="1"/>
              </p:cNvSpPr>
              <p:nvPr/>
            </p:nvSpPr>
            <p:spPr bwMode="auto">
              <a:xfrm>
                <a:off x="1465881" y="31141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10250" name="组合 29"/>
              <p:cNvGrpSpPr/>
              <p:nvPr/>
            </p:nvGrpSpPr>
            <p:grpSpPr bwMode="auto">
              <a:xfrm>
                <a:off x="1465881" y="31078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48" name="TextBox 27"/>
            <p:cNvSpPr txBox="1">
              <a:spLocks noChangeArrowheads="1"/>
            </p:cNvSpPr>
            <p:nvPr/>
          </p:nvSpPr>
          <p:spPr bwMode="auto">
            <a:xfrm>
              <a:off x="1331640" y="3107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渡 页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2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11268" name="组合 3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1270" name="AutoShape 142"/>
              <p:cNvSpPr>
                <a:spLocks noChangeArrowheads="1"/>
              </p:cNvSpPr>
              <p:nvPr/>
            </p:nvSpPr>
            <p:spPr bwMode="auto">
              <a:xfrm>
                <a:off x="1465881" y="1705039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11271" name="组合 6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69" name="TextBox 4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6225" y="1401763"/>
            <a:ext cx="2794000" cy="44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292" name="组合 3"/>
          <p:cNvGrpSpPr/>
          <p:nvPr/>
        </p:nvGrpSpPr>
        <p:grpSpPr bwMode="auto">
          <a:xfrm>
            <a:off x="1187450" y="2033588"/>
            <a:ext cx="1671638" cy="398462"/>
            <a:chOff x="1517452" y="1773127"/>
            <a:chExt cx="1671320" cy="398360"/>
          </a:xfrm>
        </p:grpSpPr>
        <p:sp>
          <p:nvSpPr>
            <p:cNvPr id="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36" name="TextBox 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6"/>
          <p:cNvGrpSpPr/>
          <p:nvPr/>
        </p:nvGrpSpPr>
        <p:grpSpPr bwMode="auto">
          <a:xfrm>
            <a:off x="1217613" y="1016000"/>
            <a:ext cx="1625600" cy="773113"/>
            <a:chOff x="1073820" y="957662"/>
            <a:chExt cx="1625972" cy="773634"/>
          </a:xfrm>
        </p:grpSpPr>
        <p:sp>
          <p:nvSpPr>
            <p:cNvPr id="10" name="圆角矩形 9"/>
            <p:cNvSpPr/>
            <p:nvPr/>
          </p:nvSpPr>
          <p:spPr>
            <a:xfrm>
              <a:off x="1073820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34" name="TextBox 8"/>
            <p:cNvSpPr txBox="1">
              <a:spLocks noChangeArrowheads="1"/>
            </p:cNvSpPr>
            <p:nvPr/>
          </p:nvSpPr>
          <p:spPr bwMode="auto">
            <a:xfrm>
              <a:off x="1520382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9"/>
          <p:cNvGrpSpPr/>
          <p:nvPr/>
        </p:nvGrpSpPr>
        <p:grpSpPr bwMode="auto">
          <a:xfrm>
            <a:off x="1187450" y="2657475"/>
            <a:ext cx="1671638" cy="398463"/>
            <a:chOff x="1517452" y="1773127"/>
            <a:chExt cx="1671320" cy="398360"/>
          </a:xfrm>
        </p:grpSpPr>
        <p:sp>
          <p:nvSpPr>
            <p:cNvPr id="13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32" name="TextBox 11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12"/>
          <p:cNvGrpSpPr/>
          <p:nvPr/>
        </p:nvGrpSpPr>
        <p:grpSpPr bwMode="auto">
          <a:xfrm>
            <a:off x="1187450" y="3281363"/>
            <a:ext cx="1671638" cy="398462"/>
            <a:chOff x="1517452" y="1773127"/>
            <a:chExt cx="1671320" cy="398360"/>
          </a:xfrm>
        </p:grpSpPr>
        <p:sp>
          <p:nvSpPr>
            <p:cNvPr id="16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30" name="TextBox 14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15"/>
          <p:cNvGrpSpPr/>
          <p:nvPr/>
        </p:nvGrpSpPr>
        <p:grpSpPr bwMode="auto">
          <a:xfrm>
            <a:off x="3394075" y="2033588"/>
            <a:ext cx="1671638" cy="398462"/>
            <a:chOff x="1517452" y="1773127"/>
            <a:chExt cx="1671320" cy="398360"/>
          </a:xfrm>
        </p:grpSpPr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8" name="TextBox 17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7" name="组合 18"/>
          <p:cNvGrpSpPr/>
          <p:nvPr/>
        </p:nvGrpSpPr>
        <p:grpSpPr bwMode="auto">
          <a:xfrm>
            <a:off x="3424238" y="1016000"/>
            <a:ext cx="1625600" cy="773113"/>
            <a:chOff x="3279992" y="957662"/>
            <a:chExt cx="1625972" cy="773634"/>
          </a:xfrm>
        </p:grpSpPr>
        <p:sp>
          <p:nvSpPr>
            <p:cNvPr id="22" name="圆角矩形 21"/>
            <p:cNvSpPr/>
            <p:nvPr/>
          </p:nvSpPr>
          <p:spPr>
            <a:xfrm>
              <a:off x="3279992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26" name="TextBox 20"/>
            <p:cNvSpPr txBox="1">
              <a:spLocks noChangeArrowheads="1"/>
            </p:cNvSpPr>
            <p:nvPr/>
          </p:nvSpPr>
          <p:spPr bwMode="auto">
            <a:xfrm>
              <a:off x="3726554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21"/>
          <p:cNvGrpSpPr/>
          <p:nvPr/>
        </p:nvGrpSpPr>
        <p:grpSpPr bwMode="auto">
          <a:xfrm>
            <a:off x="3394075" y="2657475"/>
            <a:ext cx="1671638" cy="398463"/>
            <a:chOff x="1517452" y="1773127"/>
            <a:chExt cx="1671320" cy="398360"/>
          </a:xfrm>
        </p:grpSpPr>
        <p:sp>
          <p:nvSpPr>
            <p:cNvPr id="25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4" name="TextBox 23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9" name="组合 24"/>
          <p:cNvGrpSpPr/>
          <p:nvPr/>
        </p:nvGrpSpPr>
        <p:grpSpPr bwMode="auto">
          <a:xfrm>
            <a:off x="3394075" y="3281363"/>
            <a:ext cx="1671638" cy="398462"/>
            <a:chOff x="1517452" y="1773127"/>
            <a:chExt cx="1671320" cy="398360"/>
          </a:xfrm>
        </p:grpSpPr>
        <p:sp>
          <p:nvSpPr>
            <p:cNvPr id="28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2" name="TextBox 26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0" name="组合 27"/>
          <p:cNvGrpSpPr/>
          <p:nvPr/>
        </p:nvGrpSpPr>
        <p:grpSpPr bwMode="auto">
          <a:xfrm>
            <a:off x="5570538" y="2033588"/>
            <a:ext cx="1671637" cy="398462"/>
            <a:chOff x="1517452" y="1773127"/>
            <a:chExt cx="1671320" cy="398360"/>
          </a:xfrm>
        </p:grpSpPr>
        <p:sp>
          <p:nvSpPr>
            <p:cNvPr id="31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0" name="TextBox 29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1" name="组合 30"/>
          <p:cNvGrpSpPr/>
          <p:nvPr/>
        </p:nvGrpSpPr>
        <p:grpSpPr bwMode="auto">
          <a:xfrm>
            <a:off x="5600700" y="1016000"/>
            <a:ext cx="1627188" cy="773113"/>
            <a:chOff x="5457136" y="957662"/>
            <a:chExt cx="1625972" cy="773634"/>
          </a:xfrm>
        </p:grpSpPr>
        <p:sp>
          <p:nvSpPr>
            <p:cNvPr id="34" name="圆角矩形 33"/>
            <p:cNvSpPr/>
            <p:nvPr/>
          </p:nvSpPr>
          <p:spPr>
            <a:xfrm>
              <a:off x="5457136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8" name="TextBox 32"/>
            <p:cNvSpPr txBox="1">
              <a:spLocks noChangeArrowheads="1"/>
            </p:cNvSpPr>
            <p:nvPr/>
          </p:nvSpPr>
          <p:spPr bwMode="auto">
            <a:xfrm>
              <a:off x="5903698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2" name="组合 33"/>
          <p:cNvGrpSpPr/>
          <p:nvPr/>
        </p:nvGrpSpPr>
        <p:grpSpPr bwMode="auto">
          <a:xfrm>
            <a:off x="5570538" y="2657475"/>
            <a:ext cx="1671637" cy="398463"/>
            <a:chOff x="1517452" y="1773127"/>
            <a:chExt cx="1671320" cy="398360"/>
          </a:xfrm>
        </p:grpSpPr>
        <p:sp>
          <p:nvSpPr>
            <p:cNvPr id="3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16" name="TextBox 3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3" name="组合 36"/>
          <p:cNvGrpSpPr/>
          <p:nvPr/>
        </p:nvGrpSpPr>
        <p:grpSpPr bwMode="auto">
          <a:xfrm>
            <a:off x="5570538" y="3281363"/>
            <a:ext cx="1671637" cy="398462"/>
            <a:chOff x="1517452" y="1773127"/>
            <a:chExt cx="1671320" cy="398360"/>
          </a:xfrm>
        </p:grpSpPr>
        <p:sp>
          <p:nvSpPr>
            <p:cNvPr id="40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14" name="TextBox 38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4" name="组合 39"/>
          <p:cNvGrpSpPr/>
          <p:nvPr/>
        </p:nvGrpSpPr>
        <p:grpSpPr bwMode="auto">
          <a:xfrm>
            <a:off x="1222375" y="1016000"/>
            <a:ext cx="1636713" cy="744538"/>
            <a:chOff x="1465881" y="564593"/>
            <a:chExt cx="5766080" cy="875254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05" name="组合 42"/>
          <p:cNvGrpSpPr/>
          <p:nvPr/>
        </p:nvGrpSpPr>
        <p:grpSpPr bwMode="auto">
          <a:xfrm>
            <a:off x="3419475" y="1016000"/>
            <a:ext cx="1636713" cy="744538"/>
            <a:chOff x="1465881" y="564593"/>
            <a:chExt cx="5766080" cy="87525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06" name="组合 45"/>
          <p:cNvGrpSpPr/>
          <p:nvPr/>
        </p:nvGrpSpPr>
        <p:grpSpPr bwMode="auto">
          <a:xfrm>
            <a:off x="5603875" y="1016000"/>
            <a:ext cx="1636713" cy="744538"/>
            <a:chOff x="1465881" y="564593"/>
            <a:chExt cx="5766080" cy="875254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5" name="组合 32"/>
          <p:cNvGrpSpPr/>
          <p:nvPr/>
        </p:nvGrpSpPr>
        <p:grpSpPr bwMode="auto">
          <a:xfrm>
            <a:off x="250825" y="838200"/>
            <a:ext cx="7273925" cy="3130550"/>
            <a:chOff x="1043609" y="1335229"/>
            <a:chExt cx="7272809" cy="3129438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6648212" y="1558987"/>
              <a:ext cx="0" cy="2550206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 flipH="1">
              <a:off x="1865808" y="2909470"/>
              <a:ext cx="2969757" cy="1199724"/>
            </a:xfrm>
            <a:prstGeom prst="rtTriangle">
              <a:avLst/>
            </a:prstGeom>
            <a:solidFill>
              <a:schemeClr val="bg1">
                <a:lumMod val="85000"/>
                <a:alpha val="49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835565" y="1605008"/>
              <a:ext cx="0" cy="2504185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002283" y="1649442"/>
              <a:ext cx="0" cy="2445469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21" name="Line 16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E2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27"/>
            <p:cNvSpPr>
              <a:spLocks noChangeShapeType="1"/>
            </p:cNvSpPr>
            <p:nvPr/>
          </p:nvSpPr>
          <p:spPr bwMode="auto">
            <a:xfrm flipV="1">
              <a:off x="1865142" y="4111709"/>
              <a:ext cx="64512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Rectangle 13"/>
            <p:cNvSpPr>
              <a:spLocks noChangeArrowheads="1"/>
            </p:cNvSpPr>
            <p:nvPr/>
          </p:nvSpPr>
          <p:spPr bwMode="auto">
            <a:xfrm>
              <a:off x="1043609" y="1475101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Rectangle 13"/>
            <p:cNvSpPr>
              <a:spLocks noChangeArrowheads="1"/>
            </p:cNvSpPr>
            <p:nvPr/>
          </p:nvSpPr>
          <p:spPr bwMode="auto">
            <a:xfrm>
              <a:off x="1043609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548495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438245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7" name="Rectangle 13"/>
            <p:cNvSpPr>
              <a:spLocks noChangeArrowheads="1"/>
            </p:cNvSpPr>
            <p:nvPr/>
          </p:nvSpPr>
          <p:spPr bwMode="auto">
            <a:xfrm>
              <a:off x="618489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H="1">
              <a:off x="1951520" y="2171545"/>
              <a:ext cx="4687169" cy="1937648"/>
            </a:xfrm>
            <a:prstGeom prst="rtTriangle">
              <a:avLst/>
            </a:prstGeom>
            <a:solidFill>
              <a:schemeClr val="bg1">
                <a:lumMod val="85000"/>
                <a:alpha val="32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38791" y="3599787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330" name="组合 47"/>
            <p:cNvGrpSpPr/>
            <p:nvPr/>
          </p:nvGrpSpPr>
          <p:grpSpPr bwMode="auto">
            <a:xfrm>
              <a:off x="2847339" y="3464998"/>
              <a:ext cx="303099" cy="323165"/>
              <a:chOff x="2847339" y="3239218"/>
              <a:chExt cx="303099" cy="323165"/>
            </a:xfrm>
          </p:grpSpPr>
          <p:sp>
            <p:nvSpPr>
              <p:cNvPr id="33" name="黄5"/>
              <p:cNvSpPr/>
              <p:nvPr/>
            </p:nvSpPr>
            <p:spPr>
              <a:xfrm>
                <a:off x="2853081" y="3266095"/>
                <a:ext cx="296817" cy="2967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344" name="TextBox 61"/>
              <p:cNvSpPr txBox="1">
                <a:spLocks noChangeArrowheads="1"/>
              </p:cNvSpPr>
              <p:nvPr/>
            </p:nvSpPr>
            <p:spPr bwMode="auto">
              <a:xfrm>
                <a:off x="2847339" y="3239218"/>
                <a:ext cx="26962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1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848263" y="2847580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332" name="组合 49"/>
            <p:cNvGrpSpPr/>
            <p:nvPr/>
          </p:nvGrpSpPr>
          <p:grpSpPr bwMode="auto">
            <a:xfrm>
              <a:off x="4688024" y="2725522"/>
              <a:ext cx="311765" cy="323165"/>
              <a:chOff x="4688024" y="2499742"/>
              <a:chExt cx="311765" cy="323165"/>
            </a:xfrm>
          </p:grpSpPr>
          <p:sp>
            <p:nvSpPr>
              <p:cNvPr id="31" name="黄5"/>
              <p:cNvSpPr/>
              <p:nvPr/>
            </p:nvSpPr>
            <p:spPr>
              <a:xfrm>
                <a:off x="4687950" y="2499605"/>
                <a:ext cx="295230" cy="296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342" name="TextBox 59"/>
              <p:cNvSpPr txBox="1">
                <a:spLocks noChangeArrowheads="1"/>
              </p:cNvSpPr>
              <p:nvPr/>
            </p:nvSpPr>
            <p:spPr bwMode="auto">
              <a:xfrm>
                <a:off x="4706119" y="249974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2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667259" y="2144566"/>
              <a:ext cx="1101556" cy="350713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334" name="组合 51"/>
            <p:cNvGrpSpPr/>
            <p:nvPr/>
          </p:nvGrpSpPr>
          <p:grpSpPr bwMode="auto">
            <a:xfrm>
              <a:off x="6500377" y="2005442"/>
              <a:ext cx="313222" cy="323165"/>
              <a:chOff x="6500377" y="1779662"/>
              <a:chExt cx="313222" cy="323165"/>
            </a:xfrm>
          </p:grpSpPr>
          <p:sp>
            <p:nvSpPr>
              <p:cNvPr id="29" name="黄5"/>
              <p:cNvSpPr/>
              <p:nvPr/>
            </p:nvSpPr>
            <p:spPr>
              <a:xfrm>
                <a:off x="6500597" y="1796593"/>
                <a:ext cx="295230" cy="298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340" name="TextBox 57"/>
              <p:cNvSpPr txBox="1">
                <a:spLocks noChangeArrowheads="1"/>
              </p:cNvSpPr>
              <p:nvPr/>
            </p:nvSpPr>
            <p:spPr bwMode="auto">
              <a:xfrm>
                <a:off x="6519929" y="177966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3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13335" name="Rectangle 13"/>
            <p:cNvSpPr>
              <a:spLocks noChangeArrowheads="1"/>
            </p:cNvSpPr>
            <p:nvPr/>
          </p:nvSpPr>
          <p:spPr bwMode="auto">
            <a:xfrm>
              <a:off x="3140764" y="36399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Rectangle 13"/>
            <p:cNvSpPr>
              <a:spLocks noChangeArrowheads="1"/>
            </p:cNvSpPr>
            <p:nvPr/>
          </p:nvSpPr>
          <p:spPr bwMode="auto">
            <a:xfrm>
              <a:off x="5008036" y="28723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7" name="Rectangle 13"/>
            <p:cNvSpPr>
              <a:spLocks noChangeArrowheads="1"/>
            </p:cNvSpPr>
            <p:nvPr/>
          </p:nvSpPr>
          <p:spPr bwMode="auto">
            <a:xfrm>
              <a:off x="6821596" y="2166071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Line 5"/>
            <p:cNvSpPr>
              <a:spLocks noChangeShapeType="1"/>
            </p:cNvSpPr>
            <p:nvPr/>
          </p:nvSpPr>
          <p:spPr bwMode="auto">
            <a:xfrm flipV="1">
              <a:off x="1869192" y="1335229"/>
              <a:ext cx="0" cy="2771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Documents and Settings\nukes\桌面\31d6f5454f89df078694736b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0088" y="1133475"/>
            <a:ext cx="3805237" cy="244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40" name="组合 6"/>
          <p:cNvGrpSpPr/>
          <p:nvPr/>
        </p:nvGrpSpPr>
        <p:grpSpPr bwMode="auto">
          <a:xfrm>
            <a:off x="4618038" y="1133475"/>
            <a:ext cx="2765425" cy="2676525"/>
            <a:chOff x="4618683" y="1133748"/>
            <a:chExt cx="2765467" cy="2676652"/>
          </a:xfrm>
        </p:grpSpPr>
        <p:sp>
          <p:nvSpPr>
            <p:cNvPr id="7" name="矩形 6"/>
            <p:cNvSpPr/>
            <p:nvPr/>
          </p:nvSpPr>
          <p:spPr>
            <a:xfrm>
              <a:off x="4618683" y="1133748"/>
              <a:ext cx="2706728" cy="244804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42" name="TextBox 4"/>
            <p:cNvSpPr txBox="1">
              <a:spLocks noChangeArrowheads="1"/>
            </p:cNvSpPr>
            <p:nvPr/>
          </p:nvSpPr>
          <p:spPr bwMode="auto">
            <a:xfrm>
              <a:off x="4647711" y="1225077"/>
              <a:ext cx="2736439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设计团队坚持精益求精、拒绝平庸的做事精神，帮助您实现美观精致、严谨、动感的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11138" y="346075"/>
            <a:ext cx="400685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谢谢观看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altLang="zh-CN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42"/>
          <p:cNvGrpSpPr/>
          <p:nvPr/>
        </p:nvGrpSpPr>
        <p:grpSpPr bwMode="auto">
          <a:xfrm>
            <a:off x="131763" y="458788"/>
            <a:ext cx="85725" cy="373062"/>
            <a:chOff x="131086" y="227470"/>
            <a:chExt cx="86209" cy="833805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17295" y="231017"/>
              <a:ext cx="0" cy="8302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全屏显示(16:9)</PresentationFormat>
  <Paragraphs>87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方正大黑简体</vt:lpstr>
      <vt:lpstr>微软雅黑</vt:lpstr>
      <vt:lpstr>汉真广标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M110193J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2011-11-07T09:04:00Z</dcterms:created>
  <dcterms:modified xsi:type="dcterms:W3CDTF">2018-08-28T07:45:32Z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