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660"/>
  </p:normalViewPr>
  <p:slideViewPr>
    <p:cSldViewPr showGuides="1">
      <p:cViewPr varScale="1">
        <p:scale>
          <a:sx n="85" d="100"/>
          <a:sy n="85" d="100"/>
        </p:scale>
        <p:origin x="12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BB3554-7E17-4AFB-B58E-0B11DA640CD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B20369-03E0-43A1-A569-3C7EA99B8C7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pic>
        <p:nvPicPr>
          <p:cNvPr id="4" name="Picture 7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092200"/>
            <a:ext cx="231298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/>
          <p:nvPr userDrawn="1"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rot="-5400000">
              <a:off x="3639" y="2853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8" name="Group 11"/>
          <p:cNvGrpSpPr/>
          <p:nvPr userDrawn="1"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 rot="-5400000">
              <a:off x="3639" y="2854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11" name="组合 3"/>
          <p:cNvGrpSpPr/>
          <p:nvPr userDrawn="1"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 flipH="1" flipV="1">
              <a:off x="6462298" y="3774823"/>
              <a:ext cx="1180989" cy="2682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gray">
            <a:xfrm flipH="1">
              <a:off x="6598810" y="3025573"/>
              <a:ext cx="900027" cy="898465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4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2147483646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214748364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214748364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9"/>
          <p:cNvGrpSpPr/>
          <p:nvPr userDrawn="1"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 flipH="1" flipV="1">
              <a:off x="5007015" y="3189727"/>
              <a:ext cx="1271150" cy="216013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 flipH="1">
              <a:off x="5327580" y="2573454"/>
              <a:ext cx="737934" cy="735397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18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2147483646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214748364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214748364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2"/>
          <p:cNvGrpSpPr/>
          <p:nvPr userDrawn="1"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 flipH="1" flipV="1">
              <a:off x="4474935" y="4594575"/>
              <a:ext cx="1650845" cy="281036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grpSp>
          <p:nvGrpSpPr>
            <p:cNvPr id="21" name="组合 1"/>
            <p:cNvGrpSpPr/>
            <p:nvPr/>
          </p:nvGrpSpPr>
          <p:grpSpPr bwMode="auto">
            <a:xfrm>
              <a:off x="4676846" y="3524416"/>
              <a:ext cx="1219085" cy="1216710"/>
              <a:chOff x="4676846" y="3524416"/>
              <a:chExt cx="1219085" cy="1216710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gray">
              <a:xfrm flipH="1">
                <a:off x="4676528" y="3524416"/>
                <a:ext cx="1219086" cy="121623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9A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3" name="Freeform 19"/>
              <p:cNvSpPr/>
              <p:nvPr/>
            </p:nvSpPr>
            <p:spPr bwMode="gray">
              <a:xfrm flipH="1">
                <a:off x="4816533" y="3552328"/>
                <a:ext cx="939712" cy="458011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4" name="直接连接符 23"/>
          <p:cNvCxnSpPr>
            <a:stCxn id="43" idx="6"/>
            <a:endCxn id="49" idx="2"/>
          </p:cNvCxnSpPr>
          <p:nvPr userDrawn="1"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9" idx="6"/>
            <a:endCxn id="55" idx="2"/>
          </p:cNvCxnSpPr>
          <p:nvPr userDrawn="1"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5" idx="6"/>
            <a:endCxn id="61" idx="3"/>
          </p:cNvCxnSpPr>
          <p:nvPr userDrawn="1"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1" idx="6"/>
            <a:endCxn id="67" idx="3"/>
          </p:cNvCxnSpPr>
          <p:nvPr userDrawn="1"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6"/>
          <p:cNvSpPr/>
          <p:nvPr userDrawn="1"/>
        </p:nvSpPr>
        <p:spPr bwMode="auto">
          <a:xfrm>
            <a:off x="8226425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87"/>
          <p:cNvSpPr/>
          <p:nvPr userDrawn="1"/>
        </p:nvSpPr>
        <p:spPr bwMode="auto">
          <a:xfrm>
            <a:off x="8485188" y="101600"/>
            <a:ext cx="252412" cy="250825"/>
          </a:xfrm>
          <a:custGeom>
            <a:avLst/>
            <a:gdLst>
              <a:gd name="T0" fmla="*/ 2147483646 w 253"/>
              <a:gd name="T1" fmla="*/ 2147483646 h 253"/>
              <a:gd name="T2" fmla="*/ 2147483646 w 253"/>
              <a:gd name="T3" fmla="*/ 2147483646 h 253"/>
              <a:gd name="T4" fmla="*/ 2147483646 w 253"/>
              <a:gd name="T5" fmla="*/ 2147483646 h 253"/>
              <a:gd name="T6" fmla="*/ 0 w 253"/>
              <a:gd name="T7" fmla="*/ 2147483646 h 253"/>
              <a:gd name="T8" fmla="*/ 0 w 253"/>
              <a:gd name="T9" fmla="*/ 2147483646 h 253"/>
              <a:gd name="T10" fmla="*/ 2147483646 w 253"/>
              <a:gd name="T11" fmla="*/ 0 h 253"/>
              <a:gd name="T12" fmla="*/ 2147483646 w 253"/>
              <a:gd name="T13" fmla="*/ 0 h 253"/>
              <a:gd name="T14" fmla="*/ 2147483646 w 253"/>
              <a:gd name="T15" fmla="*/ 2147483646 h 253"/>
              <a:gd name="T16" fmla="*/ 2147483646 w 253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3" h="253">
                <a:moveTo>
                  <a:pt x="253" y="220"/>
                </a:moveTo>
                <a:cubicBezTo>
                  <a:pt x="253" y="239"/>
                  <a:pt x="238" y="253"/>
                  <a:pt x="220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4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4" y="0"/>
                  <a:pt x="3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8" y="0"/>
                  <a:pt x="253" y="15"/>
                  <a:pt x="253" y="33"/>
                </a:cubicBezTo>
                <a:lnTo>
                  <a:pt x="253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88"/>
          <p:cNvSpPr/>
          <p:nvPr userDrawn="1"/>
        </p:nvSpPr>
        <p:spPr bwMode="auto">
          <a:xfrm>
            <a:off x="8743950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86"/>
          <p:cNvGrpSpPr/>
          <p:nvPr userDrawn="1"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Oval 7"/>
            <p:cNvSpPr>
              <a:spLocks noChangeArrowheads="1"/>
            </p:cNvSpPr>
            <p:nvPr/>
          </p:nvSpPr>
          <p:spPr bwMode="auto">
            <a:xfrm flipH="1" flipV="1">
              <a:off x="1259632" y="4439716"/>
              <a:ext cx="785543" cy="155505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 flipH="1" flipV="1">
              <a:off x="2418110" y="4433369"/>
              <a:ext cx="579239" cy="7299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 flipH="1" flipV="1">
              <a:off x="1754762" y="4395286"/>
              <a:ext cx="480847" cy="7299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</p:grpSp>
      <p:grpSp>
        <p:nvGrpSpPr>
          <p:cNvPr id="36" name="组合 1133"/>
          <p:cNvGrpSpPr/>
          <p:nvPr userDrawn="1"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37" name="组合 2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2" name="组合 256"/>
          <p:cNvGrpSpPr/>
          <p:nvPr userDrawn="1"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43" name="组合 25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8" name="组合 270"/>
          <p:cNvGrpSpPr/>
          <p:nvPr userDrawn="1"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49" name="组合 27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" name="组合 284"/>
          <p:cNvGrpSpPr/>
          <p:nvPr userDrawn="1"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55" name="组合 28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56" name="椭圆 5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0" name="组合 294"/>
          <p:cNvGrpSpPr/>
          <p:nvPr userDrawn="1"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61" name="组合 29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BBE92-F84F-4B31-9662-9F614E29071D}" type="datetimeFigureOut">
              <a:rPr lang="zh-CN" altLang="en-US"/>
            </a:fld>
            <a:endParaRPr lang="zh-CN" altLang="en-US"/>
          </a:p>
        </p:txBody>
      </p:sp>
      <p:sp>
        <p:nvSpPr>
          <p:cNvPr id="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98CB69-AAF0-4C7C-8EF0-849AFCF9A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197C-C686-4BD9-8202-DE9E88011C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3A82E-14DF-4B95-BE3C-2C2676F09E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30A1-1CC5-4D1B-8E1C-D553B26C55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4D02D-96E1-4BF2-AC70-7015D816B5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55BD5F-8A23-46CB-BB5B-3A55DC28B3C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3853-FE40-43A3-B0F5-BC2B0C43F5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47B87-635D-4230-A569-218DAFD5B4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42E1-FE8B-4B53-9B3B-BB8AC20766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7082B-B816-471E-955F-34ECD8B3AD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CECBE-F7F4-4C12-82B8-782044B62C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AD94-8C7D-45F8-8A63-3280C55808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1BE2-0381-4736-A5C3-DC6859BC36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AA6CB-4E68-45AC-BBD2-298296A1A5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A72B3-69B7-4CCA-A063-21FEF08A3D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C4005-6359-4E5D-8B43-D43842CFD2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FBD2-6E51-4F46-A796-369C4B36B4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>
            <a:off x="6931025" y="3438525"/>
            <a:ext cx="2035175" cy="1749425"/>
            <a:chOff x="4474935" y="1092570"/>
            <a:chExt cx="4401802" cy="3783041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rot="9293578">
              <a:off x="5450061" y="2699161"/>
              <a:ext cx="1212042" cy="102987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pic>
          <p:nvPicPr>
            <p:cNvPr id="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092570"/>
              <a:ext cx="2311753" cy="151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 rot="-5400000">
                <a:off x="3652" y="2866"/>
                <a:ext cx="637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 rot="-5400000">
                <a:off x="3638" y="2853"/>
                <a:ext cx="637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7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 rot="-5400000">
                <a:off x="3651" y="2865"/>
                <a:ext cx="638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 rot="-5400000">
                <a:off x="3638" y="2852"/>
                <a:ext cx="638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8" name="组合 12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18" name="Oval 5"/>
              <p:cNvSpPr>
                <a:spLocks noChangeArrowheads="1"/>
              </p:cNvSpPr>
              <p:nvPr/>
            </p:nvSpPr>
            <p:spPr bwMode="auto">
              <a:xfrm flipH="1" flipV="1">
                <a:off x="6462958" y="3773654"/>
                <a:ext cx="1181138" cy="26776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 flipH="1">
                <a:off x="6600299" y="3025285"/>
                <a:ext cx="899588" cy="895982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0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组合 1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 flipH="1" flipV="1">
                <a:off x="5007136" y="3190066"/>
                <a:ext cx="1270410" cy="216271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gray">
              <a:xfrm flipH="1">
                <a:off x="5329889" y="2572146"/>
                <a:ext cx="734778" cy="738070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7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2147483646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214748364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214748364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14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4114"/>
                <a:ext cx="1651535" cy="281497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grpSp>
            <p:nvGrpSpPr>
              <p:cNvPr id="12" name="组合 16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13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7514" y="3523054"/>
                  <a:ext cx="1218905" cy="121867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4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2147483646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214748364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214748364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5" name="Picture 2" descr="C:\Documents and Settings\nukes\桌面\4165465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组合 30"/>
          <p:cNvGrpSpPr/>
          <p:nvPr userDrawn="1"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27" name="组合 3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2" name="Freeform 88"/>
          <p:cNvSpPr/>
          <p:nvPr userDrawn="1"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88"/>
          <p:cNvSpPr/>
          <p:nvPr userDrawn="1"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88"/>
          <p:cNvSpPr/>
          <p:nvPr userDrawn="1"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6BBFB-6785-41E6-AD8C-9F88ECED06DE}" type="datetimeFigureOut">
              <a:rPr lang="zh-CN" altLang="en-US"/>
            </a:fld>
            <a:endParaRPr lang="zh-CN" altLang="en-US"/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2F7400-577D-4974-9F93-E59D1D1AFC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AA63-F476-48AC-AC5F-0CF30B5BF88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EA47E-820C-4242-9DF1-D6087E73AE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A1264-3BD9-4DB8-ADCE-C22BD7FC82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7C498-F5F5-4F94-9ECF-0B9F74BB77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AF389B-BC83-41AF-8D94-138EBA78F2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E1A410-3235-4629-9F16-46708C23C6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7"/>
          <p:cNvSpPr txBox="1">
            <a:spLocks noChangeArrowheads="1"/>
          </p:cNvSpPr>
          <p:nvPr/>
        </p:nvSpPr>
        <p:spPr bwMode="auto">
          <a:xfrm>
            <a:off x="250825" y="107950"/>
            <a:ext cx="42243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PowerPoint</a:t>
            </a:r>
            <a:endParaRPr lang="en-US" altLang="zh-CN" sz="23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6149" name="TextBox 89"/>
          <p:cNvSpPr txBox="1">
            <a:spLocks noChangeArrowheads="1"/>
          </p:cNvSpPr>
          <p:nvPr/>
        </p:nvSpPr>
        <p:spPr bwMode="auto">
          <a:xfrm>
            <a:off x="6184900" y="4757738"/>
            <a:ext cx="2851150" cy="292100"/>
          </a:xfrm>
          <a:prstGeom prst="rect">
            <a:avLst/>
          </a:prstGeom>
          <a:solidFill>
            <a:schemeClr val="bg1"/>
          </a:solidFill>
          <a:ln w="6350">
            <a:solidFill>
              <a:srgbClr val="89989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适用于工作总结汇报及相关类别演示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023"/>
          <p:cNvGrpSpPr/>
          <p:nvPr/>
        </p:nvGrpSpPr>
        <p:grpSpPr bwMode="auto">
          <a:xfrm>
            <a:off x="131763" y="227013"/>
            <a:ext cx="85725" cy="835025"/>
            <a:chOff x="131086" y="227470"/>
            <a:chExt cx="86209" cy="833805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217295" y="232225"/>
              <a:ext cx="0" cy="8290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846138" y="101600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108"/>
          <p:cNvSpPr>
            <a:spLocks noChangeArrowheads="1"/>
          </p:cNvSpPr>
          <p:nvPr/>
        </p:nvSpPr>
        <p:spPr bwMode="auto">
          <a:xfrm>
            <a:off x="846138" y="2330450"/>
            <a:ext cx="682148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4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10265" name="组合 5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10267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0268" name="组合 8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6" name="TextBox 6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11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10259" name="组合 12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5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62" name="组合 15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60" name="TextBox 13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18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10253" name="组合 19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10255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0256" name="组合 22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54" name="TextBox 20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25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10247" name="组合 26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29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10250" name="组合 29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48" name="TextBox 27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渡 页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11268" name="组合 3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1270" name="AutoShape 142"/>
              <p:cNvSpPr>
                <a:spLocks noChangeArrowheads="1"/>
              </p:cNvSpPr>
              <p:nvPr/>
            </p:nvSpPr>
            <p:spPr bwMode="auto">
              <a:xfrm>
                <a:off x="1465881" y="1705039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11271" name="组合 6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69" name="TextBox 4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6225" y="1401763"/>
            <a:ext cx="2794000" cy="44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292" name="组合 3"/>
          <p:cNvGrpSpPr/>
          <p:nvPr/>
        </p:nvGrpSpPr>
        <p:grpSpPr bwMode="auto">
          <a:xfrm>
            <a:off x="1187450" y="2033588"/>
            <a:ext cx="1671638" cy="398462"/>
            <a:chOff x="1517452" y="1773127"/>
            <a:chExt cx="1671320" cy="398360"/>
          </a:xfrm>
        </p:grpSpPr>
        <p:sp>
          <p:nvSpPr>
            <p:cNvPr id="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6" name="TextBox 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6"/>
          <p:cNvGrpSpPr/>
          <p:nvPr/>
        </p:nvGrpSpPr>
        <p:grpSpPr bwMode="auto">
          <a:xfrm>
            <a:off x="1217613" y="1016000"/>
            <a:ext cx="1625600" cy="773113"/>
            <a:chOff x="1073820" y="957662"/>
            <a:chExt cx="1625972" cy="773634"/>
          </a:xfrm>
        </p:grpSpPr>
        <p:sp>
          <p:nvSpPr>
            <p:cNvPr id="10" name="圆角矩形 9"/>
            <p:cNvSpPr/>
            <p:nvPr/>
          </p:nvSpPr>
          <p:spPr>
            <a:xfrm>
              <a:off x="1073820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34" name="TextBox 8"/>
            <p:cNvSpPr txBox="1">
              <a:spLocks noChangeArrowheads="1"/>
            </p:cNvSpPr>
            <p:nvPr/>
          </p:nvSpPr>
          <p:spPr bwMode="auto">
            <a:xfrm>
              <a:off x="1520382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9"/>
          <p:cNvGrpSpPr/>
          <p:nvPr/>
        </p:nvGrpSpPr>
        <p:grpSpPr bwMode="auto">
          <a:xfrm>
            <a:off x="1187450" y="2657475"/>
            <a:ext cx="1671638" cy="398463"/>
            <a:chOff x="1517452" y="1773127"/>
            <a:chExt cx="1671320" cy="398360"/>
          </a:xfrm>
        </p:grpSpPr>
        <p:sp>
          <p:nvSpPr>
            <p:cNvPr id="13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2" name="TextBox 11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12"/>
          <p:cNvGrpSpPr/>
          <p:nvPr/>
        </p:nvGrpSpPr>
        <p:grpSpPr bwMode="auto">
          <a:xfrm>
            <a:off x="1187450" y="3281363"/>
            <a:ext cx="1671638" cy="398462"/>
            <a:chOff x="1517452" y="1773127"/>
            <a:chExt cx="1671320" cy="398360"/>
          </a:xfrm>
        </p:grpSpPr>
        <p:sp>
          <p:nvSpPr>
            <p:cNvPr id="16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30" name="TextBox 14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15"/>
          <p:cNvGrpSpPr/>
          <p:nvPr/>
        </p:nvGrpSpPr>
        <p:grpSpPr bwMode="auto">
          <a:xfrm>
            <a:off x="3394075" y="2033588"/>
            <a:ext cx="1671638" cy="398462"/>
            <a:chOff x="1517452" y="1773127"/>
            <a:chExt cx="1671320" cy="398360"/>
          </a:xfrm>
        </p:grpSpPr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8" name="TextBox 17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18"/>
          <p:cNvGrpSpPr/>
          <p:nvPr/>
        </p:nvGrpSpPr>
        <p:grpSpPr bwMode="auto">
          <a:xfrm>
            <a:off x="3424238" y="1016000"/>
            <a:ext cx="1625600" cy="773113"/>
            <a:chOff x="3279992" y="957662"/>
            <a:chExt cx="1625972" cy="773634"/>
          </a:xfrm>
        </p:grpSpPr>
        <p:sp>
          <p:nvSpPr>
            <p:cNvPr id="22" name="圆角矩形 21"/>
            <p:cNvSpPr/>
            <p:nvPr/>
          </p:nvSpPr>
          <p:spPr>
            <a:xfrm>
              <a:off x="3279992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6" name="TextBox 20"/>
            <p:cNvSpPr txBox="1">
              <a:spLocks noChangeArrowheads="1"/>
            </p:cNvSpPr>
            <p:nvPr/>
          </p:nvSpPr>
          <p:spPr bwMode="auto">
            <a:xfrm>
              <a:off x="3726554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21"/>
          <p:cNvGrpSpPr/>
          <p:nvPr/>
        </p:nvGrpSpPr>
        <p:grpSpPr bwMode="auto">
          <a:xfrm>
            <a:off x="3394075" y="2657475"/>
            <a:ext cx="1671638" cy="398463"/>
            <a:chOff x="1517452" y="1773127"/>
            <a:chExt cx="1671320" cy="398360"/>
          </a:xfrm>
        </p:grpSpPr>
        <p:sp>
          <p:nvSpPr>
            <p:cNvPr id="25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4" name="TextBox 23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24"/>
          <p:cNvGrpSpPr/>
          <p:nvPr/>
        </p:nvGrpSpPr>
        <p:grpSpPr bwMode="auto">
          <a:xfrm>
            <a:off x="3394075" y="3281363"/>
            <a:ext cx="1671638" cy="398462"/>
            <a:chOff x="1517452" y="1773127"/>
            <a:chExt cx="1671320" cy="398360"/>
          </a:xfrm>
        </p:grpSpPr>
        <p:sp>
          <p:nvSpPr>
            <p:cNvPr id="28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2" name="TextBox 26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27"/>
          <p:cNvGrpSpPr/>
          <p:nvPr/>
        </p:nvGrpSpPr>
        <p:grpSpPr bwMode="auto">
          <a:xfrm>
            <a:off x="5570538" y="2033588"/>
            <a:ext cx="1671637" cy="398462"/>
            <a:chOff x="1517452" y="1773127"/>
            <a:chExt cx="1671320" cy="398360"/>
          </a:xfrm>
        </p:grpSpPr>
        <p:sp>
          <p:nvSpPr>
            <p:cNvPr id="31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20" name="TextBox 29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30"/>
          <p:cNvGrpSpPr/>
          <p:nvPr/>
        </p:nvGrpSpPr>
        <p:grpSpPr bwMode="auto">
          <a:xfrm>
            <a:off x="5600700" y="1016000"/>
            <a:ext cx="1627188" cy="773113"/>
            <a:chOff x="5457136" y="957662"/>
            <a:chExt cx="1625972" cy="773634"/>
          </a:xfrm>
        </p:grpSpPr>
        <p:sp>
          <p:nvSpPr>
            <p:cNvPr id="34" name="圆角矩形 33"/>
            <p:cNvSpPr/>
            <p:nvPr/>
          </p:nvSpPr>
          <p:spPr>
            <a:xfrm>
              <a:off x="5457136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TextBox 32"/>
            <p:cNvSpPr txBox="1">
              <a:spLocks noChangeArrowheads="1"/>
            </p:cNvSpPr>
            <p:nvPr/>
          </p:nvSpPr>
          <p:spPr bwMode="auto">
            <a:xfrm>
              <a:off x="5903698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33"/>
          <p:cNvGrpSpPr/>
          <p:nvPr/>
        </p:nvGrpSpPr>
        <p:grpSpPr bwMode="auto">
          <a:xfrm>
            <a:off x="5570538" y="2657475"/>
            <a:ext cx="1671637" cy="398463"/>
            <a:chOff x="1517452" y="1773127"/>
            <a:chExt cx="1671320" cy="398360"/>
          </a:xfrm>
        </p:grpSpPr>
        <p:sp>
          <p:nvSpPr>
            <p:cNvPr id="3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6" name="TextBox 3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3" name="组合 36"/>
          <p:cNvGrpSpPr/>
          <p:nvPr/>
        </p:nvGrpSpPr>
        <p:grpSpPr bwMode="auto">
          <a:xfrm>
            <a:off x="5570538" y="3281363"/>
            <a:ext cx="1671637" cy="398462"/>
            <a:chOff x="1517452" y="1773127"/>
            <a:chExt cx="1671320" cy="398360"/>
          </a:xfrm>
        </p:grpSpPr>
        <p:sp>
          <p:nvSpPr>
            <p:cNvPr id="40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4" name="TextBox 38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4" name="组合 39"/>
          <p:cNvGrpSpPr/>
          <p:nvPr/>
        </p:nvGrpSpPr>
        <p:grpSpPr bwMode="auto">
          <a:xfrm>
            <a:off x="1222375" y="1016000"/>
            <a:ext cx="1636713" cy="744538"/>
            <a:chOff x="1465881" y="564593"/>
            <a:chExt cx="5766080" cy="87525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5" name="组合 42"/>
          <p:cNvGrpSpPr/>
          <p:nvPr/>
        </p:nvGrpSpPr>
        <p:grpSpPr bwMode="auto">
          <a:xfrm>
            <a:off x="3419475" y="1016000"/>
            <a:ext cx="1636713" cy="744538"/>
            <a:chOff x="1465881" y="564593"/>
            <a:chExt cx="5766080" cy="87525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6" name="组合 45"/>
          <p:cNvGrpSpPr/>
          <p:nvPr/>
        </p:nvGrpSpPr>
        <p:grpSpPr bwMode="auto">
          <a:xfrm>
            <a:off x="5603875" y="1016000"/>
            <a:ext cx="1636713" cy="744538"/>
            <a:chOff x="1465881" y="564593"/>
            <a:chExt cx="5766080" cy="875254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5" name="组合 32"/>
          <p:cNvGrpSpPr/>
          <p:nvPr/>
        </p:nvGrpSpPr>
        <p:grpSpPr bwMode="auto">
          <a:xfrm>
            <a:off x="250825" y="838200"/>
            <a:ext cx="7273925" cy="3130550"/>
            <a:chOff x="1043609" y="1335229"/>
            <a:chExt cx="7272809" cy="3129438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648212" y="1558987"/>
              <a:ext cx="0" cy="2550206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 flipH="1">
              <a:off x="1865808" y="2909470"/>
              <a:ext cx="2969757" cy="1199724"/>
            </a:xfrm>
            <a:prstGeom prst="rtTriangle">
              <a:avLst/>
            </a:prstGeom>
            <a:solidFill>
              <a:schemeClr val="bg1">
                <a:lumMod val="85000"/>
                <a:alpha val="49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835565" y="1605008"/>
              <a:ext cx="0" cy="250418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002283" y="1649442"/>
              <a:ext cx="0" cy="2445469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21" name="Line 16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E2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V="1">
              <a:off x="1865142" y="4111709"/>
              <a:ext cx="6451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Rectangle 13"/>
            <p:cNvSpPr>
              <a:spLocks noChangeArrowheads="1"/>
            </p:cNvSpPr>
            <p:nvPr/>
          </p:nvSpPr>
          <p:spPr bwMode="auto">
            <a:xfrm>
              <a:off x="1043609" y="1475101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1043609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548495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438245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618489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1951520" y="2171545"/>
              <a:ext cx="4687169" cy="1937648"/>
            </a:xfrm>
            <a:prstGeom prst="rtTriangle">
              <a:avLst/>
            </a:prstGeom>
            <a:solidFill>
              <a:schemeClr val="bg1">
                <a:lumMod val="85000"/>
                <a:alpha val="32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38791" y="3599787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0" name="组合 47"/>
            <p:cNvGrpSpPr/>
            <p:nvPr/>
          </p:nvGrpSpPr>
          <p:grpSpPr bwMode="auto">
            <a:xfrm>
              <a:off x="2847339" y="3464998"/>
              <a:ext cx="303099" cy="323165"/>
              <a:chOff x="2847339" y="3239218"/>
              <a:chExt cx="303099" cy="323165"/>
            </a:xfrm>
          </p:grpSpPr>
          <p:sp>
            <p:nvSpPr>
              <p:cNvPr id="33" name="黄5"/>
              <p:cNvSpPr/>
              <p:nvPr/>
            </p:nvSpPr>
            <p:spPr>
              <a:xfrm>
                <a:off x="2853081" y="3266095"/>
                <a:ext cx="296817" cy="2967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4" name="TextBox 61"/>
              <p:cNvSpPr txBox="1">
                <a:spLocks noChangeArrowheads="1"/>
              </p:cNvSpPr>
              <p:nvPr/>
            </p:nvSpPr>
            <p:spPr bwMode="auto">
              <a:xfrm>
                <a:off x="2847339" y="3239218"/>
                <a:ext cx="26962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848263" y="2847580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2" name="组合 49"/>
            <p:cNvGrpSpPr/>
            <p:nvPr/>
          </p:nvGrpSpPr>
          <p:grpSpPr bwMode="auto">
            <a:xfrm>
              <a:off x="4688024" y="2725522"/>
              <a:ext cx="311765" cy="323165"/>
              <a:chOff x="4688024" y="2499742"/>
              <a:chExt cx="311765" cy="323165"/>
            </a:xfrm>
          </p:grpSpPr>
          <p:sp>
            <p:nvSpPr>
              <p:cNvPr id="31" name="黄5"/>
              <p:cNvSpPr/>
              <p:nvPr/>
            </p:nvSpPr>
            <p:spPr>
              <a:xfrm>
                <a:off x="4687950" y="2499605"/>
                <a:ext cx="295230" cy="296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2" name="TextBox 59"/>
              <p:cNvSpPr txBox="1">
                <a:spLocks noChangeArrowheads="1"/>
              </p:cNvSpPr>
              <p:nvPr/>
            </p:nvSpPr>
            <p:spPr bwMode="auto">
              <a:xfrm>
                <a:off x="4706119" y="249974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2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667259" y="2144566"/>
              <a:ext cx="1101556" cy="350713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3334" name="组合 51"/>
            <p:cNvGrpSpPr/>
            <p:nvPr/>
          </p:nvGrpSpPr>
          <p:grpSpPr bwMode="auto">
            <a:xfrm>
              <a:off x="6500377" y="2005442"/>
              <a:ext cx="313222" cy="323165"/>
              <a:chOff x="6500377" y="1779662"/>
              <a:chExt cx="313222" cy="323165"/>
            </a:xfrm>
          </p:grpSpPr>
          <p:sp>
            <p:nvSpPr>
              <p:cNvPr id="29" name="黄5"/>
              <p:cNvSpPr/>
              <p:nvPr/>
            </p:nvSpPr>
            <p:spPr>
              <a:xfrm>
                <a:off x="6500597" y="1796593"/>
                <a:ext cx="295230" cy="298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340" name="TextBox 57"/>
              <p:cNvSpPr txBox="1">
                <a:spLocks noChangeArrowheads="1"/>
              </p:cNvSpPr>
              <p:nvPr/>
            </p:nvSpPr>
            <p:spPr bwMode="auto">
              <a:xfrm>
                <a:off x="6519929" y="177966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3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13335" name="Rectangle 13"/>
            <p:cNvSpPr>
              <a:spLocks noChangeArrowheads="1"/>
            </p:cNvSpPr>
            <p:nvPr/>
          </p:nvSpPr>
          <p:spPr bwMode="auto">
            <a:xfrm>
              <a:off x="3140764" y="36399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13"/>
            <p:cNvSpPr>
              <a:spLocks noChangeArrowheads="1"/>
            </p:cNvSpPr>
            <p:nvPr/>
          </p:nvSpPr>
          <p:spPr bwMode="auto">
            <a:xfrm>
              <a:off x="5008036" y="28723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7" name="Rectangle 13"/>
            <p:cNvSpPr>
              <a:spLocks noChangeArrowheads="1"/>
            </p:cNvSpPr>
            <p:nvPr/>
          </p:nvSpPr>
          <p:spPr bwMode="auto">
            <a:xfrm>
              <a:off x="6821596" y="2166071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Line 5"/>
            <p:cNvSpPr>
              <a:spLocks noChangeShapeType="1"/>
            </p:cNvSpPr>
            <p:nvPr/>
          </p:nvSpPr>
          <p:spPr bwMode="auto">
            <a:xfrm flipV="1">
              <a:off x="1869192" y="1335229"/>
              <a:ext cx="0" cy="2771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088" y="1133475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40" name="组合 6"/>
          <p:cNvGrpSpPr/>
          <p:nvPr/>
        </p:nvGrpSpPr>
        <p:grpSpPr bwMode="auto">
          <a:xfrm>
            <a:off x="4618038" y="1133475"/>
            <a:ext cx="2765425" cy="2676525"/>
            <a:chOff x="4618683" y="1133748"/>
            <a:chExt cx="2765467" cy="2676652"/>
          </a:xfrm>
        </p:grpSpPr>
        <p:sp>
          <p:nvSpPr>
            <p:cNvPr id="7" name="矩形 6"/>
            <p:cNvSpPr/>
            <p:nvPr/>
          </p:nvSpPr>
          <p:spPr>
            <a:xfrm>
              <a:off x="4618683" y="1133748"/>
              <a:ext cx="2706728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42" name="TextBox 4"/>
            <p:cNvSpPr txBox="1">
              <a:spLocks noChangeArrowheads="1"/>
            </p:cNvSpPr>
            <p:nvPr/>
          </p:nvSpPr>
          <p:spPr bwMode="auto">
            <a:xfrm>
              <a:off x="4647711" y="1225077"/>
              <a:ext cx="2736439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11138" y="346075"/>
            <a:ext cx="400685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谢谢观看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4" name="组合 142"/>
          <p:cNvGrpSpPr/>
          <p:nvPr/>
        </p:nvGrpSpPr>
        <p:grpSpPr bwMode="auto">
          <a:xfrm>
            <a:off x="131763" y="458788"/>
            <a:ext cx="85725" cy="373062"/>
            <a:chOff x="131086" y="227470"/>
            <a:chExt cx="86209" cy="833805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217295" y="231017"/>
              <a:ext cx="0" cy="8302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全屏显示(16:9)</PresentationFormat>
  <Paragraphs>87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汉真广标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M110192J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2011-11-07T08:52:00Z</dcterms:created>
  <dcterms:modified xsi:type="dcterms:W3CDTF">2018-08-28T07:27:09Z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