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015"/>
    <a:srgbClr val="BA2C00"/>
    <a:srgbClr val="B02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3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272" y="96"/>
      </p:cViewPr>
      <p:guideLst>
        <p:guide orient="horz" pos="2799"/>
        <p:guide pos="5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A0D810-3F0C-4693-9E9E-665877BAAF0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9DAE655-F131-4A96-884E-CD771E929DC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481263"/>
            <a:ext cx="9144000" cy="1295400"/>
          </a:xfrm>
          <a:prstGeom prst="rect">
            <a:avLst/>
          </a:prstGeom>
          <a:solidFill>
            <a:srgbClr val="00C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Picture 3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655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1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0"/>
            <a:ext cx="331152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0"/>
            <a:ext cx="295592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3488"/>
            <a:ext cx="2547938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3773488"/>
            <a:ext cx="2255838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3488"/>
            <a:ext cx="3041650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2547938" y="3768725"/>
            <a:ext cx="776287" cy="1377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621713" y="3768725"/>
            <a:ext cx="522287" cy="1377950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8468-CEA0-4855-B907-9A0C1471A5D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FBB44-3BF6-42AF-9A17-9ADEF0ADC0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5F32D-0ECF-47A5-8BF8-CC2709E5B1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B7118-7B1F-4F16-8D7A-73225FDE7D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19A59-422D-495B-8335-0F68BBEB84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E69EA-3FB4-4C05-876C-AE55CF1631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98A6B7-6187-48E3-A429-D38B8528CAB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6BC96-3B9F-46E2-B1A3-4B75EDE82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861A-FED7-409F-AFF2-260ABE34411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1B52F-E85B-44E1-8BB1-ED0D9EBA63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5BEA8-0DB8-40C8-BA7F-D9BF25E989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8BF8F-FD70-46DF-B366-096544416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26D37-6E07-464C-A147-F64640D5328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9B9F-439E-4B9F-9A14-B032161868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AF06D-CF56-44FF-9CE7-9427929D337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1D49A-6BA2-4221-A060-74DA12E767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39EB5-07AC-41AE-8F7E-AC10F1D003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A323D-29AB-4666-9717-644F66F5D9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27EE8-A575-4C2F-8646-BEBC64B0A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2E7A4A-14D2-4744-B9C3-79911DD2B6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E2ED8-5799-43A8-9521-DF1FB0AE4E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90835-0A4F-4DCE-96F8-58D9A7755B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2D6A3-F9E8-4FFC-8590-478D5D3EB9D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103F0-2A11-4851-B12A-A0221EA250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A1659B-C29D-46E2-B738-06336AB0E1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BEDE867-0BD2-4E45-AAC1-831753DE21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宋体" panose="02010600030101010101" pitchFamily="2" charset="-122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•"/>
        <a:defRPr sz="3200" kern="1200">
          <a:solidFill>
            <a:schemeClr val="tx1"/>
          </a:solidFill>
          <a:latin typeface="宋体" panose="02010600030101010101" pitchFamily="2" charset="-122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–"/>
        <a:defRPr sz="2800" kern="1200">
          <a:solidFill>
            <a:schemeClr val="tx1"/>
          </a:solidFill>
          <a:latin typeface="宋体" panose="02010600030101010101" pitchFamily="2" charset="-122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–"/>
        <a:defRPr sz="2000" kern="1200">
          <a:solidFill>
            <a:schemeClr val="tx1"/>
          </a:solidFill>
          <a:latin typeface="宋体" panose="02010600030101010101" pitchFamily="2" charset="-122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»"/>
        <a:defRPr sz="2000" kern="1200">
          <a:solidFill>
            <a:schemeClr val="tx1"/>
          </a:solidFill>
          <a:latin typeface="宋体" panose="02010600030101010101" pitchFamily="2" charset="-122"/>
          <a:ea typeface="+mn-ea"/>
          <a:cs typeface="宋体" panose="02010600030101010101" pitchFamily="2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5"/>
          <p:cNvSpPr txBox="1">
            <a:spLocks noChangeArrowheads="1"/>
          </p:cNvSpPr>
          <p:nvPr/>
        </p:nvSpPr>
        <p:spPr bwMode="auto">
          <a:xfrm>
            <a:off x="2851150" y="3346450"/>
            <a:ext cx="2443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适用于医疗、卫生等相关类别的演示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27"/>
          <p:cNvSpPr txBox="1">
            <a:spLocks noChangeArrowheads="1"/>
          </p:cNvSpPr>
          <p:nvPr/>
        </p:nvSpPr>
        <p:spPr bwMode="auto">
          <a:xfrm>
            <a:off x="2851150" y="3044825"/>
            <a:ext cx="242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"/>
          <p:cNvGrpSpPr/>
          <p:nvPr/>
        </p:nvGrpSpPr>
        <p:grpSpPr bwMode="auto">
          <a:xfrm>
            <a:off x="1182688" y="1231900"/>
            <a:ext cx="7561262" cy="2859088"/>
            <a:chOff x="724531" y="924538"/>
            <a:chExt cx="8064896" cy="2857342"/>
          </a:xfrm>
        </p:grpSpPr>
        <p:sp>
          <p:nvSpPr>
            <p:cNvPr id="9220" name="TextBox 2"/>
            <p:cNvSpPr txBox="1">
              <a:spLocks noChangeArrowheads="1"/>
            </p:cNvSpPr>
            <p:nvPr/>
          </p:nvSpPr>
          <p:spPr bwMode="auto">
            <a:xfrm>
              <a:off x="724531" y="924538"/>
              <a:ext cx="8064896" cy="1167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1" name="矩形 3"/>
            <p:cNvSpPr>
              <a:spLocks noChangeArrowheads="1"/>
            </p:cNvSpPr>
            <p:nvPr/>
          </p:nvSpPr>
          <p:spPr bwMode="auto">
            <a:xfrm>
              <a:off x="724531" y="2469315"/>
              <a:ext cx="8064896" cy="131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Calibri" panose="020F0502020204030204" pitchFamily="34" charset="0"/>
                </a:rPr>
                <a:t>RAPIDPPT, the leader of professional PPT designer in China. </a:t>
              </a:r>
              <a:endParaRPr lang="en-US" altLang="zh-CN" sz="900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Calibri" panose="020F0502020204030204" pitchFamily="34" charset="0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900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Calibri" panose="020F0502020204030204" pitchFamily="34" charset="0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900"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Calibri" panose="020F0502020204030204" pitchFamily="34" charset="0"/>
                </a:rPr>
                <a:t>Our PPT is clear, beautiful, creative, valuable which have brought unexpected value to our hundreds of clients</a:t>
              </a:r>
              <a:endParaRPr lang="en-US" altLang="zh-CN" sz="900">
                <a:latin typeface="Calibri" panose="020F0502020204030204" pitchFamily="34" charset="0"/>
              </a:endParaRPr>
            </a:p>
          </p:txBody>
        </p:sp>
      </p:grp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-58738" y="1249363"/>
            <a:ext cx="5540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5388" y="1792288"/>
            <a:ext cx="425450" cy="376237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95388" y="2466975"/>
            <a:ext cx="425450" cy="376238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5388" y="3141663"/>
            <a:ext cx="425450" cy="376237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5" name="组合 4"/>
          <p:cNvGrpSpPr/>
          <p:nvPr/>
        </p:nvGrpSpPr>
        <p:grpSpPr bwMode="auto">
          <a:xfrm>
            <a:off x="1628775" y="1792288"/>
            <a:ext cx="6696075" cy="376237"/>
            <a:chOff x="1601239" y="1779662"/>
            <a:chExt cx="6696744" cy="376673"/>
          </a:xfrm>
        </p:grpSpPr>
        <p:sp>
          <p:nvSpPr>
            <p:cNvPr id="6" name="矩形 5"/>
            <p:cNvSpPr/>
            <p:nvPr/>
          </p:nvSpPr>
          <p:spPr>
            <a:xfrm>
              <a:off x="1601239" y="1779662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4" name="TextBox 26"/>
            <p:cNvSpPr txBox="1">
              <a:spLocks noChangeArrowheads="1"/>
            </p:cNvSpPr>
            <p:nvPr/>
          </p:nvSpPr>
          <p:spPr bwMode="auto">
            <a:xfrm>
              <a:off x="3607444" y="178384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6" name="组合 7"/>
          <p:cNvGrpSpPr/>
          <p:nvPr/>
        </p:nvGrpSpPr>
        <p:grpSpPr bwMode="auto">
          <a:xfrm>
            <a:off x="1628775" y="2466975"/>
            <a:ext cx="6696075" cy="376238"/>
            <a:chOff x="1601239" y="2453954"/>
            <a:chExt cx="6696744" cy="376673"/>
          </a:xfrm>
        </p:grpSpPr>
        <p:sp>
          <p:nvSpPr>
            <p:cNvPr id="9" name="矩形 8"/>
            <p:cNvSpPr/>
            <p:nvPr/>
          </p:nvSpPr>
          <p:spPr>
            <a:xfrm>
              <a:off x="1601239" y="2453954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2" name="TextBox 26"/>
            <p:cNvSpPr txBox="1">
              <a:spLocks noChangeArrowheads="1"/>
            </p:cNvSpPr>
            <p:nvPr/>
          </p:nvSpPr>
          <p:spPr bwMode="auto">
            <a:xfrm>
              <a:off x="3607444" y="2462327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7" name="组合 10"/>
          <p:cNvGrpSpPr/>
          <p:nvPr/>
        </p:nvGrpSpPr>
        <p:grpSpPr bwMode="auto">
          <a:xfrm>
            <a:off x="1628775" y="3141663"/>
            <a:ext cx="6696075" cy="376237"/>
            <a:chOff x="1601239" y="3128245"/>
            <a:chExt cx="6696744" cy="376673"/>
          </a:xfrm>
        </p:grpSpPr>
        <p:sp>
          <p:nvSpPr>
            <p:cNvPr id="12" name="矩形 11"/>
            <p:cNvSpPr/>
            <p:nvPr/>
          </p:nvSpPr>
          <p:spPr>
            <a:xfrm>
              <a:off x="1601239" y="3128245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0" name="TextBox 26"/>
            <p:cNvSpPr txBox="1">
              <a:spLocks noChangeArrowheads="1"/>
            </p:cNvSpPr>
            <p:nvPr/>
          </p:nvSpPr>
          <p:spPr bwMode="auto">
            <a:xfrm>
              <a:off x="3607444" y="3136618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248" name="TextBox 13"/>
          <p:cNvSpPr txBox="1">
            <a:spLocks noChangeArrowheads="1"/>
          </p:cNvSpPr>
          <p:nvPr/>
        </p:nvSpPr>
        <p:spPr bwMode="auto">
          <a:xfrm>
            <a:off x="-58738" y="1249363"/>
            <a:ext cx="5540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5388" y="2462213"/>
            <a:ext cx="425450" cy="376237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267" name="组合 20"/>
          <p:cNvGrpSpPr/>
          <p:nvPr/>
        </p:nvGrpSpPr>
        <p:grpSpPr bwMode="auto">
          <a:xfrm>
            <a:off x="1628775" y="2462213"/>
            <a:ext cx="6696075" cy="376237"/>
            <a:chOff x="1601239" y="2453954"/>
            <a:chExt cx="6696744" cy="376673"/>
          </a:xfrm>
        </p:grpSpPr>
        <p:sp>
          <p:nvSpPr>
            <p:cNvPr id="9" name="矩形 8"/>
            <p:cNvSpPr/>
            <p:nvPr/>
          </p:nvSpPr>
          <p:spPr>
            <a:xfrm>
              <a:off x="1601239" y="2453954"/>
              <a:ext cx="6696744" cy="376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0" name="TextBox 26"/>
            <p:cNvSpPr txBox="1">
              <a:spLocks noChangeArrowheads="1"/>
            </p:cNvSpPr>
            <p:nvPr/>
          </p:nvSpPr>
          <p:spPr bwMode="auto">
            <a:xfrm>
              <a:off x="3607444" y="2462327"/>
              <a:ext cx="22510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268" name="TextBox 13"/>
          <p:cNvSpPr txBox="1">
            <a:spLocks noChangeArrowheads="1"/>
          </p:cNvSpPr>
          <p:nvPr/>
        </p:nvSpPr>
        <p:spPr bwMode="auto">
          <a:xfrm>
            <a:off x="-58738" y="1249363"/>
            <a:ext cx="554038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052513" y="1347788"/>
            <a:ext cx="7083425" cy="2794000"/>
          </a:xfrm>
          <a:prstGeom prst="round2Diag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12291" name="组合 19"/>
          <p:cNvGrpSpPr/>
          <p:nvPr/>
        </p:nvGrpSpPr>
        <p:grpSpPr bwMode="auto">
          <a:xfrm>
            <a:off x="3697288" y="2001838"/>
            <a:ext cx="1800225" cy="1763712"/>
            <a:chOff x="1619672" y="2103698"/>
            <a:chExt cx="1800200" cy="1764196"/>
          </a:xfrm>
        </p:grpSpPr>
        <p:sp>
          <p:nvSpPr>
            <p:cNvPr id="4" name="圆角矩形 3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8" name="TextBox 21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9" name="TextBox 22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2" name="组合 23"/>
          <p:cNvGrpSpPr/>
          <p:nvPr/>
        </p:nvGrpSpPr>
        <p:grpSpPr bwMode="auto">
          <a:xfrm>
            <a:off x="5757863" y="2001838"/>
            <a:ext cx="1800225" cy="1763712"/>
            <a:chOff x="1619672" y="2103698"/>
            <a:chExt cx="1800200" cy="1764196"/>
          </a:xfrm>
        </p:grpSpPr>
        <p:sp>
          <p:nvSpPr>
            <p:cNvPr id="8" name="圆角矩形 7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5" name="TextBox 25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6" name="TextBox 26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3579910" y="1131590"/>
            <a:ext cx="2051050" cy="431800"/>
          </a:xfrm>
          <a:prstGeom prst="rect">
            <a:avLst/>
          </a:prstGeom>
          <a:solidFill>
            <a:srgbClr val="D4456D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296" name="组合 18"/>
          <p:cNvGrpSpPr/>
          <p:nvPr/>
        </p:nvGrpSpPr>
        <p:grpSpPr bwMode="auto">
          <a:xfrm>
            <a:off x="1652588" y="2001838"/>
            <a:ext cx="1800225" cy="1763712"/>
            <a:chOff x="1619672" y="2103698"/>
            <a:chExt cx="1800200" cy="1764196"/>
          </a:xfrm>
        </p:grpSpPr>
        <p:sp>
          <p:nvSpPr>
            <p:cNvPr id="13" name="圆角矩形 12"/>
            <p:cNvSpPr/>
            <p:nvPr/>
          </p:nvSpPr>
          <p:spPr>
            <a:xfrm>
              <a:off x="1619672" y="2103698"/>
              <a:ext cx="1800200" cy="1764196"/>
            </a:xfrm>
            <a:prstGeom prst="roundRect">
              <a:avLst>
                <a:gd name="adj" fmla="val 370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2" name="TextBox 16"/>
            <p:cNvSpPr txBox="1">
              <a:spLocks noChangeArrowheads="1"/>
            </p:cNvSpPr>
            <p:nvPr/>
          </p:nvSpPr>
          <p:spPr bwMode="auto">
            <a:xfrm>
              <a:off x="1811886" y="2586454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3" name="TextBox 17"/>
            <p:cNvSpPr txBox="1">
              <a:spLocks noChangeArrowheads="1"/>
            </p:cNvSpPr>
            <p:nvPr/>
          </p:nvSpPr>
          <p:spPr bwMode="auto">
            <a:xfrm>
              <a:off x="1811886" y="3219822"/>
              <a:ext cx="1415772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Calibri" panose="020F0502020204030204" pitchFamily="34" charset="0"/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Calibri" panose="020F0502020204030204" pitchFamily="34" charset="0"/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Calibri" panose="020F0502020204030204" pitchFamily="34" charset="0"/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Calibri" panose="020F0502020204030204" pitchFamily="34" charset="0"/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Calibri" panose="020F0502020204030204" pitchFamily="34" charset="0"/>
                <a:buChar char="»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 bwMode="auto">
          <a:xfrm>
            <a:off x="1797148" y="1822152"/>
            <a:ext cx="1512887" cy="360363"/>
          </a:xfrm>
          <a:prstGeom prst="rect">
            <a:avLst/>
          </a:prstGeom>
          <a:solidFill>
            <a:srgbClr val="D4456D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3841848" y="1822152"/>
            <a:ext cx="1511300" cy="360363"/>
          </a:xfrm>
          <a:prstGeom prst="rect">
            <a:avLst/>
          </a:prstGeom>
          <a:solidFill>
            <a:srgbClr val="D4456D"/>
          </a:solidFill>
          <a:ln w="127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5900835" y="1822152"/>
            <a:ext cx="1512888" cy="360363"/>
          </a:xfrm>
          <a:prstGeom prst="rect">
            <a:avLst/>
          </a:prstGeom>
          <a:solidFill>
            <a:srgbClr val="D4456D"/>
          </a:solidFill>
          <a:ln w="9525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06" name="TextBox 26"/>
          <p:cNvSpPr txBox="1">
            <a:spLocks noChangeArrowheads="1"/>
          </p:cNvSpPr>
          <p:nvPr/>
        </p:nvSpPr>
        <p:spPr bwMode="auto">
          <a:xfrm>
            <a:off x="3468688" y="11652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8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307" name="TextBox 26"/>
          <p:cNvSpPr txBox="1">
            <a:spLocks noChangeArrowheads="1"/>
          </p:cNvSpPr>
          <p:nvPr/>
        </p:nvSpPr>
        <p:spPr bwMode="auto">
          <a:xfrm>
            <a:off x="1558925" y="1820863"/>
            <a:ext cx="2044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308" name="TextBox 20"/>
          <p:cNvSpPr txBox="1">
            <a:spLocks noChangeArrowheads="1"/>
          </p:cNvSpPr>
          <p:nvPr/>
        </p:nvSpPr>
        <p:spPr bwMode="auto">
          <a:xfrm>
            <a:off x="3568700" y="1820863"/>
            <a:ext cx="2044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309" name="TextBox 21"/>
          <p:cNvSpPr txBox="1">
            <a:spLocks noChangeArrowheads="1"/>
          </p:cNvSpPr>
          <p:nvPr/>
        </p:nvSpPr>
        <p:spPr bwMode="auto">
          <a:xfrm>
            <a:off x="5638800" y="1820863"/>
            <a:ext cx="2044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zh-CN" sz="16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310" name="TextBox 22"/>
          <p:cNvSpPr txBox="1">
            <a:spLocks noChangeArrowheads="1"/>
          </p:cNvSpPr>
          <p:nvPr/>
        </p:nvSpPr>
        <p:spPr bwMode="auto">
          <a:xfrm>
            <a:off x="-58738" y="1249363"/>
            <a:ext cx="5540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805237" y="1087785"/>
            <a:ext cx="1570038" cy="368300"/>
            <a:chOff x="3689158" y="1194194"/>
            <a:chExt cx="1570038" cy="368300"/>
          </a:xfrm>
          <a:solidFill>
            <a:srgbClr val="D4456D"/>
          </a:solidFill>
        </p:grpSpPr>
        <p:sp>
          <p:nvSpPr>
            <p:cNvPr id="3" name="矩形 2"/>
            <p:cNvSpPr/>
            <p:nvPr/>
          </p:nvSpPr>
          <p:spPr>
            <a:xfrm>
              <a:off x="3689158" y="1194194"/>
              <a:ext cx="1570038" cy="3683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TextBox 2"/>
            <p:cNvSpPr txBox="1">
              <a:spLocks noChangeArrowheads="1"/>
            </p:cNvSpPr>
            <p:nvPr/>
          </p:nvSpPr>
          <p:spPr bwMode="auto">
            <a:xfrm>
              <a:off x="3689158" y="1194194"/>
              <a:ext cx="1570038" cy="368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15" name="Line 8"/>
          <p:cNvSpPr>
            <a:spLocks noChangeShapeType="1"/>
          </p:cNvSpPr>
          <p:nvPr/>
        </p:nvSpPr>
        <p:spPr bwMode="auto">
          <a:xfrm>
            <a:off x="1590675" y="1519238"/>
            <a:ext cx="0" cy="2362200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Line 8"/>
          <p:cNvSpPr>
            <a:spLocks noChangeShapeType="1"/>
          </p:cNvSpPr>
          <p:nvPr/>
        </p:nvSpPr>
        <p:spPr bwMode="auto">
          <a:xfrm rot="-5400000">
            <a:off x="4831557" y="640556"/>
            <a:ext cx="0" cy="6481763"/>
          </a:xfrm>
          <a:prstGeom prst="line">
            <a:avLst/>
          </a:prstGeom>
          <a:noFill/>
          <a:ln w="25400">
            <a:solidFill>
              <a:srgbClr val="3E1E2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4716463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056313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7416800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3359150" y="1778000"/>
            <a:ext cx="0" cy="2103438"/>
          </a:xfrm>
          <a:prstGeom prst="line">
            <a:avLst/>
          </a:prstGeom>
          <a:noFill/>
          <a:ln w="3175">
            <a:solidFill>
              <a:srgbClr val="3E1E2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Freeform 32"/>
          <p:cNvSpPr/>
          <p:nvPr/>
        </p:nvSpPr>
        <p:spPr bwMode="auto">
          <a:xfrm>
            <a:off x="1989138" y="2582863"/>
            <a:ext cx="5427662" cy="1069975"/>
          </a:xfrm>
          <a:custGeom>
            <a:avLst/>
            <a:gdLst>
              <a:gd name="T0" fmla="*/ 0 w 10000"/>
              <a:gd name="T1" fmla="*/ 2147483646 h 10364"/>
              <a:gd name="T2" fmla="*/ 2147483646 w 10000"/>
              <a:gd name="T3" fmla="*/ 2147483646 h 10364"/>
              <a:gd name="T4" fmla="*/ 2147483646 w 10000"/>
              <a:gd name="T5" fmla="*/ 2147483646 h 10364"/>
              <a:gd name="T6" fmla="*/ 2147483646 w 10000"/>
              <a:gd name="T7" fmla="*/ 2147483646 h 10364"/>
              <a:gd name="T8" fmla="*/ 2147483646 w 10000"/>
              <a:gd name="T9" fmla="*/ 2147483646 h 10364"/>
              <a:gd name="T10" fmla="*/ 2147483646 w 10000"/>
              <a:gd name="T11" fmla="*/ 2147483646 h 10364"/>
              <a:gd name="T12" fmla="*/ 2147483646 w 10000"/>
              <a:gd name="T13" fmla="*/ 2147483646 h 10364"/>
              <a:gd name="T14" fmla="*/ 2147483646 w 10000"/>
              <a:gd name="T15" fmla="*/ 2147483646 h 103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0" h="10364">
                <a:moveTo>
                  <a:pt x="0" y="1598"/>
                </a:moveTo>
                <a:cubicBezTo>
                  <a:pt x="394" y="2741"/>
                  <a:pt x="1364" y="8027"/>
                  <a:pt x="1824" y="9290"/>
                </a:cubicBezTo>
                <a:cubicBezTo>
                  <a:pt x="2449" y="11341"/>
                  <a:pt x="3008" y="10221"/>
                  <a:pt x="3452" y="7911"/>
                </a:cubicBezTo>
                <a:cubicBezTo>
                  <a:pt x="4456" y="2124"/>
                  <a:pt x="4236" y="2831"/>
                  <a:pt x="4524" y="1608"/>
                </a:cubicBezTo>
                <a:cubicBezTo>
                  <a:pt x="4992" y="-680"/>
                  <a:pt x="5267" y="-296"/>
                  <a:pt x="5809" y="1321"/>
                </a:cubicBezTo>
                <a:cubicBezTo>
                  <a:pt x="6385" y="3492"/>
                  <a:pt x="6664" y="4715"/>
                  <a:pt x="7075" y="5923"/>
                </a:cubicBezTo>
                <a:cubicBezTo>
                  <a:pt x="7592" y="7397"/>
                  <a:pt x="8225" y="6055"/>
                  <a:pt x="8455" y="5609"/>
                </a:cubicBezTo>
                <a:cubicBezTo>
                  <a:pt x="8874" y="4754"/>
                  <a:pt x="9636" y="2557"/>
                  <a:pt x="10000" y="1914"/>
                </a:cubicBezTo>
              </a:path>
            </a:pathLst>
          </a:custGeom>
          <a:noFill/>
          <a:ln w="19050">
            <a:solidFill>
              <a:srgbClr val="80AF02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Rectangle 34"/>
          <p:cNvSpPr>
            <a:spLocks noChangeArrowheads="1"/>
          </p:cNvSpPr>
          <p:nvPr/>
        </p:nvSpPr>
        <p:spPr bwMode="auto">
          <a:xfrm>
            <a:off x="1957388" y="2719388"/>
            <a:ext cx="53975" cy="53975"/>
          </a:xfrm>
          <a:prstGeom prst="rect">
            <a:avLst/>
          </a:prstGeom>
          <a:solidFill>
            <a:srgbClr val="80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323" name="Rectangle 39"/>
          <p:cNvSpPr>
            <a:spLocks noChangeArrowheads="1"/>
          </p:cNvSpPr>
          <p:nvPr/>
        </p:nvSpPr>
        <p:spPr bwMode="auto">
          <a:xfrm>
            <a:off x="3333750" y="3625850"/>
            <a:ext cx="53975" cy="53975"/>
          </a:xfrm>
          <a:prstGeom prst="rect">
            <a:avLst/>
          </a:prstGeom>
          <a:solidFill>
            <a:srgbClr val="80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38463" y="2132013"/>
            <a:ext cx="1317625" cy="304800"/>
          </a:xfrm>
          <a:prstGeom prst="rect">
            <a:avLst/>
          </a:prstGeom>
          <a:solidFill>
            <a:srgbClr val="D4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5" name="Rectangle 44"/>
          <p:cNvSpPr>
            <a:spLocks noChangeArrowheads="1"/>
          </p:cNvSpPr>
          <p:nvPr/>
        </p:nvSpPr>
        <p:spPr bwMode="auto">
          <a:xfrm>
            <a:off x="6027738" y="3230563"/>
            <a:ext cx="53975" cy="53975"/>
          </a:xfrm>
          <a:prstGeom prst="rect">
            <a:avLst/>
          </a:prstGeom>
          <a:solidFill>
            <a:srgbClr val="80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326" name="Rectangle 49"/>
          <p:cNvSpPr>
            <a:spLocks noChangeArrowheads="1"/>
          </p:cNvSpPr>
          <p:nvPr/>
        </p:nvSpPr>
        <p:spPr bwMode="auto">
          <a:xfrm>
            <a:off x="7388225" y="2767013"/>
            <a:ext cx="53975" cy="53975"/>
          </a:xfrm>
          <a:prstGeom prst="rect">
            <a:avLst/>
          </a:prstGeom>
          <a:solidFill>
            <a:srgbClr val="80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327" name="Freeform 59"/>
          <p:cNvSpPr/>
          <p:nvPr/>
        </p:nvSpPr>
        <p:spPr bwMode="auto">
          <a:xfrm>
            <a:off x="1995488" y="2119313"/>
            <a:ext cx="5421312" cy="1200150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19050">
            <a:solidFill>
              <a:srgbClr val="D4456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Rectangle 61"/>
          <p:cNvSpPr>
            <a:spLocks noChangeArrowheads="1"/>
          </p:cNvSpPr>
          <p:nvPr/>
        </p:nvSpPr>
        <p:spPr bwMode="auto">
          <a:xfrm>
            <a:off x="1947863" y="3284538"/>
            <a:ext cx="73025" cy="7143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329" name="Rectangle 66"/>
          <p:cNvSpPr>
            <a:spLocks noChangeArrowheads="1"/>
          </p:cNvSpPr>
          <p:nvPr/>
        </p:nvSpPr>
        <p:spPr bwMode="auto">
          <a:xfrm>
            <a:off x="3322638" y="2987675"/>
            <a:ext cx="73025" cy="71438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330" name="Rectangle 71"/>
          <p:cNvSpPr>
            <a:spLocks noChangeArrowheads="1"/>
          </p:cNvSpPr>
          <p:nvPr/>
        </p:nvSpPr>
        <p:spPr bwMode="auto">
          <a:xfrm>
            <a:off x="6027738" y="2160588"/>
            <a:ext cx="63500" cy="7143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331" name="Rectangle 76"/>
          <p:cNvSpPr>
            <a:spLocks noChangeArrowheads="1"/>
          </p:cNvSpPr>
          <p:nvPr/>
        </p:nvSpPr>
        <p:spPr bwMode="auto">
          <a:xfrm>
            <a:off x="7381875" y="3128963"/>
            <a:ext cx="71438" cy="7143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332" name="Freeform 80"/>
          <p:cNvSpPr/>
          <p:nvPr/>
        </p:nvSpPr>
        <p:spPr bwMode="auto">
          <a:xfrm>
            <a:off x="2014538" y="1630363"/>
            <a:ext cx="5402262" cy="2062162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19050">
            <a:solidFill>
              <a:srgbClr val="00C0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Rectangle 82"/>
          <p:cNvSpPr>
            <a:spLocks noChangeAspect="1" noChangeArrowheads="1"/>
          </p:cNvSpPr>
          <p:nvPr/>
        </p:nvSpPr>
        <p:spPr bwMode="auto">
          <a:xfrm>
            <a:off x="1939925" y="3638550"/>
            <a:ext cx="90488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334" name="Rectangle 87"/>
          <p:cNvSpPr>
            <a:spLocks noChangeAspect="1" noChangeArrowheads="1"/>
          </p:cNvSpPr>
          <p:nvPr/>
        </p:nvSpPr>
        <p:spPr bwMode="auto">
          <a:xfrm>
            <a:off x="3316288" y="3389313"/>
            <a:ext cx="90487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335" name="Rectangle 92"/>
          <p:cNvSpPr>
            <a:spLocks noChangeAspect="1" noChangeArrowheads="1"/>
          </p:cNvSpPr>
          <p:nvPr/>
        </p:nvSpPr>
        <p:spPr bwMode="auto">
          <a:xfrm>
            <a:off x="6010275" y="1806575"/>
            <a:ext cx="90488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336" name="Rectangle 97"/>
          <p:cNvSpPr>
            <a:spLocks noChangeAspect="1" noChangeArrowheads="1"/>
          </p:cNvSpPr>
          <p:nvPr/>
        </p:nvSpPr>
        <p:spPr bwMode="auto">
          <a:xfrm>
            <a:off x="7372350" y="2884488"/>
            <a:ext cx="90488" cy="88900"/>
          </a:xfrm>
          <a:prstGeom prst="rect">
            <a:avLst/>
          </a:prstGeom>
          <a:solidFill>
            <a:srgbClr val="00C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337" name="Oval 8"/>
          <p:cNvSpPr>
            <a:spLocks noChangeArrowheads="1"/>
          </p:cNvSpPr>
          <p:nvPr/>
        </p:nvSpPr>
        <p:spPr bwMode="gray">
          <a:xfrm>
            <a:off x="4605338" y="2487613"/>
            <a:ext cx="223837" cy="223837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D4456D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3338" name="Rectangle 121"/>
          <p:cNvSpPr>
            <a:spLocks noChangeAspect="1" noChangeArrowheads="1"/>
          </p:cNvSpPr>
          <p:nvPr/>
        </p:nvSpPr>
        <p:spPr bwMode="auto">
          <a:xfrm>
            <a:off x="4672013" y="2554288"/>
            <a:ext cx="90487" cy="90487"/>
          </a:xfrm>
          <a:prstGeom prst="rect">
            <a:avLst/>
          </a:prstGeom>
          <a:solidFill>
            <a:srgbClr val="D445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339" name="Rectangle 133"/>
          <p:cNvSpPr>
            <a:spLocks noChangeArrowheads="1"/>
          </p:cNvSpPr>
          <p:nvPr/>
        </p:nvSpPr>
        <p:spPr bwMode="auto">
          <a:xfrm>
            <a:off x="2938463" y="2132013"/>
            <a:ext cx="1250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点击输入文本</a:t>
            </a:r>
            <a:endParaRPr lang="zh-CN" altLang="en-US" sz="14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40" name="Text Box 9"/>
          <p:cNvSpPr txBox="1">
            <a:spLocks noChangeArrowheads="1"/>
          </p:cNvSpPr>
          <p:nvPr/>
        </p:nvSpPr>
        <p:spPr bwMode="auto">
          <a:xfrm>
            <a:off x="1663700" y="3925888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Calibri" panose="020F050202020403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41" name="Text Box 9"/>
          <p:cNvSpPr txBox="1">
            <a:spLocks noChangeArrowheads="1"/>
          </p:cNvSpPr>
          <p:nvPr/>
        </p:nvSpPr>
        <p:spPr bwMode="auto">
          <a:xfrm>
            <a:off x="2978150" y="3925888"/>
            <a:ext cx="944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Calibri" panose="020F050202020403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42" name="Text Box 9"/>
          <p:cNvSpPr txBox="1">
            <a:spLocks noChangeArrowheads="1"/>
          </p:cNvSpPr>
          <p:nvPr/>
        </p:nvSpPr>
        <p:spPr bwMode="auto">
          <a:xfrm>
            <a:off x="4216400" y="3925888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Calibri" panose="020F050202020403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43" name="Text Box 9"/>
          <p:cNvSpPr txBox="1">
            <a:spLocks noChangeArrowheads="1"/>
          </p:cNvSpPr>
          <p:nvPr/>
        </p:nvSpPr>
        <p:spPr bwMode="auto">
          <a:xfrm>
            <a:off x="5624513" y="3925888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Calibri" panose="020F050202020403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44" name="Text Box 9"/>
          <p:cNvSpPr txBox="1">
            <a:spLocks noChangeArrowheads="1"/>
          </p:cNvSpPr>
          <p:nvPr/>
        </p:nvSpPr>
        <p:spPr bwMode="auto">
          <a:xfrm>
            <a:off x="6853238" y="3925888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Calibri" panose="020F050202020403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5" name="组合 146"/>
          <p:cNvGrpSpPr/>
          <p:nvPr/>
        </p:nvGrpSpPr>
        <p:grpSpPr bwMode="auto">
          <a:xfrm>
            <a:off x="4355602" y="2129184"/>
            <a:ext cx="303212" cy="374649"/>
            <a:chOff x="3594554" y="3263900"/>
            <a:chExt cx="259896" cy="374649"/>
          </a:xfrm>
          <a:solidFill>
            <a:srgbClr val="7030A0"/>
          </a:solidFill>
        </p:grpSpPr>
        <p:sp>
          <p:nvSpPr>
            <p:cNvPr id="36" name="任意多边形 143"/>
            <p:cNvSpPr>
              <a:spLocks noChangeArrowheads="1"/>
            </p:cNvSpPr>
            <p:nvPr/>
          </p:nvSpPr>
          <p:spPr bwMode="auto">
            <a:xfrm>
              <a:off x="3594554" y="3263900"/>
              <a:ext cx="0" cy="323850"/>
            </a:xfrm>
            <a:custGeom>
              <a:avLst/>
              <a:gdLst>
                <a:gd name="T0" fmla="*/ 0 h 323850"/>
                <a:gd name="T1" fmla="*/ 323850 h 323850"/>
                <a:gd name="T2" fmla="*/ 323850 h 323850"/>
                <a:gd name="T3" fmla="*/ 0 60000 65536"/>
                <a:gd name="T4" fmla="*/ 0 60000 65536"/>
                <a:gd name="T5" fmla="*/ 0 60000 65536"/>
                <a:gd name="T6" fmla="*/ 0 h 323850"/>
                <a:gd name="T7" fmla="*/ 323850 h 323850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T6" r="0" b="T7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</a:path>
              </a:pathLst>
            </a:custGeom>
            <a:grpFill/>
            <a:ln w="12700" algn="ctr">
              <a:solidFill>
                <a:srgbClr val="D4456D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任意多边形 144"/>
            <p:cNvSpPr>
              <a:spLocks noChangeArrowheads="1"/>
            </p:cNvSpPr>
            <p:nvPr/>
          </p:nvSpPr>
          <p:spPr bwMode="auto">
            <a:xfrm>
              <a:off x="3594554" y="3425824"/>
              <a:ext cx="259896" cy="212725"/>
            </a:xfrm>
            <a:custGeom>
              <a:avLst/>
              <a:gdLst>
                <a:gd name="T0" fmla="*/ 0 w 266700"/>
                <a:gd name="T1" fmla="*/ 0 h 222250"/>
                <a:gd name="T2" fmla="*/ 266700 w 266700"/>
                <a:gd name="T3" fmla="*/ 222250 h 222250"/>
                <a:gd name="T4" fmla="*/ 266700 w 266700"/>
                <a:gd name="T5" fmla="*/ 222250 h 222250"/>
                <a:gd name="T6" fmla="*/ 266700 w 266700"/>
                <a:gd name="T7" fmla="*/ 222250 h 222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700"/>
                <a:gd name="T13" fmla="*/ 0 h 222250"/>
                <a:gd name="T14" fmla="*/ 266700 w 266700"/>
                <a:gd name="T15" fmla="*/ 222250 h 222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</a:path>
              </a:pathLst>
            </a:custGeom>
            <a:grpFill/>
            <a:ln w="12700" algn="ctr">
              <a:solidFill>
                <a:srgbClr val="D4456D"/>
              </a:solidFill>
              <a:rou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3346" name="TextBox 37"/>
          <p:cNvSpPr txBox="1">
            <a:spLocks noChangeArrowheads="1"/>
          </p:cNvSpPr>
          <p:nvPr/>
        </p:nvSpPr>
        <p:spPr bwMode="auto">
          <a:xfrm>
            <a:off x="-58738" y="1249363"/>
            <a:ext cx="5540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150" y="2139950"/>
            <a:ext cx="3771900" cy="2092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500" kern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500" kern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423863"/>
            <a:ext cx="2644775" cy="398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5845175" y="4516438"/>
            <a:ext cx="2759075" cy="0"/>
          </a:xfrm>
          <a:prstGeom prst="line">
            <a:avLst/>
          </a:prstGeom>
          <a:ln w="6350">
            <a:solidFill>
              <a:srgbClr val="D445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8604250" y="423863"/>
            <a:ext cx="0" cy="4092575"/>
          </a:xfrm>
          <a:prstGeom prst="line">
            <a:avLst/>
          </a:prstGeom>
          <a:ln w="6350">
            <a:solidFill>
              <a:srgbClr val="D445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-58738" y="1249363"/>
            <a:ext cx="5540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7"/>
          <p:cNvSpPr txBox="1">
            <a:spLocks noChangeArrowheads="1"/>
          </p:cNvSpPr>
          <p:nvPr/>
        </p:nvSpPr>
        <p:spPr bwMode="auto">
          <a:xfrm>
            <a:off x="3324225" y="2559050"/>
            <a:ext cx="2447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Calibri" panose="020F0502020204030204" pitchFamily="34" charset="0"/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0163" y="3298825"/>
            <a:ext cx="1416050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1400" spc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WPS 演示</Application>
  <PresentationFormat>全屏显示(16:9)</PresentationFormat>
  <Paragraphs>73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M110086J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15</cp:revision>
  <dcterms:created xsi:type="dcterms:W3CDTF">2011-07-07T03:36:00Z</dcterms:created>
  <dcterms:modified xsi:type="dcterms:W3CDTF">2018-08-28T07:51:53Z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