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2" r:id="rId8"/>
    <p:sldId id="263" r:id="rId9"/>
    <p:sldId id="264"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时尚中黑简体" panose="01010104010101010101" pitchFamily="2" charset="-122"/>
      <p:regular r:id="rId19"/>
    </p:embeddedFont>
    <p:embeddedFont>
      <p:font typeface="微软雅黑" panose="020B0503020204020204" pitchFamily="34" charset="-122"/>
      <p:regular r:id="rId20"/>
    </p:embeddedFont>
    <p:embeddedFont>
      <p:font typeface="等线" panose="02010600030101010101" charset="-122"/>
      <p:regular r:id="rId21"/>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3" autoAdjust="0"/>
    <p:restoredTop sz="94660"/>
  </p:normalViewPr>
  <p:slideViewPr>
    <p:cSldViewPr showGuides="1">
      <p:cViewPr varScale="1">
        <p:scale>
          <a:sx n="103" d="100"/>
          <a:sy n="103" d="100"/>
        </p:scale>
        <p:origin x="1219"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3509B71-0818-4F4C-9453-BE8E7A6229A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B6EFFDEB-D1DD-445F-BEB4-F69E017828A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白色底板"/>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3" name="Picture 3" descr="C:\Documents and Settings\nukes\桌面\立体门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C:\Documents and Settings\nukes\桌面\送信小人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123825"/>
            <a:ext cx="110807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userDrawn="1"/>
        </p:nvSpPr>
        <p:spPr bwMode="auto">
          <a:xfrm>
            <a:off x="3276600" y="12763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zh-CN" altLang="zh-CN">
              <a:ea typeface="+mn-ea"/>
            </a:endParaRPr>
          </a:p>
        </p:txBody>
      </p:sp>
      <p:pic>
        <p:nvPicPr>
          <p:cNvPr id="6" name="Picture 8" descr="C:\Documents and Settings\nukes\桌面\边角.png"/>
          <p:cNvPicPr>
            <a:picLocks noChangeAspect="1" noChangeArrowheads="1"/>
          </p:cNvPicPr>
          <p:nvPr userDrawn="1"/>
        </p:nvPicPr>
        <p:blipFill>
          <a:blip r:embed="rId4"/>
          <a:srcRect/>
          <a:stretch>
            <a:fillRect/>
          </a:stretch>
        </p:blipFill>
        <p:spPr bwMode="auto">
          <a:xfrm>
            <a:off x="6394450" y="3579813"/>
            <a:ext cx="2774950" cy="1566862"/>
          </a:xfrm>
          <a:prstGeom prst="rect">
            <a:avLst/>
          </a:prstGeom>
          <a:noFill/>
          <a:effectLst>
            <a:outerShdw blurRad="50800" dist="508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矩形 33"/>
          <p:cNvSpPr/>
          <p:nvPr userDrawn="1"/>
        </p:nvSpPr>
        <p:spPr>
          <a:xfrm>
            <a:off x="0" y="1682750"/>
            <a:ext cx="9158288" cy="1951038"/>
          </a:xfrm>
          <a:custGeom>
            <a:avLst/>
            <a:gdLst>
              <a:gd name="connsiteX0" fmla="*/ 0 w 9144001"/>
              <a:gd name="connsiteY0" fmla="*/ 0 h 384774"/>
              <a:gd name="connsiteX1" fmla="*/ 9144001 w 9144001"/>
              <a:gd name="connsiteY1" fmla="*/ 0 h 384774"/>
              <a:gd name="connsiteX2" fmla="*/ 9144001 w 9144001"/>
              <a:gd name="connsiteY2" fmla="*/ 384774 h 384774"/>
              <a:gd name="connsiteX3" fmla="*/ 0 w 9144001"/>
              <a:gd name="connsiteY3" fmla="*/ 384774 h 384774"/>
              <a:gd name="connsiteX4" fmla="*/ 0 w 9144001"/>
              <a:gd name="connsiteY4" fmla="*/ 0 h 384774"/>
              <a:gd name="connsiteX0-1" fmla="*/ 0 w 9144001"/>
              <a:gd name="connsiteY0-2" fmla="*/ 0 h 910867"/>
              <a:gd name="connsiteX1-3" fmla="*/ 9144001 w 9144001"/>
              <a:gd name="connsiteY1-4" fmla="*/ 0 h 910867"/>
              <a:gd name="connsiteX2-5" fmla="*/ 9144001 w 9144001"/>
              <a:gd name="connsiteY2-6" fmla="*/ 910867 h 910867"/>
              <a:gd name="connsiteX3-7" fmla="*/ 0 w 9144001"/>
              <a:gd name="connsiteY3-8" fmla="*/ 384774 h 910867"/>
              <a:gd name="connsiteX4-9" fmla="*/ 0 w 9144001"/>
              <a:gd name="connsiteY4-10" fmla="*/ 0 h 910867"/>
              <a:gd name="connsiteX0-11" fmla="*/ 0 w 9144001"/>
              <a:gd name="connsiteY0-12" fmla="*/ 0 h 910867"/>
              <a:gd name="connsiteX1-13" fmla="*/ 9144001 w 9144001"/>
              <a:gd name="connsiteY1-14" fmla="*/ 0 h 910867"/>
              <a:gd name="connsiteX2-15" fmla="*/ 9144001 w 9144001"/>
              <a:gd name="connsiteY2-16" fmla="*/ 910867 h 910867"/>
              <a:gd name="connsiteX3-17" fmla="*/ 0 w 9144001"/>
              <a:gd name="connsiteY3-18" fmla="*/ 234461 h 910867"/>
              <a:gd name="connsiteX4-19" fmla="*/ 0 w 9144001"/>
              <a:gd name="connsiteY4-20" fmla="*/ 0 h 910867"/>
              <a:gd name="connsiteX0-21" fmla="*/ 0 w 9144001"/>
              <a:gd name="connsiteY0-22" fmla="*/ 0 h 910867"/>
              <a:gd name="connsiteX1-23" fmla="*/ 9131475 w 9144001"/>
              <a:gd name="connsiteY1-24" fmla="*/ 175364 h 910867"/>
              <a:gd name="connsiteX2-25" fmla="*/ 9144001 w 9144001"/>
              <a:gd name="connsiteY2-26" fmla="*/ 910867 h 910867"/>
              <a:gd name="connsiteX3-27" fmla="*/ 0 w 9144001"/>
              <a:gd name="connsiteY3-28" fmla="*/ 234461 h 910867"/>
              <a:gd name="connsiteX4-29" fmla="*/ 0 w 9144001"/>
              <a:gd name="connsiteY4-30" fmla="*/ 0 h 910867"/>
              <a:gd name="connsiteX0-31" fmla="*/ 0 w 9144001"/>
              <a:gd name="connsiteY0-32" fmla="*/ 0 h 910867"/>
              <a:gd name="connsiteX1-33" fmla="*/ 9131475 w 9144001"/>
              <a:gd name="connsiteY1-34" fmla="*/ 175364 h 910867"/>
              <a:gd name="connsiteX2-35" fmla="*/ 9144001 w 9144001"/>
              <a:gd name="connsiteY2-36" fmla="*/ 910867 h 910867"/>
              <a:gd name="connsiteX3-37" fmla="*/ 0 w 9144001"/>
              <a:gd name="connsiteY3-38" fmla="*/ 347195 h 910867"/>
              <a:gd name="connsiteX4-39" fmla="*/ 0 w 9144001"/>
              <a:gd name="connsiteY4-40" fmla="*/ 0 h 910867"/>
              <a:gd name="connsiteX0-41" fmla="*/ 0 w 9169053"/>
              <a:gd name="connsiteY0-42" fmla="*/ 0 h 910867"/>
              <a:gd name="connsiteX1-43" fmla="*/ 9169053 w 9169053"/>
              <a:gd name="connsiteY1-44" fmla="*/ 175364 h 910867"/>
              <a:gd name="connsiteX2-45" fmla="*/ 9144001 w 9169053"/>
              <a:gd name="connsiteY2-46" fmla="*/ 910867 h 910867"/>
              <a:gd name="connsiteX3-47" fmla="*/ 0 w 9169053"/>
              <a:gd name="connsiteY3-48" fmla="*/ 347195 h 910867"/>
              <a:gd name="connsiteX4-49" fmla="*/ 0 w 9169053"/>
              <a:gd name="connsiteY4-50" fmla="*/ 0 h 910867"/>
              <a:gd name="connsiteX0-51" fmla="*/ 0 w 9169053"/>
              <a:gd name="connsiteY0-52" fmla="*/ 0 h 898341"/>
              <a:gd name="connsiteX1-53" fmla="*/ 9169053 w 9169053"/>
              <a:gd name="connsiteY1-54" fmla="*/ 175364 h 898341"/>
              <a:gd name="connsiteX2-55" fmla="*/ 9156527 w 9169053"/>
              <a:gd name="connsiteY2-56" fmla="*/ 898341 h 898341"/>
              <a:gd name="connsiteX3-57" fmla="*/ 0 w 9169053"/>
              <a:gd name="connsiteY3-58" fmla="*/ 347195 h 898341"/>
              <a:gd name="connsiteX4-59" fmla="*/ 0 w 9169053"/>
              <a:gd name="connsiteY4-60" fmla="*/ 0 h 898341"/>
              <a:gd name="connsiteX0-61" fmla="*/ 0 w 9169053"/>
              <a:gd name="connsiteY0-62" fmla="*/ 0 h 898341"/>
              <a:gd name="connsiteX1-63" fmla="*/ 9169053 w 9169053"/>
              <a:gd name="connsiteY1-64" fmla="*/ 175364 h 898341"/>
              <a:gd name="connsiteX2-65" fmla="*/ 9169053 w 9169053"/>
              <a:gd name="connsiteY2-66" fmla="*/ 898341 h 898341"/>
              <a:gd name="connsiteX3-67" fmla="*/ 0 w 9169053"/>
              <a:gd name="connsiteY3-68" fmla="*/ 347195 h 898341"/>
              <a:gd name="connsiteX4-69" fmla="*/ 0 w 9169053"/>
              <a:gd name="connsiteY4-70" fmla="*/ 0 h 898341"/>
              <a:gd name="connsiteX0-71" fmla="*/ 0 w 9169053"/>
              <a:gd name="connsiteY0-72" fmla="*/ 0 h 1950527"/>
              <a:gd name="connsiteX1-73" fmla="*/ 9169053 w 9169053"/>
              <a:gd name="connsiteY1-74" fmla="*/ 175364 h 1950527"/>
              <a:gd name="connsiteX2-75" fmla="*/ 9156527 w 9169053"/>
              <a:gd name="connsiteY2-76" fmla="*/ 1950527 h 1950527"/>
              <a:gd name="connsiteX3-77" fmla="*/ 0 w 9169053"/>
              <a:gd name="connsiteY3-78" fmla="*/ 347195 h 1950527"/>
              <a:gd name="connsiteX4-79" fmla="*/ 0 w 9169053"/>
              <a:gd name="connsiteY4-80" fmla="*/ 0 h 1950527"/>
              <a:gd name="connsiteX0-81" fmla="*/ 0 w 9157732"/>
              <a:gd name="connsiteY0-82" fmla="*/ 0 h 1950527"/>
              <a:gd name="connsiteX1-83" fmla="*/ 9156527 w 9157732"/>
              <a:gd name="connsiteY1-84" fmla="*/ 1027134 h 1950527"/>
              <a:gd name="connsiteX2-85" fmla="*/ 9156527 w 9157732"/>
              <a:gd name="connsiteY2-86" fmla="*/ 1950527 h 1950527"/>
              <a:gd name="connsiteX3-87" fmla="*/ 0 w 9157732"/>
              <a:gd name="connsiteY3-88" fmla="*/ 347195 h 1950527"/>
              <a:gd name="connsiteX4-89" fmla="*/ 0 w 9157732"/>
              <a:gd name="connsiteY4-90" fmla="*/ 0 h 19505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7732" h="1950527">
                <a:moveTo>
                  <a:pt x="0" y="0"/>
                </a:moveTo>
                <a:lnTo>
                  <a:pt x="9156527" y="1027134"/>
                </a:lnTo>
                <a:cubicBezTo>
                  <a:pt x="9152352" y="1618855"/>
                  <a:pt x="9160702" y="1358806"/>
                  <a:pt x="9156527" y="1950527"/>
                </a:cubicBezTo>
                <a:lnTo>
                  <a:pt x="0" y="347195"/>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任意多边形 7"/>
          <p:cNvSpPr/>
          <p:nvPr userDrawn="1"/>
        </p:nvSpPr>
        <p:spPr>
          <a:xfrm>
            <a:off x="0" y="-15875"/>
            <a:ext cx="2886075" cy="1998663"/>
          </a:xfrm>
          <a:custGeom>
            <a:avLst/>
            <a:gdLst>
              <a:gd name="connsiteX0" fmla="*/ 0 w 4114800"/>
              <a:gd name="connsiteY0" fmla="*/ 1130969 h 1792706"/>
              <a:gd name="connsiteX1" fmla="*/ 2815389 w 4114800"/>
              <a:gd name="connsiteY1" fmla="*/ 0 h 1792706"/>
              <a:gd name="connsiteX2" fmla="*/ 4114800 w 4114800"/>
              <a:gd name="connsiteY2" fmla="*/ 12032 h 1792706"/>
              <a:gd name="connsiteX3" fmla="*/ 12031 w 4114800"/>
              <a:gd name="connsiteY3" fmla="*/ 1792706 h 1792706"/>
              <a:gd name="connsiteX4" fmla="*/ 0 w 4114800"/>
              <a:gd name="connsiteY4" fmla="*/ 1130969 h 1792706"/>
              <a:gd name="connsiteX0-1" fmla="*/ 0 w 4114800"/>
              <a:gd name="connsiteY0-2" fmla="*/ 1130969 h 1802231"/>
              <a:gd name="connsiteX1-3" fmla="*/ 2815389 w 4114800"/>
              <a:gd name="connsiteY1-4" fmla="*/ 0 h 1802231"/>
              <a:gd name="connsiteX2-5" fmla="*/ 4114800 w 4114800"/>
              <a:gd name="connsiteY2-6" fmla="*/ 12032 h 1802231"/>
              <a:gd name="connsiteX3-7" fmla="*/ 2506 w 4114800"/>
              <a:gd name="connsiteY3-8" fmla="*/ 1802231 h 1802231"/>
              <a:gd name="connsiteX4-9" fmla="*/ 0 w 4114800"/>
              <a:gd name="connsiteY4-10" fmla="*/ 1130969 h 1802231"/>
              <a:gd name="connsiteX0-11" fmla="*/ 0 w 4114800"/>
              <a:gd name="connsiteY0-12" fmla="*/ 1118937 h 1790199"/>
              <a:gd name="connsiteX1-13" fmla="*/ 2786814 w 4114800"/>
              <a:gd name="connsiteY1-14" fmla="*/ 7018 h 1790199"/>
              <a:gd name="connsiteX2-15" fmla="*/ 4114800 w 4114800"/>
              <a:gd name="connsiteY2-16" fmla="*/ 0 h 1790199"/>
              <a:gd name="connsiteX3-17" fmla="*/ 2506 w 4114800"/>
              <a:gd name="connsiteY3-18" fmla="*/ 1790199 h 1790199"/>
              <a:gd name="connsiteX4-19" fmla="*/ 0 w 4114800"/>
              <a:gd name="connsiteY4-20" fmla="*/ 1118937 h 1790199"/>
              <a:gd name="connsiteX0-21" fmla="*/ 0 w 4114800"/>
              <a:gd name="connsiteY0-22" fmla="*/ 1118937 h 1790199"/>
              <a:gd name="connsiteX1-23" fmla="*/ 2726656 w 4114800"/>
              <a:gd name="connsiteY1-24" fmla="*/ 7018 h 1790199"/>
              <a:gd name="connsiteX2-25" fmla="*/ 4114800 w 4114800"/>
              <a:gd name="connsiteY2-26" fmla="*/ 0 h 1790199"/>
              <a:gd name="connsiteX3-27" fmla="*/ 2506 w 4114800"/>
              <a:gd name="connsiteY3-28" fmla="*/ 1790199 h 1790199"/>
              <a:gd name="connsiteX4-29" fmla="*/ 0 w 4114800"/>
              <a:gd name="connsiteY4-30" fmla="*/ 1118937 h 1790199"/>
              <a:gd name="connsiteX0-31" fmla="*/ 0 w 4114800"/>
              <a:gd name="connsiteY0-32" fmla="*/ 1118937 h 1790199"/>
              <a:gd name="connsiteX1-33" fmla="*/ 2690562 w 4114800"/>
              <a:gd name="connsiteY1-34" fmla="*/ 7018 h 1790199"/>
              <a:gd name="connsiteX2-35" fmla="*/ 4114800 w 4114800"/>
              <a:gd name="connsiteY2-36" fmla="*/ 0 h 1790199"/>
              <a:gd name="connsiteX3-37" fmla="*/ 2506 w 4114800"/>
              <a:gd name="connsiteY3-38" fmla="*/ 1790199 h 1790199"/>
              <a:gd name="connsiteX4-39" fmla="*/ 0 w 4114800"/>
              <a:gd name="connsiteY4-40" fmla="*/ 1118937 h 1790199"/>
              <a:gd name="connsiteX0-41" fmla="*/ 0 w 4114800"/>
              <a:gd name="connsiteY0-42" fmla="*/ 1118937 h 1790199"/>
              <a:gd name="connsiteX1-43" fmla="*/ 2357187 w 4114800"/>
              <a:gd name="connsiteY1-44" fmla="*/ 7018 h 1790199"/>
              <a:gd name="connsiteX2-45" fmla="*/ 4114800 w 4114800"/>
              <a:gd name="connsiteY2-46" fmla="*/ 0 h 1790199"/>
              <a:gd name="connsiteX3-47" fmla="*/ 2506 w 4114800"/>
              <a:gd name="connsiteY3-48" fmla="*/ 1790199 h 1790199"/>
              <a:gd name="connsiteX4-49" fmla="*/ 0 w 4114800"/>
              <a:gd name="connsiteY4-50" fmla="*/ 1118937 h 1790199"/>
              <a:gd name="connsiteX0-51" fmla="*/ 0 w 4114800"/>
              <a:gd name="connsiteY0-52" fmla="*/ 1118937 h 1790199"/>
              <a:gd name="connsiteX1-53" fmla="*/ 2357187 w 4114800"/>
              <a:gd name="connsiteY1-54" fmla="*/ 7018 h 1790199"/>
              <a:gd name="connsiteX2-55" fmla="*/ 4114800 w 4114800"/>
              <a:gd name="connsiteY2-56" fmla="*/ 0 h 1790199"/>
              <a:gd name="connsiteX3-57" fmla="*/ 2506 w 4114800"/>
              <a:gd name="connsiteY3-58" fmla="*/ 1790199 h 1790199"/>
              <a:gd name="connsiteX4-59" fmla="*/ 0 w 4114800"/>
              <a:gd name="connsiteY4-60" fmla="*/ 1118937 h 1790199"/>
              <a:gd name="connsiteX0-61" fmla="*/ 0 w 4114800"/>
              <a:gd name="connsiteY0-62" fmla="*/ 1118937 h 1790199"/>
              <a:gd name="connsiteX1-63" fmla="*/ 2509587 w 4114800"/>
              <a:gd name="connsiteY1-64" fmla="*/ 7018 h 1790199"/>
              <a:gd name="connsiteX2-65" fmla="*/ 4114800 w 4114800"/>
              <a:gd name="connsiteY2-66" fmla="*/ 0 h 1790199"/>
              <a:gd name="connsiteX3-67" fmla="*/ 2506 w 4114800"/>
              <a:gd name="connsiteY3-68" fmla="*/ 1790199 h 1790199"/>
              <a:gd name="connsiteX4-69" fmla="*/ 0 w 4114800"/>
              <a:gd name="connsiteY4-70" fmla="*/ 1118937 h 1790199"/>
              <a:gd name="connsiteX0-71" fmla="*/ 0 w 3390900"/>
              <a:gd name="connsiteY0-72" fmla="*/ 1118937 h 1790199"/>
              <a:gd name="connsiteX1-73" fmla="*/ 2509587 w 3390900"/>
              <a:gd name="connsiteY1-74" fmla="*/ 7018 h 1790199"/>
              <a:gd name="connsiteX2-75" fmla="*/ 3390900 w 3390900"/>
              <a:gd name="connsiteY2-76" fmla="*/ 0 h 1790199"/>
              <a:gd name="connsiteX3-77" fmla="*/ 2506 w 3390900"/>
              <a:gd name="connsiteY3-78" fmla="*/ 1790199 h 1790199"/>
              <a:gd name="connsiteX4-79" fmla="*/ 0 w 3390900"/>
              <a:gd name="connsiteY4-80" fmla="*/ 1118937 h 1790199"/>
              <a:gd name="connsiteX0-81" fmla="*/ 0 w 3390900"/>
              <a:gd name="connsiteY0-82" fmla="*/ 1118937 h 1790199"/>
              <a:gd name="connsiteX1-83" fmla="*/ 2423862 w 3390900"/>
              <a:gd name="connsiteY1-84" fmla="*/ 7018 h 1790199"/>
              <a:gd name="connsiteX2-85" fmla="*/ 3390900 w 3390900"/>
              <a:gd name="connsiteY2-86" fmla="*/ 0 h 1790199"/>
              <a:gd name="connsiteX3-87" fmla="*/ 2506 w 3390900"/>
              <a:gd name="connsiteY3-88" fmla="*/ 1790199 h 1790199"/>
              <a:gd name="connsiteX4-89" fmla="*/ 0 w 3390900"/>
              <a:gd name="connsiteY4-90" fmla="*/ 1118937 h 1790199"/>
              <a:gd name="connsiteX0-91" fmla="*/ 0 w 3390900"/>
              <a:gd name="connsiteY0-92" fmla="*/ 705293 h 1790199"/>
              <a:gd name="connsiteX1-93" fmla="*/ 2423862 w 3390900"/>
              <a:gd name="connsiteY1-94" fmla="*/ 7018 h 1790199"/>
              <a:gd name="connsiteX2-95" fmla="*/ 3390900 w 3390900"/>
              <a:gd name="connsiteY2-96" fmla="*/ 0 h 1790199"/>
              <a:gd name="connsiteX3-97" fmla="*/ 2506 w 3390900"/>
              <a:gd name="connsiteY3-98" fmla="*/ 1790199 h 1790199"/>
              <a:gd name="connsiteX4-99" fmla="*/ 0 w 3390900"/>
              <a:gd name="connsiteY4-100" fmla="*/ 705293 h 1790199"/>
              <a:gd name="connsiteX0-101" fmla="*/ 0 w 3390900"/>
              <a:gd name="connsiteY0-102" fmla="*/ 705293 h 1790199"/>
              <a:gd name="connsiteX1-103" fmla="*/ 1545557 w 3390900"/>
              <a:gd name="connsiteY1-104" fmla="*/ 16419 h 1790199"/>
              <a:gd name="connsiteX2-105" fmla="*/ 3390900 w 3390900"/>
              <a:gd name="connsiteY2-106" fmla="*/ 0 h 1790199"/>
              <a:gd name="connsiteX3-107" fmla="*/ 2506 w 3390900"/>
              <a:gd name="connsiteY3-108" fmla="*/ 1790199 h 1790199"/>
              <a:gd name="connsiteX4-109" fmla="*/ 0 w 3390900"/>
              <a:gd name="connsiteY4-110" fmla="*/ 705293 h 1790199"/>
              <a:gd name="connsiteX0-111" fmla="*/ 0 w 2885573"/>
              <a:gd name="connsiteY0-112" fmla="*/ 705293 h 1790199"/>
              <a:gd name="connsiteX1-113" fmla="*/ 1545557 w 2885573"/>
              <a:gd name="connsiteY1-114" fmla="*/ 16419 h 1790199"/>
              <a:gd name="connsiteX2-115" fmla="*/ 2885573 w 2885573"/>
              <a:gd name="connsiteY2-116" fmla="*/ 0 h 1790199"/>
              <a:gd name="connsiteX3-117" fmla="*/ 2506 w 2885573"/>
              <a:gd name="connsiteY3-118" fmla="*/ 1790199 h 1790199"/>
              <a:gd name="connsiteX4-119" fmla="*/ 0 w 2885573"/>
              <a:gd name="connsiteY4-120" fmla="*/ 705293 h 1790199"/>
              <a:gd name="connsiteX0-121" fmla="*/ 0 w 2885573"/>
              <a:gd name="connsiteY0-122" fmla="*/ 705293 h 1555174"/>
              <a:gd name="connsiteX1-123" fmla="*/ 1545557 w 2885573"/>
              <a:gd name="connsiteY1-124" fmla="*/ 16419 h 1555174"/>
              <a:gd name="connsiteX2-125" fmla="*/ 2885573 w 2885573"/>
              <a:gd name="connsiteY2-126" fmla="*/ 0 h 1555174"/>
              <a:gd name="connsiteX3-127" fmla="*/ 2506 w 2885573"/>
              <a:gd name="connsiteY3-128" fmla="*/ 1555174 h 1555174"/>
              <a:gd name="connsiteX4-129" fmla="*/ 0 w 2885573"/>
              <a:gd name="connsiteY4-130" fmla="*/ 705293 h 1555174"/>
              <a:gd name="connsiteX0-131" fmla="*/ 0 w 2885573"/>
              <a:gd name="connsiteY0-132" fmla="*/ 818702 h 1555174"/>
              <a:gd name="connsiteX1-133" fmla="*/ 1545557 w 2885573"/>
              <a:gd name="connsiteY1-134" fmla="*/ 16419 h 1555174"/>
              <a:gd name="connsiteX2-135" fmla="*/ 2885573 w 2885573"/>
              <a:gd name="connsiteY2-136" fmla="*/ 0 h 1555174"/>
              <a:gd name="connsiteX3-137" fmla="*/ 2506 w 2885573"/>
              <a:gd name="connsiteY3-138" fmla="*/ 1555174 h 1555174"/>
              <a:gd name="connsiteX4-139" fmla="*/ 0 w 2885573"/>
              <a:gd name="connsiteY4-140" fmla="*/ 818702 h 1555174"/>
              <a:gd name="connsiteX0-141" fmla="*/ 0 w 2885573"/>
              <a:gd name="connsiteY0-142" fmla="*/ 824965 h 1561437"/>
              <a:gd name="connsiteX1-143" fmla="*/ 1705214 w 2885573"/>
              <a:gd name="connsiteY1-144" fmla="*/ 0 h 1561437"/>
              <a:gd name="connsiteX2-145" fmla="*/ 2885573 w 2885573"/>
              <a:gd name="connsiteY2-146" fmla="*/ 6263 h 1561437"/>
              <a:gd name="connsiteX3-147" fmla="*/ 2506 w 2885573"/>
              <a:gd name="connsiteY3-148" fmla="*/ 1561437 h 1561437"/>
              <a:gd name="connsiteX4-149" fmla="*/ 0 w 2885573"/>
              <a:gd name="connsiteY4-150" fmla="*/ 824965 h 1561437"/>
              <a:gd name="connsiteX0-151" fmla="*/ 0 w 2885573"/>
              <a:gd name="connsiteY0-152" fmla="*/ 824965 h 1561437"/>
              <a:gd name="connsiteX1-153" fmla="*/ 1705214 w 2885573"/>
              <a:gd name="connsiteY1-154" fmla="*/ 0 h 1561437"/>
              <a:gd name="connsiteX2-155" fmla="*/ 2885573 w 2885573"/>
              <a:gd name="connsiteY2-156" fmla="*/ 6263 h 1561437"/>
              <a:gd name="connsiteX3-157" fmla="*/ 2506 w 2885573"/>
              <a:gd name="connsiteY3-158" fmla="*/ 1561437 h 1561437"/>
              <a:gd name="connsiteX4-159" fmla="*/ 0 w 2885573"/>
              <a:gd name="connsiteY4-160" fmla="*/ 824965 h 15614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85573" h="1561437">
                <a:moveTo>
                  <a:pt x="0" y="824965"/>
                </a:moveTo>
                <a:lnTo>
                  <a:pt x="1705214" y="0"/>
                </a:lnTo>
                <a:lnTo>
                  <a:pt x="2885573" y="6263"/>
                </a:lnTo>
                <a:lnTo>
                  <a:pt x="2506" y="1561437"/>
                </a:lnTo>
                <a:cubicBezTo>
                  <a:pt x="1671" y="1337683"/>
                  <a:pt x="835" y="1048719"/>
                  <a:pt x="0" y="824965"/>
                </a:cubicBezTo>
                <a:close/>
              </a:path>
            </a:pathLst>
          </a:cu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4" descr="C:\Documents and Settings\nukes\桌面\送信小人.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20942453" flipH="1">
            <a:off x="560388" y="2174875"/>
            <a:ext cx="33877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3"/>
          <p:cNvSpPr>
            <a:spLocks noGrp="1"/>
          </p:cNvSpPr>
          <p:nvPr>
            <p:ph type="dt" sz="half" idx="10"/>
          </p:nvPr>
        </p:nvSpPr>
        <p:spPr/>
        <p:txBody>
          <a:bodyPr/>
          <a:lstStyle>
            <a:lvl1pPr>
              <a:defRPr/>
            </a:lvl1pPr>
          </a:lstStyle>
          <a:p>
            <a:pPr>
              <a:defRPr/>
            </a:pPr>
            <a:fld id="{715C2984-836D-4D09-8874-9E82634FCA56}"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smtClean="0"/>
            </a:lvl1pPr>
          </a:lstStyle>
          <a:p>
            <a:pPr>
              <a:defRPr/>
            </a:pPr>
            <a:fld id="{8402537C-0E67-42B0-8676-638EC49085BC}" type="slidenum">
              <a:rPr lang="zh-CN" altLang="en-US"/>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C9FC89A-3462-4969-8F62-2CD58F2B1E5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26A901-8797-4A08-B4BD-0E24CBF65747}" type="slidenum">
              <a:rPr lang="zh-CN" altLang="en-US"/>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30BA0C-5C14-4BF5-BB6D-4147CD4A76D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0A4D7C9-6768-4AB5-97D5-9A9EB0DE89FC}"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D4F9DC8-5F17-4ACB-9A09-83825B2C3F5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5E2C19A-4A71-4AF9-BC52-02F91A6F9627}"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190C1AC-7E83-4D05-9FC2-23C44772D0D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682FDB8-15F4-43AE-80C5-566A6BF88912}" type="slidenum">
              <a:rPr lang="zh-CN" altLang="en-US"/>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07F8A96-6ACC-4781-AD01-A88B520188E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A4122F8-4382-4EA2-99D9-6906814B1289}" type="slidenum">
              <a:rPr lang="zh-CN" altLang="en-US"/>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E6D68B4-E266-4B46-B726-337DD326BEF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0DF6D4-D0F0-40CF-81E9-EC5BD8812770}" type="slidenum">
              <a:rPr lang="zh-CN" altLang="en-US"/>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7FAE3B1-F435-4D3B-B56C-42A6F5F1E865}"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02327C7-F058-49D5-A869-618B82E72300}" type="slidenum">
              <a:rPr lang="zh-CN" altLang="en-US"/>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descr="C:\Documents and Settings\nukes\桌面\立体门背景 副本副本.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13"/>
          <p:cNvSpPr/>
          <p:nvPr userDrawn="1"/>
        </p:nvSpPr>
        <p:spPr>
          <a:xfrm>
            <a:off x="-25400" y="4456113"/>
            <a:ext cx="9169400" cy="701675"/>
          </a:xfrm>
          <a:custGeom>
            <a:avLst/>
            <a:gdLst>
              <a:gd name="connsiteX0" fmla="*/ 0 w 9144000"/>
              <a:gd name="connsiteY0" fmla="*/ 0 h 129205"/>
              <a:gd name="connsiteX1" fmla="*/ 9144000 w 9144000"/>
              <a:gd name="connsiteY1" fmla="*/ 0 h 129205"/>
              <a:gd name="connsiteX2" fmla="*/ 9144000 w 9144000"/>
              <a:gd name="connsiteY2" fmla="*/ 129205 h 129205"/>
              <a:gd name="connsiteX3" fmla="*/ 0 w 9144000"/>
              <a:gd name="connsiteY3" fmla="*/ 129205 h 129205"/>
              <a:gd name="connsiteX4" fmla="*/ 0 w 9144000"/>
              <a:gd name="connsiteY4" fmla="*/ 0 h 129205"/>
              <a:gd name="connsiteX0-1" fmla="*/ 0 w 9144000"/>
              <a:gd name="connsiteY0-2" fmla="*/ 0 h 484805"/>
              <a:gd name="connsiteX1-3" fmla="*/ 9144000 w 9144000"/>
              <a:gd name="connsiteY1-4" fmla="*/ 355600 h 484805"/>
              <a:gd name="connsiteX2-5" fmla="*/ 9144000 w 9144000"/>
              <a:gd name="connsiteY2-6" fmla="*/ 484805 h 484805"/>
              <a:gd name="connsiteX3-7" fmla="*/ 0 w 9144000"/>
              <a:gd name="connsiteY3-8" fmla="*/ 484805 h 484805"/>
              <a:gd name="connsiteX4-9" fmla="*/ 0 w 9144000"/>
              <a:gd name="connsiteY4-10" fmla="*/ 0 h 484805"/>
              <a:gd name="connsiteX0-11" fmla="*/ 0 w 9169400"/>
              <a:gd name="connsiteY0-12" fmla="*/ 0 h 345105"/>
              <a:gd name="connsiteX1-13" fmla="*/ 9169400 w 9169400"/>
              <a:gd name="connsiteY1-14" fmla="*/ 215900 h 345105"/>
              <a:gd name="connsiteX2-15" fmla="*/ 9169400 w 9169400"/>
              <a:gd name="connsiteY2-16" fmla="*/ 345105 h 345105"/>
              <a:gd name="connsiteX3-17" fmla="*/ 25400 w 9169400"/>
              <a:gd name="connsiteY3-18" fmla="*/ 345105 h 345105"/>
              <a:gd name="connsiteX4-19" fmla="*/ 0 w 9169400"/>
              <a:gd name="connsiteY4-20" fmla="*/ 0 h 345105"/>
              <a:gd name="connsiteX0-21" fmla="*/ 0 w 9169400"/>
              <a:gd name="connsiteY0-22" fmla="*/ 0 h 497505"/>
              <a:gd name="connsiteX1-23" fmla="*/ 9169400 w 9169400"/>
              <a:gd name="connsiteY1-24" fmla="*/ 215900 h 497505"/>
              <a:gd name="connsiteX2-25" fmla="*/ 9169400 w 9169400"/>
              <a:gd name="connsiteY2-26" fmla="*/ 345105 h 497505"/>
              <a:gd name="connsiteX3-27" fmla="*/ 38100 w 9169400"/>
              <a:gd name="connsiteY3-28" fmla="*/ 497505 h 497505"/>
              <a:gd name="connsiteX4-29" fmla="*/ 0 w 9169400"/>
              <a:gd name="connsiteY4-30" fmla="*/ 0 h 497505"/>
              <a:gd name="connsiteX0-31" fmla="*/ 0 w 9144000"/>
              <a:gd name="connsiteY0-32" fmla="*/ 0 h 484805"/>
              <a:gd name="connsiteX1-33" fmla="*/ 9144000 w 9144000"/>
              <a:gd name="connsiteY1-34" fmla="*/ 203200 h 484805"/>
              <a:gd name="connsiteX2-35" fmla="*/ 9144000 w 9144000"/>
              <a:gd name="connsiteY2-36" fmla="*/ 332405 h 484805"/>
              <a:gd name="connsiteX3-37" fmla="*/ 12700 w 9144000"/>
              <a:gd name="connsiteY3-38" fmla="*/ 484805 h 484805"/>
              <a:gd name="connsiteX4-39" fmla="*/ 0 w 9144000"/>
              <a:gd name="connsiteY4-40" fmla="*/ 0 h 484805"/>
              <a:gd name="connsiteX0-41" fmla="*/ 25400 w 9169400"/>
              <a:gd name="connsiteY0-42" fmla="*/ 0 h 484805"/>
              <a:gd name="connsiteX1-43" fmla="*/ 9169400 w 9169400"/>
              <a:gd name="connsiteY1-44" fmla="*/ 203200 h 484805"/>
              <a:gd name="connsiteX2-45" fmla="*/ 9169400 w 9169400"/>
              <a:gd name="connsiteY2-46" fmla="*/ 332405 h 484805"/>
              <a:gd name="connsiteX3-47" fmla="*/ 0 w 9169400"/>
              <a:gd name="connsiteY3-48" fmla="*/ 484805 h 484805"/>
              <a:gd name="connsiteX4-49" fmla="*/ 25400 w 9169400"/>
              <a:gd name="connsiteY4-50" fmla="*/ 0 h 484805"/>
              <a:gd name="connsiteX0-51" fmla="*/ 0 w 9194800"/>
              <a:gd name="connsiteY0-52" fmla="*/ 0 h 484805"/>
              <a:gd name="connsiteX1-53" fmla="*/ 9194800 w 9194800"/>
              <a:gd name="connsiteY1-54" fmla="*/ 203200 h 484805"/>
              <a:gd name="connsiteX2-55" fmla="*/ 9194800 w 9194800"/>
              <a:gd name="connsiteY2-56" fmla="*/ 332405 h 484805"/>
              <a:gd name="connsiteX3-57" fmla="*/ 25400 w 9194800"/>
              <a:gd name="connsiteY3-58" fmla="*/ 484805 h 484805"/>
              <a:gd name="connsiteX4-59" fmla="*/ 0 w 9194800"/>
              <a:gd name="connsiteY4-60" fmla="*/ 0 h 484805"/>
              <a:gd name="connsiteX0-61" fmla="*/ 12700 w 9169400"/>
              <a:gd name="connsiteY0-62" fmla="*/ 0 h 484805"/>
              <a:gd name="connsiteX1-63" fmla="*/ 9169400 w 9169400"/>
              <a:gd name="connsiteY1-64" fmla="*/ 203200 h 484805"/>
              <a:gd name="connsiteX2-65" fmla="*/ 9169400 w 9169400"/>
              <a:gd name="connsiteY2-66" fmla="*/ 332405 h 484805"/>
              <a:gd name="connsiteX3-67" fmla="*/ 0 w 9169400"/>
              <a:gd name="connsiteY3-68" fmla="*/ 484805 h 484805"/>
              <a:gd name="connsiteX4-69" fmla="*/ 12700 w 9169400"/>
              <a:gd name="connsiteY4-70" fmla="*/ 0 h 484805"/>
              <a:gd name="connsiteX0-71" fmla="*/ 12700 w 9169400"/>
              <a:gd name="connsiteY0-72" fmla="*/ 0 h 776905"/>
              <a:gd name="connsiteX1-73" fmla="*/ 9169400 w 9169400"/>
              <a:gd name="connsiteY1-74" fmla="*/ 495300 h 776905"/>
              <a:gd name="connsiteX2-75" fmla="*/ 9169400 w 9169400"/>
              <a:gd name="connsiteY2-76" fmla="*/ 624505 h 776905"/>
              <a:gd name="connsiteX3-77" fmla="*/ 0 w 9169400"/>
              <a:gd name="connsiteY3-78" fmla="*/ 776905 h 776905"/>
              <a:gd name="connsiteX4-79" fmla="*/ 12700 w 9169400"/>
              <a:gd name="connsiteY4-80" fmla="*/ 0 h 776905"/>
              <a:gd name="connsiteX0-81" fmla="*/ 12700 w 9169400"/>
              <a:gd name="connsiteY0-82" fmla="*/ 0 h 700705"/>
              <a:gd name="connsiteX1-83" fmla="*/ 9169400 w 9169400"/>
              <a:gd name="connsiteY1-84" fmla="*/ 419100 h 700705"/>
              <a:gd name="connsiteX2-85" fmla="*/ 9169400 w 9169400"/>
              <a:gd name="connsiteY2-86" fmla="*/ 548305 h 700705"/>
              <a:gd name="connsiteX3-87" fmla="*/ 0 w 9169400"/>
              <a:gd name="connsiteY3-88" fmla="*/ 700705 h 700705"/>
              <a:gd name="connsiteX4-89" fmla="*/ 12700 w 9169400"/>
              <a:gd name="connsiteY4-90" fmla="*/ 0 h 700705"/>
              <a:gd name="connsiteX0-91" fmla="*/ 12700 w 9169400"/>
              <a:gd name="connsiteY0-92" fmla="*/ 0 h 700705"/>
              <a:gd name="connsiteX1-93" fmla="*/ 9169400 w 9169400"/>
              <a:gd name="connsiteY1-94" fmla="*/ 342900 h 700705"/>
              <a:gd name="connsiteX2-95" fmla="*/ 9169400 w 9169400"/>
              <a:gd name="connsiteY2-96" fmla="*/ 548305 h 700705"/>
              <a:gd name="connsiteX3-97" fmla="*/ 0 w 9169400"/>
              <a:gd name="connsiteY3-98" fmla="*/ 700705 h 700705"/>
              <a:gd name="connsiteX4-99" fmla="*/ 12700 w 9169400"/>
              <a:gd name="connsiteY4-100" fmla="*/ 0 h 700705"/>
              <a:gd name="connsiteX0-101" fmla="*/ 22225 w 9169400"/>
              <a:gd name="connsiteY0-102" fmla="*/ 0 h 700705"/>
              <a:gd name="connsiteX1-103" fmla="*/ 9169400 w 9169400"/>
              <a:gd name="connsiteY1-104" fmla="*/ 342900 h 700705"/>
              <a:gd name="connsiteX2-105" fmla="*/ 9169400 w 9169400"/>
              <a:gd name="connsiteY2-106" fmla="*/ 548305 h 700705"/>
              <a:gd name="connsiteX3-107" fmla="*/ 0 w 9169400"/>
              <a:gd name="connsiteY3-108" fmla="*/ 700705 h 700705"/>
              <a:gd name="connsiteX4-109" fmla="*/ 22225 w 9169400"/>
              <a:gd name="connsiteY4-110" fmla="*/ 0 h 700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69400" h="700705">
                <a:moveTo>
                  <a:pt x="22225" y="0"/>
                </a:moveTo>
                <a:lnTo>
                  <a:pt x="9169400" y="342900"/>
                </a:lnTo>
                <a:lnTo>
                  <a:pt x="9169400" y="548305"/>
                </a:lnTo>
                <a:lnTo>
                  <a:pt x="0" y="700705"/>
                </a:lnTo>
                <a:lnTo>
                  <a:pt x="22225"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5" descr="C:\Documents and Settings\nukes\桌面\送信小人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01013" y="3651250"/>
            <a:ext cx="960437"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p:nvPr userDrawn="1"/>
        </p:nvSpPr>
        <p:spPr>
          <a:xfrm>
            <a:off x="-1588" y="0"/>
            <a:ext cx="9145588" cy="1597025"/>
          </a:xfrm>
          <a:custGeom>
            <a:avLst/>
            <a:gdLst>
              <a:gd name="connsiteX0" fmla="*/ 0 w 2771800"/>
              <a:gd name="connsiteY0" fmla="*/ 0 h 432048"/>
              <a:gd name="connsiteX1" fmla="*/ 2771800 w 2771800"/>
              <a:gd name="connsiteY1" fmla="*/ 0 h 432048"/>
              <a:gd name="connsiteX2" fmla="*/ 2771800 w 2771800"/>
              <a:gd name="connsiteY2" fmla="*/ 432048 h 432048"/>
              <a:gd name="connsiteX3" fmla="*/ 0 w 2771800"/>
              <a:gd name="connsiteY3" fmla="*/ 432048 h 432048"/>
              <a:gd name="connsiteX4" fmla="*/ 0 w 2771800"/>
              <a:gd name="connsiteY4" fmla="*/ 0 h 432048"/>
              <a:gd name="connsiteX0-1" fmla="*/ 0 w 2809900"/>
              <a:gd name="connsiteY0-2" fmla="*/ 127000 h 432048"/>
              <a:gd name="connsiteX1-3" fmla="*/ 2809900 w 2809900"/>
              <a:gd name="connsiteY1-4" fmla="*/ 0 h 432048"/>
              <a:gd name="connsiteX2-5" fmla="*/ 2809900 w 2809900"/>
              <a:gd name="connsiteY2-6" fmla="*/ 432048 h 432048"/>
              <a:gd name="connsiteX3-7" fmla="*/ 38100 w 2809900"/>
              <a:gd name="connsiteY3-8" fmla="*/ 432048 h 432048"/>
              <a:gd name="connsiteX4-9" fmla="*/ 0 w 2809900"/>
              <a:gd name="connsiteY4-10" fmla="*/ 127000 h 432048"/>
              <a:gd name="connsiteX0-11" fmla="*/ 0 w 2809900"/>
              <a:gd name="connsiteY0-12" fmla="*/ 241300 h 546348"/>
              <a:gd name="connsiteX1-13" fmla="*/ 2809900 w 2809900"/>
              <a:gd name="connsiteY1-14" fmla="*/ 0 h 546348"/>
              <a:gd name="connsiteX2-15" fmla="*/ 2809900 w 2809900"/>
              <a:gd name="connsiteY2-16" fmla="*/ 546348 h 546348"/>
              <a:gd name="connsiteX3-17" fmla="*/ 38100 w 2809900"/>
              <a:gd name="connsiteY3-18" fmla="*/ 546348 h 546348"/>
              <a:gd name="connsiteX4-19" fmla="*/ 0 w 2809900"/>
              <a:gd name="connsiteY4-20" fmla="*/ 241300 h 546348"/>
              <a:gd name="connsiteX0-21" fmla="*/ 0 w 2809900"/>
              <a:gd name="connsiteY0-22" fmla="*/ 241300 h 787648"/>
              <a:gd name="connsiteX1-23" fmla="*/ 2809900 w 2809900"/>
              <a:gd name="connsiteY1-24" fmla="*/ 0 h 787648"/>
              <a:gd name="connsiteX2-25" fmla="*/ 2809900 w 2809900"/>
              <a:gd name="connsiteY2-26" fmla="*/ 546348 h 787648"/>
              <a:gd name="connsiteX3-27" fmla="*/ 38100 w 2809900"/>
              <a:gd name="connsiteY3-28" fmla="*/ 787648 h 787648"/>
              <a:gd name="connsiteX4-29" fmla="*/ 0 w 2809900"/>
              <a:gd name="connsiteY4-30" fmla="*/ 241300 h 787648"/>
              <a:gd name="connsiteX0-31" fmla="*/ 0 w 2832259"/>
              <a:gd name="connsiteY0-32" fmla="*/ 482600 h 787648"/>
              <a:gd name="connsiteX1-33" fmla="*/ 2832259 w 2832259"/>
              <a:gd name="connsiteY1-34" fmla="*/ 0 h 787648"/>
              <a:gd name="connsiteX2-35" fmla="*/ 2832259 w 2832259"/>
              <a:gd name="connsiteY2-36" fmla="*/ 546348 h 787648"/>
              <a:gd name="connsiteX3-37" fmla="*/ 60459 w 2832259"/>
              <a:gd name="connsiteY3-38" fmla="*/ 787648 h 787648"/>
              <a:gd name="connsiteX4-39" fmla="*/ 0 w 2832259"/>
              <a:gd name="connsiteY4-40" fmla="*/ 482600 h 787648"/>
              <a:gd name="connsiteX0-41" fmla="*/ 0 w 3816071"/>
              <a:gd name="connsiteY0-42" fmla="*/ 571500 h 787648"/>
              <a:gd name="connsiteX1-43" fmla="*/ 3816071 w 3816071"/>
              <a:gd name="connsiteY1-44" fmla="*/ 0 h 787648"/>
              <a:gd name="connsiteX2-45" fmla="*/ 3816071 w 3816071"/>
              <a:gd name="connsiteY2-46" fmla="*/ 546348 h 787648"/>
              <a:gd name="connsiteX3-47" fmla="*/ 1044271 w 3816071"/>
              <a:gd name="connsiteY3-48" fmla="*/ 787648 h 787648"/>
              <a:gd name="connsiteX4-49" fmla="*/ 0 w 3816071"/>
              <a:gd name="connsiteY4-50" fmla="*/ 571500 h 787648"/>
              <a:gd name="connsiteX0-51" fmla="*/ 0 w 3816071"/>
              <a:gd name="connsiteY0-52" fmla="*/ 787400 h 1003548"/>
              <a:gd name="connsiteX1-53" fmla="*/ 3808618 w 3816071"/>
              <a:gd name="connsiteY1-54" fmla="*/ 0 h 1003548"/>
              <a:gd name="connsiteX2-55" fmla="*/ 3816071 w 3816071"/>
              <a:gd name="connsiteY2-56" fmla="*/ 762248 h 1003548"/>
              <a:gd name="connsiteX3-57" fmla="*/ 1044271 w 3816071"/>
              <a:gd name="connsiteY3-58" fmla="*/ 1003548 h 1003548"/>
              <a:gd name="connsiteX4-59" fmla="*/ 0 w 3816071"/>
              <a:gd name="connsiteY4-60" fmla="*/ 787400 h 1003548"/>
              <a:gd name="connsiteX0-61" fmla="*/ 0 w 3816071"/>
              <a:gd name="connsiteY0-62" fmla="*/ 787400 h 1003548"/>
              <a:gd name="connsiteX1-63" fmla="*/ 3808618 w 3816071"/>
              <a:gd name="connsiteY1-64" fmla="*/ 0 h 1003548"/>
              <a:gd name="connsiteX2-65" fmla="*/ 3816071 w 3816071"/>
              <a:gd name="connsiteY2-66" fmla="*/ 597148 h 1003548"/>
              <a:gd name="connsiteX3-67" fmla="*/ 1044271 w 3816071"/>
              <a:gd name="connsiteY3-68" fmla="*/ 1003548 h 1003548"/>
              <a:gd name="connsiteX4-69" fmla="*/ 0 w 3816071"/>
              <a:gd name="connsiteY4-70" fmla="*/ 787400 h 1003548"/>
              <a:gd name="connsiteX0-71" fmla="*/ 0 w 3816071"/>
              <a:gd name="connsiteY0-72" fmla="*/ 609600 h 825748"/>
              <a:gd name="connsiteX1-73" fmla="*/ 3808618 w 3816071"/>
              <a:gd name="connsiteY1-74" fmla="*/ 0 h 825748"/>
              <a:gd name="connsiteX2-75" fmla="*/ 3816071 w 3816071"/>
              <a:gd name="connsiteY2-76" fmla="*/ 419348 h 825748"/>
              <a:gd name="connsiteX3-77" fmla="*/ 1044271 w 3816071"/>
              <a:gd name="connsiteY3-78" fmla="*/ 825748 h 825748"/>
              <a:gd name="connsiteX4-79" fmla="*/ 0 w 3816071"/>
              <a:gd name="connsiteY4-80" fmla="*/ 609600 h 825748"/>
              <a:gd name="connsiteX0-81" fmla="*/ 0 w 3816071"/>
              <a:gd name="connsiteY0-82" fmla="*/ 609600 h 825748"/>
              <a:gd name="connsiteX1-83" fmla="*/ 3808618 w 3816071"/>
              <a:gd name="connsiteY1-84" fmla="*/ 0 h 825748"/>
              <a:gd name="connsiteX2-85" fmla="*/ 3816071 w 3816071"/>
              <a:gd name="connsiteY2-86" fmla="*/ 546348 h 825748"/>
              <a:gd name="connsiteX3-87" fmla="*/ 1044271 w 3816071"/>
              <a:gd name="connsiteY3-88" fmla="*/ 825748 h 825748"/>
              <a:gd name="connsiteX4-89" fmla="*/ 0 w 3816071"/>
              <a:gd name="connsiteY4-90" fmla="*/ 609600 h 825748"/>
              <a:gd name="connsiteX0-91" fmla="*/ 0 w 3823855"/>
              <a:gd name="connsiteY0-92" fmla="*/ 635000 h 851148"/>
              <a:gd name="connsiteX1-93" fmla="*/ 3823525 w 3823855"/>
              <a:gd name="connsiteY1-94" fmla="*/ 0 h 851148"/>
              <a:gd name="connsiteX2-95" fmla="*/ 3816071 w 3823855"/>
              <a:gd name="connsiteY2-96" fmla="*/ 571748 h 851148"/>
              <a:gd name="connsiteX3-97" fmla="*/ 1044271 w 3823855"/>
              <a:gd name="connsiteY3-98" fmla="*/ 851148 h 851148"/>
              <a:gd name="connsiteX4-99" fmla="*/ 0 w 3823855"/>
              <a:gd name="connsiteY4-100" fmla="*/ 635000 h 851148"/>
              <a:gd name="connsiteX0-101" fmla="*/ 0 w 3823855"/>
              <a:gd name="connsiteY0-102" fmla="*/ 825500 h 851148"/>
              <a:gd name="connsiteX1-103" fmla="*/ 3823525 w 3823855"/>
              <a:gd name="connsiteY1-104" fmla="*/ 0 h 851148"/>
              <a:gd name="connsiteX2-105" fmla="*/ 3816071 w 3823855"/>
              <a:gd name="connsiteY2-106" fmla="*/ 571748 h 851148"/>
              <a:gd name="connsiteX3-107" fmla="*/ 1044271 w 3823855"/>
              <a:gd name="connsiteY3-108" fmla="*/ 851148 h 851148"/>
              <a:gd name="connsiteX4-109" fmla="*/ 0 w 3823855"/>
              <a:gd name="connsiteY4-110" fmla="*/ 825500 h 851148"/>
              <a:gd name="connsiteX0-111" fmla="*/ 0 w 3823855"/>
              <a:gd name="connsiteY0-112" fmla="*/ 825500 h 978148"/>
              <a:gd name="connsiteX1-113" fmla="*/ 3823525 w 3823855"/>
              <a:gd name="connsiteY1-114" fmla="*/ 0 h 978148"/>
              <a:gd name="connsiteX2-115" fmla="*/ 3816071 w 3823855"/>
              <a:gd name="connsiteY2-116" fmla="*/ 571748 h 978148"/>
              <a:gd name="connsiteX3-117" fmla="*/ 1454193 w 3823855"/>
              <a:gd name="connsiteY3-118" fmla="*/ 978148 h 978148"/>
              <a:gd name="connsiteX4-119" fmla="*/ 0 w 3823855"/>
              <a:gd name="connsiteY4-120" fmla="*/ 825500 h 978148"/>
              <a:gd name="connsiteX0-121" fmla="*/ 0 w 5374104"/>
              <a:gd name="connsiteY0-122" fmla="*/ 1295400 h 1295400"/>
              <a:gd name="connsiteX1-123" fmla="*/ 5373774 w 5374104"/>
              <a:gd name="connsiteY1-124" fmla="*/ 0 h 1295400"/>
              <a:gd name="connsiteX2-125" fmla="*/ 5366320 w 5374104"/>
              <a:gd name="connsiteY2-126" fmla="*/ 571748 h 1295400"/>
              <a:gd name="connsiteX3-127" fmla="*/ 3004442 w 5374104"/>
              <a:gd name="connsiteY3-128" fmla="*/ 978148 h 1295400"/>
              <a:gd name="connsiteX4-129" fmla="*/ 0 w 5374104"/>
              <a:gd name="connsiteY4-130" fmla="*/ 1295400 h 1295400"/>
              <a:gd name="connsiteX0-131" fmla="*/ 14072 w 5388176"/>
              <a:gd name="connsiteY0-132" fmla="*/ 1295400 h 1511548"/>
              <a:gd name="connsiteX1-133" fmla="*/ 5387846 w 5388176"/>
              <a:gd name="connsiteY1-134" fmla="*/ 0 h 1511548"/>
              <a:gd name="connsiteX2-135" fmla="*/ 5380392 w 5388176"/>
              <a:gd name="connsiteY2-136" fmla="*/ 571748 h 1511548"/>
              <a:gd name="connsiteX3-137" fmla="*/ 0 w 5388176"/>
              <a:gd name="connsiteY3-138" fmla="*/ 1511548 h 1511548"/>
              <a:gd name="connsiteX4-139" fmla="*/ 14072 w 5388176"/>
              <a:gd name="connsiteY4-140" fmla="*/ 1295400 h 1511548"/>
              <a:gd name="connsiteX0-141" fmla="*/ 14072 w 5388176"/>
              <a:gd name="connsiteY0-142" fmla="*/ 1295400 h 1625848"/>
              <a:gd name="connsiteX1-143" fmla="*/ 5387846 w 5388176"/>
              <a:gd name="connsiteY1-144" fmla="*/ 0 h 1625848"/>
              <a:gd name="connsiteX2-145" fmla="*/ 5380392 w 5388176"/>
              <a:gd name="connsiteY2-146" fmla="*/ 571748 h 1625848"/>
              <a:gd name="connsiteX3-147" fmla="*/ 0 w 5388176"/>
              <a:gd name="connsiteY3-148" fmla="*/ 1625848 h 1625848"/>
              <a:gd name="connsiteX4-149" fmla="*/ 14072 w 5388176"/>
              <a:gd name="connsiteY4-150" fmla="*/ 1295400 h 1625848"/>
              <a:gd name="connsiteX0-151" fmla="*/ 14072 w 5388562"/>
              <a:gd name="connsiteY0-152" fmla="*/ 1295400 h 1625848"/>
              <a:gd name="connsiteX1-153" fmla="*/ 5387846 w 5388562"/>
              <a:gd name="connsiteY1-154" fmla="*/ 0 h 1625848"/>
              <a:gd name="connsiteX2-155" fmla="*/ 5387845 w 5388562"/>
              <a:gd name="connsiteY2-156" fmla="*/ 571748 h 1625848"/>
              <a:gd name="connsiteX3-157" fmla="*/ 0 w 5388562"/>
              <a:gd name="connsiteY3-158" fmla="*/ 1625848 h 1625848"/>
              <a:gd name="connsiteX4-159" fmla="*/ 14072 w 5388562"/>
              <a:gd name="connsiteY4-160" fmla="*/ 1295400 h 1625848"/>
              <a:gd name="connsiteX0-161" fmla="*/ 0 w 5374490"/>
              <a:gd name="connsiteY0-162" fmla="*/ 1295400 h 1618131"/>
              <a:gd name="connsiteX1-163" fmla="*/ 5373774 w 5374490"/>
              <a:gd name="connsiteY1-164" fmla="*/ 0 h 1618131"/>
              <a:gd name="connsiteX2-165" fmla="*/ 5373773 w 5374490"/>
              <a:gd name="connsiteY2-166" fmla="*/ 571748 h 1618131"/>
              <a:gd name="connsiteX3-167" fmla="*/ 3843 w 5374490"/>
              <a:gd name="connsiteY3-168" fmla="*/ 1618131 h 1618131"/>
              <a:gd name="connsiteX4-169" fmla="*/ 0 w 5374490"/>
              <a:gd name="connsiteY4-170" fmla="*/ 1295400 h 1618131"/>
              <a:gd name="connsiteX0-171" fmla="*/ 636 w 5375126"/>
              <a:gd name="connsiteY0-172" fmla="*/ 1295400 h 1618131"/>
              <a:gd name="connsiteX1-173" fmla="*/ 5374410 w 5375126"/>
              <a:gd name="connsiteY1-174" fmla="*/ 0 h 1618131"/>
              <a:gd name="connsiteX2-175" fmla="*/ 5374409 w 5375126"/>
              <a:gd name="connsiteY2-176" fmla="*/ 571748 h 1618131"/>
              <a:gd name="connsiteX3-177" fmla="*/ 0 w 5375126"/>
              <a:gd name="connsiteY3-178" fmla="*/ 1618131 h 1618131"/>
              <a:gd name="connsiteX4-179" fmla="*/ 636 w 5375126"/>
              <a:gd name="connsiteY4-180" fmla="*/ 1295400 h 1618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75126" h="1618131">
                <a:moveTo>
                  <a:pt x="636" y="1295400"/>
                </a:moveTo>
                <a:lnTo>
                  <a:pt x="5374410" y="0"/>
                </a:lnTo>
                <a:cubicBezTo>
                  <a:pt x="5376894" y="254083"/>
                  <a:pt x="5371925" y="317665"/>
                  <a:pt x="5374409" y="571748"/>
                </a:cubicBezTo>
                <a:lnTo>
                  <a:pt x="0" y="1618131"/>
                </a:lnTo>
                <a:lnTo>
                  <a:pt x="636" y="12954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6" name="组合 10"/>
          <p:cNvGrpSpPr/>
          <p:nvPr userDrawn="1"/>
        </p:nvGrpSpPr>
        <p:grpSpPr bwMode="auto">
          <a:xfrm rot="153143">
            <a:off x="-246063" y="-211138"/>
            <a:ext cx="4078288" cy="1812926"/>
            <a:chOff x="-246694" y="-210620"/>
            <a:chExt cx="4079452" cy="1812391"/>
          </a:xfrm>
        </p:grpSpPr>
        <p:pic>
          <p:nvPicPr>
            <p:cNvPr id="7" name="Picture 10" descr="C:\Documents and Settings\nukes\桌面\信件副本.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11760" y="-28674"/>
              <a:ext cx="1420998" cy="112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C:\Documents and Settings\nukes\桌面\信件副本.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609986" y="-210620"/>
              <a:ext cx="964952" cy="76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C:\Documents and Settings\nukes\桌面\信件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012709" y="339502"/>
              <a:ext cx="8477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Documents and Settings\nukes\桌面\信件副本.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9175" y="149415"/>
              <a:ext cx="8477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Documents and Settings\nukes\桌面\信件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48637" y="1100188"/>
              <a:ext cx="631738" cy="5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C:\Documents and Settings\nukes\桌面\信件副本.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46694" y="771550"/>
              <a:ext cx="631738" cy="50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8" descr="C:\Documents and Settings\nukes\桌面\圆角方框1.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23875" y="676275"/>
            <a:ext cx="7345363"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日期占位符 1"/>
          <p:cNvSpPr>
            <a:spLocks noGrp="1"/>
          </p:cNvSpPr>
          <p:nvPr>
            <p:ph type="dt" sz="half" idx="10"/>
          </p:nvPr>
        </p:nvSpPr>
        <p:spPr/>
        <p:txBody>
          <a:bodyPr/>
          <a:lstStyle>
            <a:lvl1pPr>
              <a:defRPr/>
            </a:lvl1pPr>
          </a:lstStyle>
          <a:p>
            <a:pPr>
              <a:defRPr/>
            </a:pPr>
            <a:fld id="{508EA0BA-F151-482D-A751-8D39897C0939}" type="datetimeFigureOut">
              <a:rPr lang="zh-CN" altLang="en-US"/>
            </a:fld>
            <a:endParaRPr lang="zh-CN" altLang="en-US"/>
          </a:p>
        </p:txBody>
      </p:sp>
      <p:sp>
        <p:nvSpPr>
          <p:cNvPr id="15" name="页脚占位符 2"/>
          <p:cNvSpPr>
            <a:spLocks noGrp="1"/>
          </p:cNvSpPr>
          <p:nvPr>
            <p:ph type="ftr" sz="quarter" idx="11"/>
          </p:nvPr>
        </p:nvSpPr>
        <p:spPr/>
        <p:txBody>
          <a:bodyPr/>
          <a:lstStyle>
            <a:lvl1pPr>
              <a:defRPr/>
            </a:lvl1pPr>
          </a:lstStyle>
          <a:p>
            <a:pPr>
              <a:defRPr/>
            </a:pPr>
            <a:endParaRPr lang="zh-CN" altLang="en-US"/>
          </a:p>
        </p:txBody>
      </p:sp>
      <p:sp>
        <p:nvSpPr>
          <p:cNvPr id="16" name="灯片编号占位符 3"/>
          <p:cNvSpPr>
            <a:spLocks noGrp="1"/>
          </p:cNvSpPr>
          <p:nvPr>
            <p:ph type="sldNum" sz="quarter" idx="12"/>
          </p:nvPr>
        </p:nvSpPr>
        <p:spPr/>
        <p:txBody>
          <a:bodyPr/>
          <a:lstStyle>
            <a:lvl1pPr>
              <a:defRPr smtClean="0"/>
            </a:lvl1pPr>
          </a:lstStyle>
          <a:p>
            <a:pPr>
              <a:defRPr/>
            </a:pPr>
            <a:fld id="{A5E33B22-7E89-49C2-B315-FB9703108901}" type="slidenum">
              <a:rPr lang="zh-CN" altLang="en-US"/>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AEE9445-58FF-4B0D-9502-92A411B4AD2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1B7D9C4-54D8-4457-80A3-3F85C212D384}" type="slidenum">
              <a:rPr lang="zh-CN" altLang="en-US"/>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82B5125-C7BD-416A-B1A9-3BDFECA19C8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ECC2290-9F9B-4CA9-99ED-4594CE29DB9B}"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6CBDB11-7D4A-4726-8BBC-49BA4172DB46}"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7B56F3D2-D5BB-4F79-B2F5-D029A31AD28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9725473">
            <a:off x="609673" y="591521"/>
            <a:ext cx="2935419" cy="615553"/>
          </a:xfrm>
          <a:prstGeom prst="rect">
            <a:avLst/>
          </a:prstGeom>
          <a:noFill/>
        </p:spPr>
        <p:txBody>
          <a:bodyPr wrap="none">
            <a:spAutoFit/>
          </a:bodyPr>
          <a:lstStyle/>
          <a:p>
            <a:pPr eaLnBrk="1" fontAlgn="auto" hangingPunct="1">
              <a:spcBef>
                <a:spcPts val="0"/>
              </a:spcBef>
              <a:spcAft>
                <a:spcPts val="0"/>
              </a:spcAft>
              <a:defRPr/>
            </a:pPr>
            <a:r>
              <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rPr>
              <a:t>INFORMATION</a:t>
            </a:r>
            <a:endPar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endParaRPr>
          </a:p>
        </p:txBody>
      </p:sp>
      <p:sp>
        <p:nvSpPr>
          <p:cNvPr id="7" name="TextBox 6"/>
          <p:cNvSpPr txBox="1"/>
          <p:nvPr/>
        </p:nvSpPr>
        <p:spPr>
          <a:xfrm rot="20096106">
            <a:off x="2352045" y="512984"/>
            <a:ext cx="1992853" cy="553998"/>
          </a:xfrm>
          <a:prstGeom prst="rect">
            <a:avLst/>
          </a:prstGeom>
          <a:noFill/>
        </p:spPr>
        <p:txBody>
          <a:bodyPr wrap="none">
            <a:spAutoFit/>
          </a:bodyPr>
          <a:lstStyle/>
          <a:p>
            <a:pPr eaLnBrk="1" fontAlgn="auto" hangingPunct="1">
              <a:spcBef>
                <a:spcPts val="0"/>
              </a:spcBef>
              <a:spcAft>
                <a:spcPts val="0"/>
              </a:spcAft>
              <a:defRPr/>
            </a:pPr>
            <a:r>
              <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rPr>
              <a:t>MESSAGE</a:t>
            </a:r>
            <a:endPar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endParaRPr>
          </a:p>
        </p:txBody>
      </p:sp>
      <p:sp>
        <p:nvSpPr>
          <p:cNvPr id="8" name="TextBox 7"/>
          <p:cNvSpPr txBox="1"/>
          <p:nvPr/>
        </p:nvSpPr>
        <p:spPr>
          <a:xfrm rot="20640808">
            <a:off x="2933262" y="835210"/>
            <a:ext cx="2502608" cy="492443"/>
          </a:xfrm>
          <a:prstGeom prst="rect">
            <a:avLst/>
          </a:prstGeom>
          <a:noFill/>
        </p:spPr>
        <p:txBody>
          <a:bodyPr wrap="none">
            <a:spAutoFit/>
          </a:bodyPr>
          <a:lstStyle/>
          <a:p>
            <a:pPr eaLnBrk="1" fontAlgn="auto" hangingPunct="1">
              <a:spcBef>
                <a:spcPts val="0"/>
              </a:spcBef>
              <a:spcAft>
                <a:spcPts val="0"/>
              </a:spcAft>
              <a:defRPr/>
            </a:pPr>
            <a:r>
              <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rPr>
              <a:t>COMMUNICATE</a:t>
            </a:r>
            <a:endPar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endParaRPr>
          </a:p>
        </p:txBody>
      </p:sp>
      <p:sp>
        <p:nvSpPr>
          <p:cNvPr id="32" name="矩形 31"/>
          <p:cNvSpPr/>
          <p:nvPr/>
        </p:nvSpPr>
        <p:spPr>
          <a:xfrm rot="487496">
            <a:off x="4699217" y="2340653"/>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上</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6151" name="TextBox 33"/>
          <p:cNvSpPr txBox="1">
            <a:spLocks noChangeArrowheads="1"/>
          </p:cNvSpPr>
          <p:nvPr/>
        </p:nvSpPr>
        <p:spPr bwMode="auto">
          <a:xfrm rot="-2022335">
            <a:off x="-211138" y="574675"/>
            <a:ext cx="264160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a:solidFill>
                  <a:schemeClr val="bg1"/>
                </a:solidFill>
                <a:latin typeface="方正大黑简体" panose="02010601030101010101" pitchFamily="65" charset="-122"/>
                <a:ea typeface="方正大黑简体" panose="02010601030101010101" pitchFamily="65" charset="-122"/>
              </a:rPr>
              <a:t>POWERPOINT</a:t>
            </a:r>
            <a:r>
              <a:rPr lang="zh-CN" altLang="en-US" sz="2200">
                <a:solidFill>
                  <a:schemeClr val="bg1"/>
                </a:solidFill>
                <a:latin typeface="方正大黑简体" panose="02010601030101010101" pitchFamily="65" charset="-122"/>
                <a:ea typeface="方正大黑简体" panose="02010601030101010101" pitchFamily="65" charset="-122"/>
              </a:rPr>
              <a:t>模板</a:t>
            </a:r>
            <a:endParaRPr lang="zh-CN" altLang="en-US" sz="2200">
              <a:solidFill>
                <a:schemeClr val="bg1"/>
              </a:solidFill>
              <a:latin typeface="方正大黑简体" panose="02010601030101010101" pitchFamily="65" charset="-122"/>
              <a:ea typeface="方正大黑简体" panose="02010601030101010101" pitchFamily="65" charset="-122"/>
            </a:endParaRPr>
          </a:p>
        </p:txBody>
      </p:sp>
      <p:sp>
        <p:nvSpPr>
          <p:cNvPr id="6152" name="TextBox 14"/>
          <p:cNvSpPr txBox="1">
            <a:spLocks noChangeArrowheads="1"/>
          </p:cNvSpPr>
          <p:nvPr/>
        </p:nvSpPr>
        <p:spPr bwMode="auto">
          <a:xfrm rot="371885">
            <a:off x="5178425" y="2166938"/>
            <a:ext cx="3937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1500">
                <a:latin typeface="微软雅黑" panose="020B0503020204020204" pitchFamily="34" charset="-122"/>
                <a:ea typeface="微软雅黑" panose="020B0503020204020204" pitchFamily="34" charset="-122"/>
              </a:rPr>
              <a:t>适用于商务及相关类别演示</a:t>
            </a:r>
            <a:endParaRPr lang="zh-CN" altLang="en-US" sz="1500">
              <a:latin typeface="微软雅黑" panose="020B0503020204020204" pitchFamily="34" charset="-122"/>
              <a:ea typeface="微软雅黑" panose="020B0503020204020204" pitchFamily="34" charset="-122"/>
            </a:endParaRPr>
          </a:p>
        </p:txBody>
      </p:sp>
      <p:sp>
        <p:nvSpPr>
          <p:cNvPr id="49" name="矩形 48"/>
          <p:cNvSpPr/>
          <p:nvPr/>
        </p:nvSpPr>
        <p:spPr>
          <a:xfrm rot="487496">
            <a:off x="5094523" y="2416161"/>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海</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0" name="矩形 49"/>
          <p:cNvSpPr/>
          <p:nvPr/>
        </p:nvSpPr>
        <p:spPr>
          <a:xfrm rot="487496">
            <a:off x="5449755" y="2486052"/>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锐</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1" name="矩形 50"/>
          <p:cNvSpPr/>
          <p:nvPr/>
        </p:nvSpPr>
        <p:spPr>
          <a:xfrm rot="487496">
            <a:off x="5831135" y="2553862"/>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普</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2" name="矩形 51"/>
          <p:cNvSpPr/>
          <p:nvPr/>
        </p:nvSpPr>
        <p:spPr>
          <a:xfrm rot="487496">
            <a:off x="6204473" y="2608994"/>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广</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3" name="矩形 52"/>
          <p:cNvSpPr/>
          <p:nvPr/>
        </p:nvSpPr>
        <p:spPr>
          <a:xfrm rot="487496">
            <a:off x="6559037" y="2657402"/>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告</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4" name="矩形 53"/>
          <p:cNvSpPr/>
          <p:nvPr/>
        </p:nvSpPr>
        <p:spPr>
          <a:xfrm rot="487496">
            <a:off x="6911168" y="2713115"/>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有</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5" name="矩形 54"/>
          <p:cNvSpPr/>
          <p:nvPr/>
        </p:nvSpPr>
        <p:spPr>
          <a:xfrm rot="487496">
            <a:off x="7286414" y="2771006"/>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限</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6" name="矩形 55"/>
          <p:cNvSpPr/>
          <p:nvPr/>
        </p:nvSpPr>
        <p:spPr>
          <a:xfrm rot="487496">
            <a:off x="7654745" y="2837447"/>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公</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57" name="矩形 56"/>
          <p:cNvSpPr/>
          <p:nvPr/>
        </p:nvSpPr>
        <p:spPr>
          <a:xfrm rot="487496">
            <a:off x="8030435" y="2905950"/>
            <a:ext cx="537327"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司</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4"/>
          <p:cNvSpPr txBox="1">
            <a:spLocks noChangeArrowheads="1"/>
          </p:cNvSpPr>
          <p:nvPr/>
        </p:nvSpPr>
        <p:spPr bwMode="auto">
          <a:xfrm>
            <a:off x="7667625" y="123825"/>
            <a:ext cx="1352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前  言</a:t>
            </a:r>
            <a:endParaRPr lang="zh-CN" altLang="en-US" sz="2200">
              <a:latin typeface="方正综艺简体" panose="02010601030101010101" pitchFamily="65" charset="-122"/>
              <a:ea typeface="方正综艺简体" panose="02010601030101010101" pitchFamily="65" charset="-122"/>
            </a:endParaRPr>
          </a:p>
        </p:txBody>
      </p:sp>
      <p:sp>
        <p:nvSpPr>
          <p:cNvPr id="9219" name="矩形 16"/>
          <p:cNvSpPr>
            <a:spLocks noChangeArrowheads="1"/>
          </p:cNvSpPr>
          <p:nvPr/>
        </p:nvSpPr>
        <p:spPr bwMode="auto">
          <a:xfrm>
            <a:off x="1403350" y="1454150"/>
            <a:ext cx="561657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lang="zh-CN" altLang="en-US" sz="1600">
                <a:latin typeface="微软雅黑" panose="020B0503020204020204" pitchFamily="34" charset="-122"/>
                <a:ea typeface="微软雅黑" panose="020B0503020204020204" pitchFamily="34" charset="-122"/>
              </a:rPr>
              <a:t>上海锐普广告有限公司是中国第一家精品</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设计机构。拥有国内顶尖的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制作技术、顶级的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展示效果，让您的</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创造卓越价值。</a:t>
            </a:r>
            <a:endParaRPr lang="zh-CN" altLang="en-US" sz="1600">
              <a:latin typeface="微软雅黑" panose="020B0503020204020204" pitchFamily="34" charset="-122"/>
              <a:ea typeface="微软雅黑" panose="020B0503020204020204" pitchFamily="34" charset="-122"/>
            </a:endParaRPr>
          </a:p>
          <a:p>
            <a:pPr eaLnBrk="1" hangingPunct="1">
              <a:lnSpc>
                <a:spcPct val="120000"/>
              </a:lnSpc>
              <a:spcBef>
                <a:spcPct val="50000"/>
              </a:spcBef>
              <a:buFontTx/>
              <a:buNone/>
            </a:pPr>
            <a:r>
              <a:rPr lang="zh-CN" altLang="en-US" sz="1600">
                <a:latin typeface="微软雅黑" panose="020B0503020204020204" pitchFamily="34" charset="-122"/>
                <a:ea typeface="微软雅黑" panose="020B0503020204020204" pitchFamily="34" charset="-122"/>
              </a:rPr>
              <a:t>锐普</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的设计理念：杜绝平庸、专做精品！</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专业；</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尽心；</a:t>
            </a:r>
            <a:r>
              <a:rPr lang="en-US" altLang="zh-CN" sz="1600">
                <a:latin typeface="微软雅黑" panose="020B0503020204020204" pitchFamily="34" charset="-122"/>
                <a:ea typeface="微软雅黑" panose="020B0503020204020204" pitchFamily="34" charset="-122"/>
              </a:rPr>
              <a:t>100%</a:t>
            </a:r>
            <a:r>
              <a:rPr lang="zh-CN" altLang="en-US" sz="1600">
                <a:latin typeface="微软雅黑" panose="020B0503020204020204" pitchFamily="34" charset="-122"/>
                <a:ea typeface="微软雅黑" panose="020B0503020204020204" pitchFamily="34" charset="-122"/>
              </a:rPr>
              <a:t>创意。</a:t>
            </a:r>
            <a:endParaRPr lang="zh-CN" altLang="en-US" sz="1600">
              <a:latin typeface="微软雅黑" panose="020B0503020204020204" pitchFamily="34" charset="-122"/>
              <a:ea typeface="微软雅黑" panose="020B0503020204020204" pitchFamily="34" charset="-122"/>
            </a:endParaRPr>
          </a:p>
          <a:p>
            <a:pPr eaLnBrk="1" hangingPunct="1">
              <a:lnSpc>
                <a:spcPct val="120000"/>
              </a:lnSpc>
              <a:spcBef>
                <a:spcPct val="50000"/>
              </a:spcBef>
              <a:buFontTx/>
              <a:buNone/>
            </a:pPr>
            <a:r>
              <a:rPr lang="zh-CN" altLang="en-US" sz="1600">
                <a:latin typeface="微软雅黑" panose="020B0503020204020204" pitchFamily="34" charset="-122"/>
                <a:ea typeface="微软雅黑" panose="020B0503020204020204" pitchFamily="34" charset="-122"/>
              </a:rPr>
              <a:t>锐普</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服务领域：</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公共模板设计；</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个性模板设计；</a:t>
            </a:r>
            <a:r>
              <a:rPr lang="en-US" altLang="zh-CN" sz="1600">
                <a:latin typeface="微软雅黑" panose="020B0503020204020204" pitchFamily="34" charset="-122"/>
                <a:ea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rPr>
              <a:t>稿件制作。</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4"/>
          <p:cNvSpPr txBox="1">
            <a:spLocks noChangeArrowheads="1"/>
          </p:cNvSpPr>
          <p:nvPr/>
        </p:nvSpPr>
        <p:spPr bwMode="auto">
          <a:xfrm>
            <a:off x="7667625" y="123825"/>
            <a:ext cx="1352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目  录</a:t>
            </a:r>
            <a:endParaRPr lang="zh-CN" altLang="en-US" sz="2200">
              <a:latin typeface="方正综艺简体" panose="02010601030101010101" pitchFamily="65" charset="-122"/>
              <a:ea typeface="方正综艺简体" panose="02010601030101010101" pitchFamily="65" charset="-122"/>
            </a:endParaRPr>
          </a:p>
        </p:txBody>
      </p:sp>
      <p:sp>
        <p:nvSpPr>
          <p:cNvPr id="5" name="AutoShape 14"/>
          <p:cNvSpPr>
            <a:spLocks noChangeArrowheads="1"/>
          </p:cNvSpPr>
          <p:nvPr/>
        </p:nvSpPr>
        <p:spPr bwMode="auto">
          <a:xfrm flipH="1">
            <a:off x="1763688" y="1419621"/>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6" name="折角形 5"/>
          <p:cNvSpPr/>
          <p:nvPr/>
        </p:nvSpPr>
        <p:spPr>
          <a:xfrm>
            <a:off x="1746250" y="1455738"/>
            <a:ext cx="793750" cy="436562"/>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AutoShape 14"/>
          <p:cNvSpPr>
            <a:spLocks noChangeArrowheads="1"/>
          </p:cNvSpPr>
          <p:nvPr/>
        </p:nvSpPr>
        <p:spPr bwMode="auto">
          <a:xfrm flipH="1">
            <a:off x="1763688" y="2105421"/>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8" name="折角形 7"/>
          <p:cNvSpPr/>
          <p:nvPr/>
        </p:nvSpPr>
        <p:spPr>
          <a:xfrm>
            <a:off x="1746250" y="2141538"/>
            <a:ext cx="793750" cy="436562"/>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AutoShape 14"/>
          <p:cNvSpPr>
            <a:spLocks noChangeArrowheads="1"/>
          </p:cNvSpPr>
          <p:nvPr/>
        </p:nvSpPr>
        <p:spPr bwMode="auto">
          <a:xfrm flipH="1">
            <a:off x="1763688" y="2779189"/>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10" name="折角形 9"/>
          <p:cNvSpPr/>
          <p:nvPr/>
        </p:nvSpPr>
        <p:spPr>
          <a:xfrm>
            <a:off x="1746250" y="2816225"/>
            <a:ext cx="793750" cy="434975"/>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AutoShape 14"/>
          <p:cNvSpPr>
            <a:spLocks noChangeArrowheads="1"/>
          </p:cNvSpPr>
          <p:nvPr/>
        </p:nvSpPr>
        <p:spPr bwMode="auto">
          <a:xfrm flipH="1">
            <a:off x="1763688" y="3464989"/>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12" name="折角形 11"/>
          <p:cNvSpPr/>
          <p:nvPr/>
        </p:nvSpPr>
        <p:spPr>
          <a:xfrm>
            <a:off x="1746250" y="3502025"/>
            <a:ext cx="793750" cy="434975"/>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59" name="Rectangle 13"/>
          <p:cNvSpPr>
            <a:spLocks noChangeArrowheads="1"/>
          </p:cNvSpPr>
          <p:nvPr/>
        </p:nvSpPr>
        <p:spPr bwMode="auto">
          <a:xfrm>
            <a:off x="1763713" y="1492250"/>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0260" name="Rectangle 13"/>
          <p:cNvSpPr>
            <a:spLocks noChangeArrowheads="1"/>
          </p:cNvSpPr>
          <p:nvPr/>
        </p:nvSpPr>
        <p:spPr bwMode="auto">
          <a:xfrm>
            <a:off x="3195638" y="2122488"/>
            <a:ext cx="27447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
        <p:nvSpPr>
          <p:cNvPr id="10261" name="Rectangle 13"/>
          <p:cNvSpPr>
            <a:spLocks noChangeArrowheads="1"/>
          </p:cNvSpPr>
          <p:nvPr/>
        </p:nvSpPr>
        <p:spPr bwMode="auto">
          <a:xfrm>
            <a:off x="3195638" y="2784475"/>
            <a:ext cx="27447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
        <p:nvSpPr>
          <p:cNvPr id="10262" name="Rectangle 13"/>
          <p:cNvSpPr>
            <a:spLocks noChangeArrowheads="1"/>
          </p:cNvSpPr>
          <p:nvPr/>
        </p:nvSpPr>
        <p:spPr bwMode="auto">
          <a:xfrm>
            <a:off x="3195638" y="3470275"/>
            <a:ext cx="27447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
        <p:nvSpPr>
          <p:cNvPr id="10263" name="Rectangle 13"/>
          <p:cNvSpPr>
            <a:spLocks noChangeArrowheads="1"/>
          </p:cNvSpPr>
          <p:nvPr/>
        </p:nvSpPr>
        <p:spPr bwMode="auto">
          <a:xfrm>
            <a:off x="1763713" y="2166938"/>
            <a:ext cx="728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0264" name="Rectangle 13"/>
          <p:cNvSpPr>
            <a:spLocks noChangeArrowheads="1"/>
          </p:cNvSpPr>
          <p:nvPr/>
        </p:nvSpPr>
        <p:spPr bwMode="auto">
          <a:xfrm>
            <a:off x="1763713" y="2828925"/>
            <a:ext cx="72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0265" name="Rectangle 13"/>
          <p:cNvSpPr>
            <a:spLocks noChangeArrowheads="1"/>
          </p:cNvSpPr>
          <p:nvPr/>
        </p:nvSpPr>
        <p:spPr bwMode="auto">
          <a:xfrm>
            <a:off x="1763713" y="3514725"/>
            <a:ext cx="72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0266" name="Rectangle 13"/>
          <p:cNvSpPr>
            <a:spLocks noChangeArrowheads="1"/>
          </p:cNvSpPr>
          <p:nvPr/>
        </p:nvSpPr>
        <p:spPr bwMode="auto">
          <a:xfrm>
            <a:off x="3195638" y="1436688"/>
            <a:ext cx="27447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4"/>
          <p:cNvSpPr txBox="1">
            <a:spLocks noChangeArrowheads="1"/>
          </p:cNvSpPr>
          <p:nvPr/>
        </p:nvSpPr>
        <p:spPr bwMode="auto">
          <a:xfrm>
            <a:off x="7667625" y="123825"/>
            <a:ext cx="1352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过 渡 页</a:t>
            </a:r>
            <a:endParaRPr lang="zh-CN" altLang="en-US" sz="2200">
              <a:latin typeface="方正综艺简体" panose="02010601030101010101" pitchFamily="65" charset="-122"/>
              <a:ea typeface="方正综艺简体" panose="02010601030101010101" pitchFamily="65" charset="-122"/>
            </a:endParaRPr>
          </a:p>
        </p:txBody>
      </p:sp>
      <p:sp>
        <p:nvSpPr>
          <p:cNvPr id="3" name="AutoShape 14"/>
          <p:cNvSpPr>
            <a:spLocks noChangeArrowheads="1"/>
          </p:cNvSpPr>
          <p:nvPr/>
        </p:nvSpPr>
        <p:spPr bwMode="auto">
          <a:xfrm flipH="1">
            <a:off x="1763688" y="1955370"/>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4" name="折角形 3"/>
          <p:cNvSpPr/>
          <p:nvPr/>
        </p:nvSpPr>
        <p:spPr>
          <a:xfrm>
            <a:off x="1746250" y="1992313"/>
            <a:ext cx="793750" cy="434975"/>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71" name="Rectangle 13"/>
          <p:cNvSpPr>
            <a:spLocks noChangeArrowheads="1"/>
          </p:cNvSpPr>
          <p:nvPr/>
        </p:nvSpPr>
        <p:spPr bwMode="auto">
          <a:xfrm>
            <a:off x="1763713" y="2028825"/>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1272" name="Rectangle 13"/>
          <p:cNvSpPr>
            <a:spLocks noChangeArrowheads="1"/>
          </p:cNvSpPr>
          <p:nvPr/>
        </p:nvSpPr>
        <p:spPr bwMode="auto">
          <a:xfrm>
            <a:off x="3195638" y="1971675"/>
            <a:ext cx="27447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4"/>
          <p:cNvSpPr txBox="1">
            <a:spLocks noChangeArrowheads="1"/>
          </p:cNvSpPr>
          <p:nvPr/>
        </p:nvSpPr>
        <p:spPr bwMode="auto">
          <a:xfrm>
            <a:off x="7092950" y="123825"/>
            <a:ext cx="192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点击添加标题</a:t>
            </a:r>
            <a:endParaRPr lang="zh-CN" altLang="en-US" sz="2200">
              <a:latin typeface="方正综艺简体" panose="02010601030101010101" pitchFamily="65" charset="-122"/>
              <a:ea typeface="方正综艺简体" panose="02010601030101010101" pitchFamily="65" charset="-122"/>
            </a:endParaRPr>
          </a:p>
        </p:txBody>
      </p:sp>
      <p:cxnSp>
        <p:nvCxnSpPr>
          <p:cNvPr id="3" name="直接连接符 2"/>
          <p:cNvCxnSpPr/>
          <p:nvPr/>
        </p:nvCxnSpPr>
        <p:spPr>
          <a:xfrm>
            <a:off x="2843213"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083050"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92725"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16688" y="1835150"/>
            <a:ext cx="0" cy="449263"/>
          </a:xfrm>
          <a:prstGeom prst="line">
            <a:avLst/>
          </a:prstGeom>
          <a:ln>
            <a:solidFill>
              <a:srgbClr val="F6862A"/>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68538" y="2432050"/>
            <a:ext cx="1150937"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折角形 7"/>
          <p:cNvSpPr/>
          <p:nvPr/>
        </p:nvSpPr>
        <p:spPr>
          <a:xfrm>
            <a:off x="2339975" y="2284413"/>
            <a:ext cx="1008063"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矩形 8"/>
          <p:cNvSpPr/>
          <p:nvPr/>
        </p:nvSpPr>
        <p:spPr>
          <a:xfrm>
            <a:off x="3482975" y="2432050"/>
            <a:ext cx="1152525"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折角形 9"/>
          <p:cNvSpPr/>
          <p:nvPr/>
        </p:nvSpPr>
        <p:spPr>
          <a:xfrm>
            <a:off x="3554413" y="2284413"/>
            <a:ext cx="1008062"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矩形 10"/>
          <p:cNvSpPr/>
          <p:nvPr/>
        </p:nvSpPr>
        <p:spPr>
          <a:xfrm>
            <a:off x="4697413" y="2432050"/>
            <a:ext cx="1152525"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折角形 11"/>
          <p:cNvSpPr/>
          <p:nvPr/>
        </p:nvSpPr>
        <p:spPr>
          <a:xfrm>
            <a:off x="4770438" y="2284413"/>
            <a:ext cx="1008062"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矩形 12"/>
          <p:cNvSpPr/>
          <p:nvPr/>
        </p:nvSpPr>
        <p:spPr>
          <a:xfrm>
            <a:off x="5913438" y="2432050"/>
            <a:ext cx="1152525" cy="1868488"/>
          </a:xfrm>
          <a:prstGeom prst="rect">
            <a:avLst/>
          </a:prstGeom>
          <a:gradFill>
            <a:gsLst>
              <a:gs pos="0">
                <a:schemeClr val="bg1">
                  <a:shade val="30000"/>
                  <a:satMod val="115000"/>
                  <a:alpha val="59000"/>
                </a:schemeClr>
              </a:gs>
              <a:gs pos="50000">
                <a:schemeClr val="bg1">
                  <a:shade val="67500"/>
                  <a:satMod val="115000"/>
                </a:schemeClr>
              </a:gs>
              <a:gs pos="100000">
                <a:schemeClr val="bg1">
                  <a:shade val="100000"/>
                  <a:satMod val="11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折角形 13"/>
          <p:cNvSpPr/>
          <p:nvPr/>
        </p:nvSpPr>
        <p:spPr>
          <a:xfrm>
            <a:off x="5984875" y="2284413"/>
            <a:ext cx="1008063" cy="363537"/>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303" name="Rectangle 13"/>
          <p:cNvSpPr>
            <a:spLocks noChangeArrowheads="1"/>
          </p:cNvSpPr>
          <p:nvPr/>
        </p:nvSpPr>
        <p:spPr bwMode="auto">
          <a:xfrm>
            <a:off x="1989138" y="2971800"/>
            <a:ext cx="17192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04" name="Rectangle 13"/>
          <p:cNvSpPr>
            <a:spLocks noChangeArrowheads="1"/>
          </p:cNvSpPr>
          <p:nvPr/>
        </p:nvSpPr>
        <p:spPr bwMode="auto">
          <a:xfrm>
            <a:off x="1989138" y="3432175"/>
            <a:ext cx="1719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05" name="Rectangle 13"/>
          <p:cNvSpPr>
            <a:spLocks noChangeArrowheads="1"/>
          </p:cNvSpPr>
          <p:nvPr/>
        </p:nvSpPr>
        <p:spPr bwMode="auto">
          <a:xfrm>
            <a:off x="3195638" y="2971800"/>
            <a:ext cx="17192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06" name="Rectangle 13"/>
          <p:cNvSpPr>
            <a:spLocks noChangeArrowheads="1"/>
          </p:cNvSpPr>
          <p:nvPr/>
        </p:nvSpPr>
        <p:spPr bwMode="auto">
          <a:xfrm>
            <a:off x="3195638" y="3432175"/>
            <a:ext cx="1719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07" name="Rectangle 13"/>
          <p:cNvSpPr>
            <a:spLocks noChangeArrowheads="1"/>
          </p:cNvSpPr>
          <p:nvPr/>
        </p:nvSpPr>
        <p:spPr bwMode="auto">
          <a:xfrm>
            <a:off x="4416425" y="2971800"/>
            <a:ext cx="17192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08" name="Rectangle 13"/>
          <p:cNvSpPr>
            <a:spLocks noChangeArrowheads="1"/>
          </p:cNvSpPr>
          <p:nvPr/>
        </p:nvSpPr>
        <p:spPr bwMode="auto">
          <a:xfrm>
            <a:off x="4416425" y="3432175"/>
            <a:ext cx="1719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09" name="Rectangle 13"/>
          <p:cNvSpPr>
            <a:spLocks noChangeArrowheads="1"/>
          </p:cNvSpPr>
          <p:nvPr/>
        </p:nvSpPr>
        <p:spPr bwMode="auto">
          <a:xfrm>
            <a:off x="5629275" y="2971800"/>
            <a:ext cx="17192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10" name="Rectangle 13"/>
          <p:cNvSpPr>
            <a:spLocks noChangeArrowheads="1"/>
          </p:cNvSpPr>
          <p:nvPr/>
        </p:nvSpPr>
        <p:spPr bwMode="auto">
          <a:xfrm>
            <a:off x="5629275" y="3432175"/>
            <a:ext cx="17192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300">
                <a:latin typeface="微软雅黑" panose="020B0503020204020204" pitchFamily="34" charset="-122"/>
                <a:ea typeface="微软雅黑" panose="020B0503020204020204" pitchFamily="34" charset="-122"/>
              </a:rPr>
              <a:t>点击添加标题</a:t>
            </a:r>
            <a:endParaRPr lang="zh-CN" altLang="en-US" sz="1300">
              <a:latin typeface="微软雅黑" panose="020B0503020204020204" pitchFamily="34" charset="-122"/>
              <a:ea typeface="微软雅黑" panose="020B0503020204020204" pitchFamily="34" charset="-122"/>
            </a:endParaRPr>
          </a:p>
        </p:txBody>
      </p:sp>
      <p:sp>
        <p:nvSpPr>
          <p:cNvPr id="12311" name="矩形 22"/>
          <p:cNvSpPr>
            <a:spLocks noChangeArrowheads="1"/>
          </p:cNvSpPr>
          <p:nvPr/>
        </p:nvSpPr>
        <p:spPr bwMode="auto">
          <a:xfrm>
            <a:off x="2540000" y="231140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12312" name="矩形 23"/>
          <p:cNvSpPr>
            <a:spLocks noChangeArrowheads="1"/>
          </p:cNvSpPr>
          <p:nvPr/>
        </p:nvSpPr>
        <p:spPr bwMode="auto">
          <a:xfrm>
            <a:off x="3792538" y="2311400"/>
            <a:ext cx="54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12313" name="矩形 24"/>
          <p:cNvSpPr>
            <a:spLocks noChangeArrowheads="1"/>
          </p:cNvSpPr>
          <p:nvPr/>
        </p:nvSpPr>
        <p:spPr bwMode="auto">
          <a:xfrm>
            <a:off x="5054600" y="231140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12314" name="矩形 25"/>
          <p:cNvSpPr>
            <a:spLocks noChangeArrowheads="1"/>
          </p:cNvSpPr>
          <p:nvPr/>
        </p:nvSpPr>
        <p:spPr bwMode="auto">
          <a:xfrm>
            <a:off x="6257925" y="2311400"/>
            <a:ext cx="54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a:latin typeface="微软雅黑" panose="020B0503020204020204" pitchFamily="34" charset="-122"/>
                <a:ea typeface="微软雅黑" panose="020B0503020204020204" pitchFamily="34" charset="-122"/>
              </a:rPr>
              <a:t>标题</a:t>
            </a:r>
            <a:endParaRPr lang="zh-CN" altLang="en-US" sz="1400">
              <a:latin typeface="微软雅黑" panose="020B0503020204020204" pitchFamily="34" charset="-122"/>
              <a:ea typeface="微软雅黑" panose="020B0503020204020204" pitchFamily="34" charset="-122"/>
            </a:endParaRPr>
          </a:p>
        </p:txBody>
      </p:sp>
      <p:sp>
        <p:nvSpPr>
          <p:cNvPr id="27" name="AutoShape 14"/>
          <p:cNvSpPr>
            <a:spLocks noChangeArrowheads="1"/>
          </p:cNvSpPr>
          <p:nvPr/>
        </p:nvSpPr>
        <p:spPr bwMode="auto">
          <a:xfrm flipH="1">
            <a:off x="1763688" y="1419621"/>
            <a:ext cx="5112568"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28" name="折角形 27"/>
          <p:cNvSpPr/>
          <p:nvPr/>
        </p:nvSpPr>
        <p:spPr>
          <a:xfrm>
            <a:off x="1746250" y="1455738"/>
            <a:ext cx="793750" cy="436562"/>
          </a:xfrm>
          <a:prstGeom prst="foldedCorner">
            <a:avLst/>
          </a:prstGeom>
          <a:solidFill>
            <a:schemeClr val="bg1"/>
          </a:solidFill>
          <a:ln w="3175">
            <a:solidFill>
              <a:srgbClr val="F6862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319" name="Rectangle 13"/>
          <p:cNvSpPr>
            <a:spLocks noChangeArrowheads="1"/>
          </p:cNvSpPr>
          <p:nvPr/>
        </p:nvSpPr>
        <p:spPr bwMode="auto">
          <a:xfrm>
            <a:off x="1763713" y="1492250"/>
            <a:ext cx="728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标题</a:t>
            </a:r>
            <a:endParaRPr lang="zh-CN" altLang="en-US" sz="1800">
              <a:latin typeface="微软雅黑" panose="020B0503020204020204" pitchFamily="34" charset="-122"/>
              <a:ea typeface="微软雅黑" panose="020B0503020204020204" pitchFamily="34" charset="-122"/>
            </a:endParaRPr>
          </a:p>
        </p:txBody>
      </p:sp>
      <p:sp>
        <p:nvSpPr>
          <p:cNvPr id="12320" name="Rectangle 13"/>
          <p:cNvSpPr>
            <a:spLocks noChangeArrowheads="1"/>
          </p:cNvSpPr>
          <p:nvPr/>
        </p:nvSpPr>
        <p:spPr bwMode="auto">
          <a:xfrm>
            <a:off x="3195638" y="1436688"/>
            <a:ext cx="274478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微软雅黑" panose="020B0503020204020204" pitchFamily="34" charset="-122"/>
                <a:ea typeface="微软雅黑" panose="020B0503020204020204" pitchFamily="34" charset="-122"/>
              </a:rPr>
              <a:t>点击添加标题</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7"/>
          <p:cNvSpPr/>
          <p:nvPr/>
        </p:nvSpPr>
        <p:spPr bwMode="auto">
          <a:xfrm>
            <a:off x="1304925" y="2078038"/>
            <a:ext cx="5202238" cy="2095500"/>
          </a:xfrm>
          <a:custGeom>
            <a:avLst/>
            <a:gdLst>
              <a:gd name="T0" fmla="*/ 0 w 4074"/>
              <a:gd name="T1" fmla="*/ 1793 h 2066"/>
              <a:gd name="T2" fmla="*/ 101 w 4074"/>
              <a:gd name="T3" fmla="*/ 1698 h 2066"/>
              <a:gd name="T4" fmla="*/ 300 w 4074"/>
              <a:gd name="T5" fmla="*/ 1793 h 2066"/>
              <a:gd name="T6" fmla="*/ 497 w 4074"/>
              <a:gd name="T7" fmla="*/ 1698 h 2066"/>
              <a:gd name="T8" fmla="*/ 697 w 4074"/>
              <a:gd name="T9" fmla="*/ 1698 h 2066"/>
              <a:gd name="T10" fmla="*/ 896 w 4074"/>
              <a:gd name="T11" fmla="*/ 1604 h 2066"/>
              <a:gd name="T12" fmla="*/ 1093 w 4074"/>
              <a:gd name="T13" fmla="*/ 1510 h 2066"/>
              <a:gd name="T14" fmla="*/ 1292 w 4074"/>
              <a:gd name="T15" fmla="*/ 1415 h 2066"/>
              <a:gd name="T16" fmla="*/ 1492 w 4074"/>
              <a:gd name="T17" fmla="*/ 1321 h 2066"/>
              <a:gd name="T18" fmla="*/ 1691 w 4074"/>
              <a:gd name="T19" fmla="*/ 1132 h 2066"/>
              <a:gd name="T20" fmla="*/ 1888 w 4074"/>
              <a:gd name="T21" fmla="*/ 1132 h 2066"/>
              <a:gd name="T22" fmla="*/ 2087 w 4074"/>
              <a:gd name="T23" fmla="*/ 1038 h 2066"/>
              <a:gd name="T24" fmla="*/ 2484 w 4074"/>
              <a:gd name="T25" fmla="*/ 849 h 2066"/>
              <a:gd name="T26" fmla="*/ 2585 w 4074"/>
              <a:gd name="T27" fmla="*/ 566 h 2066"/>
              <a:gd name="T28" fmla="*/ 2784 w 4074"/>
              <a:gd name="T29" fmla="*/ 472 h 2066"/>
              <a:gd name="T30" fmla="*/ 2981 w 4074"/>
              <a:gd name="T31" fmla="*/ 377 h 2066"/>
              <a:gd name="T32" fmla="*/ 3180 w 4074"/>
              <a:gd name="T33" fmla="*/ 472 h 2066"/>
              <a:gd name="T34" fmla="*/ 3380 w 4074"/>
              <a:gd name="T35" fmla="*/ 377 h 2066"/>
              <a:gd name="T36" fmla="*/ 3577 w 4074"/>
              <a:gd name="T37" fmla="*/ 0 h 2066"/>
              <a:gd name="T38" fmla="*/ 3776 w 4074"/>
              <a:gd name="T39" fmla="*/ 189 h 2066"/>
              <a:gd name="T40" fmla="*/ 4074 w 4074"/>
              <a:gd name="T41" fmla="*/ 0 h 2066"/>
              <a:gd name="T42" fmla="*/ 4065 w 4074"/>
              <a:gd name="T43" fmla="*/ 2024 h 2066"/>
              <a:gd name="T44" fmla="*/ 4 w 4074"/>
              <a:gd name="T45" fmla="*/ 2066 h 2066"/>
              <a:gd name="T46" fmla="*/ 0 w 4074"/>
              <a:gd name="T47" fmla="*/ 1793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74" h="2066">
                <a:moveTo>
                  <a:pt x="0" y="1793"/>
                </a:moveTo>
                <a:lnTo>
                  <a:pt x="101" y="1698"/>
                </a:lnTo>
                <a:lnTo>
                  <a:pt x="300" y="1793"/>
                </a:lnTo>
                <a:lnTo>
                  <a:pt x="497" y="1698"/>
                </a:lnTo>
                <a:lnTo>
                  <a:pt x="697" y="1698"/>
                </a:lnTo>
                <a:lnTo>
                  <a:pt x="896" y="1604"/>
                </a:lnTo>
                <a:lnTo>
                  <a:pt x="1093" y="1510"/>
                </a:lnTo>
                <a:lnTo>
                  <a:pt x="1292" y="1415"/>
                </a:lnTo>
                <a:lnTo>
                  <a:pt x="1492" y="1321"/>
                </a:lnTo>
                <a:lnTo>
                  <a:pt x="1691" y="1132"/>
                </a:lnTo>
                <a:lnTo>
                  <a:pt x="1888" y="1132"/>
                </a:lnTo>
                <a:lnTo>
                  <a:pt x="2087" y="1038"/>
                </a:lnTo>
                <a:lnTo>
                  <a:pt x="2484" y="849"/>
                </a:lnTo>
                <a:lnTo>
                  <a:pt x="2585" y="566"/>
                </a:lnTo>
                <a:lnTo>
                  <a:pt x="2784" y="472"/>
                </a:lnTo>
                <a:lnTo>
                  <a:pt x="2981" y="377"/>
                </a:lnTo>
                <a:lnTo>
                  <a:pt x="3180" y="472"/>
                </a:lnTo>
                <a:lnTo>
                  <a:pt x="3380" y="377"/>
                </a:lnTo>
                <a:lnTo>
                  <a:pt x="3577" y="0"/>
                </a:lnTo>
                <a:lnTo>
                  <a:pt x="3776" y="189"/>
                </a:lnTo>
                <a:lnTo>
                  <a:pt x="4074" y="0"/>
                </a:lnTo>
                <a:lnTo>
                  <a:pt x="4065" y="2024"/>
                </a:lnTo>
                <a:lnTo>
                  <a:pt x="4" y="2066"/>
                </a:lnTo>
                <a:lnTo>
                  <a:pt x="0" y="1793"/>
                </a:lnTo>
                <a:close/>
              </a:path>
            </a:pathLst>
          </a:custGeom>
          <a:gradFill rotWithShape="1">
            <a:gsLst>
              <a:gs pos="0">
                <a:srgbClr val="F68222"/>
              </a:gs>
              <a:gs pos="100000">
                <a:schemeClr val="accent6"/>
              </a:gs>
            </a:gsLst>
            <a:lin ang="18900000" scaled="1"/>
          </a:gradFill>
          <a:ln w="9525">
            <a:round/>
          </a:ln>
          <a:effectLst/>
          <a:scene3d>
            <a:camera prst="legacyObliqueTopRight">
              <a:rot lat="0" lon="900000" rev="0"/>
            </a:camera>
            <a:lightRig rig="legacyFlat3" dir="b"/>
          </a:scene3d>
          <a:sp3d extrusionH="100000" prstMaterial="legacyMatte">
            <a:bevelT w="13500" h="13500" prst="angle"/>
            <a:bevelB w="13500" h="13500" prst="angle"/>
            <a:extrusionClr>
              <a:srgbClr val="FB8B37"/>
            </a:extrusionClr>
          </a:sp3d>
        </p:spPr>
        <p:txBody>
          <a:bodyPr>
            <a:flatTx/>
          </a:bodyPr>
          <a:lstStyle/>
          <a:p>
            <a:pPr eaLnBrk="1" fontAlgn="auto" hangingPunct="1">
              <a:spcBef>
                <a:spcPts val="0"/>
              </a:spcBef>
              <a:spcAft>
                <a:spcPts val="0"/>
              </a:spcAft>
              <a:defRPr/>
            </a:pPr>
            <a:endParaRPr lang="en-US">
              <a:latin typeface="+mn-lt"/>
              <a:ea typeface="+mn-ea"/>
            </a:endParaRPr>
          </a:p>
        </p:txBody>
      </p:sp>
      <p:sp>
        <p:nvSpPr>
          <p:cNvPr id="27" name="Freeform 38"/>
          <p:cNvSpPr/>
          <p:nvPr/>
        </p:nvSpPr>
        <p:spPr bwMode="auto">
          <a:xfrm>
            <a:off x="1276350" y="2992438"/>
            <a:ext cx="5167313" cy="1173162"/>
          </a:xfrm>
          <a:custGeom>
            <a:avLst/>
            <a:gdLst>
              <a:gd name="T0" fmla="*/ 0 w 1868"/>
              <a:gd name="T1" fmla="*/ 588 h 780"/>
              <a:gd name="T2" fmla="*/ 48 w 1868"/>
              <a:gd name="T3" fmla="*/ 588 h 780"/>
              <a:gd name="T4" fmla="*/ 128 w 1868"/>
              <a:gd name="T5" fmla="*/ 564 h 780"/>
              <a:gd name="T6" fmla="*/ 216 w 1868"/>
              <a:gd name="T7" fmla="*/ 540 h 780"/>
              <a:gd name="T8" fmla="*/ 320 w 1868"/>
              <a:gd name="T9" fmla="*/ 508 h 780"/>
              <a:gd name="T10" fmla="*/ 392 w 1868"/>
              <a:gd name="T11" fmla="*/ 500 h 780"/>
              <a:gd name="T12" fmla="*/ 504 w 1868"/>
              <a:gd name="T13" fmla="*/ 476 h 780"/>
              <a:gd name="T14" fmla="*/ 600 w 1868"/>
              <a:gd name="T15" fmla="*/ 428 h 780"/>
              <a:gd name="T16" fmla="*/ 680 w 1868"/>
              <a:gd name="T17" fmla="*/ 428 h 780"/>
              <a:gd name="T18" fmla="*/ 752 w 1868"/>
              <a:gd name="T19" fmla="*/ 396 h 780"/>
              <a:gd name="T20" fmla="*/ 856 w 1868"/>
              <a:gd name="T21" fmla="*/ 380 h 780"/>
              <a:gd name="T22" fmla="*/ 952 w 1868"/>
              <a:gd name="T23" fmla="*/ 380 h 780"/>
              <a:gd name="T24" fmla="*/ 1024 w 1868"/>
              <a:gd name="T25" fmla="*/ 332 h 780"/>
              <a:gd name="T26" fmla="*/ 1120 w 1868"/>
              <a:gd name="T27" fmla="*/ 308 h 780"/>
              <a:gd name="T28" fmla="*/ 1200 w 1868"/>
              <a:gd name="T29" fmla="*/ 276 h 780"/>
              <a:gd name="T30" fmla="*/ 1320 w 1868"/>
              <a:gd name="T31" fmla="*/ 220 h 780"/>
              <a:gd name="T32" fmla="*/ 1384 w 1868"/>
              <a:gd name="T33" fmla="*/ 196 h 780"/>
              <a:gd name="T34" fmla="*/ 1464 w 1868"/>
              <a:gd name="T35" fmla="*/ 204 h 780"/>
              <a:gd name="T36" fmla="*/ 1552 w 1868"/>
              <a:gd name="T37" fmla="*/ 140 h 780"/>
              <a:gd name="T38" fmla="*/ 1632 w 1868"/>
              <a:gd name="T39" fmla="*/ 108 h 780"/>
              <a:gd name="T40" fmla="*/ 1728 w 1868"/>
              <a:gd name="T41" fmla="*/ 76 h 780"/>
              <a:gd name="T42" fmla="*/ 1848 w 1868"/>
              <a:gd name="T43" fmla="*/ 60 h 780"/>
              <a:gd name="T44" fmla="*/ 1868 w 1868"/>
              <a:gd name="T45" fmla="*/ 0 h 780"/>
              <a:gd name="T46" fmla="*/ 1864 w 1868"/>
              <a:gd name="T47" fmla="*/ 780 h 780"/>
              <a:gd name="T48" fmla="*/ 0 w 1868"/>
              <a:gd name="T49" fmla="*/ 780 h 780"/>
              <a:gd name="T50" fmla="*/ 0 w 1868"/>
              <a:gd name="T51" fmla="*/ 588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8" h="780">
                <a:moveTo>
                  <a:pt x="0" y="588"/>
                </a:moveTo>
                <a:lnTo>
                  <a:pt x="48" y="588"/>
                </a:lnTo>
                <a:lnTo>
                  <a:pt x="128" y="564"/>
                </a:lnTo>
                <a:lnTo>
                  <a:pt x="216" y="540"/>
                </a:lnTo>
                <a:lnTo>
                  <a:pt x="320" y="508"/>
                </a:lnTo>
                <a:lnTo>
                  <a:pt x="392" y="500"/>
                </a:lnTo>
                <a:lnTo>
                  <a:pt x="504" y="476"/>
                </a:lnTo>
                <a:lnTo>
                  <a:pt x="600" y="428"/>
                </a:lnTo>
                <a:lnTo>
                  <a:pt x="680" y="428"/>
                </a:lnTo>
                <a:lnTo>
                  <a:pt x="752" y="396"/>
                </a:lnTo>
                <a:lnTo>
                  <a:pt x="856" y="380"/>
                </a:lnTo>
                <a:lnTo>
                  <a:pt x="952" y="380"/>
                </a:lnTo>
                <a:lnTo>
                  <a:pt x="1024" y="332"/>
                </a:lnTo>
                <a:lnTo>
                  <a:pt x="1120" y="308"/>
                </a:lnTo>
                <a:lnTo>
                  <a:pt x="1200" y="276"/>
                </a:lnTo>
                <a:lnTo>
                  <a:pt x="1320" y="220"/>
                </a:lnTo>
                <a:lnTo>
                  <a:pt x="1384" y="196"/>
                </a:lnTo>
                <a:lnTo>
                  <a:pt x="1464" y="204"/>
                </a:lnTo>
                <a:lnTo>
                  <a:pt x="1552" y="140"/>
                </a:lnTo>
                <a:lnTo>
                  <a:pt x="1632" y="108"/>
                </a:lnTo>
                <a:lnTo>
                  <a:pt x="1728" y="76"/>
                </a:lnTo>
                <a:lnTo>
                  <a:pt x="1848" y="60"/>
                </a:lnTo>
                <a:lnTo>
                  <a:pt x="1868" y="0"/>
                </a:lnTo>
                <a:lnTo>
                  <a:pt x="1864" y="780"/>
                </a:lnTo>
                <a:lnTo>
                  <a:pt x="0" y="780"/>
                </a:lnTo>
                <a:lnTo>
                  <a:pt x="0" y="588"/>
                </a:lnTo>
                <a:close/>
              </a:path>
            </a:pathLst>
          </a:custGeom>
          <a:gradFill rotWithShape="1">
            <a:gsLst>
              <a:gs pos="0">
                <a:schemeClr val="bg1">
                  <a:lumMod val="85000"/>
                </a:schemeClr>
              </a:gs>
              <a:gs pos="100000">
                <a:schemeClr val="bg1">
                  <a:lumMod val="50000"/>
                </a:schemeClr>
              </a:gs>
            </a:gsLst>
            <a:lin ang="2700000" scaled="1"/>
          </a:gradFill>
          <a:ln w="9525">
            <a:round/>
          </a:ln>
          <a:effectLst/>
          <a:scene3d>
            <a:camera prst="legacyObliqueTopRight">
              <a:rot lat="0" lon="900000" rev="0"/>
            </a:camera>
            <a:lightRig rig="legacyFlat3" dir="b"/>
          </a:scene3d>
          <a:sp3d extrusionH="100000" prstMaterial="legacyMatte">
            <a:bevelT w="13500" h="13500" prst="angle"/>
            <a:bevelB w="13500" h="13500" prst="angle"/>
            <a:extrusionClr>
              <a:schemeClr val="bg1">
                <a:lumMod val="50000"/>
              </a:schemeClr>
            </a:extrusionClr>
          </a:sp3d>
        </p:spPr>
        <p:txBody>
          <a:bodyPr>
            <a:flatTx/>
          </a:bodyPr>
          <a:lstStyle/>
          <a:p>
            <a:pPr eaLnBrk="1" fontAlgn="auto" hangingPunct="1">
              <a:spcBef>
                <a:spcPts val="0"/>
              </a:spcBef>
              <a:spcAft>
                <a:spcPts val="0"/>
              </a:spcAft>
              <a:defRPr/>
            </a:pPr>
            <a:endParaRPr lang="en-US">
              <a:latin typeface="+mn-lt"/>
              <a:ea typeface="+mn-ea"/>
            </a:endParaRPr>
          </a:p>
        </p:txBody>
      </p:sp>
      <p:grpSp>
        <p:nvGrpSpPr>
          <p:cNvPr id="13316" name="组合 27"/>
          <p:cNvGrpSpPr/>
          <p:nvPr/>
        </p:nvGrpSpPr>
        <p:grpSpPr bwMode="auto">
          <a:xfrm>
            <a:off x="971550" y="1347788"/>
            <a:ext cx="6121400" cy="3384550"/>
            <a:chOff x="971244" y="1347614"/>
            <a:chExt cx="6121036" cy="3384376"/>
          </a:xfrm>
        </p:grpSpPr>
        <p:sp>
          <p:nvSpPr>
            <p:cNvPr id="13322" name="Line 30"/>
            <p:cNvSpPr>
              <a:spLocks noChangeShapeType="1"/>
            </p:cNvSpPr>
            <p:nvPr/>
          </p:nvSpPr>
          <p:spPr bwMode="auto">
            <a:xfrm>
              <a:off x="6245544" y="1493742"/>
              <a:ext cx="0" cy="280564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23" name="组合 13"/>
            <p:cNvGrpSpPr/>
            <p:nvPr/>
          </p:nvGrpSpPr>
          <p:grpSpPr bwMode="auto">
            <a:xfrm>
              <a:off x="971244" y="1347614"/>
              <a:ext cx="6121036" cy="3384376"/>
              <a:chOff x="971244" y="1347614"/>
              <a:chExt cx="6121036" cy="3384376"/>
            </a:xfrm>
          </p:grpSpPr>
          <p:sp>
            <p:nvSpPr>
              <p:cNvPr id="13324" name="Line 28"/>
              <p:cNvSpPr>
                <a:spLocks noChangeShapeType="1"/>
              </p:cNvSpPr>
              <p:nvPr/>
            </p:nvSpPr>
            <p:spPr bwMode="auto">
              <a:xfrm flipV="1">
                <a:off x="1636454" y="2484579"/>
                <a:ext cx="4605537" cy="4035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29"/>
              <p:cNvSpPr>
                <a:spLocks noChangeShapeType="1"/>
              </p:cNvSpPr>
              <p:nvPr/>
            </p:nvSpPr>
            <p:spPr bwMode="auto">
              <a:xfrm>
                <a:off x="3552566" y="1952864"/>
                <a:ext cx="0" cy="215043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6" name="Line 31"/>
              <p:cNvSpPr>
                <a:spLocks noChangeShapeType="1"/>
              </p:cNvSpPr>
              <p:nvPr/>
            </p:nvSpPr>
            <p:spPr bwMode="auto">
              <a:xfrm flipV="1">
                <a:off x="1625795" y="3134139"/>
                <a:ext cx="4613827" cy="149898"/>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Line 32"/>
              <p:cNvSpPr>
                <a:spLocks noChangeShapeType="1"/>
              </p:cNvSpPr>
              <p:nvPr/>
            </p:nvSpPr>
            <p:spPr bwMode="auto">
              <a:xfrm>
                <a:off x="1625795" y="3693194"/>
                <a:ext cx="4619748" cy="45252"/>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Line 33"/>
              <p:cNvSpPr>
                <a:spLocks noChangeShapeType="1"/>
              </p:cNvSpPr>
              <p:nvPr/>
            </p:nvSpPr>
            <p:spPr bwMode="auto">
              <a:xfrm flipH="1">
                <a:off x="1631717" y="1845390"/>
                <a:ext cx="4612642" cy="663701"/>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4"/>
              <p:cNvSpPr/>
              <p:nvPr/>
            </p:nvSpPr>
            <p:spPr bwMode="auto">
              <a:xfrm>
                <a:off x="1201418" y="3971616"/>
                <a:ext cx="5027313" cy="582583"/>
              </a:xfrm>
              <a:custGeom>
                <a:avLst/>
                <a:gdLst>
                  <a:gd name="T0" fmla="*/ 4165 w 4165"/>
                  <a:gd name="T1" fmla="*/ 325 h 583"/>
                  <a:gd name="T2" fmla="*/ 3493 w 4165"/>
                  <a:gd name="T3" fmla="*/ 583 h 583"/>
                  <a:gd name="T4" fmla="*/ 0 w 4165"/>
                  <a:gd name="T5" fmla="*/ 88 h 583"/>
                  <a:gd name="T6" fmla="*/ 281 w 4165"/>
                  <a:gd name="T7" fmla="*/ 0 h 583"/>
                  <a:gd name="T8" fmla="*/ 4165 w 4165"/>
                  <a:gd name="T9" fmla="*/ 325 h 583"/>
                </a:gdLst>
                <a:ahLst/>
                <a:cxnLst>
                  <a:cxn ang="0">
                    <a:pos x="T0" y="T1"/>
                  </a:cxn>
                  <a:cxn ang="0">
                    <a:pos x="T2" y="T3"/>
                  </a:cxn>
                  <a:cxn ang="0">
                    <a:pos x="T4" y="T5"/>
                  </a:cxn>
                  <a:cxn ang="0">
                    <a:pos x="T6" y="T7"/>
                  </a:cxn>
                  <a:cxn ang="0">
                    <a:pos x="T8" y="T9"/>
                  </a:cxn>
                </a:cxnLst>
                <a:rect l="0" t="0" r="r" b="b"/>
                <a:pathLst>
                  <a:path w="4165" h="583">
                    <a:moveTo>
                      <a:pt x="4165" y="325"/>
                    </a:moveTo>
                    <a:lnTo>
                      <a:pt x="3493" y="583"/>
                    </a:lnTo>
                    <a:lnTo>
                      <a:pt x="0" y="88"/>
                    </a:lnTo>
                    <a:lnTo>
                      <a:pt x="281" y="0"/>
                    </a:lnTo>
                    <a:lnTo>
                      <a:pt x="4165" y="325"/>
                    </a:lnTo>
                    <a:close/>
                  </a:path>
                </a:pathLst>
              </a:custGeom>
              <a:gradFill rotWithShape="1">
                <a:gsLst>
                  <a:gs pos="0">
                    <a:schemeClr val="bg2">
                      <a:gamma/>
                      <a:shade val="60392"/>
                      <a:invGamma/>
                      <a:alpha val="13000"/>
                    </a:schemeClr>
                  </a:gs>
                  <a:gs pos="100000">
                    <a:schemeClr val="bg2">
                      <a:alpha val="78000"/>
                    </a:scheme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US">
                  <a:latin typeface="+mn-lt"/>
                  <a:ea typeface="+mn-ea"/>
                </a:endParaRPr>
              </a:p>
            </p:txBody>
          </p:sp>
          <p:sp>
            <p:nvSpPr>
              <p:cNvPr id="13330" name="Freeform 36"/>
              <p:cNvSpPr/>
              <p:nvPr/>
            </p:nvSpPr>
            <p:spPr bwMode="auto">
              <a:xfrm>
                <a:off x="1618690" y="1347614"/>
                <a:ext cx="5473590" cy="3026251"/>
              </a:xfrm>
              <a:custGeom>
                <a:avLst/>
                <a:gdLst>
                  <a:gd name="T0" fmla="*/ 0 w 3966"/>
                  <a:gd name="T1" fmla="*/ 2147483646 h 3160"/>
                  <a:gd name="T2" fmla="*/ 0 w 3966"/>
                  <a:gd name="T3" fmla="*/ 2147483646 h 3160"/>
                  <a:gd name="T4" fmla="*/ 2147483646 w 3966"/>
                  <a:gd name="T5" fmla="*/ 0 h 3160"/>
                  <a:gd name="T6" fmla="*/ 2147483646 w 3966"/>
                  <a:gd name="T7" fmla="*/ 2147483646 h 3160"/>
                  <a:gd name="T8" fmla="*/ 0 w 3966"/>
                  <a:gd name="T9" fmla="*/ 2147483646 h 3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6" h="3160">
                    <a:moveTo>
                      <a:pt x="0" y="2737"/>
                    </a:moveTo>
                    <a:lnTo>
                      <a:pt x="0" y="984"/>
                    </a:lnTo>
                    <a:lnTo>
                      <a:pt x="3966" y="0"/>
                    </a:lnTo>
                    <a:lnTo>
                      <a:pt x="3966" y="3160"/>
                    </a:lnTo>
                    <a:lnTo>
                      <a:pt x="0" y="2737"/>
                    </a:lnTo>
                    <a:close/>
                  </a:path>
                </a:pathLst>
              </a:custGeom>
              <a:solidFill>
                <a:schemeClr val="bg1">
                  <a:alpha val="30196"/>
                </a:schemeClr>
              </a:solidFill>
              <a:ln w="9525">
                <a:round/>
              </a:ln>
              <a:effectLst/>
              <a:scene3d>
                <a:camera prst="legacyObliqueTopRight"/>
                <a:lightRig rig="legacyFlat3" dir="b"/>
              </a:scene3d>
              <a:sp3d extrusionH="365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3331" name="Rectangle 13"/>
              <p:cNvSpPr>
                <a:spLocks noChangeArrowheads="1"/>
              </p:cNvSpPr>
              <p:nvPr/>
            </p:nvSpPr>
            <p:spPr bwMode="auto">
              <a:xfrm>
                <a:off x="971244" y="2347508"/>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2" name="Rectangle 13"/>
              <p:cNvSpPr>
                <a:spLocks noChangeArrowheads="1"/>
              </p:cNvSpPr>
              <p:nvPr/>
            </p:nvSpPr>
            <p:spPr bwMode="auto">
              <a:xfrm>
                <a:off x="971244" y="2715766"/>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3" name="Rectangle 13"/>
              <p:cNvSpPr>
                <a:spLocks noChangeArrowheads="1"/>
              </p:cNvSpPr>
              <p:nvPr/>
            </p:nvSpPr>
            <p:spPr bwMode="auto">
              <a:xfrm>
                <a:off x="971244" y="3112808"/>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4" name="Rectangle 13"/>
              <p:cNvSpPr>
                <a:spLocks noChangeArrowheads="1"/>
              </p:cNvSpPr>
              <p:nvPr/>
            </p:nvSpPr>
            <p:spPr bwMode="auto">
              <a:xfrm>
                <a:off x="971244" y="3521882"/>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5" name="Rectangle 13"/>
              <p:cNvSpPr>
                <a:spLocks noChangeArrowheads="1"/>
              </p:cNvSpPr>
              <p:nvPr/>
            </p:nvSpPr>
            <p:spPr bwMode="auto">
              <a:xfrm>
                <a:off x="1444776" y="4004555"/>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6" name="Rectangle 13"/>
              <p:cNvSpPr>
                <a:spLocks noChangeArrowheads="1"/>
              </p:cNvSpPr>
              <p:nvPr/>
            </p:nvSpPr>
            <p:spPr bwMode="auto">
              <a:xfrm>
                <a:off x="3271184" y="4192801"/>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7" name="Rectangle 13"/>
              <p:cNvSpPr>
                <a:spLocks noChangeArrowheads="1"/>
              </p:cNvSpPr>
              <p:nvPr/>
            </p:nvSpPr>
            <p:spPr bwMode="auto">
              <a:xfrm>
                <a:off x="5791464" y="4408825"/>
                <a:ext cx="58073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500">
                    <a:latin typeface="微软雅黑" panose="020B0503020204020204" pitchFamily="34" charset="-122"/>
                    <a:ea typeface="微软雅黑" panose="020B0503020204020204" pitchFamily="34" charset="-122"/>
                  </a:rPr>
                  <a:t>标题</a:t>
                </a:r>
                <a:endParaRPr lang="zh-CN" altLang="en-US" sz="1500">
                  <a:latin typeface="微软雅黑" panose="020B0503020204020204" pitchFamily="34" charset="-122"/>
                  <a:ea typeface="微软雅黑" panose="020B0503020204020204" pitchFamily="34" charset="-122"/>
                </a:endParaRPr>
              </a:p>
            </p:txBody>
          </p:sp>
          <p:sp>
            <p:nvSpPr>
              <p:cNvPr id="13338" name="Rectangle 13"/>
              <p:cNvSpPr>
                <a:spLocks noChangeArrowheads="1"/>
              </p:cNvSpPr>
              <p:nvPr/>
            </p:nvSpPr>
            <p:spPr bwMode="auto">
              <a:xfrm>
                <a:off x="4293067" y="2858802"/>
                <a:ext cx="1952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sp>
        <p:nvSpPr>
          <p:cNvPr id="47" name="AutoShape 14"/>
          <p:cNvSpPr>
            <a:spLocks noChangeArrowheads="1"/>
          </p:cNvSpPr>
          <p:nvPr/>
        </p:nvSpPr>
        <p:spPr bwMode="auto">
          <a:xfrm rot="21047900" flipH="1">
            <a:off x="1835974" y="1242968"/>
            <a:ext cx="4704341" cy="414813"/>
          </a:xfrm>
          <a:prstGeom prst="roundRect">
            <a:avLst>
              <a:gd name="adj" fmla="val 16667"/>
            </a:avLst>
          </a:prstGeom>
          <a:gradFill flip="none" rotWithShape="1">
            <a:gsLst>
              <a:gs pos="100000">
                <a:schemeClr val="bg1">
                  <a:shade val="30000"/>
                  <a:satMod val="115000"/>
                  <a:alpha val="59000"/>
                </a:schemeClr>
              </a:gs>
              <a:gs pos="50000">
                <a:schemeClr val="bg1">
                  <a:shade val="67500"/>
                  <a:satMod val="115000"/>
                </a:schemeClr>
              </a:gs>
              <a:gs pos="0">
                <a:schemeClr val="bg1">
                  <a:shade val="100000"/>
                  <a:satMod val="115000"/>
                </a:schemeClr>
              </a:gs>
            </a:gsLst>
            <a:lin ang="0" scaled="1"/>
            <a:tileRect/>
          </a:gradFill>
          <a:ln w="9525" algn="ctr">
            <a:solidFill>
              <a:srgbClr val="F6862A"/>
            </a:solidFill>
            <a:round/>
          </a:ln>
        </p:spPr>
        <p:txBody>
          <a:bodyPr wrap="none" lIns="2520000" anchor="ctr"/>
          <a:lstStyle/>
          <a:p>
            <a:pPr eaLnBrk="1" fontAlgn="auto" hangingPunct="1">
              <a:spcBef>
                <a:spcPts val="0"/>
              </a:spcBef>
              <a:spcAft>
                <a:spcPts val="0"/>
              </a:spcAft>
              <a:buClr>
                <a:srgbClr val="808000"/>
              </a:buClr>
              <a:buSzPct val="75000"/>
              <a:defRPr/>
            </a:pPr>
            <a:endParaRPr lang="zh-CN" altLang="en-US" dirty="0">
              <a:latin typeface="+mn-lt"/>
              <a:ea typeface="+mn-ea"/>
            </a:endParaRPr>
          </a:p>
        </p:txBody>
      </p:sp>
      <p:sp>
        <p:nvSpPr>
          <p:cNvPr id="13320" name="Rectangle 13"/>
          <p:cNvSpPr>
            <a:spLocks noChangeArrowheads="1"/>
          </p:cNvSpPr>
          <p:nvPr/>
        </p:nvSpPr>
        <p:spPr bwMode="auto">
          <a:xfrm rot="-552100">
            <a:off x="2859088" y="1265238"/>
            <a:ext cx="2744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微软雅黑" panose="020B0503020204020204" pitchFamily="34" charset="-122"/>
                <a:ea typeface="微软雅黑" panose="020B0503020204020204" pitchFamily="34" charset="-122"/>
              </a:rPr>
              <a:t>点击添加标题</a:t>
            </a:r>
            <a:endParaRPr lang="zh-CN" altLang="en-US" sz="1800">
              <a:latin typeface="微软雅黑" panose="020B0503020204020204" pitchFamily="34" charset="-122"/>
              <a:ea typeface="微软雅黑" panose="020B0503020204020204" pitchFamily="34" charset="-122"/>
            </a:endParaRPr>
          </a:p>
        </p:txBody>
      </p:sp>
      <p:sp>
        <p:nvSpPr>
          <p:cNvPr id="13321" name="TextBox 14"/>
          <p:cNvSpPr txBox="1">
            <a:spLocks noChangeArrowheads="1"/>
          </p:cNvSpPr>
          <p:nvPr/>
        </p:nvSpPr>
        <p:spPr bwMode="auto">
          <a:xfrm>
            <a:off x="7092950" y="123825"/>
            <a:ext cx="192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点击添加标题</a:t>
            </a:r>
            <a:endParaRPr lang="zh-CN" altLang="en-US" sz="2200">
              <a:latin typeface="方正综艺简体" panose="02010601030101010101" pitchFamily="65" charset="-122"/>
              <a:ea typeface="方正综艺简体" panose="02010601030101010101" pitchFamily="65"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nukes\桌面\12U63QV330-45594.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3608" y="1131590"/>
            <a:ext cx="3384376" cy="2755905"/>
          </a:xfrm>
          <a:prstGeom prst="rect">
            <a:avLst/>
          </a:prstGeom>
          <a:noFill/>
          <a:effectLst>
            <a:outerShdw blurRad="50800" dist="38100" dir="2700000" algn="tl" rotWithShape="0">
              <a:prstClr val="black">
                <a:alpha val="40000"/>
              </a:prstClr>
            </a:outerShdw>
            <a:reflection blurRad="6350" stA="50000" endA="275" endPos="30000" dist="25400" dir="5400000" sy="-100000" algn="bl" rotWithShape="0"/>
          </a:effectLst>
          <a:extLst>
            <a:ext uri="{909E8E84-426E-40DD-AFC4-6F175D3DCCD1}">
              <a14:hiddenFill xmlns:a14="http://schemas.microsoft.com/office/drawing/2010/main">
                <a:solidFill>
                  <a:srgbClr val="FFFFFF"/>
                </a:solidFill>
              </a14:hiddenFill>
            </a:ext>
          </a:extLst>
        </p:spPr>
      </p:pic>
      <p:sp>
        <p:nvSpPr>
          <p:cNvPr id="3" name="折角形 2"/>
          <p:cNvSpPr/>
          <p:nvPr/>
        </p:nvSpPr>
        <p:spPr>
          <a:xfrm>
            <a:off x="4716463" y="1131888"/>
            <a:ext cx="2663825" cy="2755900"/>
          </a:xfrm>
          <a:prstGeom prst="foldedCorner">
            <a:avLst/>
          </a:prstGeom>
          <a:solidFill>
            <a:schemeClr val="bg1"/>
          </a:solidFill>
          <a:ln w="3175">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0" name="TextBox 3"/>
          <p:cNvSpPr txBox="1">
            <a:spLocks noChangeArrowheads="1"/>
          </p:cNvSpPr>
          <p:nvPr/>
        </p:nvSpPr>
        <p:spPr bwMode="auto">
          <a:xfrm>
            <a:off x="4716463" y="1262063"/>
            <a:ext cx="280828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电子商务的流通模式是以网络服务商为中枢的扁平化的流通模式</a:t>
            </a:r>
            <a:endParaRPr lang="en-US" altLang="zh-CN" sz="14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由于将垂直渠道变为扁平化的交互关系，借助互联网，把产品销售、物流控制、信息沟通、客户管理给意见反馈有机结合在一起使传统分销模式向电子分销模式转化。</a:t>
            </a:r>
            <a:endParaRPr lang="en-US" altLang="zh-CN" sz="140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1400">
                <a:latin typeface="微软雅黑" panose="020B0503020204020204" pitchFamily="34" charset="-122"/>
                <a:ea typeface="微软雅黑" panose="020B0503020204020204" pitchFamily="34" charset="-122"/>
              </a:rPr>
              <a:t>以求以最短的供应链、最快的反应链、最低的成本来运作，新的流通模式的效率明显提高</a:t>
            </a:r>
            <a:endParaRPr lang="zh-CN" altLang="en-US" sz="1400">
              <a:latin typeface="微软雅黑" panose="020B0503020204020204" pitchFamily="34" charset="-122"/>
              <a:ea typeface="微软雅黑" panose="020B0503020204020204" pitchFamily="34" charset="-122"/>
            </a:endParaRPr>
          </a:p>
        </p:txBody>
      </p:sp>
      <p:sp>
        <p:nvSpPr>
          <p:cNvPr id="14341" name="TextBox 14"/>
          <p:cNvSpPr txBox="1">
            <a:spLocks noChangeArrowheads="1"/>
          </p:cNvSpPr>
          <p:nvPr/>
        </p:nvSpPr>
        <p:spPr bwMode="auto">
          <a:xfrm>
            <a:off x="7092950" y="123825"/>
            <a:ext cx="1927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200">
                <a:latin typeface="方正综艺简体" panose="02010601030101010101" pitchFamily="65" charset="-122"/>
                <a:ea typeface="方正综艺简体" panose="02010601030101010101" pitchFamily="65" charset="-122"/>
              </a:rPr>
              <a:t>点击添加标题</a:t>
            </a:r>
            <a:endParaRPr lang="zh-CN" altLang="en-US" sz="2200">
              <a:latin typeface="方正综艺简体" panose="02010601030101010101" pitchFamily="65" charset="-122"/>
              <a:ea typeface="方正综艺简体" panose="02010601030101010101" pitchFamily="65"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9725473">
            <a:off x="609673" y="591521"/>
            <a:ext cx="2935419" cy="615553"/>
          </a:xfrm>
          <a:prstGeom prst="rect">
            <a:avLst/>
          </a:prstGeom>
          <a:noFill/>
        </p:spPr>
        <p:txBody>
          <a:bodyPr wrap="none">
            <a:spAutoFit/>
          </a:bodyPr>
          <a:lstStyle/>
          <a:p>
            <a:pPr eaLnBrk="1" fontAlgn="auto" hangingPunct="1">
              <a:spcBef>
                <a:spcPts val="0"/>
              </a:spcBef>
              <a:spcAft>
                <a:spcPts val="0"/>
              </a:spcAft>
              <a:defRPr/>
            </a:pPr>
            <a:r>
              <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rPr>
              <a:t>INFORMATION</a:t>
            </a:r>
            <a:endParaRPr lang="en-US" sz="3400" b="1" dirty="0">
              <a:solidFill>
                <a:schemeClr val="bg1">
                  <a:lumMod val="85000"/>
                  <a:alpha val="69804"/>
                </a:schemeClr>
              </a:solidFill>
              <a:latin typeface="时尚中黑简体" panose="01010104010101010101" pitchFamily="2" charset="-122"/>
              <a:ea typeface="时尚中黑简体" panose="01010104010101010101" pitchFamily="2" charset="-122"/>
            </a:endParaRPr>
          </a:p>
        </p:txBody>
      </p:sp>
      <p:sp>
        <p:nvSpPr>
          <p:cNvPr id="4" name="TextBox 3"/>
          <p:cNvSpPr txBox="1"/>
          <p:nvPr/>
        </p:nvSpPr>
        <p:spPr>
          <a:xfrm rot="20096106">
            <a:off x="2352045" y="512984"/>
            <a:ext cx="1992853" cy="553998"/>
          </a:xfrm>
          <a:prstGeom prst="rect">
            <a:avLst/>
          </a:prstGeom>
          <a:noFill/>
        </p:spPr>
        <p:txBody>
          <a:bodyPr wrap="none">
            <a:spAutoFit/>
          </a:bodyPr>
          <a:lstStyle/>
          <a:p>
            <a:pPr eaLnBrk="1" fontAlgn="auto" hangingPunct="1">
              <a:spcBef>
                <a:spcPts val="0"/>
              </a:spcBef>
              <a:spcAft>
                <a:spcPts val="0"/>
              </a:spcAft>
              <a:defRPr/>
            </a:pPr>
            <a:r>
              <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rPr>
              <a:t>MESSAGE</a:t>
            </a:r>
            <a:endParaRPr lang="en-US" sz="3000" b="1" dirty="0">
              <a:solidFill>
                <a:schemeClr val="bg1">
                  <a:lumMod val="85000"/>
                  <a:alpha val="40000"/>
                </a:schemeClr>
              </a:solidFill>
              <a:latin typeface="时尚中黑简体" panose="01010104010101010101" pitchFamily="2" charset="-122"/>
              <a:ea typeface="时尚中黑简体" panose="01010104010101010101" pitchFamily="2" charset="-122"/>
            </a:endParaRPr>
          </a:p>
        </p:txBody>
      </p:sp>
      <p:sp>
        <p:nvSpPr>
          <p:cNvPr id="5" name="TextBox 4"/>
          <p:cNvSpPr txBox="1"/>
          <p:nvPr/>
        </p:nvSpPr>
        <p:spPr>
          <a:xfrm rot="20640808">
            <a:off x="2933262" y="835210"/>
            <a:ext cx="2502608" cy="492443"/>
          </a:xfrm>
          <a:prstGeom prst="rect">
            <a:avLst/>
          </a:prstGeom>
          <a:noFill/>
        </p:spPr>
        <p:txBody>
          <a:bodyPr wrap="none">
            <a:spAutoFit/>
          </a:bodyPr>
          <a:lstStyle/>
          <a:p>
            <a:pPr eaLnBrk="1" fontAlgn="auto" hangingPunct="1">
              <a:spcBef>
                <a:spcPts val="0"/>
              </a:spcBef>
              <a:spcAft>
                <a:spcPts val="0"/>
              </a:spcAft>
              <a:defRPr/>
            </a:pPr>
            <a:r>
              <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rPr>
              <a:t>COMMUNICATE</a:t>
            </a:r>
            <a:endParaRPr lang="en-US" sz="2600" b="1" dirty="0">
              <a:solidFill>
                <a:schemeClr val="bg1">
                  <a:lumMod val="85000"/>
                  <a:alpha val="30000"/>
                </a:schemeClr>
              </a:solidFill>
              <a:latin typeface="时尚中黑简体" panose="01010104010101010101" pitchFamily="2" charset="-122"/>
              <a:ea typeface="时尚中黑简体" panose="01010104010101010101" pitchFamily="2" charset="-122"/>
            </a:endParaRPr>
          </a:p>
        </p:txBody>
      </p:sp>
      <p:grpSp>
        <p:nvGrpSpPr>
          <p:cNvPr id="9" name="Group 44"/>
          <p:cNvGrpSpPr>
            <a:grpSpLocks noChangeAspect="1"/>
          </p:cNvGrpSpPr>
          <p:nvPr/>
        </p:nvGrpSpPr>
        <p:grpSpPr bwMode="auto">
          <a:xfrm rot="19902454">
            <a:off x="7889653" y="4512889"/>
            <a:ext cx="965514" cy="265649"/>
            <a:chOff x="-3755" y="77"/>
            <a:chExt cx="13266" cy="3650"/>
          </a:xfrm>
          <a:solidFill>
            <a:schemeClr val="tx1"/>
          </a:solidFill>
          <a:effectLst/>
        </p:grpSpPr>
        <p:sp>
          <p:nvSpPr>
            <p:cNvPr id="10" name="Freeform 45"/>
            <p:cNvSpPr>
              <a:spLocks noEditPoints="1"/>
            </p:cNvSpPr>
            <p:nvPr/>
          </p:nvSpPr>
          <p:spPr bwMode="auto">
            <a:xfrm>
              <a:off x="551" y="2518"/>
              <a:ext cx="931" cy="926"/>
            </a:xfrm>
            <a:custGeom>
              <a:avLst/>
              <a:gdLst>
                <a:gd name="T0" fmla="*/ 0 w 394"/>
                <a:gd name="T1" fmla="*/ 0 h 392"/>
                <a:gd name="T2" fmla="*/ 669 w 394"/>
                <a:gd name="T3" fmla="*/ 0 h 392"/>
                <a:gd name="T4" fmla="*/ 770 w 394"/>
                <a:gd name="T5" fmla="*/ 21 h 392"/>
                <a:gd name="T6" fmla="*/ 853 w 394"/>
                <a:gd name="T7" fmla="*/ 76 h 392"/>
                <a:gd name="T8" fmla="*/ 910 w 394"/>
                <a:gd name="T9" fmla="*/ 158 h 392"/>
                <a:gd name="T10" fmla="*/ 931 w 394"/>
                <a:gd name="T11" fmla="*/ 257 h 392"/>
                <a:gd name="T12" fmla="*/ 910 w 394"/>
                <a:gd name="T13" fmla="*/ 359 h 392"/>
                <a:gd name="T14" fmla="*/ 853 w 394"/>
                <a:gd name="T15" fmla="*/ 442 h 392"/>
                <a:gd name="T16" fmla="*/ 770 w 394"/>
                <a:gd name="T17" fmla="*/ 498 h 392"/>
                <a:gd name="T18" fmla="*/ 669 w 394"/>
                <a:gd name="T19" fmla="*/ 517 h 392"/>
                <a:gd name="T20" fmla="*/ 669 w 394"/>
                <a:gd name="T21" fmla="*/ 517 h 392"/>
                <a:gd name="T22" fmla="*/ 931 w 394"/>
                <a:gd name="T23" fmla="*/ 926 h 392"/>
                <a:gd name="T24" fmla="*/ 888 w 394"/>
                <a:gd name="T25" fmla="*/ 926 h 392"/>
                <a:gd name="T26" fmla="*/ 624 w 394"/>
                <a:gd name="T27" fmla="*/ 517 h 392"/>
                <a:gd name="T28" fmla="*/ 35 w 394"/>
                <a:gd name="T29" fmla="*/ 517 h 392"/>
                <a:gd name="T30" fmla="*/ 35 w 394"/>
                <a:gd name="T31" fmla="*/ 926 h 392"/>
                <a:gd name="T32" fmla="*/ 0 w 394"/>
                <a:gd name="T33" fmla="*/ 926 h 392"/>
                <a:gd name="T34" fmla="*/ 0 w 394"/>
                <a:gd name="T35" fmla="*/ 0 h 392"/>
                <a:gd name="T36" fmla="*/ 756 w 394"/>
                <a:gd name="T37" fmla="*/ 463 h 392"/>
                <a:gd name="T38" fmla="*/ 827 w 394"/>
                <a:gd name="T39" fmla="*/ 416 h 392"/>
                <a:gd name="T40" fmla="*/ 874 w 394"/>
                <a:gd name="T41" fmla="*/ 345 h 392"/>
                <a:gd name="T42" fmla="*/ 893 w 394"/>
                <a:gd name="T43" fmla="*/ 257 h 392"/>
                <a:gd name="T44" fmla="*/ 874 w 394"/>
                <a:gd name="T45" fmla="*/ 172 h 392"/>
                <a:gd name="T46" fmla="*/ 827 w 394"/>
                <a:gd name="T47" fmla="*/ 102 h 392"/>
                <a:gd name="T48" fmla="*/ 756 w 394"/>
                <a:gd name="T49" fmla="*/ 54 h 392"/>
                <a:gd name="T50" fmla="*/ 669 w 394"/>
                <a:gd name="T51" fmla="*/ 38 h 392"/>
                <a:gd name="T52" fmla="*/ 35 w 394"/>
                <a:gd name="T53" fmla="*/ 38 h 392"/>
                <a:gd name="T54" fmla="*/ 35 w 394"/>
                <a:gd name="T55" fmla="*/ 482 h 392"/>
                <a:gd name="T56" fmla="*/ 669 w 394"/>
                <a:gd name="T57" fmla="*/ 482 h 392"/>
                <a:gd name="T58" fmla="*/ 756 w 394"/>
                <a:gd name="T59" fmla="*/ 463 h 3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94" h="392">
                  <a:moveTo>
                    <a:pt x="0" y="0"/>
                  </a:moveTo>
                  <a:cubicBezTo>
                    <a:pt x="283" y="0"/>
                    <a:pt x="283" y="0"/>
                    <a:pt x="283" y="0"/>
                  </a:cubicBezTo>
                  <a:cubicBezTo>
                    <a:pt x="299" y="0"/>
                    <a:pt x="313" y="3"/>
                    <a:pt x="326" y="9"/>
                  </a:cubicBezTo>
                  <a:cubicBezTo>
                    <a:pt x="340" y="14"/>
                    <a:pt x="351" y="22"/>
                    <a:pt x="361" y="32"/>
                  </a:cubicBezTo>
                  <a:cubicBezTo>
                    <a:pt x="371" y="42"/>
                    <a:pt x="379" y="53"/>
                    <a:pt x="385" y="67"/>
                  </a:cubicBezTo>
                  <a:cubicBezTo>
                    <a:pt x="391" y="80"/>
                    <a:pt x="394" y="94"/>
                    <a:pt x="394" y="109"/>
                  </a:cubicBezTo>
                  <a:cubicBezTo>
                    <a:pt x="394" y="125"/>
                    <a:pt x="391" y="139"/>
                    <a:pt x="385" y="152"/>
                  </a:cubicBezTo>
                  <a:cubicBezTo>
                    <a:pt x="379" y="166"/>
                    <a:pt x="371" y="177"/>
                    <a:pt x="361" y="187"/>
                  </a:cubicBezTo>
                  <a:cubicBezTo>
                    <a:pt x="351" y="197"/>
                    <a:pt x="340" y="205"/>
                    <a:pt x="326" y="211"/>
                  </a:cubicBezTo>
                  <a:cubicBezTo>
                    <a:pt x="313" y="217"/>
                    <a:pt x="299" y="219"/>
                    <a:pt x="283" y="219"/>
                  </a:cubicBezTo>
                  <a:cubicBezTo>
                    <a:pt x="283" y="219"/>
                    <a:pt x="283" y="219"/>
                    <a:pt x="283" y="219"/>
                  </a:cubicBezTo>
                  <a:cubicBezTo>
                    <a:pt x="394" y="392"/>
                    <a:pt x="394" y="392"/>
                    <a:pt x="394" y="392"/>
                  </a:cubicBezTo>
                  <a:cubicBezTo>
                    <a:pt x="376" y="392"/>
                    <a:pt x="376" y="392"/>
                    <a:pt x="376" y="392"/>
                  </a:cubicBezTo>
                  <a:cubicBezTo>
                    <a:pt x="264" y="219"/>
                    <a:pt x="264" y="219"/>
                    <a:pt x="264" y="219"/>
                  </a:cubicBezTo>
                  <a:cubicBezTo>
                    <a:pt x="15" y="219"/>
                    <a:pt x="15" y="219"/>
                    <a:pt x="15" y="219"/>
                  </a:cubicBezTo>
                  <a:cubicBezTo>
                    <a:pt x="15" y="392"/>
                    <a:pt x="15" y="392"/>
                    <a:pt x="15" y="392"/>
                  </a:cubicBezTo>
                  <a:cubicBezTo>
                    <a:pt x="0" y="392"/>
                    <a:pt x="0" y="392"/>
                    <a:pt x="0" y="392"/>
                  </a:cubicBezTo>
                  <a:lnTo>
                    <a:pt x="0" y="0"/>
                  </a:lnTo>
                  <a:close/>
                  <a:moveTo>
                    <a:pt x="320" y="196"/>
                  </a:moveTo>
                  <a:cubicBezTo>
                    <a:pt x="331" y="191"/>
                    <a:pt x="341" y="185"/>
                    <a:pt x="350" y="176"/>
                  </a:cubicBezTo>
                  <a:cubicBezTo>
                    <a:pt x="358" y="167"/>
                    <a:pt x="365" y="157"/>
                    <a:pt x="370" y="146"/>
                  </a:cubicBezTo>
                  <a:cubicBezTo>
                    <a:pt x="375" y="135"/>
                    <a:pt x="378" y="122"/>
                    <a:pt x="378" y="109"/>
                  </a:cubicBezTo>
                  <a:cubicBezTo>
                    <a:pt x="378" y="96"/>
                    <a:pt x="375" y="84"/>
                    <a:pt x="370" y="73"/>
                  </a:cubicBezTo>
                  <a:cubicBezTo>
                    <a:pt x="365" y="61"/>
                    <a:pt x="358" y="51"/>
                    <a:pt x="350" y="43"/>
                  </a:cubicBezTo>
                  <a:cubicBezTo>
                    <a:pt x="341" y="35"/>
                    <a:pt x="331" y="28"/>
                    <a:pt x="320" y="23"/>
                  </a:cubicBezTo>
                  <a:cubicBezTo>
                    <a:pt x="308" y="18"/>
                    <a:pt x="296" y="16"/>
                    <a:pt x="283" y="16"/>
                  </a:cubicBezTo>
                  <a:cubicBezTo>
                    <a:pt x="15" y="16"/>
                    <a:pt x="15" y="16"/>
                    <a:pt x="15" y="16"/>
                  </a:cubicBezTo>
                  <a:cubicBezTo>
                    <a:pt x="15" y="204"/>
                    <a:pt x="15" y="204"/>
                    <a:pt x="15" y="204"/>
                  </a:cubicBezTo>
                  <a:cubicBezTo>
                    <a:pt x="283" y="204"/>
                    <a:pt x="283" y="204"/>
                    <a:pt x="283" y="204"/>
                  </a:cubicBezTo>
                  <a:cubicBezTo>
                    <a:pt x="296" y="204"/>
                    <a:pt x="308" y="201"/>
                    <a:pt x="320"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1" name="Freeform 46"/>
            <p:cNvSpPr>
              <a:spLocks noEditPoints="1"/>
            </p:cNvSpPr>
            <p:nvPr/>
          </p:nvSpPr>
          <p:spPr bwMode="auto">
            <a:xfrm>
              <a:off x="1527" y="2518"/>
              <a:ext cx="926" cy="926"/>
            </a:xfrm>
            <a:custGeom>
              <a:avLst/>
              <a:gdLst>
                <a:gd name="T0" fmla="*/ 926 w 926"/>
                <a:gd name="T1" fmla="*/ 926 h 926"/>
                <a:gd name="T2" fmla="*/ 883 w 926"/>
                <a:gd name="T3" fmla="*/ 926 h 926"/>
                <a:gd name="T4" fmla="*/ 848 w 926"/>
                <a:gd name="T5" fmla="*/ 850 h 926"/>
                <a:gd name="T6" fmla="*/ 75 w 926"/>
                <a:gd name="T7" fmla="*/ 850 h 926"/>
                <a:gd name="T8" fmla="*/ 40 w 926"/>
                <a:gd name="T9" fmla="*/ 926 h 926"/>
                <a:gd name="T10" fmla="*/ 0 w 926"/>
                <a:gd name="T11" fmla="*/ 926 h 926"/>
                <a:gd name="T12" fmla="*/ 437 w 926"/>
                <a:gd name="T13" fmla="*/ 0 h 926"/>
                <a:gd name="T14" fmla="*/ 474 w 926"/>
                <a:gd name="T15" fmla="*/ 0 h 926"/>
                <a:gd name="T16" fmla="*/ 926 w 926"/>
                <a:gd name="T17" fmla="*/ 926 h 926"/>
                <a:gd name="T18" fmla="*/ 94 w 926"/>
                <a:gd name="T19" fmla="*/ 815 h 926"/>
                <a:gd name="T20" fmla="*/ 829 w 926"/>
                <a:gd name="T21" fmla="*/ 815 h 926"/>
                <a:gd name="T22" fmla="*/ 455 w 926"/>
                <a:gd name="T23" fmla="*/ 47 h 926"/>
                <a:gd name="T24" fmla="*/ 94 w 926"/>
                <a:gd name="T25" fmla="*/ 815 h 9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6" h="926">
                  <a:moveTo>
                    <a:pt x="926" y="926"/>
                  </a:moveTo>
                  <a:lnTo>
                    <a:pt x="883" y="926"/>
                  </a:lnTo>
                  <a:lnTo>
                    <a:pt x="848" y="850"/>
                  </a:lnTo>
                  <a:lnTo>
                    <a:pt x="75" y="850"/>
                  </a:lnTo>
                  <a:lnTo>
                    <a:pt x="40" y="926"/>
                  </a:lnTo>
                  <a:lnTo>
                    <a:pt x="0" y="926"/>
                  </a:lnTo>
                  <a:lnTo>
                    <a:pt x="437" y="0"/>
                  </a:lnTo>
                  <a:lnTo>
                    <a:pt x="474" y="0"/>
                  </a:lnTo>
                  <a:lnTo>
                    <a:pt x="926" y="926"/>
                  </a:lnTo>
                  <a:close/>
                  <a:moveTo>
                    <a:pt x="94" y="815"/>
                  </a:moveTo>
                  <a:lnTo>
                    <a:pt x="829" y="815"/>
                  </a:lnTo>
                  <a:lnTo>
                    <a:pt x="455" y="47"/>
                  </a:lnTo>
                  <a:lnTo>
                    <a:pt x="94" y="8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2" name="Freeform 47"/>
            <p:cNvSpPr>
              <a:spLocks noEditPoints="1"/>
            </p:cNvSpPr>
            <p:nvPr/>
          </p:nvSpPr>
          <p:spPr bwMode="auto">
            <a:xfrm>
              <a:off x="2500" y="2518"/>
              <a:ext cx="930" cy="926"/>
            </a:xfrm>
            <a:custGeom>
              <a:avLst/>
              <a:gdLst>
                <a:gd name="T0" fmla="*/ 0 w 394"/>
                <a:gd name="T1" fmla="*/ 0 h 392"/>
                <a:gd name="T2" fmla="*/ 670 w 394"/>
                <a:gd name="T3" fmla="*/ 0 h 392"/>
                <a:gd name="T4" fmla="*/ 772 w 394"/>
                <a:gd name="T5" fmla="*/ 21 h 392"/>
                <a:gd name="T6" fmla="*/ 854 w 394"/>
                <a:gd name="T7" fmla="*/ 76 h 392"/>
                <a:gd name="T8" fmla="*/ 909 w 394"/>
                <a:gd name="T9" fmla="*/ 158 h 392"/>
                <a:gd name="T10" fmla="*/ 930 w 394"/>
                <a:gd name="T11" fmla="*/ 257 h 392"/>
                <a:gd name="T12" fmla="*/ 909 w 394"/>
                <a:gd name="T13" fmla="*/ 359 h 392"/>
                <a:gd name="T14" fmla="*/ 854 w 394"/>
                <a:gd name="T15" fmla="*/ 442 h 392"/>
                <a:gd name="T16" fmla="*/ 772 w 394"/>
                <a:gd name="T17" fmla="*/ 498 h 392"/>
                <a:gd name="T18" fmla="*/ 670 w 394"/>
                <a:gd name="T19" fmla="*/ 517 h 392"/>
                <a:gd name="T20" fmla="*/ 38 w 394"/>
                <a:gd name="T21" fmla="*/ 517 h 392"/>
                <a:gd name="T22" fmla="*/ 38 w 394"/>
                <a:gd name="T23" fmla="*/ 926 h 392"/>
                <a:gd name="T24" fmla="*/ 0 w 394"/>
                <a:gd name="T25" fmla="*/ 926 h 392"/>
                <a:gd name="T26" fmla="*/ 0 w 394"/>
                <a:gd name="T27" fmla="*/ 0 h 392"/>
                <a:gd name="T28" fmla="*/ 670 w 394"/>
                <a:gd name="T29" fmla="*/ 482 h 392"/>
                <a:gd name="T30" fmla="*/ 755 w 394"/>
                <a:gd name="T31" fmla="*/ 463 h 392"/>
                <a:gd name="T32" fmla="*/ 826 w 394"/>
                <a:gd name="T33" fmla="*/ 416 h 392"/>
                <a:gd name="T34" fmla="*/ 876 w 394"/>
                <a:gd name="T35" fmla="*/ 345 h 392"/>
                <a:gd name="T36" fmla="*/ 892 w 394"/>
                <a:gd name="T37" fmla="*/ 257 h 392"/>
                <a:gd name="T38" fmla="*/ 876 w 394"/>
                <a:gd name="T39" fmla="*/ 172 h 392"/>
                <a:gd name="T40" fmla="*/ 826 w 394"/>
                <a:gd name="T41" fmla="*/ 102 h 392"/>
                <a:gd name="T42" fmla="*/ 755 w 394"/>
                <a:gd name="T43" fmla="*/ 54 h 392"/>
                <a:gd name="T44" fmla="*/ 670 w 394"/>
                <a:gd name="T45" fmla="*/ 38 h 392"/>
                <a:gd name="T46" fmla="*/ 38 w 394"/>
                <a:gd name="T47" fmla="*/ 38 h 392"/>
                <a:gd name="T48" fmla="*/ 38 w 394"/>
                <a:gd name="T49" fmla="*/ 482 h 392"/>
                <a:gd name="T50" fmla="*/ 670 w 394"/>
                <a:gd name="T51" fmla="*/ 482 h 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4" h="392">
                  <a:moveTo>
                    <a:pt x="0" y="0"/>
                  </a:moveTo>
                  <a:cubicBezTo>
                    <a:pt x="284" y="0"/>
                    <a:pt x="284" y="0"/>
                    <a:pt x="284" y="0"/>
                  </a:cubicBezTo>
                  <a:cubicBezTo>
                    <a:pt x="299" y="0"/>
                    <a:pt x="313" y="3"/>
                    <a:pt x="327" y="9"/>
                  </a:cubicBezTo>
                  <a:cubicBezTo>
                    <a:pt x="340" y="14"/>
                    <a:pt x="352" y="22"/>
                    <a:pt x="362" y="32"/>
                  </a:cubicBezTo>
                  <a:cubicBezTo>
                    <a:pt x="372" y="42"/>
                    <a:pt x="380" y="53"/>
                    <a:pt x="385" y="67"/>
                  </a:cubicBezTo>
                  <a:cubicBezTo>
                    <a:pt x="391" y="80"/>
                    <a:pt x="394" y="94"/>
                    <a:pt x="394" y="109"/>
                  </a:cubicBezTo>
                  <a:cubicBezTo>
                    <a:pt x="394" y="125"/>
                    <a:pt x="391" y="139"/>
                    <a:pt x="385" y="152"/>
                  </a:cubicBezTo>
                  <a:cubicBezTo>
                    <a:pt x="380" y="166"/>
                    <a:pt x="372" y="177"/>
                    <a:pt x="362" y="187"/>
                  </a:cubicBezTo>
                  <a:cubicBezTo>
                    <a:pt x="352" y="197"/>
                    <a:pt x="340" y="205"/>
                    <a:pt x="327" y="211"/>
                  </a:cubicBezTo>
                  <a:cubicBezTo>
                    <a:pt x="313" y="217"/>
                    <a:pt x="299" y="219"/>
                    <a:pt x="284" y="219"/>
                  </a:cubicBezTo>
                  <a:cubicBezTo>
                    <a:pt x="16" y="219"/>
                    <a:pt x="16" y="219"/>
                    <a:pt x="16" y="219"/>
                  </a:cubicBezTo>
                  <a:cubicBezTo>
                    <a:pt x="16" y="392"/>
                    <a:pt x="16" y="392"/>
                    <a:pt x="16" y="392"/>
                  </a:cubicBezTo>
                  <a:cubicBezTo>
                    <a:pt x="0" y="392"/>
                    <a:pt x="0" y="392"/>
                    <a:pt x="0" y="392"/>
                  </a:cubicBezTo>
                  <a:lnTo>
                    <a:pt x="0" y="0"/>
                  </a:lnTo>
                  <a:close/>
                  <a:moveTo>
                    <a:pt x="284" y="204"/>
                  </a:moveTo>
                  <a:cubicBezTo>
                    <a:pt x="297" y="204"/>
                    <a:pt x="309" y="201"/>
                    <a:pt x="320" y="196"/>
                  </a:cubicBezTo>
                  <a:cubicBezTo>
                    <a:pt x="332" y="191"/>
                    <a:pt x="342" y="185"/>
                    <a:pt x="350" y="176"/>
                  </a:cubicBezTo>
                  <a:cubicBezTo>
                    <a:pt x="359" y="167"/>
                    <a:pt x="366" y="157"/>
                    <a:pt x="371" y="146"/>
                  </a:cubicBezTo>
                  <a:cubicBezTo>
                    <a:pt x="376" y="135"/>
                    <a:pt x="378" y="122"/>
                    <a:pt x="378" y="109"/>
                  </a:cubicBezTo>
                  <a:cubicBezTo>
                    <a:pt x="378" y="96"/>
                    <a:pt x="376" y="84"/>
                    <a:pt x="371" y="73"/>
                  </a:cubicBezTo>
                  <a:cubicBezTo>
                    <a:pt x="366" y="61"/>
                    <a:pt x="359" y="51"/>
                    <a:pt x="350" y="43"/>
                  </a:cubicBezTo>
                  <a:cubicBezTo>
                    <a:pt x="342" y="35"/>
                    <a:pt x="332" y="28"/>
                    <a:pt x="320" y="23"/>
                  </a:cubicBezTo>
                  <a:cubicBezTo>
                    <a:pt x="309" y="18"/>
                    <a:pt x="297" y="16"/>
                    <a:pt x="284" y="16"/>
                  </a:cubicBezTo>
                  <a:cubicBezTo>
                    <a:pt x="16" y="16"/>
                    <a:pt x="16" y="16"/>
                    <a:pt x="16" y="16"/>
                  </a:cubicBezTo>
                  <a:cubicBezTo>
                    <a:pt x="16" y="204"/>
                    <a:pt x="16" y="204"/>
                    <a:pt x="16" y="204"/>
                  </a:cubicBezTo>
                  <a:lnTo>
                    <a:pt x="284" y="2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3" name="Rectangle 48"/>
            <p:cNvSpPr>
              <a:spLocks noChangeArrowheads="1"/>
            </p:cNvSpPr>
            <p:nvPr/>
          </p:nvSpPr>
          <p:spPr bwMode="auto">
            <a:xfrm>
              <a:off x="3471" y="2518"/>
              <a:ext cx="37" cy="9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4" name="Freeform 49"/>
            <p:cNvSpPr>
              <a:spLocks noEditPoints="1"/>
            </p:cNvSpPr>
            <p:nvPr/>
          </p:nvSpPr>
          <p:spPr bwMode="auto">
            <a:xfrm>
              <a:off x="3589" y="2518"/>
              <a:ext cx="928" cy="926"/>
            </a:xfrm>
            <a:custGeom>
              <a:avLst/>
              <a:gdLst>
                <a:gd name="T0" fmla="*/ 0 w 393"/>
                <a:gd name="T1" fmla="*/ 0 h 392"/>
                <a:gd name="T2" fmla="*/ 465 w 393"/>
                <a:gd name="T3" fmla="*/ 0 h 392"/>
                <a:gd name="T4" fmla="*/ 647 w 393"/>
                <a:gd name="T5" fmla="*/ 35 h 392"/>
                <a:gd name="T6" fmla="*/ 793 w 393"/>
                <a:gd name="T7" fmla="*/ 135 h 392"/>
                <a:gd name="T8" fmla="*/ 893 w 393"/>
                <a:gd name="T9" fmla="*/ 281 h 392"/>
                <a:gd name="T10" fmla="*/ 928 w 393"/>
                <a:gd name="T11" fmla="*/ 461 h 392"/>
                <a:gd name="T12" fmla="*/ 893 w 393"/>
                <a:gd name="T13" fmla="*/ 643 h 392"/>
                <a:gd name="T14" fmla="*/ 793 w 393"/>
                <a:gd name="T15" fmla="*/ 789 h 392"/>
                <a:gd name="T16" fmla="*/ 647 w 393"/>
                <a:gd name="T17" fmla="*/ 888 h 392"/>
                <a:gd name="T18" fmla="*/ 465 w 393"/>
                <a:gd name="T19" fmla="*/ 926 h 392"/>
                <a:gd name="T20" fmla="*/ 0 w 393"/>
                <a:gd name="T21" fmla="*/ 926 h 392"/>
                <a:gd name="T22" fmla="*/ 0 w 393"/>
                <a:gd name="T23" fmla="*/ 0 h 392"/>
                <a:gd name="T24" fmla="*/ 465 w 393"/>
                <a:gd name="T25" fmla="*/ 888 h 392"/>
                <a:gd name="T26" fmla="*/ 633 w 393"/>
                <a:gd name="T27" fmla="*/ 855 h 392"/>
                <a:gd name="T28" fmla="*/ 767 w 393"/>
                <a:gd name="T29" fmla="*/ 763 h 392"/>
                <a:gd name="T30" fmla="*/ 860 w 393"/>
                <a:gd name="T31" fmla="*/ 628 h 392"/>
                <a:gd name="T32" fmla="*/ 893 w 393"/>
                <a:gd name="T33" fmla="*/ 461 h 392"/>
                <a:gd name="T34" fmla="*/ 860 w 393"/>
                <a:gd name="T35" fmla="*/ 295 h 392"/>
                <a:gd name="T36" fmla="*/ 767 w 393"/>
                <a:gd name="T37" fmla="*/ 161 h 392"/>
                <a:gd name="T38" fmla="*/ 633 w 393"/>
                <a:gd name="T39" fmla="*/ 71 h 392"/>
                <a:gd name="T40" fmla="*/ 465 w 393"/>
                <a:gd name="T41" fmla="*/ 38 h 392"/>
                <a:gd name="T42" fmla="*/ 38 w 393"/>
                <a:gd name="T43" fmla="*/ 38 h 392"/>
                <a:gd name="T44" fmla="*/ 38 w 393"/>
                <a:gd name="T45" fmla="*/ 888 h 392"/>
                <a:gd name="T46" fmla="*/ 465 w 393"/>
                <a:gd name="T47" fmla="*/ 888 h 3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3" h="392">
                  <a:moveTo>
                    <a:pt x="0" y="0"/>
                  </a:moveTo>
                  <a:cubicBezTo>
                    <a:pt x="197" y="0"/>
                    <a:pt x="197" y="0"/>
                    <a:pt x="197" y="0"/>
                  </a:cubicBezTo>
                  <a:cubicBezTo>
                    <a:pt x="224" y="0"/>
                    <a:pt x="250" y="5"/>
                    <a:pt x="274" y="15"/>
                  </a:cubicBezTo>
                  <a:cubicBezTo>
                    <a:pt x="297" y="25"/>
                    <a:pt x="318" y="39"/>
                    <a:pt x="336" y="57"/>
                  </a:cubicBezTo>
                  <a:cubicBezTo>
                    <a:pt x="354" y="75"/>
                    <a:pt x="368" y="95"/>
                    <a:pt x="378" y="119"/>
                  </a:cubicBezTo>
                  <a:cubicBezTo>
                    <a:pt x="388" y="143"/>
                    <a:pt x="393" y="168"/>
                    <a:pt x="393" y="195"/>
                  </a:cubicBezTo>
                  <a:cubicBezTo>
                    <a:pt x="393" y="223"/>
                    <a:pt x="388" y="248"/>
                    <a:pt x="378" y="272"/>
                  </a:cubicBezTo>
                  <a:cubicBezTo>
                    <a:pt x="368" y="296"/>
                    <a:pt x="354" y="316"/>
                    <a:pt x="336" y="334"/>
                  </a:cubicBezTo>
                  <a:cubicBezTo>
                    <a:pt x="318" y="352"/>
                    <a:pt x="297" y="366"/>
                    <a:pt x="274" y="376"/>
                  </a:cubicBezTo>
                  <a:cubicBezTo>
                    <a:pt x="250" y="387"/>
                    <a:pt x="224" y="392"/>
                    <a:pt x="197" y="392"/>
                  </a:cubicBezTo>
                  <a:cubicBezTo>
                    <a:pt x="0" y="392"/>
                    <a:pt x="0" y="392"/>
                    <a:pt x="0" y="392"/>
                  </a:cubicBezTo>
                  <a:lnTo>
                    <a:pt x="0" y="0"/>
                  </a:lnTo>
                  <a:close/>
                  <a:moveTo>
                    <a:pt x="197" y="376"/>
                  </a:moveTo>
                  <a:cubicBezTo>
                    <a:pt x="222" y="376"/>
                    <a:pt x="246" y="371"/>
                    <a:pt x="268" y="362"/>
                  </a:cubicBezTo>
                  <a:cubicBezTo>
                    <a:pt x="290" y="353"/>
                    <a:pt x="309" y="340"/>
                    <a:pt x="325" y="323"/>
                  </a:cubicBezTo>
                  <a:cubicBezTo>
                    <a:pt x="341" y="307"/>
                    <a:pt x="354" y="288"/>
                    <a:pt x="364" y="266"/>
                  </a:cubicBezTo>
                  <a:cubicBezTo>
                    <a:pt x="373" y="244"/>
                    <a:pt x="378" y="221"/>
                    <a:pt x="378" y="195"/>
                  </a:cubicBezTo>
                  <a:cubicBezTo>
                    <a:pt x="378" y="170"/>
                    <a:pt x="373" y="147"/>
                    <a:pt x="364" y="125"/>
                  </a:cubicBezTo>
                  <a:cubicBezTo>
                    <a:pt x="354" y="103"/>
                    <a:pt x="341" y="84"/>
                    <a:pt x="325" y="68"/>
                  </a:cubicBezTo>
                  <a:cubicBezTo>
                    <a:pt x="309" y="52"/>
                    <a:pt x="290" y="39"/>
                    <a:pt x="268" y="30"/>
                  </a:cubicBezTo>
                  <a:cubicBezTo>
                    <a:pt x="246" y="20"/>
                    <a:pt x="222" y="16"/>
                    <a:pt x="197" y="16"/>
                  </a:cubicBezTo>
                  <a:cubicBezTo>
                    <a:pt x="16" y="16"/>
                    <a:pt x="16" y="16"/>
                    <a:pt x="16" y="16"/>
                  </a:cubicBezTo>
                  <a:cubicBezTo>
                    <a:pt x="16" y="376"/>
                    <a:pt x="16" y="376"/>
                    <a:pt x="16" y="376"/>
                  </a:cubicBezTo>
                  <a:lnTo>
                    <a:pt x="197" y="3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5" name="Freeform 50"/>
            <p:cNvSpPr/>
            <p:nvPr/>
          </p:nvSpPr>
          <p:spPr bwMode="auto">
            <a:xfrm>
              <a:off x="4581" y="2518"/>
              <a:ext cx="928" cy="926"/>
            </a:xfrm>
            <a:custGeom>
              <a:avLst/>
              <a:gdLst>
                <a:gd name="T0" fmla="*/ 0 w 928"/>
                <a:gd name="T1" fmla="*/ 0 h 926"/>
                <a:gd name="T2" fmla="*/ 928 w 928"/>
                <a:gd name="T3" fmla="*/ 0 h 926"/>
                <a:gd name="T4" fmla="*/ 928 w 928"/>
                <a:gd name="T5" fmla="*/ 37 h 926"/>
                <a:gd name="T6" fmla="*/ 35 w 928"/>
                <a:gd name="T7" fmla="*/ 37 h 926"/>
                <a:gd name="T8" fmla="*/ 35 w 928"/>
                <a:gd name="T9" fmla="*/ 444 h 926"/>
                <a:gd name="T10" fmla="*/ 909 w 928"/>
                <a:gd name="T11" fmla="*/ 444 h 926"/>
                <a:gd name="T12" fmla="*/ 909 w 928"/>
                <a:gd name="T13" fmla="*/ 482 h 926"/>
                <a:gd name="T14" fmla="*/ 35 w 928"/>
                <a:gd name="T15" fmla="*/ 482 h 926"/>
                <a:gd name="T16" fmla="*/ 35 w 928"/>
                <a:gd name="T17" fmla="*/ 888 h 926"/>
                <a:gd name="T18" fmla="*/ 928 w 928"/>
                <a:gd name="T19" fmla="*/ 888 h 926"/>
                <a:gd name="T20" fmla="*/ 928 w 928"/>
                <a:gd name="T21" fmla="*/ 926 h 926"/>
                <a:gd name="T22" fmla="*/ 0 w 928"/>
                <a:gd name="T23" fmla="*/ 926 h 926"/>
                <a:gd name="T24" fmla="*/ 0 w 928"/>
                <a:gd name="T25" fmla="*/ 0 h 9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28" h="926">
                  <a:moveTo>
                    <a:pt x="0" y="0"/>
                  </a:moveTo>
                  <a:lnTo>
                    <a:pt x="928" y="0"/>
                  </a:lnTo>
                  <a:lnTo>
                    <a:pt x="928" y="37"/>
                  </a:lnTo>
                  <a:lnTo>
                    <a:pt x="35" y="37"/>
                  </a:lnTo>
                  <a:lnTo>
                    <a:pt x="35" y="444"/>
                  </a:lnTo>
                  <a:lnTo>
                    <a:pt x="909" y="444"/>
                  </a:lnTo>
                  <a:lnTo>
                    <a:pt x="909" y="482"/>
                  </a:lnTo>
                  <a:lnTo>
                    <a:pt x="35" y="482"/>
                  </a:lnTo>
                  <a:lnTo>
                    <a:pt x="35" y="888"/>
                  </a:lnTo>
                  <a:lnTo>
                    <a:pt x="928" y="888"/>
                  </a:lnTo>
                  <a:lnTo>
                    <a:pt x="928" y="926"/>
                  </a:lnTo>
                  <a:lnTo>
                    <a:pt x="0" y="926"/>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6" name="Freeform 51"/>
            <p:cNvSpPr/>
            <p:nvPr/>
          </p:nvSpPr>
          <p:spPr bwMode="auto">
            <a:xfrm>
              <a:off x="5540" y="2515"/>
              <a:ext cx="1819" cy="929"/>
            </a:xfrm>
            <a:custGeom>
              <a:avLst/>
              <a:gdLst>
                <a:gd name="T0" fmla="*/ 1781 w 770"/>
                <a:gd name="T1" fmla="*/ 466 h 393"/>
                <a:gd name="T2" fmla="*/ 1748 w 770"/>
                <a:gd name="T3" fmla="*/ 300 h 393"/>
                <a:gd name="T4" fmla="*/ 1656 w 770"/>
                <a:gd name="T5" fmla="*/ 163 h 393"/>
                <a:gd name="T6" fmla="*/ 1521 w 770"/>
                <a:gd name="T7" fmla="*/ 73 h 393"/>
                <a:gd name="T8" fmla="*/ 1356 w 770"/>
                <a:gd name="T9" fmla="*/ 40 h 393"/>
                <a:gd name="T10" fmla="*/ 1210 w 770"/>
                <a:gd name="T11" fmla="*/ 66 h 393"/>
                <a:gd name="T12" fmla="*/ 1082 w 770"/>
                <a:gd name="T13" fmla="*/ 149 h 393"/>
                <a:gd name="T14" fmla="*/ 987 w 770"/>
                <a:gd name="T15" fmla="*/ 281 h 393"/>
                <a:gd name="T16" fmla="*/ 935 w 770"/>
                <a:gd name="T17" fmla="*/ 466 h 393"/>
                <a:gd name="T18" fmla="*/ 881 w 770"/>
                <a:gd name="T19" fmla="*/ 662 h 393"/>
                <a:gd name="T20" fmla="*/ 782 w 770"/>
                <a:gd name="T21" fmla="*/ 806 h 393"/>
                <a:gd name="T22" fmla="*/ 640 w 770"/>
                <a:gd name="T23" fmla="*/ 898 h 393"/>
                <a:gd name="T24" fmla="*/ 463 w 770"/>
                <a:gd name="T25" fmla="*/ 929 h 393"/>
                <a:gd name="T26" fmla="*/ 281 w 770"/>
                <a:gd name="T27" fmla="*/ 891 h 393"/>
                <a:gd name="T28" fmla="*/ 135 w 770"/>
                <a:gd name="T29" fmla="*/ 792 h 393"/>
                <a:gd name="T30" fmla="*/ 35 w 770"/>
                <a:gd name="T31" fmla="*/ 645 h 393"/>
                <a:gd name="T32" fmla="*/ 0 w 770"/>
                <a:gd name="T33" fmla="*/ 463 h 393"/>
                <a:gd name="T34" fmla="*/ 35 w 770"/>
                <a:gd name="T35" fmla="*/ 284 h 393"/>
                <a:gd name="T36" fmla="*/ 135 w 770"/>
                <a:gd name="T37" fmla="*/ 135 h 393"/>
                <a:gd name="T38" fmla="*/ 281 w 770"/>
                <a:gd name="T39" fmla="*/ 35 h 393"/>
                <a:gd name="T40" fmla="*/ 463 w 770"/>
                <a:gd name="T41" fmla="*/ 0 h 393"/>
                <a:gd name="T42" fmla="*/ 463 w 770"/>
                <a:gd name="T43" fmla="*/ 35 h 393"/>
                <a:gd name="T44" fmla="*/ 295 w 770"/>
                <a:gd name="T45" fmla="*/ 71 h 393"/>
                <a:gd name="T46" fmla="*/ 161 w 770"/>
                <a:gd name="T47" fmla="*/ 163 h 393"/>
                <a:gd name="T48" fmla="*/ 69 w 770"/>
                <a:gd name="T49" fmla="*/ 298 h 393"/>
                <a:gd name="T50" fmla="*/ 35 w 770"/>
                <a:gd name="T51" fmla="*/ 463 h 393"/>
                <a:gd name="T52" fmla="*/ 69 w 770"/>
                <a:gd name="T53" fmla="*/ 631 h 393"/>
                <a:gd name="T54" fmla="*/ 161 w 770"/>
                <a:gd name="T55" fmla="*/ 766 h 393"/>
                <a:gd name="T56" fmla="*/ 295 w 770"/>
                <a:gd name="T57" fmla="*/ 858 h 393"/>
                <a:gd name="T58" fmla="*/ 463 w 770"/>
                <a:gd name="T59" fmla="*/ 891 h 393"/>
                <a:gd name="T60" fmla="*/ 624 w 770"/>
                <a:gd name="T61" fmla="*/ 863 h 393"/>
                <a:gd name="T62" fmla="*/ 751 w 770"/>
                <a:gd name="T63" fmla="*/ 778 h 393"/>
                <a:gd name="T64" fmla="*/ 841 w 770"/>
                <a:gd name="T65" fmla="*/ 643 h 393"/>
                <a:gd name="T66" fmla="*/ 891 w 770"/>
                <a:gd name="T67" fmla="*/ 466 h 393"/>
                <a:gd name="T68" fmla="*/ 945 w 770"/>
                <a:gd name="T69" fmla="*/ 274 h 393"/>
                <a:gd name="T70" fmla="*/ 1042 w 770"/>
                <a:gd name="T71" fmla="*/ 128 h 393"/>
                <a:gd name="T72" fmla="*/ 1181 w 770"/>
                <a:gd name="T73" fmla="*/ 35 h 393"/>
                <a:gd name="T74" fmla="*/ 1356 w 770"/>
                <a:gd name="T75" fmla="*/ 2 h 393"/>
                <a:gd name="T76" fmla="*/ 1536 w 770"/>
                <a:gd name="T77" fmla="*/ 38 h 393"/>
                <a:gd name="T78" fmla="*/ 1682 w 770"/>
                <a:gd name="T79" fmla="*/ 139 h 393"/>
                <a:gd name="T80" fmla="*/ 1781 w 770"/>
                <a:gd name="T81" fmla="*/ 286 h 393"/>
                <a:gd name="T82" fmla="*/ 1819 w 770"/>
                <a:gd name="T83" fmla="*/ 466 h 393"/>
                <a:gd name="T84" fmla="*/ 1798 w 770"/>
                <a:gd name="T85" fmla="*/ 600 h 393"/>
                <a:gd name="T86" fmla="*/ 1743 w 770"/>
                <a:gd name="T87" fmla="*/ 721 h 393"/>
                <a:gd name="T88" fmla="*/ 1658 w 770"/>
                <a:gd name="T89" fmla="*/ 818 h 393"/>
                <a:gd name="T90" fmla="*/ 1550 w 770"/>
                <a:gd name="T91" fmla="*/ 889 h 393"/>
                <a:gd name="T92" fmla="*/ 1550 w 770"/>
                <a:gd name="T93" fmla="*/ 849 h 393"/>
                <a:gd name="T94" fmla="*/ 1644 w 770"/>
                <a:gd name="T95" fmla="*/ 782 h 393"/>
                <a:gd name="T96" fmla="*/ 1717 w 770"/>
                <a:gd name="T97" fmla="*/ 693 h 393"/>
                <a:gd name="T98" fmla="*/ 1765 w 770"/>
                <a:gd name="T99" fmla="*/ 586 h 393"/>
                <a:gd name="T100" fmla="*/ 1781 w 770"/>
                <a:gd name="T101" fmla="*/ 466 h 3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70" h="393">
                  <a:moveTo>
                    <a:pt x="754" y="197"/>
                  </a:moveTo>
                  <a:cubicBezTo>
                    <a:pt x="754" y="172"/>
                    <a:pt x="749" y="149"/>
                    <a:pt x="740" y="127"/>
                  </a:cubicBezTo>
                  <a:cubicBezTo>
                    <a:pt x="731" y="105"/>
                    <a:pt x="718" y="86"/>
                    <a:pt x="701" y="69"/>
                  </a:cubicBezTo>
                  <a:cubicBezTo>
                    <a:pt x="685" y="53"/>
                    <a:pt x="666" y="40"/>
                    <a:pt x="644" y="31"/>
                  </a:cubicBezTo>
                  <a:cubicBezTo>
                    <a:pt x="622" y="21"/>
                    <a:pt x="599" y="17"/>
                    <a:pt x="574" y="17"/>
                  </a:cubicBezTo>
                  <a:cubicBezTo>
                    <a:pt x="552" y="17"/>
                    <a:pt x="532" y="21"/>
                    <a:pt x="512" y="28"/>
                  </a:cubicBezTo>
                  <a:cubicBezTo>
                    <a:pt x="492" y="36"/>
                    <a:pt x="474" y="47"/>
                    <a:pt x="458" y="63"/>
                  </a:cubicBezTo>
                  <a:cubicBezTo>
                    <a:pt x="442" y="78"/>
                    <a:pt x="429" y="97"/>
                    <a:pt x="418" y="119"/>
                  </a:cubicBezTo>
                  <a:cubicBezTo>
                    <a:pt x="407" y="142"/>
                    <a:pt x="399" y="168"/>
                    <a:pt x="396" y="197"/>
                  </a:cubicBezTo>
                  <a:cubicBezTo>
                    <a:pt x="392" y="228"/>
                    <a:pt x="384" y="256"/>
                    <a:pt x="373" y="280"/>
                  </a:cubicBezTo>
                  <a:cubicBezTo>
                    <a:pt x="362" y="304"/>
                    <a:pt x="348" y="325"/>
                    <a:pt x="331" y="341"/>
                  </a:cubicBezTo>
                  <a:cubicBezTo>
                    <a:pt x="313" y="358"/>
                    <a:pt x="293" y="371"/>
                    <a:pt x="271" y="380"/>
                  </a:cubicBezTo>
                  <a:cubicBezTo>
                    <a:pt x="248" y="388"/>
                    <a:pt x="223" y="393"/>
                    <a:pt x="196" y="393"/>
                  </a:cubicBezTo>
                  <a:cubicBezTo>
                    <a:pt x="169" y="393"/>
                    <a:pt x="143" y="388"/>
                    <a:pt x="119" y="377"/>
                  </a:cubicBezTo>
                  <a:cubicBezTo>
                    <a:pt x="96" y="367"/>
                    <a:pt x="75" y="353"/>
                    <a:pt x="57" y="335"/>
                  </a:cubicBezTo>
                  <a:cubicBezTo>
                    <a:pt x="39" y="317"/>
                    <a:pt x="25" y="297"/>
                    <a:pt x="15" y="273"/>
                  </a:cubicBezTo>
                  <a:cubicBezTo>
                    <a:pt x="5" y="249"/>
                    <a:pt x="0" y="224"/>
                    <a:pt x="0" y="196"/>
                  </a:cubicBezTo>
                  <a:cubicBezTo>
                    <a:pt x="0" y="169"/>
                    <a:pt x="5" y="144"/>
                    <a:pt x="15" y="120"/>
                  </a:cubicBezTo>
                  <a:cubicBezTo>
                    <a:pt x="25" y="96"/>
                    <a:pt x="39" y="75"/>
                    <a:pt x="57" y="57"/>
                  </a:cubicBezTo>
                  <a:cubicBezTo>
                    <a:pt x="75" y="40"/>
                    <a:pt x="96" y="26"/>
                    <a:pt x="119" y="15"/>
                  </a:cubicBezTo>
                  <a:cubicBezTo>
                    <a:pt x="143" y="5"/>
                    <a:pt x="169" y="0"/>
                    <a:pt x="196" y="0"/>
                  </a:cubicBezTo>
                  <a:cubicBezTo>
                    <a:pt x="196" y="15"/>
                    <a:pt x="196" y="15"/>
                    <a:pt x="196" y="15"/>
                  </a:cubicBezTo>
                  <a:cubicBezTo>
                    <a:pt x="171" y="15"/>
                    <a:pt x="147" y="20"/>
                    <a:pt x="125" y="30"/>
                  </a:cubicBezTo>
                  <a:cubicBezTo>
                    <a:pt x="103" y="39"/>
                    <a:pt x="84" y="52"/>
                    <a:pt x="68" y="69"/>
                  </a:cubicBezTo>
                  <a:cubicBezTo>
                    <a:pt x="52" y="85"/>
                    <a:pt x="39" y="104"/>
                    <a:pt x="29" y="126"/>
                  </a:cubicBezTo>
                  <a:cubicBezTo>
                    <a:pt x="20" y="148"/>
                    <a:pt x="15" y="171"/>
                    <a:pt x="15" y="196"/>
                  </a:cubicBezTo>
                  <a:cubicBezTo>
                    <a:pt x="15" y="222"/>
                    <a:pt x="20" y="245"/>
                    <a:pt x="29" y="267"/>
                  </a:cubicBezTo>
                  <a:cubicBezTo>
                    <a:pt x="39" y="289"/>
                    <a:pt x="52" y="308"/>
                    <a:pt x="68" y="324"/>
                  </a:cubicBezTo>
                  <a:cubicBezTo>
                    <a:pt x="84" y="341"/>
                    <a:pt x="103" y="354"/>
                    <a:pt x="125" y="363"/>
                  </a:cubicBezTo>
                  <a:cubicBezTo>
                    <a:pt x="147" y="372"/>
                    <a:pt x="171" y="377"/>
                    <a:pt x="196" y="377"/>
                  </a:cubicBezTo>
                  <a:cubicBezTo>
                    <a:pt x="221" y="377"/>
                    <a:pt x="243" y="373"/>
                    <a:pt x="264" y="365"/>
                  </a:cubicBezTo>
                  <a:cubicBezTo>
                    <a:pt x="284" y="357"/>
                    <a:pt x="302" y="345"/>
                    <a:pt x="318" y="329"/>
                  </a:cubicBezTo>
                  <a:cubicBezTo>
                    <a:pt x="333" y="314"/>
                    <a:pt x="346" y="295"/>
                    <a:pt x="356" y="272"/>
                  </a:cubicBezTo>
                  <a:cubicBezTo>
                    <a:pt x="366" y="250"/>
                    <a:pt x="373" y="225"/>
                    <a:pt x="377" y="197"/>
                  </a:cubicBezTo>
                  <a:cubicBezTo>
                    <a:pt x="381" y="167"/>
                    <a:pt x="389" y="140"/>
                    <a:pt x="400" y="116"/>
                  </a:cubicBezTo>
                  <a:cubicBezTo>
                    <a:pt x="411" y="92"/>
                    <a:pt x="424" y="72"/>
                    <a:pt x="441" y="54"/>
                  </a:cubicBezTo>
                  <a:cubicBezTo>
                    <a:pt x="458" y="37"/>
                    <a:pt x="477" y="24"/>
                    <a:pt x="500" y="15"/>
                  </a:cubicBezTo>
                  <a:cubicBezTo>
                    <a:pt x="522" y="6"/>
                    <a:pt x="546" y="1"/>
                    <a:pt x="574" y="1"/>
                  </a:cubicBezTo>
                  <a:cubicBezTo>
                    <a:pt x="601" y="1"/>
                    <a:pt x="626" y="6"/>
                    <a:pt x="650" y="16"/>
                  </a:cubicBezTo>
                  <a:cubicBezTo>
                    <a:pt x="674" y="27"/>
                    <a:pt x="695" y="41"/>
                    <a:pt x="712" y="59"/>
                  </a:cubicBezTo>
                  <a:cubicBezTo>
                    <a:pt x="730" y="76"/>
                    <a:pt x="744" y="97"/>
                    <a:pt x="754" y="121"/>
                  </a:cubicBezTo>
                  <a:cubicBezTo>
                    <a:pt x="765" y="145"/>
                    <a:pt x="770" y="170"/>
                    <a:pt x="770" y="197"/>
                  </a:cubicBezTo>
                  <a:cubicBezTo>
                    <a:pt x="770" y="217"/>
                    <a:pt x="767" y="236"/>
                    <a:pt x="761" y="254"/>
                  </a:cubicBezTo>
                  <a:cubicBezTo>
                    <a:pt x="756" y="272"/>
                    <a:pt x="748" y="289"/>
                    <a:pt x="738" y="305"/>
                  </a:cubicBezTo>
                  <a:cubicBezTo>
                    <a:pt x="728" y="320"/>
                    <a:pt x="716" y="334"/>
                    <a:pt x="702" y="346"/>
                  </a:cubicBezTo>
                  <a:cubicBezTo>
                    <a:pt x="688" y="358"/>
                    <a:pt x="673" y="368"/>
                    <a:pt x="656" y="376"/>
                  </a:cubicBezTo>
                  <a:cubicBezTo>
                    <a:pt x="656" y="359"/>
                    <a:pt x="656" y="359"/>
                    <a:pt x="656" y="359"/>
                  </a:cubicBezTo>
                  <a:cubicBezTo>
                    <a:pt x="670" y="351"/>
                    <a:pt x="684" y="342"/>
                    <a:pt x="696" y="331"/>
                  </a:cubicBezTo>
                  <a:cubicBezTo>
                    <a:pt x="708" y="320"/>
                    <a:pt x="718" y="307"/>
                    <a:pt x="727" y="293"/>
                  </a:cubicBezTo>
                  <a:cubicBezTo>
                    <a:pt x="735" y="279"/>
                    <a:pt x="742" y="264"/>
                    <a:pt x="747" y="248"/>
                  </a:cubicBezTo>
                  <a:cubicBezTo>
                    <a:pt x="752" y="232"/>
                    <a:pt x="754" y="215"/>
                    <a:pt x="754"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7" name="Rectangle 52"/>
            <p:cNvSpPr>
              <a:spLocks noChangeArrowheads="1"/>
            </p:cNvSpPr>
            <p:nvPr/>
          </p:nvSpPr>
          <p:spPr bwMode="auto">
            <a:xfrm>
              <a:off x="7425" y="2518"/>
              <a:ext cx="38" cy="9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8" name="Freeform 53"/>
            <p:cNvSpPr/>
            <p:nvPr/>
          </p:nvSpPr>
          <p:spPr bwMode="auto">
            <a:xfrm>
              <a:off x="7534" y="2515"/>
              <a:ext cx="928" cy="929"/>
            </a:xfrm>
            <a:custGeom>
              <a:avLst/>
              <a:gdLst>
                <a:gd name="T0" fmla="*/ 68 w 393"/>
                <a:gd name="T1" fmla="*/ 631 h 393"/>
                <a:gd name="T2" fmla="*/ 161 w 393"/>
                <a:gd name="T3" fmla="*/ 766 h 393"/>
                <a:gd name="T4" fmla="*/ 295 w 393"/>
                <a:gd name="T5" fmla="*/ 858 h 393"/>
                <a:gd name="T6" fmla="*/ 463 w 393"/>
                <a:gd name="T7" fmla="*/ 891 h 393"/>
                <a:gd name="T8" fmla="*/ 628 w 393"/>
                <a:gd name="T9" fmla="*/ 858 h 393"/>
                <a:gd name="T10" fmla="*/ 765 w 393"/>
                <a:gd name="T11" fmla="*/ 766 h 393"/>
                <a:gd name="T12" fmla="*/ 857 w 393"/>
                <a:gd name="T13" fmla="*/ 631 h 393"/>
                <a:gd name="T14" fmla="*/ 890 w 393"/>
                <a:gd name="T15" fmla="*/ 466 h 393"/>
                <a:gd name="T16" fmla="*/ 890 w 393"/>
                <a:gd name="T17" fmla="*/ 463 h 393"/>
                <a:gd name="T18" fmla="*/ 501 w 393"/>
                <a:gd name="T19" fmla="*/ 463 h 393"/>
                <a:gd name="T20" fmla="*/ 501 w 393"/>
                <a:gd name="T21" fmla="*/ 428 h 393"/>
                <a:gd name="T22" fmla="*/ 928 w 393"/>
                <a:gd name="T23" fmla="*/ 428 h 393"/>
                <a:gd name="T24" fmla="*/ 928 w 393"/>
                <a:gd name="T25" fmla="*/ 466 h 393"/>
                <a:gd name="T26" fmla="*/ 890 w 393"/>
                <a:gd name="T27" fmla="*/ 645 h 393"/>
                <a:gd name="T28" fmla="*/ 791 w 393"/>
                <a:gd name="T29" fmla="*/ 794 h 393"/>
                <a:gd name="T30" fmla="*/ 642 w 393"/>
                <a:gd name="T31" fmla="*/ 894 h 393"/>
                <a:gd name="T32" fmla="*/ 463 w 393"/>
                <a:gd name="T33" fmla="*/ 929 h 393"/>
                <a:gd name="T34" fmla="*/ 281 w 393"/>
                <a:gd name="T35" fmla="*/ 894 h 393"/>
                <a:gd name="T36" fmla="*/ 135 w 393"/>
                <a:gd name="T37" fmla="*/ 794 h 393"/>
                <a:gd name="T38" fmla="*/ 35 w 393"/>
                <a:gd name="T39" fmla="*/ 645 h 393"/>
                <a:gd name="T40" fmla="*/ 0 w 393"/>
                <a:gd name="T41" fmla="*/ 466 h 393"/>
                <a:gd name="T42" fmla="*/ 0 w 393"/>
                <a:gd name="T43" fmla="*/ 463 h 393"/>
                <a:gd name="T44" fmla="*/ 35 w 393"/>
                <a:gd name="T45" fmla="*/ 284 h 393"/>
                <a:gd name="T46" fmla="*/ 135 w 393"/>
                <a:gd name="T47" fmla="*/ 135 h 393"/>
                <a:gd name="T48" fmla="*/ 281 w 393"/>
                <a:gd name="T49" fmla="*/ 35 h 393"/>
                <a:gd name="T50" fmla="*/ 463 w 393"/>
                <a:gd name="T51" fmla="*/ 0 h 393"/>
                <a:gd name="T52" fmla="*/ 597 w 393"/>
                <a:gd name="T53" fmla="*/ 19 h 393"/>
                <a:gd name="T54" fmla="*/ 718 w 393"/>
                <a:gd name="T55" fmla="*/ 76 h 393"/>
                <a:gd name="T56" fmla="*/ 640 w 393"/>
                <a:gd name="T57" fmla="*/ 76 h 393"/>
                <a:gd name="T58" fmla="*/ 555 w 393"/>
                <a:gd name="T59" fmla="*/ 47 h 393"/>
                <a:gd name="T60" fmla="*/ 463 w 393"/>
                <a:gd name="T61" fmla="*/ 35 h 393"/>
                <a:gd name="T62" fmla="*/ 295 w 393"/>
                <a:gd name="T63" fmla="*/ 71 h 393"/>
                <a:gd name="T64" fmla="*/ 161 w 393"/>
                <a:gd name="T65" fmla="*/ 161 h 393"/>
                <a:gd name="T66" fmla="*/ 68 w 393"/>
                <a:gd name="T67" fmla="*/ 298 h 393"/>
                <a:gd name="T68" fmla="*/ 35 w 393"/>
                <a:gd name="T69" fmla="*/ 466 h 393"/>
                <a:gd name="T70" fmla="*/ 68 w 393"/>
                <a:gd name="T71" fmla="*/ 631 h 3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3" h="393">
                  <a:moveTo>
                    <a:pt x="29" y="267"/>
                  </a:moveTo>
                  <a:cubicBezTo>
                    <a:pt x="39" y="289"/>
                    <a:pt x="52" y="308"/>
                    <a:pt x="68" y="324"/>
                  </a:cubicBezTo>
                  <a:cubicBezTo>
                    <a:pt x="84" y="341"/>
                    <a:pt x="103" y="354"/>
                    <a:pt x="125" y="363"/>
                  </a:cubicBezTo>
                  <a:cubicBezTo>
                    <a:pt x="147" y="372"/>
                    <a:pt x="171" y="377"/>
                    <a:pt x="196" y="377"/>
                  </a:cubicBezTo>
                  <a:cubicBezTo>
                    <a:pt x="221" y="377"/>
                    <a:pt x="244" y="372"/>
                    <a:pt x="266" y="363"/>
                  </a:cubicBezTo>
                  <a:cubicBezTo>
                    <a:pt x="288" y="354"/>
                    <a:pt x="307" y="341"/>
                    <a:pt x="324" y="324"/>
                  </a:cubicBezTo>
                  <a:cubicBezTo>
                    <a:pt x="340" y="308"/>
                    <a:pt x="353" y="289"/>
                    <a:pt x="363" y="267"/>
                  </a:cubicBezTo>
                  <a:cubicBezTo>
                    <a:pt x="372" y="245"/>
                    <a:pt x="377" y="222"/>
                    <a:pt x="377" y="197"/>
                  </a:cubicBezTo>
                  <a:cubicBezTo>
                    <a:pt x="377" y="196"/>
                    <a:pt x="377" y="196"/>
                    <a:pt x="377" y="196"/>
                  </a:cubicBezTo>
                  <a:cubicBezTo>
                    <a:pt x="212" y="196"/>
                    <a:pt x="212" y="196"/>
                    <a:pt x="212" y="196"/>
                  </a:cubicBezTo>
                  <a:cubicBezTo>
                    <a:pt x="212" y="181"/>
                    <a:pt x="212" y="181"/>
                    <a:pt x="212" y="181"/>
                  </a:cubicBezTo>
                  <a:cubicBezTo>
                    <a:pt x="393" y="181"/>
                    <a:pt x="393" y="181"/>
                    <a:pt x="393" y="181"/>
                  </a:cubicBezTo>
                  <a:cubicBezTo>
                    <a:pt x="393" y="197"/>
                    <a:pt x="393" y="197"/>
                    <a:pt x="393" y="197"/>
                  </a:cubicBezTo>
                  <a:cubicBezTo>
                    <a:pt x="393" y="224"/>
                    <a:pt x="387" y="250"/>
                    <a:pt x="377" y="273"/>
                  </a:cubicBezTo>
                  <a:cubicBezTo>
                    <a:pt x="367" y="297"/>
                    <a:pt x="353" y="318"/>
                    <a:pt x="335" y="336"/>
                  </a:cubicBezTo>
                  <a:cubicBezTo>
                    <a:pt x="317" y="353"/>
                    <a:pt x="296" y="367"/>
                    <a:pt x="272" y="378"/>
                  </a:cubicBezTo>
                  <a:cubicBezTo>
                    <a:pt x="249" y="388"/>
                    <a:pt x="223" y="393"/>
                    <a:pt x="196" y="393"/>
                  </a:cubicBezTo>
                  <a:cubicBezTo>
                    <a:pt x="169" y="393"/>
                    <a:pt x="143" y="388"/>
                    <a:pt x="119" y="378"/>
                  </a:cubicBezTo>
                  <a:cubicBezTo>
                    <a:pt x="96" y="367"/>
                    <a:pt x="75" y="353"/>
                    <a:pt x="57" y="336"/>
                  </a:cubicBezTo>
                  <a:cubicBezTo>
                    <a:pt x="39" y="318"/>
                    <a:pt x="25" y="297"/>
                    <a:pt x="15" y="273"/>
                  </a:cubicBezTo>
                  <a:cubicBezTo>
                    <a:pt x="5" y="250"/>
                    <a:pt x="0" y="224"/>
                    <a:pt x="0" y="197"/>
                  </a:cubicBezTo>
                  <a:cubicBezTo>
                    <a:pt x="0" y="196"/>
                    <a:pt x="0" y="196"/>
                    <a:pt x="0" y="196"/>
                  </a:cubicBezTo>
                  <a:cubicBezTo>
                    <a:pt x="0" y="169"/>
                    <a:pt x="5" y="143"/>
                    <a:pt x="15" y="120"/>
                  </a:cubicBezTo>
                  <a:cubicBezTo>
                    <a:pt x="25" y="96"/>
                    <a:pt x="39" y="75"/>
                    <a:pt x="57" y="57"/>
                  </a:cubicBezTo>
                  <a:cubicBezTo>
                    <a:pt x="75" y="40"/>
                    <a:pt x="96" y="26"/>
                    <a:pt x="119" y="15"/>
                  </a:cubicBezTo>
                  <a:cubicBezTo>
                    <a:pt x="143" y="5"/>
                    <a:pt x="169" y="0"/>
                    <a:pt x="196" y="0"/>
                  </a:cubicBezTo>
                  <a:cubicBezTo>
                    <a:pt x="216" y="0"/>
                    <a:pt x="235" y="3"/>
                    <a:pt x="253" y="8"/>
                  </a:cubicBezTo>
                  <a:cubicBezTo>
                    <a:pt x="271" y="14"/>
                    <a:pt x="288" y="22"/>
                    <a:pt x="304" y="32"/>
                  </a:cubicBezTo>
                  <a:cubicBezTo>
                    <a:pt x="271" y="32"/>
                    <a:pt x="271" y="32"/>
                    <a:pt x="271" y="32"/>
                  </a:cubicBezTo>
                  <a:cubicBezTo>
                    <a:pt x="260" y="27"/>
                    <a:pt x="248" y="23"/>
                    <a:pt x="235" y="20"/>
                  </a:cubicBezTo>
                  <a:cubicBezTo>
                    <a:pt x="222" y="17"/>
                    <a:pt x="209" y="15"/>
                    <a:pt x="196" y="15"/>
                  </a:cubicBezTo>
                  <a:cubicBezTo>
                    <a:pt x="171" y="15"/>
                    <a:pt x="147" y="20"/>
                    <a:pt x="125" y="30"/>
                  </a:cubicBezTo>
                  <a:cubicBezTo>
                    <a:pt x="103" y="39"/>
                    <a:pt x="84" y="52"/>
                    <a:pt x="68" y="68"/>
                  </a:cubicBezTo>
                  <a:cubicBezTo>
                    <a:pt x="52" y="85"/>
                    <a:pt x="39" y="104"/>
                    <a:pt x="29" y="126"/>
                  </a:cubicBezTo>
                  <a:cubicBezTo>
                    <a:pt x="20" y="148"/>
                    <a:pt x="15" y="171"/>
                    <a:pt x="15" y="197"/>
                  </a:cubicBezTo>
                  <a:cubicBezTo>
                    <a:pt x="15" y="222"/>
                    <a:pt x="20" y="245"/>
                    <a:pt x="29"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19" name="Freeform 54"/>
            <p:cNvSpPr/>
            <p:nvPr/>
          </p:nvSpPr>
          <p:spPr bwMode="auto">
            <a:xfrm>
              <a:off x="8509" y="2518"/>
              <a:ext cx="928" cy="926"/>
            </a:xfrm>
            <a:custGeom>
              <a:avLst/>
              <a:gdLst>
                <a:gd name="T0" fmla="*/ 891 w 928"/>
                <a:gd name="T1" fmla="*/ 0 h 926"/>
                <a:gd name="T2" fmla="*/ 928 w 928"/>
                <a:gd name="T3" fmla="*/ 0 h 926"/>
                <a:gd name="T4" fmla="*/ 928 w 928"/>
                <a:gd name="T5" fmla="*/ 926 h 926"/>
                <a:gd name="T6" fmla="*/ 891 w 928"/>
                <a:gd name="T7" fmla="*/ 926 h 926"/>
                <a:gd name="T8" fmla="*/ 38 w 928"/>
                <a:gd name="T9" fmla="*/ 52 h 926"/>
                <a:gd name="T10" fmla="*/ 38 w 928"/>
                <a:gd name="T11" fmla="*/ 926 h 926"/>
                <a:gd name="T12" fmla="*/ 0 w 928"/>
                <a:gd name="T13" fmla="*/ 926 h 926"/>
                <a:gd name="T14" fmla="*/ 0 w 928"/>
                <a:gd name="T15" fmla="*/ 0 h 926"/>
                <a:gd name="T16" fmla="*/ 38 w 928"/>
                <a:gd name="T17" fmla="*/ 0 h 926"/>
                <a:gd name="T18" fmla="*/ 891 w 928"/>
                <a:gd name="T19" fmla="*/ 874 h 926"/>
                <a:gd name="T20" fmla="*/ 891 w 928"/>
                <a:gd name="T21" fmla="*/ 0 h 9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8" h="926">
                  <a:moveTo>
                    <a:pt x="891" y="0"/>
                  </a:moveTo>
                  <a:lnTo>
                    <a:pt x="928" y="0"/>
                  </a:lnTo>
                  <a:lnTo>
                    <a:pt x="928" y="926"/>
                  </a:lnTo>
                  <a:lnTo>
                    <a:pt x="891" y="926"/>
                  </a:lnTo>
                  <a:lnTo>
                    <a:pt x="38" y="52"/>
                  </a:lnTo>
                  <a:lnTo>
                    <a:pt x="38" y="926"/>
                  </a:lnTo>
                  <a:lnTo>
                    <a:pt x="0" y="926"/>
                  </a:lnTo>
                  <a:lnTo>
                    <a:pt x="0" y="0"/>
                  </a:lnTo>
                  <a:lnTo>
                    <a:pt x="38" y="0"/>
                  </a:lnTo>
                  <a:lnTo>
                    <a:pt x="891" y="874"/>
                  </a:lnTo>
                  <a:lnTo>
                    <a:pt x="89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0" name="Freeform 55"/>
            <p:cNvSpPr>
              <a:spLocks noEditPoints="1"/>
            </p:cNvSpPr>
            <p:nvPr/>
          </p:nvSpPr>
          <p:spPr bwMode="auto">
            <a:xfrm>
              <a:off x="579" y="129"/>
              <a:ext cx="2273" cy="2226"/>
            </a:xfrm>
            <a:custGeom>
              <a:avLst/>
              <a:gdLst>
                <a:gd name="T0" fmla="*/ 626 w 962"/>
                <a:gd name="T1" fmla="*/ 92 h 942"/>
                <a:gd name="T2" fmla="*/ 626 w 962"/>
                <a:gd name="T3" fmla="*/ 130 h 942"/>
                <a:gd name="T4" fmla="*/ 525 w 962"/>
                <a:gd name="T5" fmla="*/ 253 h 942"/>
                <a:gd name="T6" fmla="*/ 730 w 962"/>
                <a:gd name="T7" fmla="*/ 373 h 942"/>
                <a:gd name="T8" fmla="*/ 936 w 962"/>
                <a:gd name="T9" fmla="*/ 506 h 942"/>
                <a:gd name="T10" fmla="*/ 383 w 962"/>
                <a:gd name="T11" fmla="*/ 496 h 942"/>
                <a:gd name="T12" fmla="*/ 158 w 962"/>
                <a:gd name="T13" fmla="*/ 803 h 942"/>
                <a:gd name="T14" fmla="*/ 468 w 962"/>
                <a:gd name="T15" fmla="*/ 19 h 942"/>
                <a:gd name="T16" fmla="*/ 449 w 962"/>
                <a:gd name="T17" fmla="*/ 1252 h 942"/>
                <a:gd name="T18" fmla="*/ 383 w 962"/>
                <a:gd name="T19" fmla="*/ 926 h 942"/>
                <a:gd name="T20" fmla="*/ 187 w 962"/>
                <a:gd name="T21" fmla="*/ 785 h 942"/>
                <a:gd name="T22" fmla="*/ 383 w 962"/>
                <a:gd name="T23" fmla="*/ 803 h 942"/>
                <a:gd name="T24" fmla="*/ 803 w 962"/>
                <a:gd name="T25" fmla="*/ 794 h 942"/>
                <a:gd name="T26" fmla="*/ 841 w 962"/>
                <a:gd name="T27" fmla="*/ 936 h 942"/>
                <a:gd name="T28" fmla="*/ 579 w 962"/>
                <a:gd name="T29" fmla="*/ 926 h 942"/>
                <a:gd name="T30" fmla="*/ 749 w 962"/>
                <a:gd name="T31" fmla="*/ 1252 h 942"/>
                <a:gd name="T32" fmla="*/ 945 w 962"/>
                <a:gd name="T33" fmla="*/ 1385 h 942"/>
                <a:gd name="T34" fmla="*/ 579 w 962"/>
                <a:gd name="T35" fmla="*/ 1375 h 942"/>
                <a:gd name="T36" fmla="*/ 673 w 962"/>
                <a:gd name="T37" fmla="*/ 1805 h 942"/>
                <a:gd name="T38" fmla="*/ 926 w 962"/>
                <a:gd name="T39" fmla="*/ 1786 h 942"/>
                <a:gd name="T40" fmla="*/ 468 w 962"/>
                <a:gd name="T41" fmla="*/ 2105 h 942"/>
                <a:gd name="T42" fmla="*/ 449 w 962"/>
                <a:gd name="T43" fmla="*/ 1853 h 942"/>
                <a:gd name="T44" fmla="*/ 281 w 962"/>
                <a:gd name="T45" fmla="*/ 1375 h 942"/>
                <a:gd name="T46" fmla="*/ 92 w 962"/>
                <a:gd name="T47" fmla="*/ 1234 h 942"/>
                <a:gd name="T48" fmla="*/ 1271 w 962"/>
                <a:gd name="T49" fmla="*/ 1290 h 942"/>
                <a:gd name="T50" fmla="*/ 1037 w 962"/>
                <a:gd name="T51" fmla="*/ 1309 h 942"/>
                <a:gd name="T52" fmla="*/ 1056 w 962"/>
                <a:gd name="T53" fmla="*/ 1113 h 942"/>
                <a:gd name="T54" fmla="*/ 1037 w 962"/>
                <a:gd name="T55" fmla="*/ 544 h 942"/>
                <a:gd name="T56" fmla="*/ 1590 w 962"/>
                <a:gd name="T57" fmla="*/ 551 h 942"/>
                <a:gd name="T58" fmla="*/ 1824 w 962"/>
                <a:gd name="T59" fmla="*/ 0 h 942"/>
                <a:gd name="T60" fmla="*/ 2030 w 962"/>
                <a:gd name="T61" fmla="*/ 92 h 942"/>
                <a:gd name="T62" fmla="*/ 1909 w 962"/>
                <a:gd name="T63" fmla="*/ 206 h 942"/>
                <a:gd name="T64" fmla="*/ 1843 w 962"/>
                <a:gd name="T65" fmla="*/ 551 h 942"/>
                <a:gd name="T66" fmla="*/ 2020 w 962"/>
                <a:gd name="T67" fmla="*/ 730 h 942"/>
                <a:gd name="T68" fmla="*/ 2039 w 962"/>
                <a:gd name="T69" fmla="*/ 1309 h 942"/>
                <a:gd name="T70" fmla="*/ 1843 w 962"/>
                <a:gd name="T71" fmla="*/ 1290 h 942"/>
                <a:gd name="T72" fmla="*/ 1777 w 962"/>
                <a:gd name="T73" fmla="*/ 1945 h 942"/>
                <a:gd name="T74" fmla="*/ 1945 w 962"/>
                <a:gd name="T75" fmla="*/ 2049 h 942"/>
                <a:gd name="T76" fmla="*/ 2273 w 962"/>
                <a:gd name="T77" fmla="*/ 1890 h 942"/>
                <a:gd name="T78" fmla="*/ 1824 w 962"/>
                <a:gd name="T79" fmla="*/ 2179 h 942"/>
                <a:gd name="T80" fmla="*/ 1637 w 962"/>
                <a:gd name="T81" fmla="*/ 1290 h 942"/>
                <a:gd name="T82" fmla="*/ 1290 w 962"/>
                <a:gd name="T83" fmla="*/ 1862 h 942"/>
                <a:gd name="T84" fmla="*/ 673 w 962"/>
                <a:gd name="T85" fmla="*/ 2096 h 942"/>
                <a:gd name="T86" fmla="*/ 1271 w 962"/>
                <a:gd name="T87" fmla="*/ 1290 h 942"/>
                <a:gd name="T88" fmla="*/ 1432 w 962"/>
                <a:gd name="T89" fmla="*/ 402 h 942"/>
                <a:gd name="T90" fmla="*/ 1047 w 962"/>
                <a:gd name="T91" fmla="*/ 121 h 942"/>
                <a:gd name="T92" fmla="*/ 1188 w 962"/>
                <a:gd name="T93" fmla="*/ 683 h 942"/>
                <a:gd name="T94" fmla="*/ 1890 w 962"/>
                <a:gd name="T95" fmla="*/ 1170 h 942"/>
                <a:gd name="T96" fmla="*/ 1188 w 962"/>
                <a:gd name="T97" fmla="*/ 683 h 9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62" h="942">
                  <a:moveTo>
                    <a:pt x="198" y="8"/>
                  </a:moveTo>
                  <a:cubicBezTo>
                    <a:pt x="265" y="39"/>
                    <a:pt x="265" y="39"/>
                    <a:pt x="265" y="39"/>
                  </a:cubicBezTo>
                  <a:cubicBezTo>
                    <a:pt x="277" y="47"/>
                    <a:pt x="277" y="47"/>
                    <a:pt x="277" y="47"/>
                  </a:cubicBezTo>
                  <a:cubicBezTo>
                    <a:pt x="277" y="50"/>
                    <a:pt x="273" y="53"/>
                    <a:pt x="265" y="55"/>
                  </a:cubicBezTo>
                  <a:cubicBezTo>
                    <a:pt x="252" y="61"/>
                    <a:pt x="241" y="70"/>
                    <a:pt x="233" y="83"/>
                  </a:cubicBezTo>
                  <a:cubicBezTo>
                    <a:pt x="231" y="88"/>
                    <a:pt x="227" y="96"/>
                    <a:pt x="222" y="107"/>
                  </a:cubicBezTo>
                  <a:cubicBezTo>
                    <a:pt x="211" y="128"/>
                    <a:pt x="200" y="145"/>
                    <a:pt x="190" y="158"/>
                  </a:cubicBezTo>
                  <a:cubicBezTo>
                    <a:pt x="309" y="158"/>
                    <a:pt x="309" y="158"/>
                    <a:pt x="309" y="158"/>
                  </a:cubicBezTo>
                  <a:cubicBezTo>
                    <a:pt x="340" y="158"/>
                    <a:pt x="369" y="157"/>
                    <a:pt x="396" y="154"/>
                  </a:cubicBezTo>
                  <a:cubicBezTo>
                    <a:pt x="396" y="214"/>
                    <a:pt x="396" y="214"/>
                    <a:pt x="396" y="214"/>
                  </a:cubicBezTo>
                  <a:cubicBezTo>
                    <a:pt x="369" y="211"/>
                    <a:pt x="340" y="210"/>
                    <a:pt x="309" y="210"/>
                  </a:cubicBezTo>
                  <a:cubicBezTo>
                    <a:pt x="162" y="210"/>
                    <a:pt x="162" y="210"/>
                    <a:pt x="162" y="210"/>
                  </a:cubicBezTo>
                  <a:cubicBezTo>
                    <a:pt x="160" y="215"/>
                    <a:pt x="154" y="223"/>
                    <a:pt x="146" y="233"/>
                  </a:cubicBezTo>
                  <a:cubicBezTo>
                    <a:pt x="115" y="281"/>
                    <a:pt x="88" y="317"/>
                    <a:pt x="67" y="340"/>
                  </a:cubicBezTo>
                  <a:cubicBezTo>
                    <a:pt x="49" y="325"/>
                    <a:pt x="26" y="313"/>
                    <a:pt x="0" y="305"/>
                  </a:cubicBezTo>
                  <a:cubicBezTo>
                    <a:pt x="84" y="241"/>
                    <a:pt x="150" y="142"/>
                    <a:pt x="198" y="8"/>
                  </a:cubicBezTo>
                  <a:close/>
                  <a:moveTo>
                    <a:pt x="119" y="530"/>
                  </a:moveTo>
                  <a:cubicBezTo>
                    <a:pt x="190" y="530"/>
                    <a:pt x="190" y="530"/>
                    <a:pt x="190" y="530"/>
                  </a:cubicBezTo>
                  <a:cubicBezTo>
                    <a:pt x="190" y="392"/>
                    <a:pt x="190" y="392"/>
                    <a:pt x="190" y="392"/>
                  </a:cubicBezTo>
                  <a:cubicBezTo>
                    <a:pt x="162" y="392"/>
                    <a:pt x="162" y="392"/>
                    <a:pt x="162" y="392"/>
                  </a:cubicBezTo>
                  <a:cubicBezTo>
                    <a:pt x="138" y="392"/>
                    <a:pt x="111" y="393"/>
                    <a:pt x="79" y="396"/>
                  </a:cubicBezTo>
                  <a:cubicBezTo>
                    <a:pt x="79" y="332"/>
                    <a:pt x="79" y="332"/>
                    <a:pt x="79" y="332"/>
                  </a:cubicBezTo>
                  <a:cubicBezTo>
                    <a:pt x="84" y="332"/>
                    <a:pt x="91" y="334"/>
                    <a:pt x="99" y="336"/>
                  </a:cubicBezTo>
                  <a:cubicBezTo>
                    <a:pt x="125" y="339"/>
                    <a:pt x="146" y="340"/>
                    <a:pt x="162" y="340"/>
                  </a:cubicBezTo>
                  <a:cubicBezTo>
                    <a:pt x="273" y="340"/>
                    <a:pt x="273" y="340"/>
                    <a:pt x="273" y="340"/>
                  </a:cubicBezTo>
                  <a:cubicBezTo>
                    <a:pt x="289" y="340"/>
                    <a:pt x="311" y="339"/>
                    <a:pt x="340" y="336"/>
                  </a:cubicBezTo>
                  <a:cubicBezTo>
                    <a:pt x="346" y="334"/>
                    <a:pt x="351" y="332"/>
                    <a:pt x="356" y="332"/>
                  </a:cubicBezTo>
                  <a:cubicBezTo>
                    <a:pt x="356" y="396"/>
                    <a:pt x="356" y="396"/>
                    <a:pt x="356" y="396"/>
                  </a:cubicBezTo>
                  <a:cubicBezTo>
                    <a:pt x="335" y="393"/>
                    <a:pt x="307" y="392"/>
                    <a:pt x="273" y="392"/>
                  </a:cubicBezTo>
                  <a:cubicBezTo>
                    <a:pt x="245" y="392"/>
                    <a:pt x="245" y="392"/>
                    <a:pt x="245" y="392"/>
                  </a:cubicBezTo>
                  <a:cubicBezTo>
                    <a:pt x="245" y="530"/>
                    <a:pt x="245" y="530"/>
                    <a:pt x="245" y="530"/>
                  </a:cubicBezTo>
                  <a:cubicBezTo>
                    <a:pt x="317" y="530"/>
                    <a:pt x="317" y="530"/>
                    <a:pt x="317" y="530"/>
                  </a:cubicBezTo>
                  <a:cubicBezTo>
                    <a:pt x="330" y="530"/>
                    <a:pt x="357" y="528"/>
                    <a:pt x="400" y="522"/>
                  </a:cubicBezTo>
                  <a:cubicBezTo>
                    <a:pt x="400" y="586"/>
                    <a:pt x="400" y="586"/>
                    <a:pt x="400" y="586"/>
                  </a:cubicBezTo>
                  <a:cubicBezTo>
                    <a:pt x="373" y="583"/>
                    <a:pt x="346" y="582"/>
                    <a:pt x="317" y="582"/>
                  </a:cubicBezTo>
                  <a:cubicBezTo>
                    <a:pt x="245" y="582"/>
                    <a:pt x="245" y="582"/>
                    <a:pt x="245" y="582"/>
                  </a:cubicBezTo>
                  <a:cubicBezTo>
                    <a:pt x="245" y="792"/>
                    <a:pt x="245" y="792"/>
                    <a:pt x="245" y="792"/>
                  </a:cubicBezTo>
                  <a:cubicBezTo>
                    <a:pt x="253" y="786"/>
                    <a:pt x="266" y="777"/>
                    <a:pt x="285" y="764"/>
                  </a:cubicBezTo>
                  <a:cubicBezTo>
                    <a:pt x="303" y="751"/>
                    <a:pt x="335" y="727"/>
                    <a:pt x="380" y="693"/>
                  </a:cubicBezTo>
                  <a:cubicBezTo>
                    <a:pt x="380" y="714"/>
                    <a:pt x="384" y="735"/>
                    <a:pt x="392" y="756"/>
                  </a:cubicBezTo>
                  <a:cubicBezTo>
                    <a:pt x="386" y="759"/>
                    <a:pt x="379" y="764"/>
                    <a:pt x="368" y="772"/>
                  </a:cubicBezTo>
                  <a:cubicBezTo>
                    <a:pt x="289" y="819"/>
                    <a:pt x="232" y="859"/>
                    <a:pt x="198" y="891"/>
                  </a:cubicBezTo>
                  <a:cubicBezTo>
                    <a:pt x="187" y="867"/>
                    <a:pt x="174" y="846"/>
                    <a:pt x="158" y="827"/>
                  </a:cubicBezTo>
                  <a:cubicBezTo>
                    <a:pt x="177" y="822"/>
                    <a:pt x="187" y="808"/>
                    <a:pt x="190" y="784"/>
                  </a:cubicBezTo>
                  <a:cubicBezTo>
                    <a:pt x="190" y="582"/>
                    <a:pt x="190" y="582"/>
                    <a:pt x="190" y="582"/>
                  </a:cubicBezTo>
                  <a:cubicBezTo>
                    <a:pt x="119" y="582"/>
                    <a:pt x="119" y="582"/>
                    <a:pt x="119" y="582"/>
                  </a:cubicBezTo>
                  <a:cubicBezTo>
                    <a:pt x="95" y="582"/>
                    <a:pt x="68" y="583"/>
                    <a:pt x="39" y="586"/>
                  </a:cubicBezTo>
                  <a:cubicBezTo>
                    <a:pt x="39" y="522"/>
                    <a:pt x="39" y="522"/>
                    <a:pt x="39" y="522"/>
                  </a:cubicBezTo>
                  <a:cubicBezTo>
                    <a:pt x="68" y="528"/>
                    <a:pt x="95" y="530"/>
                    <a:pt x="119" y="530"/>
                  </a:cubicBezTo>
                  <a:close/>
                  <a:moveTo>
                    <a:pt x="538" y="546"/>
                  </a:moveTo>
                  <a:cubicBezTo>
                    <a:pt x="519" y="546"/>
                    <a:pt x="519" y="546"/>
                    <a:pt x="519" y="546"/>
                  </a:cubicBezTo>
                  <a:cubicBezTo>
                    <a:pt x="503" y="546"/>
                    <a:pt x="476" y="549"/>
                    <a:pt x="439" y="554"/>
                  </a:cubicBezTo>
                  <a:cubicBezTo>
                    <a:pt x="439" y="552"/>
                    <a:pt x="439" y="548"/>
                    <a:pt x="439" y="542"/>
                  </a:cubicBezTo>
                  <a:cubicBezTo>
                    <a:pt x="445" y="519"/>
                    <a:pt x="447" y="495"/>
                    <a:pt x="447" y="471"/>
                  </a:cubicBezTo>
                  <a:cubicBezTo>
                    <a:pt x="447" y="313"/>
                    <a:pt x="447" y="313"/>
                    <a:pt x="447" y="313"/>
                  </a:cubicBezTo>
                  <a:cubicBezTo>
                    <a:pt x="450" y="284"/>
                    <a:pt x="447" y="256"/>
                    <a:pt x="439" y="230"/>
                  </a:cubicBezTo>
                  <a:cubicBezTo>
                    <a:pt x="466" y="232"/>
                    <a:pt x="492" y="233"/>
                    <a:pt x="519" y="233"/>
                  </a:cubicBezTo>
                  <a:cubicBezTo>
                    <a:pt x="673" y="233"/>
                    <a:pt x="673" y="233"/>
                    <a:pt x="673" y="233"/>
                  </a:cubicBezTo>
                  <a:cubicBezTo>
                    <a:pt x="676" y="231"/>
                    <a:pt x="678" y="227"/>
                    <a:pt x="681" y="222"/>
                  </a:cubicBezTo>
                  <a:cubicBezTo>
                    <a:pt x="739" y="116"/>
                    <a:pt x="769" y="42"/>
                    <a:pt x="772" y="0"/>
                  </a:cubicBezTo>
                  <a:cubicBezTo>
                    <a:pt x="843" y="28"/>
                    <a:pt x="843" y="28"/>
                    <a:pt x="843" y="28"/>
                  </a:cubicBezTo>
                  <a:cubicBezTo>
                    <a:pt x="854" y="33"/>
                    <a:pt x="859" y="37"/>
                    <a:pt x="859" y="39"/>
                  </a:cubicBezTo>
                  <a:cubicBezTo>
                    <a:pt x="859" y="42"/>
                    <a:pt x="854" y="46"/>
                    <a:pt x="843" y="51"/>
                  </a:cubicBezTo>
                  <a:cubicBezTo>
                    <a:pt x="825" y="59"/>
                    <a:pt x="813" y="71"/>
                    <a:pt x="808" y="87"/>
                  </a:cubicBezTo>
                  <a:cubicBezTo>
                    <a:pt x="784" y="137"/>
                    <a:pt x="759" y="186"/>
                    <a:pt x="732" y="233"/>
                  </a:cubicBezTo>
                  <a:cubicBezTo>
                    <a:pt x="780" y="233"/>
                    <a:pt x="780" y="233"/>
                    <a:pt x="780" y="233"/>
                  </a:cubicBezTo>
                  <a:cubicBezTo>
                    <a:pt x="801" y="233"/>
                    <a:pt x="829" y="232"/>
                    <a:pt x="863" y="230"/>
                  </a:cubicBezTo>
                  <a:cubicBezTo>
                    <a:pt x="858" y="259"/>
                    <a:pt x="855" y="285"/>
                    <a:pt x="855" y="309"/>
                  </a:cubicBezTo>
                  <a:cubicBezTo>
                    <a:pt x="855" y="471"/>
                    <a:pt x="855" y="471"/>
                    <a:pt x="855" y="471"/>
                  </a:cubicBezTo>
                  <a:cubicBezTo>
                    <a:pt x="855" y="495"/>
                    <a:pt x="858" y="522"/>
                    <a:pt x="863" y="554"/>
                  </a:cubicBezTo>
                  <a:cubicBezTo>
                    <a:pt x="858" y="554"/>
                    <a:pt x="852" y="553"/>
                    <a:pt x="847" y="550"/>
                  </a:cubicBezTo>
                  <a:cubicBezTo>
                    <a:pt x="818" y="548"/>
                    <a:pt x="796" y="546"/>
                    <a:pt x="780" y="546"/>
                  </a:cubicBezTo>
                  <a:cubicBezTo>
                    <a:pt x="752" y="546"/>
                    <a:pt x="752" y="546"/>
                    <a:pt x="752" y="546"/>
                  </a:cubicBezTo>
                  <a:cubicBezTo>
                    <a:pt x="752" y="823"/>
                    <a:pt x="752" y="823"/>
                    <a:pt x="752" y="823"/>
                  </a:cubicBezTo>
                  <a:cubicBezTo>
                    <a:pt x="747" y="858"/>
                    <a:pt x="760" y="872"/>
                    <a:pt x="792" y="867"/>
                  </a:cubicBezTo>
                  <a:cubicBezTo>
                    <a:pt x="823" y="867"/>
                    <a:pt x="823" y="867"/>
                    <a:pt x="823" y="867"/>
                  </a:cubicBezTo>
                  <a:cubicBezTo>
                    <a:pt x="871" y="875"/>
                    <a:pt x="893" y="841"/>
                    <a:pt x="891" y="764"/>
                  </a:cubicBezTo>
                  <a:cubicBezTo>
                    <a:pt x="909" y="788"/>
                    <a:pt x="933" y="800"/>
                    <a:pt x="962" y="800"/>
                  </a:cubicBezTo>
                  <a:cubicBezTo>
                    <a:pt x="954" y="889"/>
                    <a:pt x="909" y="930"/>
                    <a:pt x="827" y="922"/>
                  </a:cubicBezTo>
                  <a:cubicBezTo>
                    <a:pt x="772" y="922"/>
                    <a:pt x="772" y="922"/>
                    <a:pt x="772" y="922"/>
                  </a:cubicBezTo>
                  <a:cubicBezTo>
                    <a:pt x="716" y="925"/>
                    <a:pt x="690" y="900"/>
                    <a:pt x="693" y="847"/>
                  </a:cubicBezTo>
                  <a:cubicBezTo>
                    <a:pt x="693" y="546"/>
                    <a:pt x="693" y="546"/>
                    <a:pt x="693" y="546"/>
                  </a:cubicBezTo>
                  <a:cubicBezTo>
                    <a:pt x="594" y="546"/>
                    <a:pt x="594" y="546"/>
                    <a:pt x="594" y="546"/>
                  </a:cubicBezTo>
                  <a:cubicBezTo>
                    <a:pt x="596" y="655"/>
                    <a:pt x="580" y="735"/>
                    <a:pt x="546" y="788"/>
                  </a:cubicBezTo>
                  <a:cubicBezTo>
                    <a:pt x="517" y="838"/>
                    <a:pt x="450" y="889"/>
                    <a:pt x="344" y="942"/>
                  </a:cubicBezTo>
                  <a:cubicBezTo>
                    <a:pt x="328" y="911"/>
                    <a:pt x="309" y="892"/>
                    <a:pt x="285" y="887"/>
                  </a:cubicBezTo>
                  <a:cubicBezTo>
                    <a:pt x="396" y="850"/>
                    <a:pt x="463" y="813"/>
                    <a:pt x="487" y="776"/>
                  </a:cubicBezTo>
                  <a:cubicBezTo>
                    <a:pt x="519" y="736"/>
                    <a:pt x="536" y="660"/>
                    <a:pt x="538" y="546"/>
                  </a:cubicBezTo>
                  <a:close/>
                  <a:moveTo>
                    <a:pt x="495" y="16"/>
                  </a:moveTo>
                  <a:cubicBezTo>
                    <a:pt x="540" y="66"/>
                    <a:pt x="577" y="117"/>
                    <a:pt x="606" y="170"/>
                  </a:cubicBezTo>
                  <a:cubicBezTo>
                    <a:pt x="554" y="206"/>
                    <a:pt x="554" y="206"/>
                    <a:pt x="554" y="206"/>
                  </a:cubicBezTo>
                  <a:cubicBezTo>
                    <a:pt x="517" y="140"/>
                    <a:pt x="480" y="88"/>
                    <a:pt x="443" y="51"/>
                  </a:cubicBezTo>
                  <a:lnTo>
                    <a:pt x="495" y="16"/>
                  </a:lnTo>
                  <a:close/>
                  <a:moveTo>
                    <a:pt x="503" y="289"/>
                  </a:moveTo>
                  <a:cubicBezTo>
                    <a:pt x="503" y="495"/>
                    <a:pt x="503" y="495"/>
                    <a:pt x="503" y="495"/>
                  </a:cubicBezTo>
                  <a:cubicBezTo>
                    <a:pt x="800" y="495"/>
                    <a:pt x="800" y="495"/>
                    <a:pt x="800" y="495"/>
                  </a:cubicBezTo>
                  <a:cubicBezTo>
                    <a:pt x="800" y="289"/>
                    <a:pt x="800" y="289"/>
                    <a:pt x="800" y="289"/>
                  </a:cubicBezTo>
                  <a:lnTo>
                    <a:pt x="503"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1" name="Freeform 56"/>
            <p:cNvSpPr>
              <a:spLocks noEditPoints="1"/>
            </p:cNvSpPr>
            <p:nvPr/>
          </p:nvSpPr>
          <p:spPr bwMode="auto">
            <a:xfrm>
              <a:off x="3057" y="120"/>
              <a:ext cx="2105" cy="2187"/>
            </a:xfrm>
            <a:custGeom>
              <a:avLst/>
              <a:gdLst>
                <a:gd name="T0" fmla="*/ 787 w 891"/>
                <a:gd name="T1" fmla="*/ 1018 h 926"/>
                <a:gd name="T2" fmla="*/ 281 w 891"/>
                <a:gd name="T3" fmla="*/ 458 h 926"/>
                <a:gd name="T4" fmla="*/ 130 w 891"/>
                <a:gd name="T5" fmla="*/ 335 h 926"/>
                <a:gd name="T6" fmla="*/ 711 w 891"/>
                <a:gd name="T7" fmla="*/ 345 h 926"/>
                <a:gd name="T8" fmla="*/ 572 w 891"/>
                <a:gd name="T9" fmla="*/ 19 h 926"/>
                <a:gd name="T10" fmla="*/ 730 w 891"/>
                <a:gd name="T11" fmla="*/ 345 h 926"/>
                <a:gd name="T12" fmla="*/ 1422 w 891"/>
                <a:gd name="T13" fmla="*/ 0 h 926"/>
                <a:gd name="T14" fmla="*/ 1618 w 891"/>
                <a:gd name="T15" fmla="*/ 120 h 926"/>
                <a:gd name="T16" fmla="*/ 1498 w 891"/>
                <a:gd name="T17" fmla="*/ 187 h 926"/>
                <a:gd name="T18" fmla="*/ 1384 w 891"/>
                <a:gd name="T19" fmla="*/ 345 h 926"/>
                <a:gd name="T20" fmla="*/ 1973 w 891"/>
                <a:gd name="T21" fmla="*/ 335 h 926"/>
                <a:gd name="T22" fmla="*/ 1824 w 891"/>
                <a:gd name="T23" fmla="*/ 458 h 926"/>
                <a:gd name="T24" fmla="*/ 1337 w 891"/>
                <a:gd name="T25" fmla="*/ 1018 h 926"/>
                <a:gd name="T26" fmla="*/ 2105 w 891"/>
                <a:gd name="T27" fmla="*/ 1001 h 926"/>
                <a:gd name="T28" fmla="*/ 1966 w 891"/>
                <a:gd name="T29" fmla="*/ 1131 h 926"/>
                <a:gd name="T30" fmla="*/ 0 w 891"/>
                <a:gd name="T31" fmla="*/ 1141 h 926"/>
                <a:gd name="T32" fmla="*/ 139 w 891"/>
                <a:gd name="T33" fmla="*/ 1018 h 926"/>
                <a:gd name="T34" fmla="*/ 383 w 891"/>
                <a:gd name="T35" fmla="*/ 534 h 926"/>
                <a:gd name="T36" fmla="*/ 626 w 891"/>
                <a:gd name="T37" fmla="*/ 841 h 926"/>
                <a:gd name="T38" fmla="*/ 272 w 891"/>
                <a:gd name="T39" fmla="*/ 616 h 926"/>
                <a:gd name="T40" fmla="*/ 392 w 891"/>
                <a:gd name="T41" fmla="*/ 2187 h 926"/>
                <a:gd name="T42" fmla="*/ 411 w 891"/>
                <a:gd name="T43" fmla="*/ 2029 h 926"/>
                <a:gd name="T44" fmla="*/ 402 w 891"/>
                <a:gd name="T45" fmla="*/ 1365 h 926"/>
                <a:gd name="T46" fmla="*/ 562 w 891"/>
                <a:gd name="T47" fmla="*/ 1308 h 926"/>
                <a:gd name="T48" fmla="*/ 1732 w 891"/>
                <a:gd name="T49" fmla="*/ 1299 h 926"/>
                <a:gd name="T50" fmla="*/ 1713 w 891"/>
                <a:gd name="T51" fmla="*/ 2019 h 926"/>
                <a:gd name="T52" fmla="*/ 1562 w 891"/>
                <a:gd name="T53" fmla="*/ 2178 h 926"/>
                <a:gd name="T54" fmla="*/ 534 w 891"/>
                <a:gd name="T55" fmla="*/ 2057 h 926"/>
                <a:gd name="T56" fmla="*/ 553 w 891"/>
                <a:gd name="T57" fmla="*/ 2187 h 926"/>
                <a:gd name="T58" fmla="*/ 543 w 891"/>
                <a:gd name="T59" fmla="*/ 1646 h 926"/>
                <a:gd name="T60" fmla="*/ 1581 w 891"/>
                <a:gd name="T61" fmla="*/ 1422 h 926"/>
                <a:gd name="T62" fmla="*/ 543 w 891"/>
                <a:gd name="T63" fmla="*/ 1757 h 926"/>
                <a:gd name="T64" fmla="*/ 1581 w 891"/>
                <a:gd name="T65" fmla="*/ 1963 h 926"/>
                <a:gd name="T66" fmla="*/ 543 w 891"/>
                <a:gd name="T67" fmla="*/ 1757 h 926"/>
                <a:gd name="T68" fmla="*/ 917 w 891"/>
                <a:gd name="T69" fmla="*/ 1018 h 926"/>
                <a:gd name="T70" fmla="*/ 1207 w 891"/>
                <a:gd name="T71" fmla="*/ 458 h 926"/>
                <a:gd name="T72" fmla="*/ 1469 w 891"/>
                <a:gd name="T73" fmla="*/ 879 h 926"/>
                <a:gd name="T74" fmla="*/ 1852 w 891"/>
                <a:gd name="T75" fmla="*/ 607 h 926"/>
                <a:gd name="T76" fmla="*/ 1833 w 891"/>
                <a:gd name="T77" fmla="*/ 645 h 926"/>
                <a:gd name="T78" fmla="*/ 1581 w 891"/>
                <a:gd name="T79" fmla="*/ 954 h 9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1" h="926">
                  <a:moveTo>
                    <a:pt x="59" y="431"/>
                  </a:moveTo>
                  <a:cubicBezTo>
                    <a:pt x="333" y="431"/>
                    <a:pt x="333" y="431"/>
                    <a:pt x="333" y="431"/>
                  </a:cubicBezTo>
                  <a:cubicBezTo>
                    <a:pt x="333" y="194"/>
                    <a:pt x="333" y="194"/>
                    <a:pt x="333" y="194"/>
                  </a:cubicBezTo>
                  <a:cubicBezTo>
                    <a:pt x="119" y="194"/>
                    <a:pt x="119" y="194"/>
                    <a:pt x="119" y="194"/>
                  </a:cubicBezTo>
                  <a:cubicBezTo>
                    <a:pt x="100" y="194"/>
                    <a:pt x="79" y="197"/>
                    <a:pt x="55" y="202"/>
                  </a:cubicBezTo>
                  <a:cubicBezTo>
                    <a:pt x="55" y="142"/>
                    <a:pt x="55" y="142"/>
                    <a:pt x="55" y="142"/>
                  </a:cubicBezTo>
                  <a:cubicBezTo>
                    <a:pt x="71" y="145"/>
                    <a:pt x="91" y="146"/>
                    <a:pt x="115" y="146"/>
                  </a:cubicBezTo>
                  <a:cubicBezTo>
                    <a:pt x="301" y="146"/>
                    <a:pt x="301" y="146"/>
                    <a:pt x="301" y="146"/>
                  </a:cubicBezTo>
                  <a:cubicBezTo>
                    <a:pt x="259" y="104"/>
                    <a:pt x="224" y="73"/>
                    <a:pt x="198" y="51"/>
                  </a:cubicBezTo>
                  <a:cubicBezTo>
                    <a:pt x="242" y="8"/>
                    <a:pt x="242" y="8"/>
                    <a:pt x="242" y="8"/>
                  </a:cubicBezTo>
                  <a:cubicBezTo>
                    <a:pt x="273" y="32"/>
                    <a:pt x="310" y="66"/>
                    <a:pt x="352" y="111"/>
                  </a:cubicBezTo>
                  <a:cubicBezTo>
                    <a:pt x="309" y="146"/>
                    <a:pt x="309" y="146"/>
                    <a:pt x="309" y="146"/>
                  </a:cubicBezTo>
                  <a:cubicBezTo>
                    <a:pt x="523" y="146"/>
                    <a:pt x="523" y="146"/>
                    <a:pt x="523" y="146"/>
                  </a:cubicBezTo>
                  <a:cubicBezTo>
                    <a:pt x="562" y="86"/>
                    <a:pt x="589" y="37"/>
                    <a:pt x="602" y="0"/>
                  </a:cubicBezTo>
                  <a:cubicBezTo>
                    <a:pt x="673" y="40"/>
                    <a:pt x="673" y="40"/>
                    <a:pt x="673" y="40"/>
                  </a:cubicBezTo>
                  <a:cubicBezTo>
                    <a:pt x="681" y="45"/>
                    <a:pt x="685" y="49"/>
                    <a:pt x="685" y="51"/>
                  </a:cubicBezTo>
                  <a:cubicBezTo>
                    <a:pt x="682" y="54"/>
                    <a:pt x="676" y="57"/>
                    <a:pt x="665" y="59"/>
                  </a:cubicBezTo>
                  <a:cubicBezTo>
                    <a:pt x="649" y="65"/>
                    <a:pt x="639" y="71"/>
                    <a:pt x="634" y="79"/>
                  </a:cubicBezTo>
                  <a:cubicBezTo>
                    <a:pt x="628" y="84"/>
                    <a:pt x="620" y="95"/>
                    <a:pt x="610" y="111"/>
                  </a:cubicBezTo>
                  <a:cubicBezTo>
                    <a:pt x="599" y="127"/>
                    <a:pt x="591" y="138"/>
                    <a:pt x="586" y="146"/>
                  </a:cubicBezTo>
                  <a:cubicBezTo>
                    <a:pt x="772" y="146"/>
                    <a:pt x="772" y="146"/>
                    <a:pt x="772" y="146"/>
                  </a:cubicBezTo>
                  <a:cubicBezTo>
                    <a:pt x="796" y="146"/>
                    <a:pt x="817" y="145"/>
                    <a:pt x="835" y="142"/>
                  </a:cubicBezTo>
                  <a:cubicBezTo>
                    <a:pt x="835" y="202"/>
                    <a:pt x="835" y="202"/>
                    <a:pt x="835" y="202"/>
                  </a:cubicBezTo>
                  <a:cubicBezTo>
                    <a:pt x="817" y="197"/>
                    <a:pt x="796" y="194"/>
                    <a:pt x="772" y="194"/>
                  </a:cubicBezTo>
                  <a:cubicBezTo>
                    <a:pt x="566" y="194"/>
                    <a:pt x="566" y="194"/>
                    <a:pt x="566" y="194"/>
                  </a:cubicBezTo>
                  <a:cubicBezTo>
                    <a:pt x="566" y="431"/>
                    <a:pt x="566" y="431"/>
                    <a:pt x="566" y="431"/>
                  </a:cubicBezTo>
                  <a:cubicBezTo>
                    <a:pt x="832" y="431"/>
                    <a:pt x="832" y="431"/>
                    <a:pt x="832" y="431"/>
                  </a:cubicBezTo>
                  <a:cubicBezTo>
                    <a:pt x="847" y="431"/>
                    <a:pt x="867" y="429"/>
                    <a:pt x="891" y="424"/>
                  </a:cubicBezTo>
                  <a:cubicBezTo>
                    <a:pt x="891" y="483"/>
                    <a:pt x="891" y="483"/>
                    <a:pt x="891" y="483"/>
                  </a:cubicBezTo>
                  <a:cubicBezTo>
                    <a:pt x="872" y="480"/>
                    <a:pt x="853" y="479"/>
                    <a:pt x="832" y="479"/>
                  </a:cubicBezTo>
                  <a:cubicBezTo>
                    <a:pt x="63" y="479"/>
                    <a:pt x="63" y="479"/>
                    <a:pt x="63" y="479"/>
                  </a:cubicBezTo>
                  <a:cubicBezTo>
                    <a:pt x="45" y="479"/>
                    <a:pt x="24" y="480"/>
                    <a:pt x="0" y="483"/>
                  </a:cubicBezTo>
                  <a:cubicBezTo>
                    <a:pt x="0" y="424"/>
                    <a:pt x="0" y="424"/>
                    <a:pt x="0" y="424"/>
                  </a:cubicBezTo>
                  <a:cubicBezTo>
                    <a:pt x="18" y="429"/>
                    <a:pt x="38" y="431"/>
                    <a:pt x="59" y="431"/>
                  </a:cubicBezTo>
                  <a:close/>
                  <a:moveTo>
                    <a:pt x="115" y="261"/>
                  </a:moveTo>
                  <a:cubicBezTo>
                    <a:pt x="162" y="226"/>
                    <a:pt x="162" y="226"/>
                    <a:pt x="162" y="226"/>
                  </a:cubicBezTo>
                  <a:cubicBezTo>
                    <a:pt x="165" y="228"/>
                    <a:pt x="168" y="232"/>
                    <a:pt x="170" y="237"/>
                  </a:cubicBezTo>
                  <a:cubicBezTo>
                    <a:pt x="207" y="280"/>
                    <a:pt x="239" y="319"/>
                    <a:pt x="265" y="356"/>
                  </a:cubicBezTo>
                  <a:cubicBezTo>
                    <a:pt x="214" y="392"/>
                    <a:pt x="214" y="392"/>
                    <a:pt x="214" y="392"/>
                  </a:cubicBezTo>
                  <a:cubicBezTo>
                    <a:pt x="187" y="347"/>
                    <a:pt x="154" y="304"/>
                    <a:pt x="115" y="261"/>
                  </a:cubicBezTo>
                  <a:close/>
                  <a:moveTo>
                    <a:pt x="234" y="926"/>
                  </a:moveTo>
                  <a:cubicBezTo>
                    <a:pt x="166" y="926"/>
                    <a:pt x="166" y="926"/>
                    <a:pt x="166" y="926"/>
                  </a:cubicBezTo>
                  <a:cubicBezTo>
                    <a:pt x="166" y="921"/>
                    <a:pt x="168" y="915"/>
                    <a:pt x="170" y="907"/>
                  </a:cubicBezTo>
                  <a:cubicBezTo>
                    <a:pt x="173" y="888"/>
                    <a:pt x="174" y="872"/>
                    <a:pt x="174" y="859"/>
                  </a:cubicBezTo>
                  <a:cubicBezTo>
                    <a:pt x="174" y="622"/>
                    <a:pt x="174" y="622"/>
                    <a:pt x="174" y="622"/>
                  </a:cubicBezTo>
                  <a:cubicBezTo>
                    <a:pt x="174" y="611"/>
                    <a:pt x="173" y="596"/>
                    <a:pt x="170" y="578"/>
                  </a:cubicBezTo>
                  <a:cubicBezTo>
                    <a:pt x="168" y="567"/>
                    <a:pt x="166" y="558"/>
                    <a:pt x="166" y="550"/>
                  </a:cubicBezTo>
                  <a:cubicBezTo>
                    <a:pt x="185" y="553"/>
                    <a:pt x="209" y="554"/>
                    <a:pt x="238" y="554"/>
                  </a:cubicBezTo>
                  <a:cubicBezTo>
                    <a:pt x="661" y="554"/>
                    <a:pt x="661" y="554"/>
                    <a:pt x="661" y="554"/>
                  </a:cubicBezTo>
                  <a:cubicBezTo>
                    <a:pt x="682" y="554"/>
                    <a:pt x="706" y="553"/>
                    <a:pt x="733" y="550"/>
                  </a:cubicBezTo>
                  <a:cubicBezTo>
                    <a:pt x="727" y="569"/>
                    <a:pt x="725" y="591"/>
                    <a:pt x="725" y="618"/>
                  </a:cubicBezTo>
                  <a:cubicBezTo>
                    <a:pt x="725" y="855"/>
                    <a:pt x="725" y="855"/>
                    <a:pt x="725" y="855"/>
                  </a:cubicBezTo>
                  <a:cubicBezTo>
                    <a:pt x="725" y="881"/>
                    <a:pt x="727" y="904"/>
                    <a:pt x="733" y="922"/>
                  </a:cubicBezTo>
                  <a:cubicBezTo>
                    <a:pt x="661" y="922"/>
                    <a:pt x="661" y="922"/>
                    <a:pt x="661" y="922"/>
                  </a:cubicBezTo>
                  <a:cubicBezTo>
                    <a:pt x="667" y="909"/>
                    <a:pt x="669" y="892"/>
                    <a:pt x="669" y="871"/>
                  </a:cubicBezTo>
                  <a:cubicBezTo>
                    <a:pt x="226" y="871"/>
                    <a:pt x="226" y="871"/>
                    <a:pt x="226" y="871"/>
                  </a:cubicBezTo>
                  <a:cubicBezTo>
                    <a:pt x="226" y="881"/>
                    <a:pt x="227" y="893"/>
                    <a:pt x="230" y="907"/>
                  </a:cubicBezTo>
                  <a:cubicBezTo>
                    <a:pt x="232" y="915"/>
                    <a:pt x="234" y="921"/>
                    <a:pt x="234" y="926"/>
                  </a:cubicBezTo>
                  <a:close/>
                  <a:moveTo>
                    <a:pt x="230" y="602"/>
                  </a:moveTo>
                  <a:cubicBezTo>
                    <a:pt x="230" y="697"/>
                    <a:pt x="230" y="697"/>
                    <a:pt x="230" y="697"/>
                  </a:cubicBezTo>
                  <a:cubicBezTo>
                    <a:pt x="669" y="697"/>
                    <a:pt x="669" y="697"/>
                    <a:pt x="669" y="697"/>
                  </a:cubicBezTo>
                  <a:cubicBezTo>
                    <a:pt x="669" y="602"/>
                    <a:pt x="669" y="602"/>
                    <a:pt x="669" y="602"/>
                  </a:cubicBezTo>
                  <a:lnTo>
                    <a:pt x="230" y="602"/>
                  </a:lnTo>
                  <a:close/>
                  <a:moveTo>
                    <a:pt x="230" y="744"/>
                  </a:moveTo>
                  <a:cubicBezTo>
                    <a:pt x="230" y="831"/>
                    <a:pt x="230" y="831"/>
                    <a:pt x="230" y="831"/>
                  </a:cubicBezTo>
                  <a:cubicBezTo>
                    <a:pt x="669" y="831"/>
                    <a:pt x="669" y="831"/>
                    <a:pt x="669" y="831"/>
                  </a:cubicBezTo>
                  <a:cubicBezTo>
                    <a:pt x="669" y="744"/>
                    <a:pt x="669" y="744"/>
                    <a:pt x="669" y="744"/>
                  </a:cubicBezTo>
                  <a:lnTo>
                    <a:pt x="230" y="744"/>
                  </a:lnTo>
                  <a:close/>
                  <a:moveTo>
                    <a:pt x="388" y="194"/>
                  </a:moveTo>
                  <a:cubicBezTo>
                    <a:pt x="388" y="431"/>
                    <a:pt x="388" y="431"/>
                    <a:pt x="388" y="431"/>
                  </a:cubicBezTo>
                  <a:cubicBezTo>
                    <a:pt x="511" y="431"/>
                    <a:pt x="511" y="431"/>
                    <a:pt x="511" y="431"/>
                  </a:cubicBezTo>
                  <a:cubicBezTo>
                    <a:pt x="511" y="194"/>
                    <a:pt x="511" y="194"/>
                    <a:pt x="511" y="194"/>
                  </a:cubicBezTo>
                  <a:lnTo>
                    <a:pt x="388" y="194"/>
                  </a:lnTo>
                  <a:close/>
                  <a:moveTo>
                    <a:pt x="622" y="372"/>
                  </a:moveTo>
                  <a:cubicBezTo>
                    <a:pt x="677" y="309"/>
                    <a:pt x="711" y="257"/>
                    <a:pt x="725" y="218"/>
                  </a:cubicBezTo>
                  <a:cubicBezTo>
                    <a:pt x="784" y="257"/>
                    <a:pt x="784" y="257"/>
                    <a:pt x="784" y="257"/>
                  </a:cubicBezTo>
                  <a:cubicBezTo>
                    <a:pt x="792" y="263"/>
                    <a:pt x="795" y="265"/>
                    <a:pt x="792" y="265"/>
                  </a:cubicBezTo>
                  <a:cubicBezTo>
                    <a:pt x="776" y="273"/>
                    <a:pt x="776" y="273"/>
                    <a:pt x="776" y="273"/>
                  </a:cubicBezTo>
                  <a:cubicBezTo>
                    <a:pt x="766" y="278"/>
                    <a:pt x="756" y="286"/>
                    <a:pt x="748" y="297"/>
                  </a:cubicBezTo>
                  <a:cubicBezTo>
                    <a:pt x="725" y="331"/>
                    <a:pt x="698" y="367"/>
                    <a:pt x="669" y="404"/>
                  </a:cubicBezTo>
                  <a:lnTo>
                    <a:pt x="622" y="3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2" name="Freeform 57"/>
            <p:cNvSpPr>
              <a:spLocks noEditPoints="1"/>
            </p:cNvSpPr>
            <p:nvPr/>
          </p:nvSpPr>
          <p:spPr bwMode="auto">
            <a:xfrm>
              <a:off x="5488" y="363"/>
              <a:ext cx="1195" cy="1720"/>
            </a:xfrm>
            <a:custGeom>
              <a:avLst/>
              <a:gdLst>
                <a:gd name="T0" fmla="*/ 161 w 506"/>
                <a:gd name="T1" fmla="*/ 1720 h 728"/>
                <a:gd name="T2" fmla="*/ 0 w 506"/>
                <a:gd name="T3" fmla="*/ 1720 h 728"/>
                <a:gd name="T4" fmla="*/ 0 w 506"/>
                <a:gd name="T5" fmla="*/ 0 h 728"/>
                <a:gd name="T6" fmla="*/ 628 w 506"/>
                <a:gd name="T7" fmla="*/ 0 h 728"/>
                <a:gd name="T8" fmla="*/ 1188 w 506"/>
                <a:gd name="T9" fmla="*/ 477 h 728"/>
                <a:gd name="T10" fmla="*/ 534 w 506"/>
                <a:gd name="T11" fmla="*/ 964 h 728"/>
                <a:gd name="T12" fmla="*/ 161 w 506"/>
                <a:gd name="T13" fmla="*/ 964 h 728"/>
                <a:gd name="T14" fmla="*/ 161 w 506"/>
                <a:gd name="T15" fmla="*/ 1720 h 728"/>
                <a:gd name="T16" fmla="*/ 161 w 506"/>
                <a:gd name="T17" fmla="*/ 822 h 728"/>
                <a:gd name="T18" fmla="*/ 534 w 506"/>
                <a:gd name="T19" fmla="*/ 822 h 728"/>
                <a:gd name="T20" fmla="*/ 1030 w 506"/>
                <a:gd name="T21" fmla="*/ 468 h 728"/>
                <a:gd name="T22" fmla="*/ 581 w 506"/>
                <a:gd name="T23" fmla="*/ 139 h 728"/>
                <a:gd name="T24" fmla="*/ 161 w 506"/>
                <a:gd name="T25" fmla="*/ 139 h 728"/>
                <a:gd name="T26" fmla="*/ 161 w 506"/>
                <a:gd name="T27" fmla="*/ 822 h 7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06" h="728">
                  <a:moveTo>
                    <a:pt x="68" y="728"/>
                  </a:moveTo>
                  <a:cubicBezTo>
                    <a:pt x="0" y="728"/>
                    <a:pt x="0" y="728"/>
                    <a:pt x="0" y="728"/>
                  </a:cubicBezTo>
                  <a:cubicBezTo>
                    <a:pt x="0" y="0"/>
                    <a:pt x="0" y="0"/>
                    <a:pt x="0" y="0"/>
                  </a:cubicBezTo>
                  <a:cubicBezTo>
                    <a:pt x="266" y="0"/>
                    <a:pt x="266" y="0"/>
                    <a:pt x="266" y="0"/>
                  </a:cubicBezTo>
                  <a:cubicBezTo>
                    <a:pt x="427" y="0"/>
                    <a:pt x="506" y="67"/>
                    <a:pt x="503" y="202"/>
                  </a:cubicBezTo>
                  <a:cubicBezTo>
                    <a:pt x="501" y="336"/>
                    <a:pt x="408" y="405"/>
                    <a:pt x="226" y="408"/>
                  </a:cubicBezTo>
                  <a:cubicBezTo>
                    <a:pt x="68" y="408"/>
                    <a:pt x="68" y="408"/>
                    <a:pt x="68" y="408"/>
                  </a:cubicBezTo>
                  <a:lnTo>
                    <a:pt x="68" y="728"/>
                  </a:lnTo>
                  <a:close/>
                  <a:moveTo>
                    <a:pt x="68" y="348"/>
                  </a:moveTo>
                  <a:cubicBezTo>
                    <a:pt x="226" y="348"/>
                    <a:pt x="226" y="348"/>
                    <a:pt x="226" y="348"/>
                  </a:cubicBezTo>
                  <a:cubicBezTo>
                    <a:pt x="371" y="354"/>
                    <a:pt x="441" y="303"/>
                    <a:pt x="436" y="198"/>
                  </a:cubicBezTo>
                  <a:cubicBezTo>
                    <a:pt x="436" y="105"/>
                    <a:pt x="373" y="59"/>
                    <a:pt x="246" y="59"/>
                  </a:cubicBezTo>
                  <a:cubicBezTo>
                    <a:pt x="68" y="59"/>
                    <a:pt x="68" y="59"/>
                    <a:pt x="68" y="59"/>
                  </a:cubicBezTo>
                  <a:lnTo>
                    <a:pt x="68"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3" name="Freeform 58"/>
            <p:cNvSpPr>
              <a:spLocks noEditPoints="1"/>
            </p:cNvSpPr>
            <p:nvPr/>
          </p:nvSpPr>
          <p:spPr bwMode="auto">
            <a:xfrm>
              <a:off x="6948" y="363"/>
              <a:ext cx="1195" cy="1720"/>
            </a:xfrm>
            <a:custGeom>
              <a:avLst/>
              <a:gdLst>
                <a:gd name="T0" fmla="*/ 158 w 506"/>
                <a:gd name="T1" fmla="*/ 1720 h 728"/>
                <a:gd name="T2" fmla="*/ 0 w 506"/>
                <a:gd name="T3" fmla="*/ 1720 h 728"/>
                <a:gd name="T4" fmla="*/ 0 w 506"/>
                <a:gd name="T5" fmla="*/ 0 h 728"/>
                <a:gd name="T6" fmla="*/ 626 w 506"/>
                <a:gd name="T7" fmla="*/ 0 h 728"/>
                <a:gd name="T8" fmla="*/ 1188 w 506"/>
                <a:gd name="T9" fmla="*/ 477 h 728"/>
                <a:gd name="T10" fmla="*/ 534 w 506"/>
                <a:gd name="T11" fmla="*/ 964 h 728"/>
                <a:gd name="T12" fmla="*/ 158 w 506"/>
                <a:gd name="T13" fmla="*/ 964 h 728"/>
                <a:gd name="T14" fmla="*/ 158 w 506"/>
                <a:gd name="T15" fmla="*/ 1720 h 728"/>
                <a:gd name="T16" fmla="*/ 158 w 506"/>
                <a:gd name="T17" fmla="*/ 822 h 728"/>
                <a:gd name="T18" fmla="*/ 534 w 506"/>
                <a:gd name="T19" fmla="*/ 822 h 728"/>
                <a:gd name="T20" fmla="*/ 1030 w 506"/>
                <a:gd name="T21" fmla="*/ 468 h 728"/>
                <a:gd name="T22" fmla="*/ 581 w 506"/>
                <a:gd name="T23" fmla="*/ 139 h 728"/>
                <a:gd name="T24" fmla="*/ 158 w 506"/>
                <a:gd name="T25" fmla="*/ 139 h 728"/>
                <a:gd name="T26" fmla="*/ 158 w 506"/>
                <a:gd name="T27" fmla="*/ 822 h 7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06" h="728">
                  <a:moveTo>
                    <a:pt x="67" y="728"/>
                  </a:moveTo>
                  <a:cubicBezTo>
                    <a:pt x="0" y="728"/>
                    <a:pt x="0" y="728"/>
                    <a:pt x="0" y="728"/>
                  </a:cubicBezTo>
                  <a:cubicBezTo>
                    <a:pt x="0" y="0"/>
                    <a:pt x="0" y="0"/>
                    <a:pt x="0" y="0"/>
                  </a:cubicBezTo>
                  <a:cubicBezTo>
                    <a:pt x="265" y="0"/>
                    <a:pt x="265" y="0"/>
                    <a:pt x="265" y="0"/>
                  </a:cubicBezTo>
                  <a:cubicBezTo>
                    <a:pt x="426" y="0"/>
                    <a:pt x="506" y="67"/>
                    <a:pt x="503" y="202"/>
                  </a:cubicBezTo>
                  <a:cubicBezTo>
                    <a:pt x="500" y="336"/>
                    <a:pt x="408" y="405"/>
                    <a:pt x="226" y="408"/>
                  </a:cubicBezTo>
                  <a:cubicBezTo>
                    <a:pt x="67" y="408"/>
                    <a:pt x="67" y="408"/>
                    <a:pt x="67" y="408"/>
                  </a:cubicBezTo>
                  <a:lnTo>
                    <a:pt x="67" y="728"/>
                  </a:lnTo>
                  <a:close/>
                  <a:moveTo>
                    <a:pt x="67" y="348"/>
                  </a:moveTo>
                  <a:cubicBezTo>
                    <a:pt x="226" y="348"/>
                    <a:pt x="226" y="348"/>
                    <a:pt x="226" y="348"/>
                  </a:cubicBezTo>
                  <a:cubicBezTo>
                    <a:pt x="371" y="354"/>
                    <a:pt x="441" y="303"/>
                    <a:pt x="436" y="198"/>
                  </a:cubicBezTo>
                  <a:cubicBezTo>
                    <a:pt x="436" y="105"/>
                    <a:pt x="372" y="59"/>
                    <a:pt x="246" y="59"/>
                  </a:cubicBezTo>
                  <a:cubicBezTo>
                    <a:pt x="67" y="59"/>
                    <a:pt x="67" y="59"/>
                    <a:pt x="67" y="59"/>
                  </a:cubicBezTo>
                  <a:lnTo>
                    <a:pt x="67"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4" name="Freeform 59"/>
            <p:cNvSpPr/>
            <p:nvPr/>
          </p:nvSpPr>
          <p:spPr bwMode="auto">
            <a:xfrm>
              <a:off x="8256" y="363"/>
              <a:ext cx="1255" cy="1720"/>
            </a:xfrm>
            <a:custGeom>
              <a:avLst/>
              <a:gdLst>
                <a:gd name="T0" fmla="*/ 0 w 1255"/>
                <a:gd name="T1" fmla="*/ 140 h 1720"/>
                <a:gd name="T2" fmla="*/ 0 w 1255"/>
                <a:gd name="T3" fmla="*/ 0 h 1720"/>
                <a:gd name="T4" fmla="*/ 1255 w 1255"/>
                <a:gd name="T5" fmla="*/ 0 h 1720"/>
                <a:gd name="T6" fmla="*/ 1255 w 1255"/>
                <a:gd name="T7" fmla="*/ 140 h 1720"/>
                <a:gd name="T8" fmla="*/ 711 w 1255"/>
                <a:gd name="T9" fmla="*/ 140 h 1720"/>
                <a:gd name="T10" fmla="*/ 711 w 1255"/>
                <a:gd name="T11" fmla="*/ 1720 h 1720"/>
                <a:gd name="T12" fmla="*/ 544 w 1255"/>
                <a:gd name="T13" fmla="*/ 1720 h 1720"/>
                <a:gd name="T14" fmla="*/ 544 w 1255"/>
                <a:gd name="T15" fmla="*/ 140 h 1720"/>
                <a:gd name="T16" fmla="*/ 0 w 1255"/>
                <a:gd name="T17" fmla="*/ 140 h 1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55" h="1720">
                  <a:moveTo>
                    <a:pt x="0" y="140"/>
                  </a:moveTo>
                  <a:lnTo>
                    <a:pt x="0" y="0"/>
                  </a:lnTo>
                  <a:lnTo>
                    <a:pt x="1255" y="0"/>
                  </a:lnTo>
                  <a:lnTo>
                    <a:pt x="1255" y="140"/>
                  </a:lnTo>
                  <a:lnTo>
                    <a:pt x="711" y="140"/>
                  </a:lnTo>
                  <a:lnTo>
                    <a:pt x="711" y="1720"/>
                  </a:lnTo>
                  <a:lnTo>
                    <a:pt x="544" y="1720"/>
                  </a:lnTo>
                  <a:lnTo>
                    <a:pt x="544" y="140"/>
                  </a:lnTo>
                  <a:lnTo>
                    <a:pt x="0"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5" name="Freeform 60"/>
            <p:cNvSpPr/>
            <p:nvPr/>
          </p:nvSpPr>
          <p:spPr bwMode="auto">
            <a:xfrm>
              <a:off x="-3755" y="77"/>
              <a:ext cx="1993" cy="3650"/>
            </a:xfrm>
            <a:custGeom>
              <a:avLst/>
              <a:gdLst>
                <a:gd name="T0" fmla="*/ 0 w 1993"/>
                <a:gd name="T1" fmla="*/ 0 h 3650"/>
                <a:gd name="T2" fmla="*/ 0 w 1993"/>
                <a:gd name="T3" fmla="*/ 3650 h 3650"/>
                <a:gd name="T4" fmla="*/ 1993 w 1993"/>
                <a:gd name="T5" fmla="*/ 0 h 3650"/>
                <a:gd name="T6" fmla="*/ 0 w 1993"/>
                <a:gd name="T7" fmla="*/ 0 h 3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 h="3650">
                  <a:moveTo>
                    <a:pt x="0" y="0"/>
                  </a:moveTo>
                  <a:lnTo>
                    <a:pt x="0" y="3650"/>
                  </a:lnTo>
                  <a:lnTo>
                    <a:pt x="199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26" name="Freeform 61"/>
            <p:cNvSpPr/>
            <p:nvPr/>
          </p:nvSpPr>
          <p:spPr bwMode="auto">
            <a:xfrm>
              <a:off x="-2865" y="342"/>
              <a:ext cx="2842" cy="3385"/>
            </a:xfrm>
            <a:custGeom>
              <a:avLst/>
              <a:gdLst>
                <a:gd name="T0" fmla="*/ 1654 w 2842"/>
                <a:gd name="T1" fmla="*/ 0 h 3385"/>
                <a:gd name="T2" fmla="*/ 1103 w 2842"/>
                <a:gd name="T3" fmla="*/ 987 h 3385"/>
                <a:gd name="T4" fmla="*/ 1552 w 2842"/>
                <a:gd name="T5" fmla="*/ 1606 h 3385"/>
                <a:gd name="T6" fmla="*/ 640 w 2842"/>
                <a:gd name="T7" fmla="*/ 1871 h 3385"/>
                <a:gd name="T8" fmla="*/ 0 w 2842"/>
                <a:gd name="T9" fmla="*/ 3012 h 3385"/>
                <a:gd name="T10" fmla="*/ 1257 w 2842"/>
                <a:gd name="T11" fmla="*/ 2565 h 3385"/>
                <a:gd name="T12" fmla="*/ 1833 w 2842"/>
                <a:gd name="T13" fmla="*/ 3385 h 3385"/>
                <a:gd name="T14" fmla="*/ 1729 w 2842"/>
                <a:gd name="T15" fmla="*/ 2414 h 3385"/>
                <a:gd name="T16" fmla="*/ 2842 w 2842"/>
                <a:gd name="T17" fmla="*/ 2034 h 3385"/>
                <a:gd name="T18" fmla="*/ 1654 w 2842"/>
                <a:gd name="T19" fmla="*/ 0 h 3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42" h="3385">
                  <a:moveTo>
                    <a:pt x="1654" y="0"/>
                  </a:moveTo>
                  <a:lnTo>
                    <a:pt x="1103" y="987"/>
                  </a:lnTo>
                  <a:lnTo>
                    <a:pt x="1552" y="1606"/>
                  </a:lnTo>
                  <a:lnTo>
                    <a:pt x="640" y="1871"/>
                  </a:lnTo>
                  <a:lnTo>
                    <a:pt x="0" y="3012"/>
                  </a:lnTo>
                  <a:lnTo>
                    <a:pt x="1257" y="2565"/>
                  </a:lnTo>
                  <a:lnTo>
                    <a:pt x="1833" y="3385"/>
                  </a:lnTo>
                  <a:lnTo>
                    <a:pt x="1729" y="2414"/>
                  </a:lnTo>
                  <a:lnTo>
                    <a:pt x="2842" y="2034"/>
                  </a:lnTo>
                  <a:lnTo>
                    <a:pt x="16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grpSp>
      <p:sp>
        <p:nvSpPr>
          <p:cNvPr id="29" name="矩形 28"/>
          <p:cNvSpPr/>
          <p:nvPr/>
        </p:nvSpPr>
        <p:spPr>
          <a:xfrm rot="487496">
            <a:off x="6999780" y="2713304"/>
            <a:ext cx="1595309" cy="523220"/>
          </a:xfrm>
          <a:prstGeom prst="rect">
            <a:avLst/>
          </a:prstGeom>
        </p:spPr>
        <p:txBody>
          <a:bodyPr wrap="none">
            <a:spAutoFit/>
          </a:bodyPr>
          <a:lstStyle/>
          <a:p>
            <a:pPr algn="r" eaLnBrk="1" fontAlgn="auto" hangingPunct="1">
              <a:spcBef>
                <a:spcPts val="0"/>
              </a:spcBef>
              <a:spcAft>
                <a:spcPts val="0"/>
              </a:spcAft>
              <a:defRPr/>
            </a:pPr>
            <a:r>
              <a:rPr lang="zh-CN" altLang="en-US"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rPr>
              <a:t>谢谢观看</a:t>
            </a:r>
            <a:endParaRPr lang="en-US" altLang="zh-CN" sz="2800" b="1" dirty="0">
              <a:effectLst>
                <a:reflection blurRad="6350" stA="50000" endA="300" endPos="50000" dist="60007" dir="5400000" sy="-100000" algn="bl" rotWithShape="0"/>
              </a:effectLst>
              <a:latin typeface="时尚中黑简体" panose="01010104010101010101" pitchFamily="2" charset="-122"/>
              <a:ea typeface="时尚中黑简体" panose="01010104010101010101" pitchFamily="2" charset="-122"/>
            </a:endParaRPr>
          </a:p>
        </p:txBody>
      </p:sp>
      <p:sp>
        <p:nvSpPr>
          <p:cNvPr id="15367" name="TextBox 30"/>
          <p:cNvSpPr txBox="1">
            <a:spLocks noChangeArrowheads="1"/>
          </p:cNvSpPr>
          <p:nvPr/>
        </p:nvSpPr>
        <p:spPr bwMode="auto">
          <a:xfrm rot="-2022335">
            <a:off x="-211138" y="574675"/>
            <a:ext cx="264160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a:solidFill>
                  <a:schemeClr val="bg1"/>
                </a:solidFill>
                <a:latin typeface="方正大黑简体" panose="02010601030101010101" pitchFamily="65" charset="-122"/>
                <a:ea typeface="方正大黑简体" panose="02010601030101010101" pitchFamily="65" charset="-122"/>
              </a:rPr>
              <a:t>POWERPOINT</a:t>
            </a:r>
            <a:r>
              <a:rPr lang="zh-CN" altLang="en-US" sz="2200">
                <a:solidFill>
                  <a:schemeClr val="bg1"/>
                </a:solidFill>
                <a:latin typeface="方正大黑简体" panose="02010601030101010101" pitchFamily="65" charset="-122"/>
                <a:ea typeface="方正大黑简体" panose="02010601030101010101" pitchFamily="65" charset="-122"/>
              </a:rPr>
              <a:t>模板</a:t>
            </a:r>
            <a:endParaRPr lang="zh-CN" altLang="en-US" sz="2200">
              <a:solidFill>
                <a:schemeClr val="bg1"/>
              </a:solidFill>
              <a:latin typeface="方正大黑简体" panose="02010601030101010101" pitchFamily="65" charset="-122"/>
              <a:ea typeface="方正大黑简体" panose="02010601030101010101" pitchFamily="65"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Words>
  <Application>WPS 演示</Application>
  <PresentationFormat>全屏显示(16:9)</PresentationFormat>
  <Paragraphs>126</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时尚中黑简体</vt:lpstr>
      <vt:lpstr>方正大黑简体</vt:lpstr>
      <vt:lpstr>微软雅黑</vt:lpstr>
      <vt:lpstr>方正综艺简体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M110080J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2011-07-06T09:24:00Z</dcterms:created>
  <dcterms:modified xsi:type="dcterms:W3CDTF">2018-08-28T07:55:16Z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