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
      <p:font typeface="AlphaBloc" panose="02000605020000020004" pitchFamily="2" charset="0"/>
      <p:regular r:id="rId19"/>
    </p:embeddedFont>
    <p:embeddedFont>
      <p:font typeface="汉真广标" panose="02010609000101010101" pitchFamily="49" charset="-122"/>
      <p:regular r:id="rId20"/>
    </p:embeddedFont>
    <p:embeddedFont>
      <p:font typeface="微软雅黑" panose="020B0503020204020204" pitchFamily="34" charset="-122"/>
      <p:regular r:id="rId21"/>
    </p:embeddedFont>
    <p:embeddedFont>
      <p:font typeface="方正中倩简体" panose="03000509000000000000" pitchFamily="65" charset="-122"/>
      <p:regular r:id="rId22"/>
    </p:embeddedFont>
    <p:embeddedFont>
      <p:font typeface="等线" panose="02010600030101010101" charset="-122"/>
      <p:regular r:id="rId23"/>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0" autoAdjust="0"/>
    <p:restoredTop sz="94660"/>
  </p:normalViewPr>
  <p:slideViewPr>
    <p:cSldViewPr showGuides="1">
      <p:cViewPr varScale="1">
        <p:scale>
          <a:sx n="78" d="100"/>
          <a:sy n="78" d="100"/>
        </p:scale>
        <p:origin x="1834" y="53"/>
      </p:cViewPr>
      <p:guideLst>
        <p:guide orient="horz" pos="2160"/>
        <p:guide pos="289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8A49FEE0-F523-48DB-8B4F-C7EC1F78E1F7}"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7E2037D3-F0D4-4AF8-9F29-3FC9D6B4DA7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白色底"/>
          <p:cNvSpPr/>
          <p:nvPr userDrawn="1"/>
        </p:nvSpPr>
        <p:spPr>
          <a:xfrm>
            <a:off x="-4763" y="0"/>
            <a:ext cx="9148763" cy="6913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3"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463" y="2420938"/>
            <a:ext cx="9126537"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userDrawn="1"/>
        </p:nvSpPr>
        <p:spPr>
          <a:xfrm>
            <a:off x="-4763" y="5661025"/>
            <a:ext cx="9144001" cy="1252538"/>
          </a:xfrm>
          <a:prstGeom prst="rect">
            <a:avLst/>
          </a:prstGeom>
          <a:solidFill>
            <a:schemeClr val="bg1"/>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矩形 4"/>
          <p:cNvSpPr/>
          <p:nvPr userDrawn="1"/>
        </p:nvSpPr>
        <p:spPr>
          <a:xfrm>
            <a:off x="-4763" y="5626100"/>
            <a:ext cx="9148763" cy="107950"/>
          </a:xfrm>
          <a:prstGeom prst="rect">
            <a:avLst/>
          </a:prstGeom>
          <a:solidFill>
            <a:srgbClr val="C00000"/>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矩形 5"/>
          <p:cNvSpPr/>
          <p:nvPr userDrawn="1"/>
        </p:nvSpPr>
        <p:spPr>
          <a:xfrm>
            <a:off x="0" y="6599238"/>
            <a:ext cx="9144000" cy="3143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矩形 6"/>
          <p:cNvSpPr/>
          <p:nvPr userDrawn="1"/>
        </p:nvSpPr>
        <p:spPr>
          <a:xfrm>
            <a:off x="0" y="0"/>
            <a:ext cx="9144000" cy="24209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矩形 7"/>
          <p:cNvSpPr/>
          <p:nvPr userDrawn="1"/>
        </p:nvSpPr>
        <p:spPr>
          <a:xfrm>
            <a:off x="-4763" y="2384425"/>
            <a:ext cx="9148763" cy="107950"/>
          </a:xfrm>
          <a:prstGeom prst="rect">
            <a:avLst/>
          </a:prstGeom>
          <a:solidFill>
            <a:schemeClr val="tx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5" descr="C:\Documents and Settings\nukes\桌面\握手小人.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3850" y="1346200"/>
            <a:ext cx="3290888"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14"/>
          <p:cNvGrpSpPr/>
          <p:nvPr userDrawn="1"/>
        </p:nvGrpSpPr>
        <p:grpSpPr bwMode="auto">
          <a:xfrm>
            <a:off x="17463" y="6237288"/>
            <a:ext cx="1263650" cy="361950"/>
            <a:chOff x="18044" y="6237605"/>
            <a:chExt cx="1263160" cy="361119"/>
          </a:xfrm>
        </p:grpSpPr>
        <p:pic>
          <p:nvPicPr>
            <p:cNvPr id="11" name="左下棋子4" descr="C:\Documents and Settings\nukes\桌面\白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331451" y="6249017"/>
              <a:ext cx="332280" cy="30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左下棋子3" descr="C:\Documents and Settings\nukes\桌面\黑色棋子.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568746">
              <a:off x="5867" y="6256338"/>
              <a:ext cx="354563" cy="33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左下棋子2" descr="C:\Documents and Settings\nukes\桌面\白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960336" y="6249017"/>
              <a:ext cx="332280" cy="30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左下棋子1" descr="C:\Documents and Settings\nukes\桌面\黑色棋子.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568746">
              <a:off x="634752" y="6256338"/>
              <a:ext cx="354563" cy="33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 name="右上棋子4" descr="C:\Documents and Settings\nukes\桌面\白色棋子.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8031254">
            <a:off x="8083550" y="55563"/>
            <a:ext cx="331788"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右上棋子3" descr="C:\Documents and Settings\nukes\桌面\黑色棋子.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rot="18031254">
            <a:off x="7756525" y="63500"/>
            <a:ext cx="355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右上棋子2" descr="C:\Documents and Settings\nukes\桌面\白色棋子.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8031254">
            <a:off x="8712200" y="55563"/>
            <a:ext cx="331788"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右上棋子1" descr="C:\Documents and Settings\nukes\桌面\黑色棋子.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rot="18031254">
            <a:off x="8386763" y="63500"/>
            <a:ext cx="355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大箭头" descr="C:\Documents and Settings\nukes\桌面\箭头.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067175" y="3014663"/>
            <a:ext cx="4729163" cy="21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日期占位符 3"/>
          <p:cNvSpPr>
            <a:spLocks noGrp="1"/>
          </p:cNvSpPr>
          <p:nvPr>
            <p:ph type="dt" sz="half" idx="10"/>
          </p:nvPr>
        </p:nvSpPr>
        <p:spPr/>
        <p:txBody>
          <a:bodyPr/>
          <a:lstStyle>
            <a:lvl1pPr>
              <a:defRPr/>
            </a:lvl1pPr>
          </a:lstStyle>
          <a:p>
            <a:pPr>
              <a:defRPr/>
            </a:pPr>
            <a:fld id="{E2BEE401-61C0-4850-9B33-45BF183CD6F9}" type="datetimeFigureOut">
              <a:rPr lang="zh-CN" altLang="en-US"/>
            </a:fld>
            <a:endParaRPr lang="zh-CN" altLang="en-US"/>
          </a:p>
        </p:txBody>
      </p:sp>
      <p:sp>
        <p:nvSpPr>
          <p:cNvPr id="21" name="页脚占位符 4"/>
          <p:cNvSpPr>
            <a:spLocks noGrp="1"/>
          </p:cNvSpPr>
          <p:nvPr>
            <p:ph type="ftr" sz="quarter" idx="11"/>
          </p:nvPr>
        </p:nvSpPr>
        <p:spPr/>
        <p:txBody>
          <a:bodyPr/>
          <a:lstStyle>
            <a:lvl1pPr>
              <a:defRPr/>
            </a:lvl1pPr>
          </a:lstStyle>
          <a:p>
            <a:pPr>
              <a:defRPr/>
            </a:pPr>
            <a:endParaRPr lang="zh-CN" altLang="en-US"/>
          </a:p>
        </p:txBody>
      </p:sp>
      <p:sp>
        <p:nvSpPr>
          <p:cNvPr id="22" name="灯片编号占位符 5"/>
          <p:cNvSpPr>
            <a:spLocks noGrp="1"/>
          </p:cNvSpPr>
          <p:nvPr>
            <p:ph type="sldNum" sz="quarter" idx="12"/>
          </p:nvPr>
        </p:nvSpPr>
        <p:spPr/>
        <p:txBody>
          <a:bodyPr/>
          <a:lstStyle>
            <a:lvl1pPr>
              <a:defRPr smtClean="0"/>
            </a:lvl1pPr>
          </a:lstStyle>
          <a:p>
            <a:pPr>
              <a:defRPr/>
            </a:pPr>
            <a:fld id="{E3CB6813-8292-4B18-B935-8C20542A50C5}" type="slidenum">
              <a:rPr lang="zh-CN" altLang="en-US"/>
            </a:fld>
            <a:endParaRPr lang="zh-CN" alt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09F04C4-2E3C-44B9-8757-04316D6CF5D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D17834F-74DC-4157-86E3-7269D1704EE3}" type="slidenum">
              <a:rPr lang="zh-CN" altLang="en-US"/>
            </a:fld>
            <a:endParaRPr lang="zh-CN"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33A86BB-8C5A-413E-BE36-A16B3457A9E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ACB7DDF-1123-4AF8-AE16-1041ED8971BC}" type="slidenum">
              <a:rPr lang="zh-CN" altLang="en-US"/>
            </a:fld>
            <a:endParaRPr lang="zh-CN" alt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8DFFBD5-9EE0-4036-8738-DFF85A16066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8B85D26-4093-44B9-AB3A-02D311D36C99}" type="slidenum">
              <a:rPr lang="zh-CN" altLang="en-US"/>
            </a:fld>
            <a:endParaRPr lang="zh-CN"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6A88823E-C0B9-44E8-A233-831C2B93E737}"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7648E55-5F8C-4995-BA8B-A86C3358A129}" type="slidenum">
              <a:rPr lang="zh-CN" altLang="en-US"/>
            </a:fld>
            <a:endParaRPr lang="zh-CN" alt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11E7A38-337E-46DF-A908-B92B5F33964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9DD0399-8C65-4B17-95FB-BC209361F72D}" type="slidenum">
              <a:rPr lang="zh-CN" altLang="en-US"/>
            </a:fld>
            <a:endParaRPr lang="zh-CN"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75E1DB0-1BC0-48C2-853B-DB28719BBEFB}"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C0876D5-CE1A-459F-97D1-4BDE0DF9F2FD}" type="slidenum">
              <a:rPr lang="zh-CN" altLang="en-US"/>
            </a:fld>
            <a:endParaRPr lang="zh-CN"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456EF9E-5BD5-4FDA-9B17-F79F47885E2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202FA96-5983-46E6-8006-7DD3A1341727}" type="slidenum">
              <a:rPr lang="zh-CN" altLang="en-US"/>
            </a:fld>
            <a:endParaRPr lang="zh-CN" alt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3" descr="C:\Documents and Settings\nukes\桌面\gic3323526 副本.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492125"/>
            <a:ext cx="9148763" cy="605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7019925" y="0"/>
            <a:ext cx="2124075" cy="5492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矩形 3"/>
          <p:cNvSpPr/>
          <p:nvPr userDrawn="1"/>
        </p:nvSpPr>
        <p:spPr>
          <a:xfrm>
            <a:off x="0" y="6597650"/>
            <a:ext cx="1692275" cy="31591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矩形 4"/>
          <p:cNvSpPr/>
          <p:nvPr userDrawn="1"/>
        </p:nvSpPr>
        <p:spPr>
          <a:xfrm>
            <a:off x="-4763" y="6489700"/>
            <a:ext cx="9148763" cy="107950"/>
          </a:xfrm>
          <a:prstGeom prst="rect">
            <a:avLst/>
          </a:prstGeom>
          <a:solidFill>
            <a:srgbClr val="C00000"/>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矩形 5"/>
          <p:cNvSpPr/>
          <p:nvPr userDrawn="1"/>
        </p:nvSpPr>
        <p:spPr>
          <a:xfrm>
            <a:off x="-4763" y="476250"/>
            <a:ext cx="9148763" cy="107950"/>
          </a:xfrm>
          <a:prstGeom prst="rect">
            <a:avLst/>
          </a:prstGeom>
          <a:solidFill>
            <a:schemeClr val="tx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5" descr="C:\Documents and Settings\nukes\桌面\握手小人.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08850" y="4376738"/>
            <a:ext cx="1604963" cy="235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12"/>
          <p:cNvGrpSpPr/>
          <p:nvPr userDrawn="1"/>
        </p:nvGrpSpPr>
        <p:grpSpPr bwMode="auto">
          <a:xfrm>
            <a:off x="68263" y="73025"/>
            <a:ext cx="1263650" cy="360363"/>
            <a:chOff x="2195737" y="5926028"/>
            <a:chExt cx="1263160" cy="361119"/>
          </a:xfrm>
        </p:grpSpPr>
        <p:pic>
          <p:nvPicPr>
            <p:cNvPr id="9" name="Picture 6" descr="C:\Documents and Settings\nukes\桌面\白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2509144" y="5937440"/>
              <a:ext cx="332280" cy="30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C:\Documents and Settings\nukes\桌面\黑色棋子.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568746">
              <a:off x="2183560" y="5944761"/>
              <a:ext cx="354563" cy="33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C:\Documents and Settings\nukes\桌面\白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3138029" y="5937440"/>
              <a:ext cx="332280" cy="30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C:\Documents and Settings\nukes\桌面\黑色棋子.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568746">
              <a:off x="2812445" y="5944761"/>
              <a:ext cx="354563" cy="33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日期占位符 1"/>
          <p:cNvSpPr>
            <a:spLocks noGrp="1"/>
          </p:cNvSpPr>
          <p:nvPr>
            <p:ph type="dt" sz="half" idx="10"/>
          </p:nvPr>
        </p:nvSpPr>
        <p:spPr/>
        <p:txBody>
          <a:bodyPr/>
          <a:lstStyle>
            <a:lvl1pPr>
              <a:defRPr/>
            </a:lvl1pPr>
          </a:lstStyle>
          <a:p>
            <a:pPr>
              <a:defRPr/>
            </a:pPr>
            <a:fld id="{EDC97267-454B-40F1-A45D-8A361FB19CD1}" type="datetimeFigureOut">
              <a:rPr lang="zh-CN" altLang="en-US"/>
            </a:fld>
            <a:endParaRPr lang="zh-CN" altLang="en-US"/>
          </a:p>
        </p:txBody>
      </p:sp>
      <p:sp>
        <p:nvSpPr>
          <p:cNvPr id="14" name="页脚占位符 2"/>
          <p:cNvSpPr>
            <a:spLocks noGrp="1"/>
          </p:cNvSpPr>
          <p:nvPr>
            <p:ph type="ftr" sz="quarter" idx="11"/>
          </p:nvPr>
        </p:nvSpPr>
        <p:spPr/>
        <p:txBody>
          <a:bodyPr/>
          <a:lstStyle>
            <a:lvl1pPr>
              <a:defRPr/>
            </a:lvl1pPr>
          </a:lstStyle>
          <a:p>
            <a:pPr>
              <a:defRPr/>
            </a:pPr>
            <a:endParaRPr lang="zh-CN" altLang="en-US"/>
          </a:p>
        </p:txBody>
      </p:sp>
      <p:sp>
        <p:nvSpPr>
          <p:cNvPr id="15" name="灯片编号占位符 3"/>
          <p:cNvSpPr>
            <a:spLocks noGrp="1"/>
          </p:cNvSpPr>
          <p:nvPr>
            <p:ph type="sldNum" sz="quarter" idx="12"/>
          </p:nvPr>
        </p:nvSpPr>
        <p:spPr/>
        <p:txBody>
          <a:bodyPr/>
          <a:lstStyle>
            <a:lvl1pPr>
              <a:defRPr smtClean="0"/>
            </a:lvl1pPr>
          </a:lstStyle>
          <a:p>
            <a:pPr>
              <a:defRPr/>
            </a:pPr>
            <a:fld id="{CCE37A81-0EA5-4ED8-95CD-C437DC524738}" type="slidenum">
              <a:rPr lang="zh-CN" altLang="en-US"/>
            </a:fld>
            <a:endParaRPr lang="zh-CN" alt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D59452F-65B0-4159-927D-A5F0C03F002F}"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70CE8BE-761C-40D2-B9F9-DD1BD02DBCFF}" type="slidenum">
              <a:rPr lang="zh-CN" altLang="en-US"/>
            </a:fld>
            <a:endParaRPr lang="zh-CN" alt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7640F1D1-4462-4330-BB9C-AC986854B996}"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CB12BFF-503A-49E2-9B7E-49BE251B8306}" type="slidenum">
              <a:rPr lang="zh-CN" altLang="en-US"/>
            </a:fld>
            <a:endParaRPr lang="zh-CN" alt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353D3E2-F49F-48D5-AC18-FE177850B97C}"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648E8AF9-817A-4D54-BF50-69933410642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91050" y="5876925"/>
            <a:ext cx="4452938" cy="585788"/>
          </a:xfrm>
          <a:prstGeom prst="rect">
            <a:avLst/>
          </a:prstGeom>
          <a:noFill/>
        </p:spPr>
        <p:txBody>
          <a:bodyPr wrap="none">
            <a:spAutoFit/>
          </a:bodyPr>
          <a:lstStyle/>
          <a:p>
            <a:pPr eaLnBrk="1" fontAlgn="auto" hangingPunct="1">
              <a:spcBef>
                <a:spcPts val="0"/>
              </a:spcBef>
              <a:spcAft>
                <a:spcPts val="0"/>
              </a:spcAft>
              <a:defRPr/>
            </a:pPr>
            <a:r>
              <a:rPr lang="en-US" sz="3200" i="1" dirty="0">
                <a:solidFill>
                  <a:schemeClr val="bg1">
                    <a:lumMod val="65000"/>
                  </a:schemeClr>
                </a:solidFill>
                <a:latin typeface="AlphaBloc" panose="02000605020000020004" pitchFamily="2" charset="0"/>
                <a:ea typeface="+mn-ea"/>
              </a:rPr>
              <a:t>POWERPOINT</a:t>
            </a:r>
            <a:endParaRPr lang="en-US" sz="3200" i="1" dirty="0">
              <a:solidFill>
                <a:schemeClr val="bg1">
                  <a:lumMod val="65000"/>
                </a:schemeClr>
              </a:solidFill>
              <a:latin typeface="AlphaBloc" panose="02000605020000020004" pitchFamily="2" charset="0"/>
              <a:ea typeface="+mn-ea"/>
            </a:endParaRPr>
          </a:p>
        </p:txBody>
      </p:sp>
      <p:sp>
        <p:nvSpPr>
          <p:cNvPr id="12" name="矩形 11"/>
          <p:cNvSpPr/>
          <p:nvPr/>
        </p:nvSpPr>
        <p:spPr>
          <a:xfrm>
            <a:off x="3924300" y="887413"/>
            <a:ext cx="4800600" cy="646112"/>
          </a:xfrm>
          <a:prstGeom prst="rect">
            <a:avLst/>
          </a:prstGeom>
        </p:spPr>
        <p:txBody>
          <a:bodyPr wrap="none">
            <a:spAutoFit/>
          </a:bodyPr>
          <a:lstStyle/>
          <a:p>
            <a:pPr algn="r" eaLnBrk="1" fontAlgn="auto" hangingPunct="1">
              <a:spcBef>
                <a:spcPts val="0"/>
              </a:spcBef>
              <a:spcAft>
                <a:spcPts val="0"/>
              </a:spcAft>
              <a:defRPr/>
            </a:pPr>
            <a:r>
              <a:rPr lang="zh-CN" altLang="en-US" sz="3600" b="1" dirty="0">
                <a:solidFill>
                  <a:schemeClr val="bg1"/>
                </a:solidFill>
                <a:effectLst>
                  <a:outerShdw blurRad="50800" dist="38100" dir="2700000" algn="tl" rotWithShape="0">
                    <a:prstClr val="black">
                      <a:alpha val="40000"/>
                    </a:prstClr>
                  </a:outerShdw>
                  <a:reflection blurRad="7620" stA="50000" endA="300" endPos="50000" dist="60007" dir="5400000" sy="-100000" algn="bl" rotWithShape="0"/>
                </a:effectLst>
                <a:latin typeface="汉真广标" panose="02010609000101010101" pitchFamily="49" charset="-122"/>
                <a:ea typeface="汉真广标" panose="02010609000101010101" pitchFamily="49" charset="-122"/>
              </a:rPr>
              <a:t>上海锐普广告有限公司</a:t>
            </a:r>
            <a:endParaRPr lang="en-US" altLang="zh-CN" sz="3600" b="1" dirty="0">
              <a:solidFill>
                <a:schemeClr val="bg1"/>
              </a:solidFill>
              <a:effectLst>
                <a:outerShdw blurRad="50800" dist="38100" dir="2700000" algn="tl" rotWithShape="0">
                  <a:prstClr val="black">
                    <a:alpha val="40000"/>
                  </a:prstClr>
                </a:outerShdw>
                <a:reflection blurRad="7620" stA="50000" endA="300" endPos="50000" dist="60007" dir="5400000" sy="-100000" algn="bl" rotWithShape="0"/>
              </a:effectLst>
              <a:latin typeface="汉真广标" panose="02010609000101010101" pitchFamily="49" charset="-122"/>
              <a:ea typeface="汉真广标" panose="02010609000101010101" pitchFamily="49" charset="-122"/>
            </a:endParaRPr>
          </a:p>
        </p:txBody>
      </p:sp>
      <p:sp>
        <p:nvSpPr>
          <p:cNvPr id="6149" name="TextBox 14"/>
          <p:cNvSpPr txBox="1">
            <a:spLocks noChangeArrowheads="1"/>
          </p:cNvSpPr>
          <p:nvPr/>
        </p:nvSpPr>
        <p:spPr bwMode="auto">
          <a:xfrm>
            <a:off x="4716463" y="1763713"/>
            <a:ext cx="3937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适用于商务及相关类别演示</a:t>
            </a:r>
            <a:endParaRPr lang="zh-CN" altLang="en-US" sz="18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6" descr="C:\Documents and Settings\nukes\桌面\黑色框.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0" y="1268413"/>
            <a:ext cx="6697663" cy="427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Box 6"/>
          <p:cNvSpPr txBox="1">
            <a:spLocks noChangeArrowheads="1"/>
          </p:cNvSpPr>
          <p:nvPr/>
        </p:nvSpPr>
        <p:spPr bwMode="auto">
          <a:xfrm>
            <a:off x="7019925" y="14288"/>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400" b="1">
                <a:latin typeface="方正中倩简体" panose="03000509000000000000" pitchFamily="65" charset="-122"/>
                <a:ea typeface="方正中倩简体" panose="03000509000000000000" pitchFamily="65" charset="-122"/>
              </a:rPr>
              <a:t>前</a:t>
            </a:r>
            <a:r>
              <a:rPr lang="zh-CN" altLang="en-US" sz="2400" b="1">
                <a:solidFill>
                  <a:schemeClr val="bg1"/>
                </a:solidFill>
                <a:latin typeface="方正中倩简体" panose="03000509000000000000" pitchFamily="65" charset="-122"/>
                <a:ea typeface="方正中倩简体" panose="03000509000000000000" pitchFamily="65" charset="-122"/>
              </a:rPr>
              <a:t>   言</a:t>
            </a:r>
            <a:endParaRPr lang="zh-CN" altLang="en-US" sz="2400" b="1">
              <a:solidFill>
                <a:schemeClr val="bg1"/>
              </a:solidFill>
              <a:latin typeface="方正中倩简体" panose="03000509000000000000" pitchFamily="65" charset="-122"/>
              <a:ea typeface="方正中倩简体" panose="03000509000000000000" pitchFamily="65" charset="-122"/>
            </a:endParaRPr>
          </a:p>
        </p:txBody>
      </p:sp>
      <p:sp>
        <p:nvSpPr>
          <p:cNvPr id="9220" name="Text Box 11"/>
          <p:cNvSpPr txBox="1">
            <a:spLocks noChangeArrowheads="1"/>
          </p:cNvSpPr>
          <p:nvPr/>
        </p:nvSpPr>
        <p:spPr bwMode="auto">
          <a:xfrm>
            <a:off x="796925" y="1690688"/>
            <a:ext cx="59563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buFontTx/>
              <a:buNone/>
            </a:pPr>
            <a:r>
              <a:rPr lang="zh-CN" altLang="en-US" sz="1600">
                <a:latin typeface="微软雅黑" panose="020B0503020204020204" pitchFamily="34" charset="-122"/>
                <a:ea typeface="微软雅黑" panose="020B0503020204020204" pitchFamily="34" charset="-122"/>
              </a:rPr>
              <a:t>上海锐普广告有限公司是中国第一家精品</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设计机构。拥有国内顶尖的</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制作技术、顶级的</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展示效果，让您的</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创造卓越价值。</a:t>
            </a:r>
            <a:endParaRPr lang="zh-CN" altLang="en-US" sz="1600">
              <a:latin typeface="微软雅黑" panose="020B0503020204020204" pitchFamily="34" charset="-122"/>
              <a:ea typeface="微软雅黑" panose="020B0503020204020204" pitchFamily="34" charset="-122"/>
            </a:endParaRPr>
          </a:p>
          <a:p>
            <a:pPr eaLnBrk="1" hangingPunct="1">
              <a:lnSpc>
                <a:spcPct val="150000"/>
              </a:lnSpc>
              <a:spcBef>
                <a:spcPct val="50000"/>
              </a:spcBef>
              <a:buFontTx/>
              <a:buNone/>
            </a:pPr>
            <a:r>
              <a:rPr lang="zh-CN" altLang="en-US" sz="1600">
                <a:latin typeface="微软雅黑" panose="020B0503020204020204" pitchFamily="34" charset="-122"/>
                <a:ea typeface="微软雅黑" panose="020B0503020204020204" pitchFamily="34" charset="-122"/>
              </a:rPr>
              <a:t>锐普</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的设计理念：杜绝平庸、专做精品！</a:t>
            </a:r>
            <a:r>
              <a:rPr lang="en-US" altLang="zh-CN" sz="1600">
                <a:latin typeface="微软雅黑" panose="020B0503020204020204" pitchFamily="34" charset="-122"/>
                <a:ea typeface="微软雅黑" panose="020B0503020204020204" pitchFamily="34" charset="-122"/>
              </a:rPr>
              <a:t>100%</a:t>
            </a:r>
            <a:r>
              <a:rPr lang="zh-CN" altLang="en-US" sz="1600">
                <a:latin typeface="微软雅黑" panose="020B0503020204020204" pitchFamily="34" charset="-122"/>
                <a:ea typeface="微软雅黑" panose="020B0503020204020204" pitchFamily="34" charset="-122"/>
              </a:rPr>
              <a:t>专业；</a:t>
            </a:r>
            <a:r>
              <a:rPr lang="en-US" altLang="zh-CN" sz="1600">
                <a:latin typeface="微软雅黑" panose="020B0503020204020204" pitchFamily="34" charset="-122"/>
                <a:ea typeface="微软雅黑" panose="020B0503020204020204" pitchFamily="34" charset="-122"/>
              </a:rPr>
              <a:t>100%</a:t>
            </a:r>
            <a:r>
              <a:rPr lang="zh-CN" altLang="en-US" sz="1600">
                <a:latin typeface="微软雅黑" panose="020B0503020204020204" pitchFamily="34" charset="-122"/>
                <a:ea typeface="微软雅黑" panose="020B0503020204020204" pitchFamily="34" charset="-122"/>
              </a:rPr>
              <a:t>尽心；</a:t>
            </a:r>
            <a:r>
              <a:rPr lang="en-US" altLang="zh-CN" sz="1600">
                <a:latin typeface="微软雅黑" panose="020B0503020204020204" pitchFamily="34" charset="-122"/>
                <a:ea typeface="微软雅黑" panose="020B0503020204020204" pitchFamily="34" charset="-122"/>
              </a:rPr>
              <a:t>100%</a:t>
            </a:r>
            <a:r>
              <a:rPr lang="zh-CN" altLang="en-US" sz="1600">
                <a:latin typeface="微软雅黑" panose="020B0503020204020204" pitchFamily="34" charset="-122"/>
                <a:ea typeface="微软雅黑" panose="020B0503020204020204" pitchFamily="34" charset="-122"/>
              </a:rPr>
              <a:t>创意。</a:t>
            </a:r>
            <a:endParaRPr lang="zh-CN" altLang="en-US" sz="1600">
              <a:latin typeface="微软雅黑" panose="020B0503020204020204" pitchFamily="34" charset="-122"/>
              <a:ea typeface="微软雅黑" panose="020B0503020204020204" pitchFamily="34" charset="-122"/>
            </a:endParaRPr>
          </a:p>
          <a:p>
            <a:pPr eaLnBrk="1" hangingPunct="1">
              <a:lnSpc>
                <a:spcPct val="150000"/>
              </a:lnSpc>
              <a:spcBef>
                <a:spcPct val="50000"/>
              </a:spcBef>
              <a:buFontTx/>
              <a:buNone/>
            </a:pPr>
            <a:r>
              <a:rPr lang="zh-CN" altLang="en-US" sz="1600">
                <a:latin typeface="微软雅黑" panose="020B0503020204020204" pitchFamily="34" charset="-122"/>
                <a:ea typeface="微软雅黑" panose="020B0503020204020204" pitchFamily="34" charset="-122"/>
              </a:rPr>
              <a:t>锐普</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服务领域：</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公共模板设计；</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个性模板设计；</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稿件制作。</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019925" y="0"/>
            <a:ext cx="2124075" cy="5492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43" name="TextBox 6"/>
          <p:cNvSpPr txBox="1">
            <a:spLocks noChangeArrowheads="1"/>
          </p:cNvSpPr>
          <p:nvPr/>
        </p:nvSpPr>
        <p:spPr bwMode="auto">
          <a:xfrm>
            <a:off x="7019925" y="14288"/>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400" b="1">
                <a:latin typeface="方正中倩简体" panose="03000509000000000000" pitchFamily="65" charset="-122"/>
                <a:ea typeface="方正中倩简体" panose="03000509000000000000" pitchFamily="65" charset="-122"/>
              </a:rPr>
              <a:t>目</a:t>
            </a:r>
            <a:r>
              <a:rPr lang="zh-CN" altLang="en-US" sz="2400" b="1">
                <a:solidFill>
                  <a:schemeClr val="bg1"/>
                </a:solidFill>
                <a:latin typeface="方正中倩简体" panose="03000509000000000000" pitchFamily="65" charset="-122"/>
                <a:ea typeface="方正中倩简体" panose="03000509000000000000" pitchFamily="65" charset="-122"/>
              </a:rPr>
              <a:t>   录</a:t>
            </a:r>
            <a:endParaRPr lang="zh-CN" altLang="en-US" sz="2400" b="1">
              <a:solidFill>
                <a:schemeClr val="bg1"/>
              </a:solidFill>
              <a:latin typeface="方正中倩简体" panose="03000509000000000000" pitchFamily="65" charset="-122"/>
              <a:ea typeface="方正中倩简体" panose="03000509000000000000" pitchFamily="65" charset="-122"/>
            </a:endParaRPr>
          </a:p>
        </p:txBody>
      </p:sp>
      <p:sp>
        <p:nvSpPr>
          <p:cNvPr id="16" name="圆角矩形 15"/>
          <p:cNvSpPr/>
          <p:nvPr/>
        </p:nvSpPr>
        <p:spPr>
          <a:xfrm>
            <a:off x="1844675" y="1738313"/>
            <a:ext cx="4659313" cy="48736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圆角矩形 16"/>
          <p:cNvSpPr/>
          <p:nvPr/>
        </p:nvSpPr>
        <p:spPr>
          <a:xfrm>
            <a:off x="1844675" y="2606675"/>
            <a:ext cx="4659313" cy="48736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246" name="Picture 7" descr="C:\Documents and Settings\nukes\桌面\黑色棋子.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3568746">
            <a:off x="1316832" y="2464594"/>
            <a:ext cx="827087"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圆角矩形 18"/>
          <p:cNvSpPr/>
          <p:nvPr/>
        </p:nvSpPr>
        <p:spPr>
          <a:xfrm>
            <a:off x="1844675" y="3492500"/>
            <a:ext cx="4659313" cy="48736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248" name="Picture 6" descr="C:\Documents and Settings\nukes\桌面\白色棋子.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568746">
            <a:off x="1315244" y="3332956"/>
            <a:ext cx="800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圆角矩形 20"/>
          <p:cNvSpPr/>
          <p:nvPr/>
        </p:nvSpPr>
        <p:spPr>
          <a:xfrm>
            <a:off x="1844675" y="4360863"/>
            <a:ext cx="4659313" cy="48736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250" name="Picture 7" descr="C:\Documents and Settings\nukes\桌面\黑色棋子.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3568746">
            <a:off x="1316832" y="4218781"/>
            <a:ext cx="82708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1" name="Picture 6" descr="C:\Documents and Settings\nukes\桌面\白色棋子.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568746">
            <a:off x="1315244" y="1570831"/>
            <a:ext cx="800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2" name="TextBox 23"/>
          <p:cNvSpPr txBox="1">
            <a:spLocks noChangeArrowheads="1"/>
          </p:cNvSpPr>
          <p:nvPr/>
        </p:nvSpPr>
        <p:spPr bwMode="auto">
          <a:xfrm>
            <a:off x="1547813" y="1716088"/>
            <a:ext cx="365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微软雅黑" panose="020B0503020204020204" pitchFamily="34" charset="-122"/>
                <a:ea typeface="微软雅黑" panose="020B0503020204020204" pitchFamily="34" charset="-122"/>
              </a:rPr>
              <a:t>1</a:t>
            </a:r>
            <a:endParaRPr lang="en-US" altLang="zh-CN" sz="2400">
              <a:latin typeface="微软雅黑" panose="020B0503020204020204" pitchFamily="34" charset="-122"/>
              <a:ea typeface="微软雅黑" panose="020B0503020204020204" pitchFamily="34" charset="-122"/>
            </a:endParaRPr>
          </a:p>
        </p:txBody>
      </p:sp>
      <p:sp>
        <p:nvSpPr>
          <p:cNvPr id="10253" name="TextBox 24"/>
          <p:cNvSpPr txBox="1">
            <a:spLocks noChangeArrowheads="1"/>
          </p:cNvSpPr>
          <p:nvPr/>
        </p:nvSpPr>
        <p:spPr bwMode="auto">
          <a:xfrm>
            <a:off x="1547813" y="2611438"/>
            <a:ext cx="365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solidFill>
                  <a:schemeClr val="bg1"/>
                </a:solidFill>
                <a:latin typeface="微软雅黑" panose="020B0503020204020204" pitchFamily="34" charset="-122"/>
                <a:ea typeface="微软雅黑" panose="020B0503020204020204" pitchFamily="34" charset="-122"/>
              </a:rPr>
              <a:t>2</a:t>
            </a:r>
            <a:endParaRPr lang="en-US" altLang="zh-CN" sz="2400">
              <a:solidFill>
                <a:schemeClr val="bg1"/>
              </a:solidFill>
              <a:latin typeface="微软雅黑" panose="020B0503020204020204" pitchFamily="34" charset="-122"/>
              <a:ea typeface="微软雅黑" panose="020B0503020204020204" pitchFamily="34" charset="-122"/>
            </a:endParaRPr>
          </a:p>
        </p:txBody>
      </p:sp>
      <p:sp>
        <p:nvSpPr>
          <p:cNvPr id="10254" name="TextBox 25"/>
          <p:cNvSpPr txBox="1">
            <a:spLocks noChangeArrowheads="1"/>
          </p:cNvSpPr>
          <p:nvPr/>
        </p:nvSpPr>
        <p:spPr bwMode="auto">
          <a:xfrm>
            <a:off x="1547813" y="3487738"/>
            <a:ext cx="365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微软雅黑" panose="020B0503020204020204" pitchFamily="34" charset="-122"/>
                <a:ea typeface="微软雅黑" panose="020B0503020204020204" pitchFamily="34" charset="-122"/>
              </a:rPr>
              <a:t>3</a:t>
            </a:r>
            <a:endParaRPr lang="en-US" altLang="zh-CN" sz="2400">
              <a:latin typeface="微软雅黑" panose="020B0503020204020204" pitchFamily="34" charset="-122"/>
              <a:ea typeface="微软雅黑" panose="020B0503020204020204" pitchFamily="34" charset="-122"/>
            </a:endParaRPr>
          </a:p>
        </p:txBody>
      </p:sp>
      <p:sp>
        <p:nvSpPr>
          <p:cNvPr id="10255" name="TextBox 26"/>
          <p:cNvSpPr txBox="1">
            <a:spLocks noChangeArrowheads="1"/>
          </p:cNvSpPr>
          <p:nvPr/>
        </p:nvSpPr>
        <p:spPr bwMode="auto">
          <a:xfrm>
            <a:off x="1547813" y="4335463"/>
            <a:ext cx="365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solidFill>
                  <a:schemeClr val="bg1"/>
                </a:solidFill>
                <a:latin typeface="微软雅黑" panose="020B0503020204020204" pitchFamily="34" charset="-122"/>
                <a:ea typeface="微软雅黑" panose="020B0503020204020204" pitchFamily="34" charset="-122"/>
              </a:rPr>
              <a:t>4</a:t>
            </a:r>
            <a:endParaRPr lang="en-US" altLang="zh-CN" sz="2400">
              <a:solidFill>
                <a:schemeClr val="bg1"/>
              </a:solidFill>
              <a:latin typeface="微软雅黑" panose="020B0503020204020204" pitchFamily="34" charset="-122"/>
              <a:ea typeface="微软雅黑" panose="020B0503020204020204" pitchFamily="34" charset="-122"/>
            </a:endParaRPr>
          </a:p>
        </p:txBody>
      </p:sp>
      <p:sp>
        <p:nvSpPr>
          <p:cNvPr id="10256" name="Rectangle 13"/>
          <p:cNvSpPr>
            <a:spLocks noChangeArrowheads="1"/>
          </p:cNvSpPr>
          <p:nvPr/>
        </p:nvSpPr>
        <p:spPr bwMode="auto">
          <a:xfrm>
            <a:off x="2827338" y="1778000"/>
            <a:ext cx="2744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点击添加标题</a:t>
            </a:r>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10257" name="Rectangle 13"/>
          <p:cNvSpPr>
            <a:spLocks noChangeArrowheads="1"/>
          </p:cNvSpPr>
          <p:nvPr/>
        </p:nvSpPr>
        <p:spPr bwMode="auto">
          <a:xfrm>
            <a:off x="2827338" y="2660650"/>
            <a:ext cx="2744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点击添加标题</a:t>
            </a:r>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10258" name="Rectangle 13"/>
          <p:cNvSpPr>
            <a:spLocks noChangeArrowheads="1"/>
          </p:cNvSpPr>
          <p:nvPr/>
        </p:nvSpPr>
        <p:spPr bwMode="auto">
          <a:xfrm>
            <a:off x="2827338" y="3527425"/>
            <a:ext cx="2744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点击添加标题</a:t>
            </a:r>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10259" name="Rectangle 13"/>
          <p:cNvSpPr>
            <a:spLocks noChangeArrowheads="1"/>
          </p:cNvSpPr>
          <p:nvPr/>
        </p:nvSpPr>
        <p:spPr bwMode="auto">
          <a:xfrm>
            <a:off x="2827338" y="4422775"/>
            <a:ext cx="2744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点击添加标题</a:t>
            </a:r>
            <a:endParaRPr lang="zh-CN" altLang="en-US" sz="18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6"/>
          <p:cNvSpPr txBox="1">
            <a:spLocks noChangeArrowheads="1"/>
          </p:cNvSpPr>
          <p:nvPr/>
        </p:nvSpPr>
        <p:spPr bwMode="auto">
          <a:xfrm>
            <a:off x="7164388" y="14288"/>
            <a:ext cx="1657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400" b="1">
                <a:latin typeface="方正中倩简体" panose="03000509000000000000" pitchFamily="65" charset="-122"/>
                <a:ea typeface="方正中倩简体" panose="03000509000000000000" pitchFamily="65" charset="-122"/>
              </a:rPr>
              <a:t>过</a:t>
            </a:r>
            <a:r>
              <a:rPr lang="zh-CN" altLang="en-US" sz="2400" b="1">
                <a:solidFill>
                  <a:schemeClr val="bg1"/>
                </a:solidFill>
                <a:latin typeface="方正中倩简体" panose="03000509000000000000" pitchFamily="65" charset="-122"/>
                <a:ea typeface="方正中倩简体" panose="03000509000000000000" pitchFamily="65" charset="-122"/>
              </a:rPr>
              <a:t>  渡  页</a:t>
            </a:r>
            <a:endParaRPr lang="zh-CN" altLang="en-US" sz="2400" b="1">
              <a:solidFill>
                <a:schemeClr val="bg1"/>
              </a:solidFill>
              <a:latin typeface="方正中倩简体" panose="03000509000000000000" pitchFamily="65" charset="-122"/>
              <a:ea typeface="方正中倩简体" panose="03000509000000000000" pitchFamily="65" charset="-122"/>
            </a:endParaRPr>
          </a:p>
        </p:txBody>
      </p:sp>
      <p:sp>
        <p:nvSpPr>
          <p:cNvPr id="3" name="圆角矩形 2"/>
          <p:cNvSpPr/>
          <p:nvPr/>
        </p:nvSpPr>
        <p:spPr>
          <a:xfrm>
            <a:off x="1844675" y="2820988"/>
            <a:ext cx="4659313" cy="48895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1268" name="Picture 6" descr="C:\Documents and Settings\nukes\桌面\白色棋子.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3568746">
            <a:off x="1316038" y="2654300"/>
            <a:ext cx="798512"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Box 4"/>
          <p:cNvSpPr txBox="1">
            <a:spLocks noChangeArrowheads="1"/>
          </p:cNvSpPr>
          <p:nvPr/>
        </p:nvSpPr>
        <p:spPr bwMode="auto">
          <a:xfrm>
            <a:off x="1547813" y="2798763"/>
            <a:ext cx="365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微软雅黑" panose="020B0503020204020204" pitchFamily="34" charset="-122"/>
                <a:ea typeface="微软雅黑" panose="020B0503020204020204" pitchFamily="34" charset="-122"/>
              </a:rPr>
              <a:t>1</a:t>
            </a:r>
            <a:endParaRPr lang="en-US" altLang="zh-CN" sz="2400">
              <a:latin typeface="微软雅黑" panose="020B0503020204020204" pitchFamily="34" charset="-122"/>
              <a:ea typeface="微软雅黑" panose="020B0503020204020204" pitchFamily="34" charset="-122"/>
            </a:endParaRPr>
          </a:p>
        </p:txBody>
      </p:sp>
      <p:sp>
        <p:nvSpPr>
          <p:cNvPr id="11270" name="Rectangle 13"/>
          <p:cNvSpPr>
            <a:spLocks noChangeArrowheads="1"/>
          </p:cNvSpPr>
          <p:nvPr/>
        </p:nvSpPr>
        <p:spPr bwMode="auto">
          <a:xfrm>
            <a:off x="2827338" y="2862263"/>
            <a:ext cx="2744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点击添加标题</a:t>
            </a:r>
            <a:endParaRPr lang="zh-CN" altLang="en-US" sz="18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6"/>
          <p:cNvSpPr txBox="1">
            <a:spLocks noChangeArrowheads="1"/>
          </p:cNvSpPr>
          <p:nvPr/>
        </p:nvSpPr>
        <p:spPr bwMode="auto">
          <a:xfrm>
            <a:off x="6997700" y="14288"/>
            <a:ext cx="216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400" b="1">
                <a:latin typeface="方正中倩简体" panose="03000509000000000000" pitchFamily="65" charset="-122"/>
                <a:ea typeface="方正中倩简体" panose="03000509000000000000" pitchFamily="65" charset="-122"/>
              </a:rPr>
              <a:t>点</a:t>
            </a:r>
            <a:r>
              <a:rPr lang="zh-CN" altLang="en-US" sz="2400" b="1">
                <a:solidFill>
                  <a:schemeClr val="bg1"/>
                </a:solidFill>
                <a:latin typeface="方正中倩简体" panose="03000509000000000000" pitchFamily="65" charset="-122"/>
                <a:ea typeface="方正中倩简体" panose="03000509000000000000" pitchFamily="65" charset="-122"/>
              </a:rPr>
              <a:t>击添加标题</a:t>
            </a:r>
            <a:endParaRPr lang="zh-CN" altLang="en-US" sz="2400" b="1">
              <a:solidFill>
                <a:schemeClr val="bg1"/>
              </a:solidFill>
              <a:latin typeface="方正中倩简体" panose="03000509000000000000" pitchFamily="65" charset="-122"/>
              <a:ea typeface="方正中倩简体" panose="03000509000000000000" pitchFamily="65" charset="-122"/>
            </a:endParaRPr>
          </a:p>
        </p:txBody>
      </p:sp>
      <p:sp>
        <p:nvSpPr>
          <p:cNvPr id="3" name="AutoShape 2"/>
          <p:cNvSpPr>
            <a:spLocks noChangeArrowheads="1"/>
          </p:cNvSpPr>
          <p:nvPr/>
        </p:nvSpPr>
        <p:spPr bwMode="gray">
          <a:xfrm>
            <a:off x="1003300" y="2300288"/>
            <a:ext cx="5530850" cy="1720850"/>
          </a:xfrm>
          <a:prstGeom prst="upArrow">
            <a:avLst>
              <a:gd name="adj1" fmla="val 57824"/>
              <a:gd name="adj2" fmla="val 54398"/>
            </a:avLst>
          </a:prstGeom>
          <a:gradFill rotWithShape="1">
            <a:gsLst>
              <a:gs pos="0">
                <a:schemeClr val="accent2">
                  <a:lumMod val="40000"/>
                  <a:lumOff val="60000"/>
                </a:schemeClr>
              </a:gs>
              <a:gs pos="100000">
                <a:schemeClr val="accent1">
                  <a:gamma/>
                  <a:tint val="0"/>
                  <a:invGamma/>
                </a:schemeClr>
              </a:gs>
            </a:gsLst>
            <a:lin ang="5400000" scaled="1"/>
          </a:gradFill>
          <a:ln w="9525" algn="ctr">
            <a:noFill/>
            <a:miter lim="800000"/>
          </a:ln>
          <a:effectLst/>
        </p:spPr>
        <p:txBody>
          <a:bodyPr wrap="none" anchor="ctr"/>
          <a:lstStyle/>
          <a:p>
            <a:pPr eaLnBrk="1" fontAlgn="auto" hangingPunct="1">
              <a:spcBef>
                <a:spcPts val="0"/>
              </a:spcBef>
              <a:spcAft>
                <a:spcPts val="0"/>
              </a:spcAft>
              <a:defRPr/>
            </a:pPr>
            <a:endParaRPr lang="zh-CN" altLang="en-US">
              <a:latin typeface="+mn-lt"/>
              <a:ea typeface="+mn-ea"/>
            </a:endParaRPr>
          </a:p>
        </p:txBody>
      </p:sp>
      <p:sp>
        <p:nvSpPr>
          <p:cNvPr id="4" name="圆角矩形 3"/>
          <p:cNvSpPr/>
          <p:nvPr/>
        </p:nvSpPr>
        <p:spPr>
          <a:xfrm>
            <a:off x="1422400" y="1733550"/>
            <a:ext cx="4660900" cy="48736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AutoShape 196"/>
          <p:cNvSpPr>
            <a:spLocks noChangeArrowheads="1"/>
          </p:cNvSpPr>
          <p:nvPr/>
        </p:nvSpPr>
        <p:spPr bwMode="auto">
          <a:xfrm>
            <a:off x="850900" y="3886200"/>
            <a:ext cx="1349375" cy="1558925"/>
          </a:xfrm>
          <a:prstGeom prst="roundRect">
            <a:avLst>
              <a:gd name="adj" fmla="val 3727"/>
            </a:avLst>
          </a:prstGeom>
          <a:solidFill>
            <a:schemeClr val="bg1">
              <a:lumMod val="85000"/>
              <a:alpha val="70000"/>
            </a:schemeClr>
          </a:solidFill>
          <a:ln w="12700" algn="ctr">
            <a:solidFill>
              <a:schemeClr val="bg1">
                <a:lumMod val="75000"/>
              </a:schemeClr>
            </a:solidFill>
            <a:round/>
          </a:ln>
          <a:effectLst/>
        </p:spPr>
        <p:txBody>
          <a:bodyPr anchor="ctr"/>
          <a:lstStyle/>
          <a:p>
            <a:pPr algn="ctr" eaLnBrk="1" fontAlgn="auto" hangingPunct="1">
              <a:lnSpc>
                <a:spcPct val="140000"/>
              </a:lnSpc>
              <a:spcBef>
                <a:spcPts val="0"/>
              </a:spcBef>
              <a:spcAft>
                <a:spcPts val="0"/>
              </a:spcAft>
              <a:buClr>
                <a:schemeClr val="bg1"/>
              </a:buClr>
              <a:defRPr/>
            </a:pPr>
            <a:endParaRPr lang="zh-CN" altLang="zh-CN">
              <a:solidFill>
                <a:schemeClr val="lt1"/>
              </a:solidFill>
              <a:latin typeface="+mn-lt"/>
              <a:ea typeface="+mn-ea"/>
            </a:endParaRPr>
          </a:p>
        </p:txBody>
      </p:sp>
      <p:sp>
        <p:nvSpPr>
          <p:cNvPr id="6" name="椭圆 5"/>
          <p:cNvSpPr/>
          <p:nvPr/>
        </p:nvSpPr>
        <p:spPr>
          <a:xfrm>
            <a:off x="1066800" y="3305175"/>
            <a:ext cx="936625" cy="936625"/>
          </a:xfrm>
          <a:prstGeom prst="ellipse">
            <a:avLst/>
          </a:prstGeom>
          <a:solidFill>
            <a:schemeClr val="bg1">
              <a:alpha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295" name="Rectangle 13"/>
          <p:cNvSpPr>
            <a:spLocks noChangeArrowheads="1"/>
          </p:cNvSpPr>
          <p:nvPr/>
        </p:nvSpPr>
        <p:spPr bwMode="auto">
          <a:xfrm>
            <a:off x="703263" y="3481388"/>
            <a:ext cx="170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点击</a:t>
            </a:r>
            <a:endParaRPr lang="en-US" altLang="zh-CN" sz="1400">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添加标题</a:t>
            </a:r>
            <a:endParaRPr lang="zh-CN" altLang="en-US" sz="1400">
              <a:latin typeface="微软雅黑" panose="020B0503020204020204" pitchFamily="34" charset="-122"/>
              <a:ea typeface="微软雅黑" panose="020B0503020204020204" pitchFamily="34" charset="-122"/>
            </a:endParaRPr>
          </a:p>
        </p:txBody>
      </p:sp>
      <p:sp>
        <p:nvSpPr>
          <p:cNvPr id="8" name="AutoShape 196"/>
          <p:cNvSpPr>
            <a:spLocks noChangeArrowheads="1"/>
          </p:cNvSpPr>
          <p:nvPr/>
        </p:nvSpPr>
        <p:spPr bwMode="auto">
          <a:xfrm>
            <a:off x="2343150" y="3886200"/>
            <a:ext cx="1349375" cy="1558925"/>
          </a:xfrm>
          <a:prstGeom prst="roundRect">
            <a:avLst>
              <a:gd name="adj" fmla="val 3727"/>
            </a:avLst>
          </a:prstGeom>
          <a:solidFill>
            <a:schemeClr val="bg1">
              <a:lumMod val="85000"/>
              <a:alpha val="70000"/>
            </a:schemeClr>
          </a:solidFill>
          <a:ln w="12700" algn="ctr">
            <a:solidFill>
              <a:schemeClr val="bg1">
                <a:lumMod val="75000"/>
              </a:schemeClr>
            </a:solidFill>
            <a:round/>
          </a:ln>
          <a:effectLst/>
        </p:spPr>
        <p:txBody>
          <a:bodyPr anchor="ctr"/>
          <a:lstStyle/>
          <a:p>
            <a:pPr algn="ctr" eaLnBrk="1" fontAlgn="auto" hangingPunct="1">
              <a:lnSpc>
                <a:spcPct val="140000"/>
              </a:lnSpc>
              <a:spcBef>
                <a:spcPts val="0"/>
              </a:spcBef>
              <a:spcAft>
                <a:spcPts val="0"/>
              </a:spcAft>
              <a:buClr>
                <a:schemeClr val="bg1"/>
              </a:buClr>
              <a:defRPr/>
            </a:pPr>
            <a:endParaRPr lang="zh-CN" altLang="zh-CN">
              <a:solidFill>
                <a:schemeClr val="lt1"/>
              </a:solidFill>
              <a:latin typeface="+mn-lt"/>
              <a:ea typeface="+mn-ea"/>
            </a:endParaRPr>
          </a:p>
        </p:txBody>
      </p:sp>
      <p:sp>
        <p:nvSpPr>
          <p:cNvPr id="9" name="椭圆 8"/>
          <p:cNvSpPr/>
          <p:nvPr/>
        </p:nvSpPr>
        <p:spPr>
          <a:xfrm>
            <a:off x="2559050" y="3305175"/>
            <a:ext cx="936625" cy="936625"/>
          </a:xfrm>
          <a:prstGeom prst="ellipse">
            <a:avLst/>
          </a:prstGeom>
          <a:solidFill>
            <a:schemeClr val="bg1">
              <a:alpha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AutoShape 196"/>
          <p:cNvSpPr>
            <a:spLocks noChangeArrowheads="1"/>
          </p:cNvSpPr>
          <p:nvPr/>
        </p:nvSpPr>
        <p:spPr bwMode="auto">
          <a:xfrm>
            <a:off x="3819525" y="3886200"/>
            <a:ext cx="1349375" cy="1558925"/>
          </a:xfrm>
          <a:prstGeom prst="roundRect">
            <a:avLst>
              <a:gd name="adj" fmla="val 3727"/>
            </a:avLst>
          </a:prstGeom>
          <a:solidFill>
            <a:schemeClr val="bg1">
              <a:lumMod val="85000"/>
              <a:alpha val="70000"/>
            </a:schemeClr>
          </a:solidFill>
          <a:ln w="12700" algn="ctr">
            <a:solidFill>
              <a:schemeClr val="bg1">
                <a:lumMod val="75000"/>
              </a:schemeClr>
            </a:solidFill>
            <a:round/>
          </a:ln>
          <a:effectLst/>
        </p:spPr>
        <p:txBody>
          <a:bodyPr anchor="ctr"/>
          <a:lstStyle/>
          <a:p>
            <a:pPr algn="ctr" eaLnBrk="1" fontAlgn="auto" hangingPunct="1">
              <a:lnSpc>
                <a:spcPct val="140000"/>
              </a:lnSpc>
              <a:spcBef>
                <a:spcPts val="0"/>
              </a:spcBef>
              <a:spcAft>
                <a:spcPts val="0"/>
              </a:spcAft>
              <a:buClr>
                <a:schemeClr val="bg1"/>
              </a:buClr>
              <a:defRPr/>
            </a:pPr>
            <a:endParaRPr lang="zh-CN" altLang="zh-CN">
              <a:solidFill>
                <a:schemeClr val="lt1"/>
              </a:solidFill>
              <a:latin typeface="+mn-lt"/>
              <a:ea typeface="+mn-ea"/>
            </a:endParaRPr>
          </a:p>
        </p:txBody>
      </p:sp>
      <p:sp>
        <p:nvSpPr>
          <p:cNvPr id="11" name="椭圆 10"/>
          <p:cNvSpPr/>
          <p:nvPr/>
        </p:nvSpPr>
        <p:spPr>
          <a:xfrm>
            <a:off x="4035425" y="3305175"/>
            <a:ext cx="936625" cy="936625"/>
          </a:xfrm>
          <a:prstGeom prst="ellipse">
            <a:avLst/>
          </a:prstGeom>
          <a:solidFill>
            <a:schemeClr val="bg1">
              <a:alpha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AutoShape 196"/>
          <p:cNvSpPr>
            <a:spLocks noChangeArrowheads="1"/>
          </p:cNvSpPr>
          <p:nvPr/>
        </p:nvSpPr>
        <p:spPr bwMode="auto">
          <a:xfrm>
            <a:off x="5311775" y="3886200"/>
            <a:ext cx="1347788" cy="1558925"/>
          </a:xfrm>
          <a:prstGeom prst="roundRect">
            <a:avLst>
              <a:gd name="adj" fmla="val 3727"/>
            </a:avLst>
          </a:prstGeom>
          <a:solidFill>
            <a:schemeClr val="bg1">
              <a:lumMod val="85000"/>
              <a:alpha val="70000"/>
            </a:schemeClr>
          </a:solidFill>
          <a:ln w="12700" algn="ctr">
            <a:solidFill>
              <a:schemeClr val="bg1">
                <a:lumMod val="75000"/>
              </a:schemeClr>
            </a:solidFill>
            <a:round/>
          </a:ln>
          <a:effectLst/>
        </p:spPr>
        <p:txBody>
          <a:bodyPr anchor="ctr"/>
          <a:lstStyle/>
          <a:p>
            <a:pPr algn="ctr" eaLnBrk="1" fontAlgn="auto" hangingPunct="1">
              <a:lnSpc>
                <a:spcPct val="140000"/>
              </a:lnSpc>
              <a:spcBef>
                <a:spcPts val="0"/>
              </a:spcBef>
              <a:spcAft>
                <a:spcPts val="0"/>
              </a:spcAft>
              <a:buClr>
                <a:schemeClr val="bg1"/>
              </a:buClr>
              <a:defRPr/>
            </a:pPr>
            <a:endParaRPr lang="zh-CN" altLang="zh-CN">
              <a:solidFill>
                <a:schemeClr val="lt1"/>
              </a:solidFill>
              <a:latin typeface="+mn-lt"/>
              <a:ea typeface="+mn-ea"/>
            </a:endParaRPr>
          </a:p>
        </p:txBody>
      </p:sp>
      <p:sp>
        <p:nvSpPr>
          <p:cNvPr id="13" name="椭圆 12"/>
          <p:cNvSpPr/>
          <p:nvPr/>
        </p:nvSpPr>
        <p:spPr>
          <a:xfrm>
            <a:off x="5527675" y="3305175"/>
            <a:ext cx="935038" cy="936625"/>
          </a:xfrm>
          <a:prstGeom prst="ellipse">
            <a:avLst/>
          </a:prstGeom>
          <a:solidFill>
            <a:schemeClr val="bg1">
              <a:alpha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302" name="Rectangle 13"/>
          <p:cNvSpPr>
            <a:spLocks noChangeArrowheads="1"/>
          </p:cNvSpPr>
          <p:nvPr/>
        </p:nvSpPr>
        <p:spPr bwMode="auto">
          <a:xfrm>
            <a:off x="2363788" y="1792288"/>
            <a:ext cx="2744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点击添加标题</a:t>
            </a:r>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12303" name="Rectangle 13"/>
          <p:cNvSpPr>
            <a:spLocks noChangeArrowheads="1"/>
          </p:cNvSpPr>
          <p:nvPr/>
        </p:nvSpPr>
        <p:spPr bwMode="auto">
          <a:xfrm>
            <a:off x="654050" y="4560888"/>
            <a:ext cx="1709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sp>
        <p:nvSpPr>
          <p:cNvPr id="12304" name="Rectangle 13"/>
          <p:cNvSpPr>
            <a:spLocks noChangeArrowheads="1"/>
          </p:cNvSpPr>
          <p:nvPr/>
        </p:nvSpPr>
        <p:spPr bwMode="auto">
          <a:xfrm>
            <a:off x="2146300" y="4560888"/>
            <a:ext cx="1709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sp>
        <p:nvSpPr>
          <p:cNvPr id="12305" name="Rectangle 13"/>
          <p:cNvSpPr>
            <a:spLocks noChangeArrowheads="1"/>
          </p:cNvSpPr>
          <p:nvPr/>
        </p:nvSpPr>
        <p:spPr bwMode="auto">
          <a:xfrm>
            <a:off x="3654425" y="4560888"/>
            <a:ext cx="1709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sp>
        <p:nvSpPr>
          <p:cNvPr id="12306" name="Rectangle 13"/>
          <p:cNvSpPr>
            <a:spLocks noChangeArrowheads="1"/>
          </p:cNvSpPr>
          <p:nvPr/>
        </p:nvSpPr>
        <p:spPr bwMode="auto">
          <a:xfrm>
            <a:off x="5162550" y="4560888"/>
            <a:ext cx="1709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sp>
        <p:nvSpPr>
          <p:cNvPr id="12307" name="Rectangle 13"/>
          <p:cNvSpPr>
            <a:spLocks noChangeArrowheads="1"/>
          </p:cNvSpPr>
          <p:nvPr/>
        </p:nvSpPr>
        <p:spPr bwMode="auto">
          <a:xfrm>
            <a:off x="2200275" y="3481388"/>
            <a:ext cx="1709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点击</a:t>
            </a:r>
            <a:endParaRPr lang="en-US" altLang="zh-CN" sz="1400">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添加标题</a:t>
            </a:r>
            <a:endParaRPr lang="zh-CN" altLang="en-US" sz="1400">
              <a:latin typeface="微软雅黑" panose="020B0503020204020204" pitchFamily="34" charset="-122"/>
              <a:ea typeface="微软雅黑" panose="020B0503020204020204" pitchFamily="34" charset="-122"/>
            </a:endParaRPr>
          </a:p>
        </p:txBody>
      </p:sp>
      <p:sp>
        <p:nvSpPr>
          <p:cNvPr id="12308" name="Rectangle 13"/>
          <p:cNvSpPr>
            <a:spLocks noChangeArrowheads="1"/>
          </p:cNvSpPr>
          <p:nvPr/>
        </p:nvSpPr>
        <p:spPr bwMode="auto">
          <a:xfrm>
            <a:off x="3654425" y="3481388"/>
            <a:ext cx="1709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点击</a:t>
            </a:r>
            <a:endParaRPr lang="en-US" altLang="zh-CN" sz="1400">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添加标题</a:t>
            </a:r>
            <a:endParaRPr lang="zh-CN" altLang="en-US" sz="1400">
              <a:latin typeface="微软雅黑" panose="020B0503020204020204" pitchFamily="34" charset="-122"/>
              <a:ea typeface="微软雅黑" panose="020B0503020204020204" pitchFamily="34" charset="-122"/>
            </a:endParaRPr>
          </a:p>
        </p:txBody>
      </p:sp>
      <p:sp>
        <p:nvSpPr>
          <p:cNvPr id="12309" name="Rectangle 13"/>
          <p:cNvSpPr>
            <a:spLocks noChangeArrowheads="1"/>
          </p:cNvSpPr>
          <p:nvPr/>
        </p:nvSpPr>
        <p:spPr bwMode="auto">
          <a:xfrm>
            <a:off x="5167313" y="3481388"/>
            <a:ext cx="170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点击</a:t>
            </a:r>
            <a:endParaRPr lang="en-US" altLang="zh-CN" sz="1400">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添加标题</a:t>
            </a: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6"/>
          <p:cNvSpPr txBox="1">
            <a:spLocks noChangeArrowheads="1"/>
          </p:cNvSpPr>
          <p:nvPr/>
        </p:nvSpPr>
        <p:spPr bwMode="auto">
          <a:xfrm>
            <a:off x="6997700" y="14288"/>
            <a:ext cx="216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400" b="1">
                <a:latin typeface="方正中倩简体" panose="03000509000000000000" pitchFamily="65" charset="-122"/>
                <a:ea typeface="方正中倩简体" panose="03000509000000000000" pitchFamily="65" charset="-122"/>
              </a:rPr>
              <a:t>点</a:t>
            </a:r>
            <a:r>
              <a:rPr lang="zh-CN" altLang="en-US" sz="2400" b="1">
                <a:solidFill>
                  <a:schemeClr val="bg1"/>
                </a:solidFill>
                <a:latin typeface="方正中倩简体" panose="03000509000000000000" pitchFamily="65" charset="-122"/>
                <a:ea typeface="方正中倩简体" panose="03000509000000000000" pitchFamily="65" charset="-122"/>
              </a:rPr>
              <a:t>击添加标题</a:t>
            </a:r>
            <a:endParaRPr lang="zh-CN" altLang="en-US" sz="2400" b="1">
              <a:solidFill>
                <a:schemeClr val="bg1"/>
              </a:solidFill>
              <a:latin typeface="方正中倩简体" panose="03000509000000000000" pitchFamily="65" charset="-122"/>
              <a:ea typeface="方正中倩简体" panose="03000509000000000000" pitchFamily="65" charset="-122"/>
            </a:endParaRPr>
          </a:p>
        </p:txBody>
      </p:sp>
      <p:grpSp>
        <p:nvGrpSpPr>
          <p:cNvPr id="13315" name="组合 2"/>
          <p:cNvGrpSpPr/>
          <p:nvPr/>
        </p:nvGrpSpPr>
        <p:grpSpPr bwMode="auto">
          <a:xfrm>
            <a:off x="395288" y="1725613"/>
            <a:ext cx="7024687" cy="3935412"/>
            <a:chOff x="395537" y="1725861"/>
            <a:chExt cx="7024916" cy="3935387"/>
          </a:xfrm>
        </p:grpSpPr>
        <p:sp>
          <p:nvSpPr>
            <p:cNvPr id="13369" name="AutoShape 5"/>
            <p:cNvSpPr>
              <a:spLocks noChangeArrowheads="1"/>
            </p:cNvSpPr>
            <p:nvPr/>
          </p:nvSpPr>
          <p:spPr bwMode="auto">
            <a:xfrm>
              <a:off x="395537" y="1725861"/>
              <a:ext cx="7024916" cy="3935387"/>
            </a:xfrm>
            <a:prstGeom prst="roundRect">
              <a:avLst>
                <a:gd name="adj" fmla="val 3231"/>
              </a:avLst>
            </a:prstGeom>
            <a:noFill/>
            <a:ln w="25400">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lIns="91425" tIns="45713" rIns="91425" bIns="45713"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40000"/>
                </a:lnSpc>
                <a:spcBef>
                  <a:spcPct val="0"/>
                </a:spcBef>
                <a:buClr>
                  <a:schemeClr val="bg1"/>
                </a:buClr>
                <a:buFontTx/>
                <a:buNone/>
              </a:pPr>
              <a:endParaRPr lang="zh-CN" altLang="en-US" sz="8800" b="1">
                <a:solidFill>
                  <a:srgbClr val="FFFF00"/>
                </a:solidFill>
                <a:latin typeface="Times New Roman" panose="02020603050405020304" pitchFamily="18" charset="0"/>
              </a:endParaRPr>
            </a:p>
          </p:txBody>
        </p:sp>
        <p:sp>
          <p:nvSpPr>
            <p:cNvPr id="5" name="Rectangle 9"/>
            <p:cNvSpPr>
              <a:spLocks noChangeArrowheads="1"/>
            </p:cNvSpPr>
            <p:nvPr/>
          </p:nvSpPr>
          <p:spPr bwMode="auto">
            <a:xfrm>
              <a:off x="524128" y="1844922"/>
              <a:ext cx="6726457" cy="3671865"/>
            </a:xfrm>
            <a:prstGeom prst="roundRect">
              <a:avLst>
                <a:gd name="adj" fmla="val 3486"/>
              </a:avLst>
            </a:prstGeom>
            <a:solidFill>
              <a:schemeClr val="accent2">
                <a:lumMod val="40000"/>
                <a:lumOff val="60000"/>
                <a:alpha val="43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grpSp>
      <p:grpSp>
        <p:nvGrpSpPr>
          <p:cNvPr id="13316" name="组合 5"/>
          <p:cNvGrpSpPr/>
          <p:nvPr/>
        </p:nvGrpSpPr>
        <p:grpSpPr bwMode="auto">
          <a:xfrm>
            <a:off x="711200" y="1941513"/>
            <a:ext cx="7224713" cy="3228975"/>
            <a:chOff x="999480" y="1295747"/>
            <a:chExt cx="7224713" cy="3228975"/>
          </a:xfrm>
        </p:grpSpPr>
        <p:sp>
          <p:nvSpPr>
            <p:cNvPr id="7" name="Line 8"/>
            <p:cNvSpPr>
              <a:spLocks noChangeShapeType="1"/>
            </p:cNvSpPr>
            <p:nvPr/>
          </p:nvSpPr>
          <p:spPr bwMode="auto">
            <a:xfrm>
              <a:off x="1467793" y="1295747"/>
              <a:ext cx="0" cy="2879725"/>
            </a:xfrm>
            <a:prstGeom prst="line">
              <a:avLst/>
            </a:prstGeom>
            <a:noFill/>
            <a:ln w="25400">
              <a:solidFill>
                <a:schemeClr val="tx1">
                  <a:lumMod val="50000"/>
                  <a:lumOff val="50000"/>
                </a:schemeClr>
              </a:solidFill>
              <a:prstDash val="solid"/>
              <a:round/>
              <a:headEnd type="triangle"/>
            </a:ln>
            <a:effectLst/>
          </p:spPr>
          <p:txBody>
            <a:bodyPr/>
            <a:lstStyle/>
            <a:p>
              <a:pPr eaLnBrk="1" fontAlgn="auto" hangingPunct="1">
                <a:spcBef>
                  <a:spcPts val="0"/>
                </a:spcBef>
                <a:spcAft>
                  <a:spcPts val="0"/>
                </a:spcAft>
                <a:defRPr/>
              </a:pPr>
              <a:endParaRPr lang="zh-CN" altLang="en-US">
                <a:latin typeface="+mn-lt"/>
                <a:ea typeface="+mn-ea"/>
              </a:endParaRPr>
            </a:p>
          </p:txBody>
        </p:sp>
        <p:sp>
          <p:nvSpPr>
            <p:cNvPr id="8" name="Line 8"/>
            <p:cNvSpPr>
              <a:spLocks noChangeShapeType="1"/>
            </p:cNvSpPr>
            <p:nvPr/>
          </p:nvSpPr>
          <p:spPr bwMode="auto">
            <a:xfrm rot="16200000">
              <a:off x="4158606" y="1475134"/>
              <a:ext cx="0" cy="5400675"/>
            </a:xfrm>
            <a:prstGeom prst="line">
              <a:avLst/>
            </a:prstGeom>
            <a:noFill/>
            <a:ln w="25400">
              <a:solidFill>
                <a:schemeClr val="tx1">
                  <a:lumMod val="65000"/>
                  <a:lumOff val="35000"/>
                </a:schemeClr>
              </a:solidFill>
              <a:prstDash val="solid"/>
              <a:round/>
              <a:headEnd type="none"/>
              <a:tailEnd type="triangle"/>
            </a:ln>
            <a:effectLst/>
          </p:spPr>
          <p:txBody>
            <a:bodyPr/>
            <a:lstStyle/>
            <a:p>
              <a:pPr eaLnBrk="1" fontAlgn="auto" hangingPunct="1">
                <a:spcBef>
                  <a:spcPts val="0"/>
                </a:spcBef>
                <a:spcAft>
                  <a:spcPts val="0"/>
                </a:spcAft>
                <a:defRPr/>
              </a:pPr>
              <a:endParaRPr lang="zh-CN" altLang="en-US">
                <a:latin typeface="+mn-lt"/>
                <a:ea typeface="+mn-ea"/>
              </a:endParaRPr>
            </a:p>
          </p:txBody>
        </p:sp>
        <p:sp>
          <p:nvSpPr>
            <p:cNvPr id="9" name="Line 5"/>
            <p:cNvSpPr>
              <a:spLocks noChangeShapeType="1"/>
            </p:cNvSpPr>
            <p:nvPr/>
          </p:nvSpPr>
          <p:spPr bwMode="auto">
            <a:xfrm>
              <a:off x="3945880" y="1475134"/>
              <a:ext cx="0" cy="2700338"/>
            </a:xfrm>
            <a:prstGeom prst="line">
              <a:avLst/>
            </a:prstGeom>
            <a:noFill/>
            <a:ln w="15875">
              <a:solidFill>
                <a:schemeClr val="tx1">
                  <a:lumMod val="50000"/>
                  <a:lumOff val="50000"/>
                </a:schemeClr>
              </a:solidFill>
              <a:prstDash val="dash"/>
              <a:round/>
            </a:ln>
            <a:effectLst/>
          </p:spPr>
          <p:txBody>
            <a:bodyPr/>
            <a:lstStyle/>
            <a:p>
              <a:pPr eaLnBrk="1" fontAlgn="auto" hangingPunct="1">
                <a:spcBef>
                  <a:spcPts val="0"/>
                </a:spcBef>
                <a:spcAft>
                  <a:spcPts val="0"/>
                </a:spcAft>
                <a:defRPr/>
              </a:pPr>
              <a:endParaRPr lang="zh-CN" altLang="en-US">
                <a:latin typeface="+mn-lt"/>
                <a:ea typeface="+mn-ea"/>
              </a:endParaRPr>
            </a:p>
          </p:txBody>
        </p:sp>
        <p:sp>
          <p:nvSpPr>
            <p:cNvPr id="10" name="Line 6"/>
            <p:cNvSpPr>
              <a:spLocks noChangeShapeType="1"/>
            </p:cNvSpPr>
            <p:nvPr/>
          </p:nvSpPr>
          <p:spPr bwMode="auto">
            <a:xfrm>
              <a:off x="5179368" y="1475134"/>
              <a:ext cx="0" cy="2700338"/>
            </a:xfrm>
            <a:prstGeom prst="line">
              <a:avLst/>
            </a:prstGeom>
            <a:noFill/>
            <a:ln w="15875">
              <a:solidFill>
                <a:schemeClr val="tx1">
                  <a:lumMod val="50000"/>
                  <a:lumOff val="50000"/>
                </a:schemeClr>
              </a:solidFill>
              <a:prstDash val="dash"/>
              <a:round/>
            </a:ln>
            <a:effectLst/>
          </p:spPr>
          <p:txBody>
            <a:bodyPr/>
            <a:lstStyle/>
            <a:p>
              <a:pPr eaLnBrk="1" fontAlgn="auto" hangingPunct="1">
                <a:spcBef>
                  <a:spcPts val="0"/>
                </a:spcBef>
                <a:spcAft>
                  <a:spcPts val="0"/>
                </a:spcAft>
                <a:defRPr/>
              </a:pPr>
              <a:endParaRPr lang="zh-CN" altLang="en-US">
                <a:latin typeface="+mn-lt"/>
                <a:ea typeface="+mn-ea"/>
              </a:endParaRPr>
            </a:p>
          </p:txBody>
        </p:sp>
        <p:sp>
          <p:nvSpPr>
            <p:cNvPr id="11" name="Line 7"/>
            <p:cNvSpPr>
              <a:spLocks noChangeShapeType="1"/>
            </p:cNvSpPr>
            <p:nvPr/>
          </p:nvSpPr>
          <p:spPr bwMode="auto">
            <a:xfrm>
              <a:off x="6420793" y="1475134"/>
              <a:ext cx="0" cy="2700338"/>
            </a:xfrm>
            <a:prstGeom prst="line">
              <a:avLst/>
            </a:prstGeom>
            <a:noFill/>
            <a:ln w="15875">
              <a:solidFill>
                <a:schemeClr val="tx1">
                  <a:lumMod val="50000"/>
                  <a:lumOff val="50000"/>
                </a:schemeClr>
              </a:solidFill>
              <a:prstDash val="dash"/>
              <a:round/>
            </a:ln>
            <a:effectLst/>
          </p:spPr>
          <p:txBody>
            <a:bodyPr/>
            <a:lstStyle/>
            <a:p>
              <a:pPr eaLnBrk="1" fontAlgn="auto" hangingPunct="1">
                <a:spcBef>
                  <a:spcPts val="0"/>
                </a:spcBef>
                <a:spcAft>
                  <a:spcPts val="0"/>
                </a:spcAft>
                <a:defRPr/>
              </a:pPr>
              <a:endParaRPr lang="zh-CN" altLang="en-US">
                <a:latin typeface="+mn-lt"/>
                <a:ea typeface="+mn-ea"/>
              </a:endParaRPr>
            </a:p>
          </p:txBody>
        </p:sp>
        <p:sp>
          <p:nvSpPr>
            <p:cNvPr id="12" name="Line 9"/>
            <p:cNvSpPr>
              <a:spLocks noChangeShapeType="1"/>
            </p:cNvSpPr>
            <p:nvPr/>
          </p:nvSpPr>
          <p:spPr bwMode="auto">
            <a:xfrm>
              <a:off x="2704455" y="1475134"/>
              <a:ext cx="0" cy="2700338"/>
            </a:xfrm>
            <a:prstGeom prst="line">
              <a:avLst/>
            </a:prstGeom>
            <a:noFill/>
            <a:ln w="15875">
              <a:solidFill>
                <a:schemeClr val="tx1">
                  <a:lumMod val="50000"/>
                  <a:lumOff val="50000"/>
                </a:schemeClr>
              </a:solidFill>
              <a:prstDash val="dash"/>
              <a:round/>
            </a:ln>
            <a:effectLst/>
          </p:spPr>
          <p:txBody>
            <a:bodyPr/>
            <a:lstStyle/>
            <a:p>
              <a:pPr eaLnBrk="1" fontAlgn="auto" hangingPunct="1">
                <a:spcBef>
                  <a:spcPts val="0"/>
                </a:spcBef>
                <a:spcAft>
                  <a:spcPts val="0"/>
                </a:spcAft>
                <a:defRPr/>
              </a:pPr>
              <a:endParaRPr lang="zh-CN" altLang="en-US">
                <a:latin typeface="+mn-lt"/>
                <a:ea typeface="+mn-ea"/>
              </a:endParaRPr>
            </a:p>
          </p:txBody>
        </p:sp>
        <p:sp>
          <p:nvSpPr>
            <p:cNvPr id="13325" name="AutoShape 14"/>
            <p:cNvSpPr/>
            <p:nvPr/>
          </p:nvSpPr>
          <p:spPr bwMode="auto">
            <a:xfrm>
              <a:off x="1931343" y="1973609"/>
              <a:ext cx="1620837" cy="323850"/>
            </a:xfrm>
            <a:prstGeom prst="roundRect">
              <a:avLst>
                <a:gd name="adj" fmla="val 16667"/>
              </a:avLst>
            </a:prstGeom>
            <a:solidFill>
              <a:srgbClr val="FF0000">
                <a:alpha val="36078"/>
              </a:srgbClr>
            </a:solidFill>
            <a:ln w="12700" algn="ctr">
              <a:solidFill>
                <a:srgbClr val="C00000"/>
              </a:solidFill>
              <a:rou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endParaRPr lang="zh-CN" altLang="zh-CN" sz="1800">
                <a:solidFill>
                  <a:srgbClr val="FFFFFF"/>
                </a:solidFill>
              </a:endParaRPr>
            </a:p>
          </p:txBody>
        </p:sp>
        <p:sp>
          <p:nvSpPr>
            <p:cNvPr id="13326" name="Freeform 32"/>
            <p:cNvSpPr/>
            <p:nvPr/>
          </p:nvSpPr>
          <p:spPr bwMode="auto">
            <a:xfrm>
              <a:off x="1470968" y="2378422"/>
              <a:ext cx="4953000" cy="1225550"/>
            </a:xfrm>
            <a:custGeom>
              <a:avLst/>
              <a:gdLst>
                <a:gd name="T0" fmla="*/ 0 w 3651"/>
                <a:gd name="T1" fmla="*/ 2147483646 h 903"/>
                <a:gd name="T2" fmla="*/ 2147483646 w 3651"/>
                <a:gd name="T3" fmla="*/ 2147483646 h 903"/>
                <a:gd name="T4" fmla="*/ 2147483646 w 3651"/>
                <a:gd name="T5" fmla="*/ 2147483646 h 903"/>
                <a:gd name="T6" fmla="*/ 2147483646 w 3651"/>
                <a:gd name="T7" fmla="*/ 2147483646 h 903"/>
                <a:gd name="T8" fmla="*/ 2147483646 w 3651"/>
                <a:gd name="T9" fmla="*/ 2147483646 h 903"/>
                <a:gd name="T10" fmla="*/ 2147483646 w 3651"/>
                <a:gd name="T11" fmla="*/ 2147483646 h 903"/>
                <a:gd name="T12" fmla="*/ 2147483646 w 3651"/>
                <a:gd name="T13" fmla="*/ 2147483646 h 903"/>
                <a:gd name="T14" fmla="*/ 2147483646 w 3651"/>
                <a:gd name="T15" fmla="*/ 2147483646 h 903"/>
                <a:gd name="T16" fmla="*/ 0 60000 65536"/>
                <a:gd name="T17" fmla="*/ 0 60000 65536"/>
                <a:gd name="T18" fmla="*/ 0 60000 65536"/>
                <a:gd name="T19" fmla="*/ 0 60000 65536"/>
                <a:gd name="T20" fmla="*/ 0 60000 65536"/>
                <a:gd name="T21" fmla="*/ 0 60000 65536"/>
                <a:gd name="T22" fmla="*/ 0 60000 65536"/>
                <a:gd name="T23" fmla="*/ 0 60000 65536"/>
                <a:gd name="T24" fmla="*/ 0 w 3651"/>
                <a:gd name="T25" fmla="*/ 0 h 903"/>
                <a:gd name="T26" fmla="*/ 3651 w 3651"/>
                <a:gd name="T27" fmla="*/ 903 h 9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51" h="903">
                  <a:moveTo>
                    <a:pt x="0" y="162"/>
                  </a:moveTo>
                  <a:cubicBezTo>
                    <a:pt x="144" y="249"/>
                    <a:pt x="498" y="651"/>
                    <a:pt x="666" y="747"/>
                  </a:cubicBezTo>
                  <a:cubicBezTo>
                    <a:pt x="894" y="903"/>
                    <a:pt x="1047" y="801"/>
                    <a:pt x="1122" y="732"/>
                  </a:cubicBezTo>
                  <a:cubicBezTo>
                    <a:pt x="1473" y="348"/>
                    <a:pt x="1521" y="267"/>
                    <a:pt x="1626" y="174"/>
                  </a:cubicBezTo>
                  <a:cubicBezTo>
                    <a:pt x="1797" y="0"/>
                    <a:pt x="1923" y="18"/>
                    <a:pt x="2121" y="141"/>
                  </a:cubicBezTo>
                  <a:cubicBezTo>
                    <a:pt x="2331" y="306"/>
                    <a:pt x="2433" y="399"/>
                    <a:pt x="2583" y="491"/>
                  </a:cubicBezTo>
                  <a:cubicBezTo>
                    <a:pt x="2772" y="603"/>
                    <a:pt x="3003" y="501"/>
                    <a:pt x="3087" y="467"/>
                  </a:cubicBezTo>
                  <a:cubicBezTo>
                    <a:pt x="3240" y="402"/>
                    <a:pt x="3518" y="235"/>
                    <a:pt x="3651" y="186"/>
                  </a:cubicBezTo>
                </a:path>
              </a:pathLst>
            </a:custGeom>
            <a:noFill/>
            <a:ln w="19050">
              <a:solidFill>
                <a:srgbClr val="C00000"/>
              </a:solidFill>
              <a:prstDash val="lg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27" name="Rectangle 34"/>
            <p:cNvSpPr>
              <a:spLocks noChangeArrowheads="1"/>
            </p:cNvSpPr>
            <p:nvPr/>
          </p:nvSpPr>
          <p:spPr bwMode="auto">
            <a:xfrm>
              <a:off x="1439218" y="2580034"/>
              <a:ext cx="53975" cy="53975"/>
            </a:xfrm>
            <a:prstGeom prst="rect">
              <a:avLst/>
            </a:prstGeom>
            <a:solidFill>
              <a:srgbClr val="C00000"/>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28" name="Rectangle 39"/>
            <p:cNvSpPr>
              <a:spLocks noChangeArrowheads="1"/>
            </p:cNvSpPr>
            <p:nvPr/>
          </p:nvSpPr>
          <p:spPr bwMode="auto">
            <a:xfrm>
              <a:off x="2679055" y="3472209"/>
              <a:ext cx="53975" cy="53975"/>
            </a:xfrm>
            <a:prstGeom prst="rect">
              <a:avLst/>
            </a:prstGeom>
            <a:solidFill>
              <a:srgbClr val="C00000"/>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29" name="Rectangle 44"/>
            <p:cNvSpPr>
              <a:spLocks noChangeArrowheads="1"/>
            </p:cNvSpPr>
            <p:nvPr/>
          </p:nvSpPr>
          <p:spPr bwMode="auto">
            <a:xfrm>
              <a:off x="5150793" y="3083272"/>
              <a:ext cx="53975" cy="53975"/>
            </a:xfrm>
            <a:prstGeom prst="rect">
              <a:avLst/>
            </a:prstGeom>
            <a:solidFill>
              <a:srgbClr val="C00000"/>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30" name="Rectangle 49"/>
            <p:cNvSpPr>
              <a:spLocks noChangeArrowheads="1"/>
            </p:cNvSpPr>
            <p:nvPr/>
          </p:nvSpPr>
          <p:spPr bwMode="auto">
            <a:xfrm>
              <a:off x="6395393" y="2600672"/>
              <a:ext cx="53975" cy="53975"/>
            </a:xfrm>
            <a:prstGeom prst="rect">
              <a:avLst/>
            </a:prstGeom>
            <a:solidFill>
              <a:srgbClr val="C00000"/>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31" name="Freeform 59"/>
            <p:cNvSpPr/>
            <p:nvPr/>
          </p:nvSpPr>
          <p:spPr bwMode="auto">
            <a:xfrm>
              <a:off x="1477318" y="1970434"/>
              <a:ext cx="4951412" cy="1200150"/>
            </a:xfrm>
            <a:custGeom>
              <a:avLst/>
              <a:gdLst>
                <a:gd name="T0" fmla="*/ 0 w 3650"/>
                <a:gd name="T1" fmla="*/ 2147483646 h 885"/>
                <a:gd name="T2" fmla="*/ 2147483646 w 3650"/>
                <a:gd name="T3" fmla="*/ 2147483646 h 885"/>
                <a:gd name="T4" fmla="*/ 2147483646 w 3650"/>
                <a:gd name="T5" fmla="*/ 2147483646 h 885"/>
                <a:gd name="T6" fmla="*/ 2147483646 w 3650"/>
                <a:gd name="T7" fmla="*/ 2147483646 h 885"/>
                <a:gd name="T8" fmla="*/ 2147483646 w 3650"/>
                <a:gd name="T9" fmla="*/ 2147483646 h 885"/>
                <a:gd name="T10" fmla="*/ 2147483646 w 3650"/>
                <a:gd name="T11" fmla="*/ 2147483646 h 885"/>
                <a:gd name="T12" fmla="*/ 0 60000 65536"/>
                <a:gd name="T13" fmla="*/ 0 60000 65536"/>
                <a:gd name="T14" fmla="*/ 0 60000 65536"/>
                <a:gd name="T15" fmla="*/ 0 60000 65536"/>
                <a:gd name="T16" fmla="*/ 0 60000 65536"/>
                <a:gd name="T17" fmla="*/ 0 60000 65536"/>
                <a:gd name="T18" fmla="*/ 0 w 3650"/>
                <a:gd name="T19" fmla="*/ 0 h 885"/>
                <a:gd name="T20" fmla="*/ 3650 w 3650"/>
                <a:gd name="T21" fmla="*/ 885 h 885"/>
              </a:gdLst>
              <a:ahLst/>
              <a:cxnLst>
                <a:cxn ang="T12">
                  <a:pos x="T0" y="T1"/>
                </a:cxn>
                <a:cxn ang="T13">
                  <a:pos x="T2" y="T3"/>
                </a:cxn>
                <a:cxn ang="T14">
                  <a:pos x="T4" y="T5"/>
                </a:cxn>
                <a:cxn ang="T15">
                  <a:pos x="T6" y="T7"/>
                </a:cxn>
                <a:cxn ang="T16">
                  <a:pos x="T8" y="T9"/>
                </a:cxn>
                <a:cxn ang="T17">
                  <a:pos x="T10" y="T11"/>
                </a:cxn>
              </a:cxnLst>
              <a:rect l="T18" t="T19" r="T20" b="T21"/>
              <a:pathLst>
                <a:path w="3650" h="885">
                  <a:moveTo>
                    <a:pt x="0" y="885"/>
                  </a:moveTo>
                  <a:cubicBezTo>
                    <a:pt x="459" y="784"/>
                    <a:pt x="685" y="729"/>
                    <a:pt x="917" y="664"/>
                  </a:cubicBezTo>
                  <a:cubicBezTo>
                    <a:pt x="1106" y="612"/>
                    <a:pt x="1642" y="428"/>
                    <a:pt x="1828" y="346"/>
                  </a:cubicBezTo>
                  <a:cubicBezTo>
                    <a:pt x="1964" y="290"/>
                    <a:pt x="2356" y="94"/>
                    <a:pt x="2463" y="69"/>
                  </a:cubicBezTo>
                  <a:cubicBezTo>
                    <a:pt x="2742" y="0"/>
                    <a:pt x="2882" y="116"/>
                    <a:pt x="2944" y="154"/>
                  </a:cubicBezTo>
                  <a:cubicBezTo>
                    <a:pt x="3150" y="288"/>
                    <a:pt x="3477" y="649"/>
                    <a:pt x="3650" y="774"/>
                  </a:cubicBezTo>
                </a:path>
              </a:pathLst>
            </a:custGeom>
            <a:noFill/>
            <a:ln w="19050">
              <a:solidFill>
                <a:srgbClr val="777777"/>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32" name="Rectangle 61"/>
            <p:cNvSpPr>
              <a:spLocks noChangeArrowheads="1"/>
            </p:cNvSpPr>
            <p:nvPr/>
          </p:nvSpPr>
          <p:spPr bwMode="auto">
            <a:xfrm>
              <a:off x="1429693" y="3132484"/>
              <a:ext cx="73025" cy="71438"/>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33" name="Rectangle 66"/>
            <p:cNvSpPr>
              <a:spLocks noChangeArrowheads="1"/>
            </p:cNvSpPr>
            <p:nvPr/>
          </p:nvSpPr>
          <p:spPr bwMode="auto">
            <a:xfrm>
              <a:off x="2669530" y="2834034"/>
              <a:ext cx="73025" cy="71438"/>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34" name="Rectangle 71"/>
            <p:cNvSpPr>
              <a:spLocks noChangeArrowheads="1"/>
            </p:cNvSpPr>
            <p:nvPr/>
          </p:nvSpPr>
          <p:spPr bwMode="auto">
            <a:xfrm>
              <a:off x="5141268" y="2013297"/>
              <a:ext cx="73025" cy="71437"/>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35" name="Rectangle 76"/>
            <p:cNvSpPr>
              <a:spLocks noChangeArrowheads="1"/>
            </p:cNvSpPr>
            <p:nvPr/>
          </p:nvSpPr>
          <p:spPr bwMode="auto">
            <a:xfrm>
              <a:off x="6387455" y="2967384"/>
              <a:ext cx="71438" cy="71438"/>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36" name="Freeform 80"/>
            <p:cNvSpPr/>
            <p:nvPr/>
          </p:nvSpPr>
          <p:spPr bwMode="auto">
            <a:xfrm>
              <a:off x="1496368" y="1481484"/>
              <a:ext cx="4935537" cy="2062163"/>
            </a:xfrm>
            <a:custGeom>
              <a:avLst/>
              <a:gdLst>
                <a:gd name="T0" fmla="*/ 0 w 3638"/>
                <a:gd name="T1" fmla="*/ 2147483646 h 1520"/>
                <a:gd name="T2" fmla="*/ 2147483646 w 3638"/>
                <a:gd name="T3" fmla="*/ 2147483646 h 1520"/>
                <a:gd name="T4" fmla="*/ 2147483646 w 3638"/>
                <a:gd name="T5" fmla="*/ 2147483646 h 1520"/>
                <a:gd name="T6" fmla="*/ 2147483646 w 3638"/>
                <a:gd name="T7" fmla="*/ 2147483646 h 1520"/>
                <a:gd name="T8" fmla="*/ 2147483646 w 3638"/>
                <a:gd name="T9" fmla="*/ 2147483646 h 1520"/>
                <a:gd name="T10" fmla="*/ 2147483646 w 3638"/>
                <a:gd name="T11" fmla="*/ 2147483646 h 1520"/>
                <a:gd name="T12" fmla="*/ 2147483646 w 3638"/>
                <a:gd name="T13" fmla="*/ 2147483646 h 1520"/>
                <a:gd name="T14" fmla="*/ 0 60000 65536"/>
                <a:gd name="T15" fmla="*/ 0 60000 65536"/>
                <a:gd name="T16" fmla="*/ 0 60000 65536"/>
                <a:gd name="T17" fmla="*/ 0 60000 65536"/>
                <a:gd name="T18" fmla="*/ 0 60000 65536"/>
                <a:gd name="T19" fmla="*/ 0 60000 65536"/>
                <a:gd name="T20" fmla="*/ 0 60000 65536"/>
                <a:gd name="T21" fmla="*/ 0 w 3638"/>
                <a:gd name="T22" fmla="*/ 0 h 1520"/>
                <a:gd name="T23" fmla="*/ 3638 w 3638"/>
                <a:gd name="T24" fmla="*/ 1520 h 15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8" h="1520">
                  <a:moveTo>
                    <a:pt x="0" y="1520"/>
                  </a:moveTo>
                  <a:cubicBezTo>
                    <a:pt x="182" y="1501"/>
                    <a:pt x="419" y="1465"/>
                    <a:pt x="616" y="1422"/>
                  </a:cubicBezTo>
                  <a:cubicBezTo>
                    <a:pt x="875" y="1378"/>
                    <a:pt x="1091" y="1240"/>
                    <a:pt x="1250" y="1120"/>
                  </a:cubicBezTo>
                  <a:cubicBezTo>
                    <a:pt x="1430" y="991"/>
                    <a:pt x="1697" y="796"/>
                    <a:pt x="1820" y="706"/>
                  </a:cubicBezTo>
                  <a:cubicBezTo>
                    <a:pt x="1982" y="589"/>
                    <a:pt x="2174" y="415"/>
                    <a:pt x="2288" y="334"/>
                  </a:cubicBezTo>
                  <a:cubicBezTo>
                    <a:pt x="2696" y="0"/>
                    <a:pt x="2912" y="236"/>
                    <a:pt x="3034" y="338"/>
                  </a:cubicBezTo>
                  <a:cubicBezTo>
                    <a:pt x="3338" y="636"/>
                    <a:pt x="3526" y="894"/>
                    <a:pt x="3638" y="982"/>
                  </a:cubicBezTo>
                </a:path>
              </a:pathLst>
            </a:custGeom>
            <a:noFill/>
            <a:ln w="19050">
              <a:solidFill>
                <a:schemeClr val="tx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37" name="Rectangle 82"/>
            <p:cNvSpPr>
              <a:spLocks noChangeAspect="1" noChangeArrowheads="1"/>
            </p:cNvSpPr>
            <p:nvPr/>
          </p:nvSpPr>
          <p:spPr bwMode="auto">
            <a:xfrm>
              <a:off x="1421755" y="3496022"/>
              <a:ext cx="88900" cy="889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38" name="Rectangle 87"/>
            <p:cNvSpPr>
              <a:spLocks noChangeAspect="1" noChangeArrowheads="1"/>
            </p:cNvSpPr>
            <p:nvPr/>
          </p:nvSpPr>
          <p:spPr bwMode="auto">
            <a:xfrm>
              <a:off x="2661593" y="3243609"/>
              <a:ext cx="88900" cy="889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39" name="Rectangle 92"/>
            <p:cNvSpPr>
              <a:spLocks noChangeAspect="1" noChangeArrowheads="1"/>
            </p:cNvSpPr>
            <p:nvPr/>
          </p:nvSpPr>
          <p:spPr bwMode="auto">
            <a:xfrm>
              <a:off x="5133330" y="1657697"/>
              <a:ext cx="88900" cy="889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40" name="Rectangle 97"/>
            <p:cNvSpPr>
              <a:spLocks noChangeAspect="1" noChangeArrowheads="1"/>
            </p:cNvSpPr>
            <p:nvPr/>
          </p:nvSpPr>
          <p:spPr bwMode="auto">
            <a:xfrm>
              <a:off x="6377930" y="2754659"/>
              <a:ext cx="90488" cy="889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41" name="Oval 8"/>
            <p:cNvSpPr>
              <a:spLocks noChangeArrowheads="1"/>
            </p:cNvSpPr>
            <p:nvPr/>
          </p:nvSpPr>
          <p:spPr bwMode="gray">
            <a:xfrm>
              <a:off x="3834755" y="2338734"/>
              <a:ext cx="223838" cy="223838"/>
            </a:xfrm>
            <a:prstGeom prst="ellipse">
              <a:avLst/>
            </a:prstGeom>
            <a:solidFill>
              <a:schemeClr val="bg1"/>
            </a:solidFill>
            <a:ln w="31750" algn="ctr">
              <a:solidFill>
                <a:srgbClr val="C00000"/>
              </a:solidFill>
              <a:rou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p>
          </p:txBody>
        </p:sp>
        <p:sp>
          <p:nvSpPr>
            <p:cNvPr id="13342" name="Rectangle 121"/>
            <p:cNvSpPr>
              <a:spLocks noChangeAspect="1" noChangeArrowheads="1"/>
            </p:cNvSpPr>
            <p:nvPr/>
          </p:nvSpPr>
          <p:spPr bwMode="auto">
            <a:xfrm>
              <a:off x="3901430" y="2405409"/>
              <a:ext cx="90488" cy="8890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43" name="Rectangle 133"/>
            <p:cNvSpPr>
              <a:spLocks noChangeArrowheads="1"/>
            </p:cNvSpPr>
            <p:nvPr/>
          </p:nvSpPr>
          <p:spPr bwMode="auto">
            <a:xfrm>
              <a:off x="2129780" y="1983134"/>
              <a:ext cx="1250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ea typeface="微软雅黑" panose="020B0503020204020204" pitchFamily="34" charset="-122"/>
                </a:rPr>
                <a:t>点击输入文本</a:t>
              </a:r>
              <a:endParaRPr lang="zh-CN" altLang="en-US" sz="1400">
                <a:ea typeface="微软雅黑" panose="020B0503020204020204" pitchFamily="34" charset="-122"/>
              </a:endParaRPr>
            </a:p>
          </p:txBody>
        </p:sp>
        <p:sp>
          <p:nvSpPr>
            <p:cNvPr id="32" name="AutoShape 26"/>
            <p:cNvSpPr>
              <a:spLocks noChangeArrowheads="1"/>
            </p:cNvSpPr>
            <p:nvPr/>
          </p:nvSpPr>
          <p:spPr bwMode="auto">
            <a:xfrm>
              <a:off x="6866880" y="2314922"/>
              <a:ext cx="1344613" cy="973137"/>
            </a:xfrm>
            <a:prstGeom prst="roundRect">
              <a:avLst>
                <a:gd name="adj" fmla="val 5755"/>
              </a:avLst>
            </a:prstGeom>
            <a:solidFill>
              <a:schemeClr val="bg2">
                <a:lumMod val="40000"/>
                <a:lumOff val="60000"/>
                <a:alpha val="70000"/>
              </a:schemeClr>
            </a:solidFill>
            <a:ln w="12700" algn="ctr">
              <a:solidFill>
                <a:schemeClr val="bg1">
                  <a:lumMod val="75000"/>
                </a:schemeClr>
              </a:solidFill>
              <a:round/>
            </a:ln>
            <a:effectLst/>
          </p:spPr>
          <p:txBody>
            <a:bodyPr anchor="ctr"/>
            <a:lstStyle/>
            <a:p>
              <a:pPr algn="ctr" eaLnBrk="1" fontAlgn="auto" hangingPunct="1">
                <a:spcBef>
                  <a:spcPts val="0"/>
                </a:spcBef>
                <a:spcAft>
                  <a:spcPts val="0"/>
                </a:spcAft>
                <a:defRPr/>
              </a:pPr>
              <a:endParaRPr lang="zh-CN" altLang="en-US">
                <a:solidFill>
                  <a:schemeClr val="lt1"/>
                </a:solidFill>
                <a:latin typeface="+mn-lt"/>
                <a:ea typeface="+mn-ea"/>
              </a:endParaRPr>
            </a:p>
          </p:txBody>
        </p:sp>
        <p:grpSp>
          <p:nvGrpSpPr>
            <p:cNvPr id="13345" name="Group 136"/>
            <p:cNvGrpSpPr/>
            <p:nvPr/>
          </p:nvGrpSpPr>
          <p:grpSpPr bwMode="auto">
            <a:xfrm>
              <a:off x="6930880" y="3068518"/>
              <a:ext cx="259201" cy="54393"/>
              <a:chOff x="4522" y="2507"/>
              <a:chExt cx="162" cy="34"/>
            </a:xfrm>
          </p:grpSpPr>
          <p:sp>
            <p:nvSpPr>
              <p:cNvPr id="13367" name="Line 53"/>
              <p:cNvSpPr>
                <a:spLocks noChangeShapeType="1"/>
              </p:cNvSpPr>
              <p:nvPr/>
            </p:nvSpPr>
            <p:spPr bwMode="auto">
              <a:xfrm>
                <a:off x="4522" y="2523"/>
                <a:ext cx="162" cy="1"/>
              </a:xfrm>
              <a:prstGeom prst="line">
                <a:avLst/>
              </a:prstGeom>
              <a:noFill/>
              <a:ln w="12700">
                <a:solidFill>
                  <a:srgbClr val="C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68" name="Rectangle 55"/>
              <p:cNvSpPr>
                <a:spLocks noChangeArrowheads="1"/>
              </p:cNvSpPr>
              <p:nvPr/>
            </p:nvSpPr>
            <p:spPr bwMode="auto">
              <a:xfrm>
                <a:off x="4586" y="2507"/>
                <a:ext cx="34" cy="34"/>
              </a:xfrm>
              <a:prstGeom prst="rect">
                <a:avLst/>
              </a:prstGeom>
              <a:solidFill>
                <a:srgbClr val="C00000"/>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3346" name="Group 137"/>
            <p:cNvGrpSpPr/>
            <p:nvPr/>
          </p:nvGrpSpPr>
          <p:grpSpPr bwMode="auto">
            <a:xfrm>
              <a:off x="6930879" y="2749275"/>
              <a:ext cx="777604" cy="112056"/>
              <a:chOff x="4522" y="2367"/>
              <a:chExt cx="486" cy="70"/>
            </a:xfrm>
          </p:grpSpPr>
          <p:sp>
            <p:nvSpPr>
              <p:cNvPr id="13361" name="Line 29"/>
              <p:cNvSpPr>
                <a:spLocks noChangeShapeType="1"/>
              </p:cNvSpPr>
              <p:nvPr/>
            </p:nvSpPr>
            <p:spPr bwMode="auto">
              <a:xfrm>
                <a:off x="4522" y="2394"/>
                <a:ext cx="162" cy="1"/>
              </a:xfrm>
              <a:prstGeom prst="line">
                <a:avLst/>
              </a:prstGeom>
              <a:noFill/>
              <a:ln w="12700">
                <a:solidFill>
                  <a:srgbClr val="777777"/>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3362" name="Group 101"/>
              <p:cNvGrpSpPr/>
              <p:nvPr/>
            </p:nvGrpSpPr>
            <p:grpSpPr bwMode="auto">
              <a:xfrm>
                <a:off x="4587" y="2367"/>
                <a:ext cx="421" cy="70"/>
                <a:chOff x="854" y="2696"/>
                <a:chExt cx="542" cy="90"/>
              </a:xfrm>
            </p:grpSpPr>
            <p:sp>
              <p:nvSpPr>
                <p:cNvPr id="13363" name="Rectangle 102"/>
                <p:cNvSpPr>
                  <a:spLocks noChangeArrowheads="1"/>
                </p:cNvSpPr>
                <p:nvPr/>
              </p:nvSpPr>
              <p:spPr bwMode="auto">
                <a:xfrm>
                  <a:off x="854" y="2696"/>
                  <a:ext cx="58" cy="58"/>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3364" name="Group 103"/>
                <p:cNvGrpSpPr/>
                <p:nvPr/>
              </p:nvGrpSpPr>
              <p:grpSpPr bwMode="auto">
                <a:xfrm>
                  <a:off x="1328" y="2736"/>
                  <a:ext cx="68" cy="50"/>
                  <a:chOff x="1774" y="3890"/>
                  <a:chExt cx="68" cy="68"/>
                </a:xfrm>
              </p:grpSpPr>
              <p:sp>
                <p:nvSpPr>
                  <p:cNvPr id="13365" name="Line 104"/>
                  <p:cNvSpPr>
                    <a:spLocks noChangeShapeType="1"/>
                  </p:cNvSpPr>
                  <p:nvPr/>
                </p:nvSpPr>
                <p:spPr bwMode="auto">
                  <a:xfrm>
                    <a:off x="1808" y="3890"/>
                    <a:ext cx="0" cy="68"/>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66" name="Line 105"/>
                  <p:cNvSpPr>
                    <a:spLocks noChangeShapeType="1"/>
                  </p:cNvSpPr>
                  <p:nvPr/>
                </p:nvSpPr>
                <p:spPr bwMode="auto">
                  <a:xfrm rot="5400000">
                    <a:off x="1808" y="3890"/>
                    <a:ext cx="0" cy="68"/>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13347" name="Group 138"/>
            <p:cNvGrpSpPr/>
            <p:nvPr/>
          </p:nvGrpSpPr>
          <p:grpSpPr bwMode="auto">
            <a:xfrm>
              <a:off x="6930896" y="2439731"/>
              <a:ext cx="259202" cy="91189"/>
              <a:chOff x="4522" y="2207"/>
              <a:chExt cx="162" cy="57"/>
            </a:xfrm>
          </p:grpSpPr>
          <p:sp>
            <p:nvSpPr>
              <p:cNvPr id="13359" name="Line 27"/>
              <p:cNvSpPr>
                <a:spLocks noChangeShapeType="1"/>
              </p:cNvSpPr>
              <p:nvPr/>
            </p:nvSpPr>
            <p:spPr bwMode="auto">
              <a:xfrm>
                <a:off x="4522" y="2235"/>
                <a:ext cx="162" cy="1"/>
              </a:xfrm>
              <a:prstGeom prst="line">
                <a:avLst/>
              </a:prstGeom>
              <a:noFill/>
              <a:ln w="12700">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60" name="Rectangle 107"/>
              <p:cNvSpPr>
                <a:spLocks noChangeArrowheads="1"/>
              </p:cNvSpPr>
              <p:nvPr/>
            </p:nvSpPr>
            <p:spPr bwMode="auto">
              <a:xfrm>
                <a:off x="4575" y="2207"/>
                <a:ext cx="57" cy="5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3348" name="Text Box 9"/>
            <p:cNvSpPr txBox="1">
              <a:spLocks noChangeArrowheads="1"/>
            </p:cNvSpPr>
            <p:nvPr/>
          </p:nvSpPr>
          <p:spPr bwMode="auto">
            <a:xfrm>
              <a:off x="7115077" y="2346880"/>
              <a:ext cx="1109116" cy="276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1C1C1C"/>
                  </a:solidFill>
                  <a:ea typeface="微软雅黑" panose="020B0503020204020204" pitchFamily="34" charset="-122"/>
                </a:rPr>
                <a:t>点击添加文本</a:t>
              </a:r>
              <a:endParaRPr lang="zh-CN" altLang="en-US" sz="1200">
                <a:solidFill>
                  <a:srgbClr val="1C1C1C"/>
                </a:solidFill>
                <a:ea typeface="微软雅黑" panose="020B0503020204020204" pitchFamily="34" charset="-122"/>
              </a:endParaRPr>
            </a:p>
          </p:txBody>
        </p:sp>
        <p:sp>
          <p:nvSpPr>
            <p:cNvPr id="13349" name="Text Box 9"/>
            <p:cNvSpPr txBox="1">
              <a:spLocks noChangeArrowheads="1"/>
            </p:cNvSpPr>
            <p:nvPr/>
          </p:nvSpPr>
          <p:spPr bwMode="auto">
            <a:xfrm>
              <a:off x="7115077" y="2654187"/>
              <a:ext cx="1109116" cy="276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1C1C1C"/>
                  </a:solidFill>
                  <a:ea typeface="微软雅黑" panose="020B0503020204020204" pitchFamily="34" charset="-122"/>
                </a:rPr>
                <a:t>点击添加文本</a:t>
              </a:r>
              <a:endParaRPr lang="zh-CN" altLang="en-US" sz="1200">
                <a:solidFill>
                  <a:srgbClr val="1C1C1C"/>
                </a:solidFill>
                <a:ea typeface="微软雅黑" panose="020B0503020204020204" pitchFamily="34" charset="-122"/>
              </a:endParaRPr>
            </a:p>
          </p:txBody>
        </p:sp>
        <p:sp>
          <p:nvSpPr>
            <p:cNvPr id="13350" name="Text Box 9"/>
            <p:cNvSpPr txBox="1">
              <a:spLocks noChangeArrowheads="1"/>
            </p:cNvSpPr>
            <p:nvPr/>
          </p:nvSpPr>
          <p:spPr bwMode="auto">
            <a:xfrm>
              <a:off x="7115077" y="2956692"/>
              <a:ext cx="1109116" cy="276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1C1C1C"/>
                  </a:solidFill>
                  <a:ea typeface="微软雅黑" panose="020B0503020204020204" pitchFamily="34" charset="-122"/>
                </a:rPr>
                <a:t>点击添加文本</a:t>
              </a:r>
              <a:endParaRPr lang="zh-CN" altLang="en-US" sz="1200">
                <a:solidFill>
                  <a:srgbClr val="1C1C1C"/>
                </a:solidFill>
                <a:ea typeface="微软雅黑" panose="020B0503020204020204" pitchFamily="34" charset="-122"/>
              </a:endParaRPr>
            </a:p>
          </p:txBody>
        </p:sp>
        <p:sp>
          <p:nvSpPr>
            <p:cNvPr id="13351" name="Text Box 9"/>
            <p:cNvSpPr txBox="1">
              <a:spLocks noChangeArrowheads="1"/>
            </p:cNvSpPr>
            <p:nvPr/>
          </p:nvSpPr>
          <p:spPr bwMode="auto">
            <a:xfrm>
              <a:off x="999480" y="4219922"/>
              <a:ext cx="946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ea typeface="微软雅黑" panose="020B0503020204020204" pitchFamily="34" charset="-122"/>
                </a:rPr>
                <a:t>添加文本</a:t>
              </a:r>
              <a:endParaRPr lang="zh-CN" altLang="en-US" sz="1400">
                <a:ea typeface="微软雅黑" panose="020B0503020204020204" pitchFamily="34" charset="-122"/>
              </a:endParaRPr>
            </a:p>
          </p:txBody>
        </p:sp>
        <p:sp>
          <p:nvSpPr>
            <p:cNvPr id="13352" name="Text Box 9"/>
            <p:cNvSpPr txBox="1">
              <a:spLocks noChangeArrowheads="1"/>
            </p:cNvSpPr>
            <p:nvPr/>
          </p:nvSpPr>
          <p:spPr bwMode="auto">
            <a:xfrm>
              <a:off x="2242493" y="4219922"/>
              <a:ext cx="946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ea typeface="微软雅黑" panose="020B0503020204020204" pitchFamily="34" charset="-122"/>
                </a:rPr>
                <a:t>添加文本</a:t>
              </a:r>
              <a:endParaRPr lang="zh-CN" altLang="en-US" sz="1400">
                <a:ea typeface="微软雅黑" panose="020B0503020204020204" pitchFamily="34" charset="-122"/>
              </a:endParaRPr>
            </a:p>
          </p:txBody>
        </p:sp>
        <p:sp>
          <p:nvSpPr>
            <p:cNvPr id="13353" name="Text Box 9"/>
            <p:cNvSpPr txBox="1">
              <a:spLocks noChangeArrowheads="1"/>
            </p:cNvSpPr>
            <p:nvPr/>
          </p:nvSpPr>
          <p:spPr bwMode="auto">
            <a:xfrm>
              <a:off x="3482330" y="4219922"/>
              <a:ext cx="946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ea typeface="微软雅黑" panose="020B0503020204020204" pitchFamily="34" charset="-122"/>
                </a:rPr>
                <a:t>添加文本</a:t>
              </a:r>
              <a:endParaRPr lang="zh-CN" altLang="en-US" sz="1400">
                <a:ea typeface="微软雅黑" panose="020B0503020204020204" pitchFamily="34" charset="-122"/>
              </a:endParaRPr>
            </a:p>
          </p:txBody>
        </p:sp>
        <p:sp>
          <p:nvSpPr>
            <p:cNvPr id="13354" name="Text Box 9"/>
            <p:cNvSpPr txBox="1">
              <a:spLocks noChangeArrowheads="1"/>
            </p:cNvSpPr>
            <p:nvPr/>
          </p:nvSpPr>
          <p:spPr bwMode="auto">
            <a:xfrm>
              <a:off x="4723755" y="4219922"/>
              <a:ext cx="946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ea typeface="微软雅黑" panose="020B0503020204020204" pitchFamily="34" charset="-122"/>
                </a:rPr>
                <a:t>添加文本</a:t>
              </a:r>
              <a:endParaRPr lang="zh-CN" altLang="en-US" sz="1400">
                <a:ea typeface="微软雅黑" panose="020B0503020204020204" pitchFamily="34" charset="-122"/>
              </a:endParaRPr>
            </a:p>
          </p:txBody>
        </p:sp>
        <p:sp>
          <p:nvSpPr>
            <p:cNvPr id="13355" name="Text Box 9"/>
            <p:cNvSpPr txBox="1">
              <a:spLocks noChangeArrowheads="1"/>
            </p:cNvSpPr>
            <p:nvPr/>
          </p:nvSpPr>
          <p:spPr bwMode="auto">
            <a:xfrm>
              <a:off x="5952480" y="4219922"/>
              <a:ext cx="946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ea typeface="微软雅黑" panose="020B0503020204020204" pitchFamily="34" charset="-122"/>
                </a:rPr>
                <a:t>添加文本</a:t>
              </a:r>
              <a:endParaRPr lang="zh-CN" altLang="en-US" sz="1400">
                <a:ea typeface="微软雅黑" panose="020B0503020204020204" pitchFamily="34" charset="-122"/>
              </a:endParaRPr>
            </a:p>
          </p:txBody>
        </p:sp>
        <p:grpSp>
          <p:nvGrpSpPr>
            <p:cNvPr id="13356" name="组合 138"/>
            <p:cNvGrpSpPr/>
            <p:nvPr/>
          </p:nvGrpSpPr>
          <p:grpSpPr bwMode="auto">
            <a:xfrm>
              <a:off x="3577580" y="1979959"/>
              <a:ext cx="311150" cy="374650"/>
              <a:chOff x="3587750" y="3263900"/>
              <a:chExt cx="266700" cy="374650"/>
            </a:xfrm>
          </p:grpSpPr>
          <p:sp>
            <p:nvSpPr>
              <p:cNvPr id="45" name="任意多边形 44"/>
              <p:cNvSpPr/>
              <p:nvPr/>
            </p:nvSpPr>
            <p:spPr>
              <a:xfrm>
                <a:off x="3594554" y="3263900"/>
                <a:ext cx="0" cy="323850"/>
              </a:xfrm>
              <a:custGeom>
                <a:avLst/>
                <a:gdLst>
                  <a:gd name="connsiteX0" fmla="*/ 0 w 0"/>
                  <a:gd name="connsiteY0" fmla="*/ 0 h 323850"/>
                  <a:gd name="connsiteX1" fmla="*/ 0 w 0"/>
                  <a:gd name="connsiteY1" fmla="*/ 323850 h 323850"/>
                  <a:gd name="connsiteX2" fmla="*/ 0 w 0"/>
                  <a:gd name="connsiteY2" fmla="*/ 323850 h 323850"/>
                </a:gdLst>
                <a:ahLst/>
                <a:cxnLst>
                  <a:cxn ang="0">
                    <a:pos x="connsiteX0" y="connsiteY0"/>
                  </a:cxn>
                  <a:cxn ang="0">
                    <a:pos x="connsiteX1" y="connsiteY1"/>
                  </a:cxn>
                  <a:cxn ang="0">
                    <a:pos x="connsiteX2" y="connsiteY2"/>
                  </a:cxn>
                </a:cxnLst>
                <a:rect l="l" t="t" r="r" b="b"/>
                <a:pathLst>
                  <a:path h="323850">
                    <a:moveTo>
                      <a:pt x="0" y="0"/>
                    </a:moveTo>
                    <a:lnTo>
                      <a:pt x="0" y="323850"/>
                    </a:lnTo>
                    <a:lnTo>
                      <a:pt x="0" y="323850"/>
                    </a:lnTo>
                  </a:path>
                </a:pathLst>
              </a:custGeom>
              <a:ln w="1905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46" name="任意多边形 45"/>
              <p:cNvSpPr/>
              <p:nvPr/>
            </p:nvSpPr>
            <p:spPr>
              <a:xfrm>
                <a:off x="3587750" y="3416300"/>
                <a:ext cx="266700" cy="222250"/>
              </a:xfrm>
              <a:custGeom>
                <a:avLst/>
                <a:gdLst>
                  <a:gd name="connsiteX0" fmla="*/ 0 w 266700"/>
                  <a:gd name="connsiteY0" fmla="*/ 0 h 222250"/>
                  <a:gd name="connsiteX1" fmla="*/ 266700 w 266700"/>
                  <a:gd name="connsiteY1" fmla="*/ 222250 h 222250"/>
                  <a:gd name="connsiteX2" fmla="*/ 266700 w 266700"/>
                  <a:gd name="connsiteY2" fmla="*/ 222250 h 222250"/>
                  <a:gd name="connsiteX3" fmla="*/ 266700 w 266700"/>
                  <a:gd name="connsiteY3" fmla="*/ 222250 h 222250"/>
                  <a:gd name="connsiteX0-1" fmla="*/ 0 w 266700"/>
                  <a:gd name="connsiteY0-2" fmla="*/ 0 h 222250"/>
                  <a:gd name="connsiteX1-3" fmla="*/ 266700 w 266700"/>
                  <a:gd name="connsiteY1-4" fmla="*/ 222250 h 222250"/>
                  <a:gd name="connsiteX2-5" fmla="*/ 266700 w 266700"/>
                  <a:gd name="connsiteY2-6" fmla="*/ 222250 h 222250"/>
                  <a:gd name="connsiteX3-7" fmla="*/ 266700 w 266700"/>
                  <a:gd name="connsiteY3-8" fmla="*/ 222250 h 222250"/>
                </a:gdLst>
                <a:ahLst/>
                <a:cxnLst>
                  <a:cxn ang="0">
                    <a:pos x="connsiteX0-1" y="connsiteY0-2"/>
                  </a:cxn>
                  <a:cxn ang="0">
                    <a:pos x="connsiteX1-3" y="connsiteY1-4"/>
                  </a:cxn>
                  <a:cxn ang="0">
                    <a:pos x="connsiteX2-5" y="connsiteY2-6"/>
                  </a:cxn>
                  <a:cxn ang="0">
                    <a:pos x="connsiteX3-7" y="connsiteY3-8"/>
                  </a:cxn>
                </a:cxnLst>
                <a:rect l="l" t="t" r="r" b="b"/>
                <a:pathLst>
                  <a:path w="266700" h="222250">
                    <a:moveTo>
                      <a:pt x="0" y="0"/>
                    </a:moveTo>
                    <a:lnTo>
                      <a:pt x="266700" y="222250"/>
                    </a:lnTo>
                    <a:lnTo>
                      <a:pt x="266700" y="222250"/>
                    </a:lnTo>
                    <a:lnTo>
                      <a:pt x="266700" y="222250"/>
                    </a:lnTo>
                  </a:path>
                </a:pathLst>
              </a:custGeom>
              <a:ln w="1905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grpSp>
      </p:grpSp>
      <p:sp>
        <p:nvSpPr>
          <p:cNvPr id="57" name="圆角矩形 56"/>
          <p:cNvSpPr/>
          <p:nvPr/>
        </p:nvSpPr>
        <p:spPr>
          <a:xfrm>
            <a:off x="1495425" y="1557338"/>
            <a:ext cx="4660900" cy="48736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318" name="Rectangle 13"/>
          <p:cNvSpPr>
            <a:spLocks noChangeArrowheads="1"/>
          </p:cNvSpPr>
          <p:nvPr/>
        </p:nvSpPr>
        <p:spPr bwMode="auto">
          <a:xfrm>
            <a:off x="2436813" y="1616075"/>
            <a:ext cx="2744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点击添加标题</a:t>
            </a:r>
            <a:endParaRPr lang="zh-CN" altLang="en-US" sz="18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1"/>
          <a:stretch>
            <a:fillRect/>
          </a:stretch>
        </p:blipFill>
        <p:spPr bwMode="auto">
          <a:xfrm>
            <a:off x="804863" y="987425"/>
            <a:ext cx="4438650" cy="28162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AutoShape 196"/>
          <p:cNvSpPr>
            <a:spLocks noChangeArrowheads="1"/>
          </p:cNvSpPr>
          <p:nvPr/>
        </p:nvSpPr>
        <p:spPr bwMode="auto">
          <a:xfrm>
            <a:off x="765175" y="4133850"/>
            <a:ext cx="5881688" cy="1958975"/>
          </a:xfrm>
          <a:prstGeom prst="roundRect">
            <a:avLst>
              <a:gd name="adj" fmla="val 3727"/>
            </a:avLst>
          </a:prstGeom>
          <a:solidFill>
            <a:schemeClr val="accent2">
              <a:lumMod val="40000"/>
              <a:lumOff val="60000"/>
              <a:alpha val="43000"/>
            </a:schemeClr>
          </a:solidFill>
          <a:ln w="12700" algn="ctr">
            <a:solidFill>
              <a:schemeClr val="bg1">
                <a:lumMod val="65000"/>
              </a:schemeClr>
            </a:solidFill>
            <a:prstDash val="solid"/>
            <a:round/>
          </a:ln>
          <a:effectLst/>
        </p:spPr>
        <p:txBody>
          <a:bodyPr anchor="ctr"/>
          <a:lstStyle/>
          <a:p>
            <a:pPr algn="ctr" eaLnBrk="1" fontAlgn="auto" hangingPunct="1">
              <a:lnSpc>
                <a:spcPct val="140000"/>
              </a:lnSpc>
              <a:spcBef>
                <a:spcPts val="0"/>
              </a:spcBef>
              <a:spcAft>
                <a:spcPts val="0"/>
              </a:spcAft>
              <a:buClr>
                <a:schemeClr val="bg1"/>
              </a:buClr>
              <a:defRPr/>
            </a:pPr>
            <a:endParaRPr lang="zh-CN" altLang="zh-CN">
              <a:solidFill>
                <a:schemeClr val="lt1"/>
              </a:solidFill>
              <a:latin typeface="+mn-lt"/>
              <a:ea typeface="+mn-ea"/>
            </a:endParaRPr>
          </a:p>
        </p:txBody>
      </p:sp>
      <p:sp>
        <p:nvSpPr>
          <p:cNvPr id="14340" name="TextBox 3"/>
          <p:cNvSpPr txBox="1">
            <a:spLocks noChangeArrowheads="1"/>
          </p:cNvSpPr>
          <p:nvPr/>
        </p:nvSpPr>
        <p:spPr bwMode="auto">
          <a:xfrm>
            <a:off x="814388" y="4221163"/>
            <a:ext cx="583247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a:latin typeface="微软雅黑" panose="020B0503020204020204" pitchFamily="34" charset="-122"/>
                <a:ea typeface="微软雅黑" panose="020B0503020204020204" pitchFamily="34" charset="-122"/>
              </a:rPr>
              <a:t>纵观互联网发展，商务活动一直是驱动互联网发展的强大力量。</a:t>
            </a:r>
            <a:r>
              <a:rPr lang="en-US" altLang="zh-CN" sz="1600">
                <a:latin typeface="微软雅黑" panose="020B0503020204020204" pitchFamily="34" charset="-122"/>
                <a:ea typeface="微软雅黑" panose="020B0503020204020204" pitchFamily="34" charset="-122"/>
              </a:rPr>
              <a:t>1995</a:t>
            </a:r>
            <a:r>
              <a:rPr lang="zh-CN" altLang="en-US" sz="1600">
                <a:latin typeface="微软雅黑" panose="020B0503020204020204" pitchFamily="34" charset="-122"/>
                <a:ea typeface="微软雅黑" panose="020B0503020204020204" pitchFamily="34" charset="-122"/>
              </a:rPr>
              <a:t>年，互联网上的商务信息量首次超过科教业务信息量，这是互联网此后形成爆炸性发展的标志，也是电子商务产生并从此大规模发展的标志。</a:t>
            </a:r>
            <a:endParaRPr lang="en-US" altLang="zh-CN" sz="1600">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en-US" sz="1600">
                <a:latin typeface="微软雅黑" panose="020B0503020204020204" pitchFamily="34" charset="-122"/>
                <a:ea typeface="微软雅黑" panose="020B0503020204020204" pitchFamily="34" charset="-122"/>
              </a:rPr>
              <a:t>以电子商务平台特别是面向中小企业的电子商务服务平台为核心的电子商务服务业将成为促进电子商务应用、创新和发展的重要力量。</a:t>
            </a:r>
            <a:endParaRPr lang="zh-CN" altLang="en-US" sz="1600">
              <a:latin typeface="微软雅黑" panose="020B0503020204020204" pitchFamily="34" charset="-122"/>
              <a:ea typeface="微软雅黑" panose="020B0503020204020204" pitchFamily="34" charset="-122"/>
            </a:endParaRPr>
          </a:p>
        </p:txBody>
      </p:sp>
      <p:sp>
        <p:nvSpPr>
          <p:cNvPr id="14341" name="TextBox 6"/>
          <p:cNvSpPr txBox="1">
            <a:spLocks noChangeArrowheads="1"/>
          </p:cNvSpPr>
          <p:nvPr/>
        </p:nvSpPr>
        <p:spPr bwMode="auto">
          <a:xfrm>
            <a:off x="6997700" y="14288"/>
            <a:ext cx="216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400" b="1">
                <a:latin typeface="方正中倩简体" panose="03000509000000000000" pitchFamily="65" charset="-122"/>
                <a:ea typeface="方正中倩简体" panose="03000509000000000000" pitchFamily="65" charset="-122"/>
              </a:rPr>
              <a:t>点</a:t>
            </a:r>
            <a:r>
              <a:rPr lang="zh-CN" altLang="en-US" sz="2400" b="1">
                <a:solidFill>
                  <a:schemeClr val="bg1"/>
                </a:solidFill>
                <a:latin typeface="方正中倩简体" panose="03000509000000000000" pitchFamily="65" charset="-122"/>
                <a:ea typeface="方正中倩简体" panose="03000509000000000000" pitchFamily="65" charset="-122"/>
              </a:rPr>
              <a:t>击添加标题</a:t>
            </a:r>
            <a:endParaRPr lang="zh-CN" altLang="en-US" sz="2400" b="1">
              <a:solidFill>
                <a:schemeClr val="bg1"/>
              </a:solidFill>
              <a:latin typeface="方正中倩简体" panose="03000509000000000000" pitchFamily="65" charset="-122"/>
              <a:ea typeface="方正中倩简体" panose="03000509000000000000" pitchFamily="65" charset="-122"/>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91050" y="5876925"/>
            <a:ext cx="4452938" cy="585788"/>
          </a:xfrm>
          <a:prstGeom prst="rect">
            <a:avLst/>
          </a:prstGeom>
          <a:noFill/>
        </p:spPr>
        <p:txBody>
          <a:bodyPr wrap="none">
            <a:spAutoFit/>
          </a:bodyPr>
          <a:lstStyle/>
          <a:p>
            <a:pPr eaLnBrk="1" fontAlgn="auto" hangingPunct="1">
              <a:spcBef>
                <a:spcPts val="0"/>
              </a:spcBef>
              <a:spcAft>
                <a:spcPts val="0"/>
              </a:spcAft>
              <a:defRPr/>
            </a:pPr>
            <a:r>
              <a:rPr lang="en-US" sz="3200" i="1" dirty="0">
                <a:solidFill>
                  <a:schemeClr val="bg1">
                    <a:lumMod val="65000"/>
                  </a:schemeClr>
                </a:solidFill>
                <a:latin typeface="AlphaBloc" panose="02000605020000020004" pitchFamily="2" charset="0"/>
                <a:ea typeface="+mn-ea"/>
              </a:rPr>
              <a:t>POWERPOINT</a:t>
            </a:r>
            <a:endParaRPr lang="en-US" sz="3200" i="1" dirty="0">
              <a:solidFill>
                <a:schemeClr val="bg1">
                  <a:lumMod val="65000"/>
                </a:schemeClr>
              </a:solidFill>
              <a:latin typeface="AlphaBloc" panose="02000605020000020004" pitchFamily="2" charset="0"/>
              <a:ea typeface="+mn-ea"/>
            </a:endParaRPr>
          </a:p>
        </p:txBody>
      </p:sp>
      <p:sp>
        <p:nvSpPr>
          <p:cNvPr id="11" name="矩形 10"/>
          <p:cNvSpPr/>
          <p:nvPr/>
        </p:nvSpPr>
        <p:spPr>
          <a:xfrm>
            <a:off x="5508625" y="1023938"/>
            <a:ext cx="2030413" cy="646112"/>
          </a:xfrm>
          <a:prstGeom prst="rect">
            <a:avLst/>
          </a:prstGeom>
        </p:spPr>
        <p:txBody>
          <a:bodyPr wrap="none">
            <a:spAutoFit/>
          </a:bodyPr>
          <a:lstStyle/>
          <a:p>
            <a:pPr algn="r" eaLnBrk="1" fontAlgn="auto" hangingPunct="1">
              <a:spcBef>
                <a:spcPts val="0"/>
              </a:spcBef>
              <a:spcAft>
                <a:spcPts val="0"/>
              </a:spcAft>
              <a:defRPr/>
            </a:pPr>
            <a:r>
              <a:rPr lang="zh-CN" altLang="en-US" sz="3600" b="1" dirty="0">
                <a:solidFill>
                  <a:schemeClr val="bg1"/>
                </a:solidFill>
                <a:effectLst>
                  <a:outerShdw blurRad="50800" dist="38100" dir="2700000" algn="tl" rotWithShape="0">
                    <a:prstClr val="black">
                      <a:alpha val="40000"/>
                    </a:prstClr>
                  </a:outerShdw>
                  <a:reflection blurRad="7620" stA="50000" endA="300" endPos="50000" dist="60007" dir="5400000" sy="-100000" algn="bl" rotWithShape="0"/>
                </a:effectLst>
                <a:latin typeface="汉真广标" panose="02010609000101010101" pitchFamily="49" charset="-122"/>
                <a:ea typeface="汉真广标" panose="02010609000101010101" pitchFamily="49" charset="-122"/>
              </a:rPr>
              <a:t>谢谢观看</a:t>
            </a:r>
            <a:endParaRPr lang="en-US" altLang="zh-CN" sz="3600" b="1" dirty="0">
              <a:solidFill>
                <a:schemeClr val="bg1"/>
              </a:solidFill>
              <a:effectLst>
                <a:outerShdw blurRad="50800" dist="38100" dir="2700000" algn="tl" rotWithShape="0">
                  <a:prstClr val="black">
                    <a:alpha val="40000"/>
                  </a:prstClr>
                </a:outerShdw>
                <a:reflection blurRad="7620" stA="50000" endA="300" endPos="50000" dist="60007" dir="5400000" sy="-100000" algn="bl" rotWithShape="0"/>
              </a:effectLst>
              <a:latin typeface="汉真广标" panose="02010609000101010101" pitchFamily="49" charset="-122"/>
              <a:ea typeface="汉真广标" panose="02010609000101010101" pitchFamily="49" charset="-122"/>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560</Words>
  <Application>WPS 演示</Application>
  <PresentationFormat>全屏显示(4:3)</PresentationFormat>
  <Paragraphs>91</Paragraphs>
  <Slides>8</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宋体</vt:lpstr>
      <vt:lpstr>Wingdings</vt:lpstr>
      <vt:lpstr>Calibri</vt:lpstr>
      <vt:lpstr>AlphaBloc</vt:lpstr>
      <vt:lpstr>汉真广标</vt:lpstr>
      <vt:lpstr>微软雅黑</vt:lpstr>
      <vt:lpstr>方正中倩简体</vt:lpstr>
      <vt:lpstr>Times New Roman</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www.rapidppt.com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M110079J</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6</cp:revision>
  <dcterms:created xsi:type="dcterms:W3CDTF">2011-07-06T09:06:00Z</dcterms:created>
  <dcterms:modified xsi:type="dcterms:W3CDTF">2018-08-28T07:54:43Z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