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58" r:id="rId6"/>
    <p:sldId id="259" r:id="rId7"/>
    <p:sldId id="260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粗倩简体" panose="03000509000000000000" pitchFamily="65" charset="-122"/>
      <p:regular r:id="rId2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0000"/>
    <a:srgbClr val="C40000"/>
    <a:srgbClr val="FFF097"/>
    <a:srgbClr val="FFB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3490" autoAdjust="0"/>
  </p:normalViewPr>
  <p:slideViewPr>
    <p:cSldViewPr snapToGrid="0" showGuides="1">
      <p:cViewPr varScale="1">
        <p:scale>
          <a:sx n="101" d="100"/>
          <a:sy n="101" d="100"/>
        </p:scale>
        <p:origin x="1301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53A7F28-4E47-48C0-B015-F3A730C74BAC}" type="datetimeFigureOut">
              <a:rPr lang="en-US" altLang="zh-CN"/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1B37358-5688-49C7-BB85-7EAB879BE19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5215C7-2594-49B7-9A5F-E1B5B98C0C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C167AE-4E9D-43AB-9176-443E71834C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5B9638-A929-4228-9386-0719D9F49D6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E3DD49-296D-40B0-895A-96F30ADFDB1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DF90A2-795E-4A29-B32B-3526B5F354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8173CE-A9BB-4335-ABB3-832E259E4C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5C02E5-A416-459E-8729-B2BFFD9DE3D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5E64BA-088B-4D24-9956-3F04B6049E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F1516-E001-42B4-A069-2BD3D650E846}" type="datetimeFigureOut">
              <a:rPr lang="en-US" altLang="zh-CN"/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AB157-82A9-45D8-8817-431F2451D2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C51DC-769C-4C8D-82F3-DEDDF1123179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C6CF4-A9E0-4EE6-8BC5-CB8AC0B90C7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6CDCC-DEFB-4C02-9CA2-E5AA040F44B1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A7FFC-2B74-412D-AD2F-7DDE649033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E07E8-B029-4803-962A-53E6BB4A0F72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9E741-8374-4C1B-B23C-4EE19E9EBA5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F367D-AE03-4201-A53B-C8A1D7F0780F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0275E-757D-4CEA-9D3E-F8A7D7E47A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56C47-6633-461A-8B6F-DDE291A8AFB5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04696-6194-446A-8E90-40A607F9D04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822AD-BF61-4E28-89B0-64AF4BE9D52E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91043-C091-47D0-AD59-1D463902827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5468D-3F03-4E8F-A6BD-C8566C3434B7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BD1A4-9AC9-4C13-94CB-8DE82442DB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5987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9E4D9-18C0-4B60-B201-531A6C11EF49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3EDD25-188A-4B29-8ECD-6C09D33D1B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79932-FD8D-422A-AFA1-F5A5710BC2E9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BE3C8-C6E3-44F8-8DB3-B408E4F47D7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118A-8906-4947-A14E-A980B459CE17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5312A-CE2E-45B9-838A-B5D2616FC47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F41D78-4AA7-4339-B1C1-BF595ACF4358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5EB0A21-1485-4637-AF68-F3332EC5119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oShape 3"/>
          <p:cNvSpPr>
            <a:spLocks noChangeArrowheads="1"/>
          </p:cNvSpPr>
          <p:nvPr/>
        </p:nvSpPr>
        <p:spPr bwMode="gray">
          <a:xfrm>
            <a:off x="2103152" y="1621065"/>
            <a:ext cx="4937696" cy="1901372"/>
          </a:xfrm>
          <a:prstGeom prst="roundRect">
            <a:avLst>
              <a:gd name="adj" fmla="val 7389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6064" y="1956857"/>
            <a:ext cx="403187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>
                <a:ln w="3175">
                  <a:solidFill>
                    <a:srgbClr val="FFF097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sz="3000" b="1" dirty="0">
              <a:ln w="3175">
                <a:solidFill>
                  <a:srgbClr val="FFF097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3008" y="2564569"/>
            <a:ext cx="3877985" cy="57708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2500">
                <a:ln w="0">
                  <a:noFill/>
                </a:ln>
                <a:solidFill>
                  <a:schemeClr val="bg1"/>
                </a:solidFill>
                <a:latin typeface="Walkway Black" pitchFamily="2" charset="0"/>
              </a:defRPr>
            </a:lvl1pPr>
          </a:lstStyle>
          <a:p>
            <a:pPr algn="ctr" eaLnBrk="1" hangingPunct="1">
              <a:defRPr/>
            </a:pPr>
            <a:r>
              <a:rPr lang="en-US" altLang="zh-CN" sz="3150" dirty="0">
                <a:ln w="3175">
                  <a:solidFill>
                    <a:srgbClr val="FFF097"/>
                  </a:solidFill>
                </a:ln>
                <a:solidFill>
                  <a:schemeClr val="tx1"/>
                </a:solidFill>
              </a:rPr>
              <a:t>PowerPoint Template</a:t>
            </a:r>
            <a:endParaRPr lang="en-US" sz="3150" dirty="0">
              <a:ln w="3175">
                <a:solidFill>
                  <a:srgbClr val="FFF097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127" name="TextBox 35"/>
          <p:cNvSpPr txBox="1">
            <a:spLocks noChangeArrowheads="1"/>
          </p:cNvSpPr>
          <p:nvPr/>
        </p:nvSpPr>
        <p:spPr bwMode="auto">
          <a:xfrm>
            <a:off x="436563" y="475297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5128" name="组合 36"/>
          <p:cNvGrpSpPr/>
          <p:nvPr/>
        </p:nvGrpSpPr>
        <p:grpSpPr bwMode="auto">
          <a:xfrm>
            <a:off x="82550" y="4635500"/>
            <a:ext cx="454025" cy="423863"/>
            <a:chOff x="-2441575" y="2146300"/>
            <a:chExt cx="1196975" cy="1114425"/>
          </a:xfrm>
        </p:grpSpPr>
        <p:sp>
          <p:nvSpPr>
            <p:cNvPr id="10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3500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2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42" name="Freeform 52"/>
            <p:cNvSpPr/>
            <p:nvPr/>
          </p:nvSpPr>
          <p:spPr bwMode="auto">
            <a:xfrm>
              <a:off x="-1981200" y="2434296"/>
              <a:ext cx="426893" cy="434084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024" name="直接连接符 1023"/>
          <p:cNvCxnSpPr/>
          <p:nvPr/>
        </p:nvCxnSpPr>
        <p:spPr>
          <a:xfrm>
            <a:off x="2315029" y="2571750"/>
            <a:ext cx="4513943" cy="0"/>
          </a:xfrm>
          <a:prstGeom prst="line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6350" algn="ctr">
            <a:solidFill>
              <a:srgbClr val="FFF097"/>
            </a:solidFill>
            <a:prstDash val="sysDash"/>
            <a:rou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/>
        </p:nvSpPr>
        <p:spPr bwMode="gray">
          <a:xfrm>
            <a:off x="728138" y="1271445"/>
            <a:ext cx="7687725" cy="3323772"/>
          </a:xfrm>
          <a:prstGeom prst="roundRect">
            <a:avLst>
              <a:gd name="adj" fmla="val 2693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24" name="直接连接符 1023"/>
          <p:cNvCxnSpPr/>
          <p:nvPr/>
        </p:nvCxnSpPr>
        <p:spPr>
          <a:xfrm>
            <a:off x="996043" y="3054350"/>
            <a:ext cx="7151914" cy="0"/>
          </a:xfrm>
          <a:prstGeom prst="line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6350" algn="ctr">
            <a:solidFill>
              <a:srgbClr val="FFF097"/>
            </a:solidFill>
            <a:prstDash val="sysDash"/>
            <a:round/>
          </a:ln>
          <a:effectLst/>
        </p:spPr>
      </p:cxnSp>
      <p:sp>
        <p:nvSpPr>
          <p:cNvPr id="16" name="AutoShape 3"/>
          <p:cNvSpPr>
            <a:spLocks noChangeArrowheads="1"/>
          </p:cNvSpPr>
          <p:nvPr/>
        </p:nvSpPr>
        <p:spPr bwMode="gray">
          <a:xfrm>
            <a:off x="85880" y="160377"/>
            <a:ext cx="8972240" cy="500521"/>
          </a:xfrm>
          <a:prstGeom prst="roundRect">
            <a:avLst>
              <a:gd name="adj" fmla="val 12732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5" name="矩形 67"/>
          <p:cNvSpPr>
            <a:spLocks noChangeArrowheads="1"/>
          </p:cNvSpPr>
          <p:nvPr/>
        </p:nvSpPr>
        <p:spPr bwMode="auto">
          <a:xfrm>
            <a:off x="171450" y="211138"/>
            <a:ext cx="6604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1160463" y="1947863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227" name="矩形 18"/>
          <p:cNvSpPr>
            <a:spLocks noChangeArrowheads="1"/>
          </p:cNvSpPr>
          <p:nvPr/>
        </p:nvSpPr>
        <p:spPr bwMode="auto">
          <a:xfrm>
            <a:off x="1160463" y="3148013"/>
            <a:ext cx="68230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"/>
          <p:cNvSpPr>
            <a:spLocks noChangeArrowheads="1"/>
          </p:cNvSpPr>
          <p:nvPr/>
        </p:nvSpPr>
        <p:spPr bwMode="gray">
          <a:xfrm>
            <a:off x="1643063" y="1477925"/>
            <a:ext cx="5857875" cy="50052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gray">
          <a:xfrm>
            <a:off x="1643063" y="2293584"/>
            <a:ext cx="5857875" cy="50052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AutoShape 3"/>
          <p:cNvSpPr>
            <a:spLocks noChangeArrowheads="1"/>
          </p:cNvSpPr>
          <p:nvPr/>
        </p:nvSpPr>
        <p:spPr bwMode="gray">
          <a:xfrm>
            <a:off x="1643063" y="3109243"/>
            <a:ext cx="5857875" cy="50052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gray">
          <a:xfrm>
            <a:off x="1643063" y="3924902"/>
            <a:ext cx="5857875" cy="50052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8" name="矩形 66"/>
          <p:cNvSpPr>
            <a:spLocks noChangeArrowheads="1"/>
          </p:cNvSpPr>
          <p:nvPr/>
        </p:nvSpPr>
        <p:spPr bwMode="auto">
          <a:xfrm>
            <a:off x="4252913" y="1538288"/>
            <a:ext cx="66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1279" name="矩形 66"/>
          <p:cNvSpPr>
            <a:spLocks noChangeArrowheads="1"/>
          </p:cNvSpPr>
          <p:nvPr/>
        </p:nvSpPr>
        <p:spPr bwMode="auto">
          <a:xfrm>
            <a:off x="4252913" y="2341563"/>
            <a:ext cx="66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1280" name="矩形 66"/>
          <p:cNvSpPr>
            <a:spLocks noChangeArrowheads="1"/>
          </p:cNvSpPr>
          <p:nvPr/>
        </p:nvSpPr>
        <p:spPr bwMode="auto">
          <a:xfrm>
            <a:off x="4252913" y="3167063"/>
            <a:ext cx="66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1281" name="矩形 66"/>
          <p:cNvSpPr>
            <a:spLocks noChangeArrowheads="1"/>
          </p:cNvSpPr>
          <p:nvPr/>
        </p:nvSpPr>
        <p:spPr bwMode="auto">
          <a:xfrm>
            <a:off x="4252913" y="3979863"/>
            <a:ext cx="66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41" name="AutoShape 3"/>
          <p:cNvSpPr>
            <a:spLocks noChangeArrowheads="1"/>
          </p:cNvSpPr>
          <p:nvPr/>
        </p:nvSpPr>
        <p:spPr bwMode="gray">
          <a:xfrm>
            <a:off x="85880" y="160377"/>
            <a:ext cx="8972240" cy="500521"/>
          </a:xfrm>
          <a:prstGeom prst="roundRect">
            <a:avLst>
              <a:gd name="adj" fmla="val 12732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5" name="矩形 67"/>
          <p:cNvSpPr>
            <a:spLocks noChangeArrowheads="1"/>
          </p:cNvSpPr>
          <p:nvPr/>
        </p:nvSpPr>
        <p:spPr bwMode="auto">
          <a:xfrm>
            <a:off x="171450" y="211138"/>
            <a:ext cx="6604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"/>
          <p:cNvSpPr>
            <a:spLocks noChangeArrowheads="1"/>
          </p:cNvSpPr>
          <p:nvPr/>
        </p:nvSpPr>
        <p:spPr bwMode="gray">
          <a:xfrm>
            <a:off x="1643063" y="2656327"/>
            <a:ext cx="5857875" cy="50052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矩形 66"/>
          <p:cNvSpPr>
            <a:spLocks noChangeArrowheads="1"/>
          </p:cNvSpPr>
          <p:nvPr/>
        </p:nvSpPr>
        <p:spPr bwMode="auto">
          <a:xfrm>
            <a:off x="4252913" y="2705100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41" name="AutoShape 3"/>
          <p:cNvSpPr>
            <a:spLocks noChangeArrowheads="1"/>
          </p:cNvSpPr>
          <p:nvPr/>
        </p:nvSpPr>
        <p:spPr bwMode="gray">
          <a:xfrm>
            <a:off x="85880" y="160377"/>
            <a:ext cx="8972240" cy="500521"/>
          </a:xfrm>
          <a:prstGeom prst="roundRect">
            <a:avLst>
              <a:gd name="adj" fmla="val 12732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1" name="矩形 67"/>
          <p:cNvSpPr>
            <a:spLocks noChangeArrowheads="1"/>
          </p:cNvSpPr>
          <p:nvPr/>
        </p:nvSpPr>
        <p:spPr bwMode="auto">
          <a:xfrm>
            <a:off x="171450" y="211138"/>
            <a:ext cx="6604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"/>
          <p:cNvSpPr>
            <a:spLocks noChangeArrowheads="1"/>
          </p:cNvSpPr>
          <p:nvPr/>
        </p:nvSpPr>
        <p:spPr bwMode="gray">
          <a:xfrm>
            <a:off x="728138" y="1271445"/>
            <a:ext cx="7687725" cy="3323772"/>
          </a:xfrm>
          <a:prstGeom prst="roundRect">
            <a:avLst>
              <a:gd name="adj" fmla="val 2693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矩形 66"/>
          <p:cNvSpPr>
            <a:spLocks noChangeArrowheads="1"/>
          </p:cNvSpPr>
          <p:nvPr/>
        </p:nvSpPr>
        <p:spPr bwMode="auto">
          <a:xfrm>
            <a:off x="3992563" y="2703513"/>
            <a:ext cx="11588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Your Text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41" name="AutoShape 3"/>
          <p:cNvSpPr>
            <a:spLocks noChangeArrowheads="1"/>
          </p:cNvSpPr>
          <p:nvPr/>
        </p:nvSpPr>
        <p:spPr bwMode="gray">
          <a:xfrm>
            <a:off x="85880" y="160377"/>
            <a:ext cx="8972240" cy="500521"/>
          </a:xfrm>
          <a:prstGeom prst="roundRect">
            <a:avLst>
              <a:gd name="adj" fmla="val 12732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9" name="矩形 67"/>
          <p:cNvSpPr>
            <a:spLocks noChangeArrowheads="1"/>
          </p:cNvSpPr>
          <p:nvPr/>
        </p:nvSpPr>
        <p:spPr bwMode="auto">
          <a:xfrm>
            <a:off x="171450" y="211138"/>
            <a:ext cx="6604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"/>
          <p:cNvSpPr>
            <a:spLocks noChangeArrowheads="1"/>
          </p:cNvSpPr>
          <p:nvPr/>
        </p:nvSpPr>
        <p:spPr bwMode="gray">
          <a:xfrm>
            <a:off x="728138" y="1271445"/>
            <a:ext cx="7687725" cy="3323772"/>
          </a:xfrm>
          <a:prstGeom prst="roundRect">
            <a:avLst>
              <a:gd name="adj" fmla="val 2693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AutoShape 3"/>
          <p:cNvSpPr>
            <a:spLocks noChangeArrowheads="1"/>
          </p:cNvSpPr>
          <p:nvPr/>
        </p:nvSpPr>
        <p:spPr bwMode="gray">
          <a:xfrm>
            <a:off x="85880" y="160377"/>
            <a:ext cx="8972240" cy="500521"/>
          </a:xfrm>
          <a:prstGeom prst="roundRect">
            <a:avLst>
              <a:gd name="adj" fmla="val 12732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6" name="矩形 67"/>
          <p:cNvSpPr>
            <a:spLocks noChangeArrowheads="1"/>
          </p:cNvSpPr>
          <p:nvPr/>
        </p:nvSpPr>
        <p:spPr bwMode="auto">
          <a:xfrm>
            <a:off x="171450" y="211138"/>
            <a:ext cx="6604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17417" name="组合 9"/>
          <p:cNvGrpSpPr/>
          <p:nvPr/>
        </p:nvGrpSpPr>
        <p:grpSpPr bwMode="auto">
          <a:xfrm>
            <a:off x="1393825" y="2028825"/>
            <a:ext cx="6378575" cy="1965325"/>
            <a:chOff x="865197" y="2325688"/>
            <a:chExt cx="7324716" cy="3467144"/>
          </a:xfrm>
        </p:grpSpPr>
        <p:sp>
          <p:nvSpPr>
            <p:cNvPr id="17418" name="Line 8"/>
            <p:cNvSpPr>
              <a:spLocks noChangeShapeType="1"/>
            </p:cNvSpPr>
            <p:nvPr/>
          </p:nvSpPr>
          <p:spPr bwMode="auto">
            <a:xfrm>
              <a:off x="1433513" y="2325688"/>
              <a:ext cx="0" cy="287972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Line 8"/>
            <p:cNvSpPr>
              <a:spLocks noChangeShapeType="1"/>
            </p:cNvSpPr>
            <p:nvPr/>
          </p:nvSpPr>
          <p:spPr bwMode="auto">
            <a:xfrm rot="-5400000">
              <a:off x="4124326" y="2505075"/>
              <a:ext cx="0" cy="540067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Line 5"/>
            <p:cNvSpPr>
              <a:spLocks noChangeShapeType="1"/>
            </p:cNvSpPr>
            <p:nvPr/>
          </p:nvSpPr>
          <p:spPr bwMode="auto">
            <a:xfrm>
              <a:off x="3911600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Line 6"/>
            <p:cNvSpPr>
              <a:spLocks noChangeShapeType="1"/>
            </p:cNvSpPr>
            <p:nvPr/>
          </p:nvSpPr>
          <p:spPr bwMode="auto">
            <a:xfrm>
              <a:off x="5145088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Line 7"/>
            <p:cNvSpPr>
              <a:spLocks noChangeShapeType="1"/>
            </p:cNvSpPr>
            <p:nvPr/>
          </p:nvSpPr>
          <p:spPr bwMode="auto">
            <a:xfrm>
              <a:off x="6386513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Line 9"/>
            <p:cNvSpPr>
              <a:spLocks noChangeShapeType="1"/>
            </p:cNvSpPr>
            <p:nvPr/>
          </p:nvSpPr>
          <p:spPr bwMode="auto">
            <a:xfrm>
              <a:off x="2670175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Freeform 32"/>
            <p:cNvSpPr/>
            <p:nvPr/>
          </p:nvSpPr>
          <p:spPr bwMode="auto">
            <a:xfrm>
              <a:off x="1436688" y="3408363"/>
              <a:ext cx="4953000" cy="1225550"/>
            </a:xfrm>
            <a:custGeom>
              <a:avLst/>
              <a:gdLst>
                <a:gd name="T0" fmla="*/ 0 w 3651"/>
                <a:gd name="T1" fmla="*/ 2147483646 h 903"/>
                <a:gd name="T2" fmla="*/ 2147483646 w 3651"/>
                <a:gd name="T3" fmla="*/ 2147483646 h 903"/>
                <a:gd name="T4" fmla="*/ 2147483646 w 3651"/>
                <a:gd name="T5" fmla="*/ 2147483646 h 903"/>
                <a:gd name="T6" fmla="*/ 2147483646 w 3651"/>
                <a:gd name="T7" fmla="*/ 2147483646 h 903"/>
                <a:gd name="T8" fmla="*/ 2147483646 w 3651"/>
                <a:gd name="T9" fmla="*/ 2147483646 h 903"/>
                <a:gd name="T10" fmla="*/ 2147483646 w 3651"/>
                <a:gd name="T11" fmla="*/ 2147483646 h 903"/>
                <a:gd name="T12" fmla="*/ 2147483646 w 3651"/>
                <a:gd name="T13" fmla="*/ 2147483646 h 903"/>
                <a:gd name="T14" fmla="*/ 2147483646 w 3651"/>
                <a:gd name="T15" fmla="*/ 2147483646 h 9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51"/>
                <a:gd name="T25" fmla="*/ 0 h 903"/>
                <a:gd name="T26" fmla="*/ 3651 w 3651"/>
                <a:gd name="T27" fmla="*/ 903 h 9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51" h="903">
                  <a:moveTo>
                    <a:pt x="0" y="162"/>
                  </a:moveTo>
                  <a:cubicBezTo>
                    <a:pt x="144" y="249"/>
                    <a:pt x="498" y="651"/>
                    <a:pt x="666" y="747"/>
                  </a:cubicBezTo>
                  <a:cubicBezTo>
                    <a:pt x="894" y="903"/>
                    <a:pt x="1047" y="801"/>
                    <a:pt x="1122" y="732"/>
                  </a:cubicBezTo>
                  <a:cubicBezTo>
                    <a:pt x="1473" y="348"/>
                    <a:pt x="1521" y="267"/>
                    <a:pt x="1626" y="174"/>
                  </a:cubicBezTo>
                  <a:cubicBezTo>
                    <a:pt x="1797" y="0"/>
                    <a:pt x="1923" y="18"/>
                    <a:pt x="2121" y="141"/>
                  </a:cubicBezTo>
                  <a:cubicBezTo>
                    <a:pt x="2331" y="306"/>
                    <a:pt x="2433" y="399"/>
                    <a:pt x="2583" y="491"/>
                  </a:cubicBezTo>
                  <a:cubicBezTo>
                    <a:pt x="2772" y="603"/>
                    <a:pt x="3003" y="501"/>
                    <a:pt x="3087" y="467"/>
                  </a:cubicBezTo>
                  <a:cubicBezTo>
                    <a:pt x="3240" y="402"/>
                    <a:pt x="3518" y="235"/>
                    <a:pt x="3651" y="186"/>
                  </a:cubicBezTo>
                </a:path>
              </a:pathLst>
            </a:custGeom>
            <a:noFill/>
            <a:ln w="38100">
              <a:solidFill>
                <a:srgbClr val="FCD90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Freeform 59"/>
            <p:cNvSpPr/>
            <p:nvPr/>
          </p:nvSpPr>
          <p:spPr bwMode="auto">
            <a:xfrm>
              <a:off x="1443038" y="3000375"/>
              <a:ext cx="4951412" cy="1200150"/>
            </a:xfrm>
            <a:custGeom>
              <a:avLst/>
              <a:gdLst>
                <a:gd name="T0" fmla="*/ 0 w 3650"/>
                <a:gd name="T1" fmla="*/ 2147483646 h 885"/>
                <a:gd name="T2" fmla="*/ 2147483646 w 3650"/>
                <a:gd name="T3" fmla="*/ 2147483646 h 885"/>
                <a:gd name="T4" fmla="*/ 2147483646 w 3650"/>
                <a:gd name="T5" fmla="*/ 2147483646 h 885"/>
                <a:gd name="T6" fmla="*/ 2147483646 w 3650"/>
                <a:gd name="T7" fmla="*/ 2147483646 h 885"/>
                <a:gd name="T8" fmla="*/ 2147483646 w 3650"/>
                <a:gd name="T9" fmla="*/ 2147483646 h 885"/>
                <a:gd name="T10" fmla="*/ 2147483646 w 3650"/>
                <a:gd name="T11" fmla="*/ 2147483646 h 8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50"/>
                <a:gd name="T19" fmla="*/ 0 h 885"/>
                <a:gd name="T20" fmla="*/ 3650 w 3650"/>
                <a:gd name="T21" fmla="*/ 885 h 8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50" h="885">
                  <a:moveTo>
                    <a:pt x="0" y="885"/>
                  </a:moveTo>
                  <a:cubicBezTo>
                    <a:pt x="459" y="784"/>
                    <a:pt x="685" y="729"/>
                    <a:pt x="917" y="664"/>
                  </a:cubicBezTo>
                  <a:cubicBezTo>
                    <a:pt x="1106" y="612"/>
                    <a:pt x="1642" y="428"/>
                    <a:pt x="1828" y="346"/>
                  </a:cubicBezTo>
                  <a:cubicBezTo>
                    <a:pt x="1964" y="290"/>
                    <a:pt x="2356" y="94"/>
                    <a:pt x="2463" y="69"/>
                  </a:cubicBezTo>
                  <a:cubicBezTo>
                    <a:pt x="2742" y="0"/>
                    <a:pt x="2882" y="116"/>
                    <a:pt x="2944" y="154"/>
                  </a:cubicBezTo>
                  <a:cubicBezTo>
                    <a:pt x="3150" y="288"/>
                    <a:pt x="3477" y="649"/>
                    <a:pt x="3650" y="774"/>
                  </a:cubicBezTo>
                </a:path>
              </a:pathLst>
            </a:custGeom>
            <a:noFill/>
            <a:ln w="38100">
              <a:solidFill>
                <a:srgbClr val="60E21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26" name="组合 64"/>
            <p:cNvGrpSpPr/>
            <p:nvPr/>
          </p:nvGrpSpPr>
          <p:grpSpPr bwMode="auto">
            <a:xfrm>
              <a:off x="6832601" y="3344864"/>
              <a:ext cx="1357312" cy="973137"/>
              <a:chOff x="6774318" y="3399208"/>
              <a:chExt cx="1357944" cy="973258"/>
            </a:xfrm>
          </p:grpSpPr>
          <p:sp>
            <p:nvSpPr>
              <p:cNvPr id="17432" name="AutoShape 26"/>
              <p:cNvSpPr>
                <a:spLocks noChangeArrowheads="1"/>
              </p:cNvSpPr>
              <p:nvPr/>
            </p:nvSpPr>
            <p:spPr bwMode="auto">
              <a:xfrm>
                <a:off x="6774318" y="3399208"/>
                <a:ext cx="1254367" cy="973258"/>
              </a:xfrm>
              <a:prstGeom prst="roundRect">
                <a:avLst>
                  <a:gd name="adj" fmla="val 5755"/>
                </a:avLst>
              </a:prstGeom>
              <a:noFill/>
              <a:ln w="12700">
                <a:solidFill>
                  <a:schemeClr val="bg1"/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7433" name="Group 136"/>
              <p:cNvGrpSpPr/>
              <p:nvPr/>
            </p:nvGrpSpPr>
            <p:grpSpPr bwMode="auto">
              <a:xfrm>
                <a:off x="6838347" y="4008898"/>
                <a:ext cx="259322" cy="67200"/>
                <a:chOff x="4522" y="2417"/>
                <a:chExt cx="162" cy="42"/>
              </a:xfrm>
            </p:grpSpPr>
            <p:sp>
              <p:nvSpPr>
                <p:cNvPr id="17439" name="Line 53"/>
                <p:cNvSpPr>
                  <a:spLocks noChangeShapeType="1"/>
                </p:cNvSpPr>
                <p:nvPr/>
              </p:nvSpPr>
              <p:spPr bwMode="auto">
                <a:xfrm>
                  <a:off x="4522" y="2458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FFCC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0" name="Rectangle 55"/>
                <p:cNvSpPr>
                  <a:spLocks noChangeArrowheads="1"/>
                </p:cNvSpPr>
                <p:nvPr/>
              </p:nvSpPr>
              <p:spPr bwMode="auto">
                <a:xfrm>
                  <a:off x="4586" y="2417"/>
                  <a:ext cx="34" cy="34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434" name="Group 137"/>
              <p:cNvGrpSpPr/>
              <p:nvPr/>
            </p:nvGrpSpPr>
            <p:grpSpPr bwMode="auto">
              <a:xfrm>
                <a:off x="6838346" y="3625485"/>
                <a:ext cx="259322" cy="72045"/>
                <a:chOff x="4522" y="2237"/>
                <a:chExt cx="162" cy="45"/>
              </a:xfrm>
            </p:grpSpPr>
            <p:sp>
              <p:nvSpPr>
                <p:cNvPr id="17437" name="Line 29"/>
                <p:cNvSpPr>
                  <a:spLocks noChangeShapeType="1"/>
                </p:cNvSpPr>
                <p:nvPr/>
              </p:nvSpPr>
              <p:spPr bwMode="auto">
                <a:xfrm>
                  <a:off x="4522" y="2279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60E218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8" name="Rectangle 102"/>
                <p:cNvSpPr>
                  <a:spLocks noChangeArrowheads="1"/>
                </p:cNvSpPr>
                <p:nvPr/>
              </p:nvSpPr>
              <p:spPr bwMode="auto">
                <a:xfrm>
                  <a:off x="4587" y="2237"/>
                  <a:ext cx="45" cy="45"/>
                </a:xfrm>
                <a:prstGeom prst="rect">
                  <a:avLst/>
                </a:prstGeom>
                <a:solidFill>
                  <a:srgbClr val="60E2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7435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511607"/>
                <a:ext cx="1109632" cy="380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>
                    <a:solidFill>
                      <a:schemeClr val="bg1"/>
                    </a:solidFill>
                    <a:latin typeface="Arial" panose="020B0604020202020204" pitchFamily="34" charset="0"/>
                  </a:rPr>
                  <a:t>Your Text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36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898193"/>
                <a:ext cx="1109632" cy="380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>
                    <a:solidFill>
                      <a:schemeClr val="bg1"/>
                    </a:solidFill>
                    <a:latin typeface="Arial" panose="020B0604020202020204" pitchFamily="34" charset="0"/>
                  </a:rPr>
                  <a:t>Your Text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427" name="Text Box 9"/>
            <p:cNvSpPr txBox="1">
              <a:spLocks noChangeArrowheads="1"/>
            </p:cNvSpPr>
            <p:nvPr/>
          </p:nvSpPr>
          <p:spPr bwMode="auto">
            <a:xfrm>
              <a:off x="865197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7428" name="Text Box 9"/>
            <p:cNvSpPr txBox="1">
              <a:spLocks noChangeArrowheads="1"/>
            </p:cNvSpPr>
            <p:nvPr/>
          </p:nvSpPr>
          <p:spPr bwMode="auto">
            <a:xfrm>
              <a:off x="2108210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7429" name="Text Box 9"/>
            <p:cNvSpPr txBox="1">
              <a:spLocks noChangeArrowheads="1"/>
            </p:cNvSpPr>
            <p:nvPr/>
          </p:nvSpPr>
          <p:spPr bwMode="auto">
            <a:xfrm>
              <a:off x="3348047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7430" name="Text Box 9"/>
            <p:cNvSpPr txBox="1">
              <a:spLocks noChangeArrowheads="1"/>
            </p:cNvSpPr>
            <p:nvPr/>
          </p:nvSpPr>
          <p:spPr bwMode="auto">
            <a:xfrm>
              <a:off x="4589471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7431" name="Text Box 9"/>
            <p:cNvSpPr txBox="1">
              <a:spLocks noChangeArrowheads="1"/>
            </p:cNvSpPr>
            <p:nvPr/>
          </p:nvSpPr>
          <p:spPr bwMode="auto">
            <a:xfrm>
              <a:off x="5818197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"/>
          <p:cNvSpPr>
            <a:spLocks noChangeArrowheads="1"/>
          </p:cNvSpPr>
          <p:nvPr/>
        </p:nvSpPr>
        <p:spPr bwMode="gray">
          <a:xfrm>
            <a:off x="728138" y="1271445"/>
            <a:ext cx="7687725" cy="3323772"/>
          </a:xfrm>
          <a:prstGeom prst="roundRect">
            <a:avLst>
              <a:gd name="adj" fmla="val 2693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AutoShape 3"/>
          <p:cNvSpPr>
            <a:spLocks noChangeArrowheads="1"/>
          </p:cNvSpPr>
          <p:nvPr/>
        </p:nvSpPr>
        <p:spPr bwMode="gray">
          <a:xfrm>
            <a:off x="85880" y="160377"/>
            <a:ext cx="8972240" cy="500521"/>
          </a:xfrm>
          <a:prstGeom prst="roundRect">
            <a:avLst>
              <a:gd name="adj" fmla="val 12732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4" name="矩形 67"/>
          <p:cNvSpPr>
            <a:spLocks noChangeArrowheads="1"/>
          </p:cNvSpPr>
          <p:nvPr/>
        </p:nvSpPr>
        <p:spPr bwMode="auto">
          <a:xfrm>
            <a:off x="171450" y="211138"/>
            <a:ext cx="6604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pic>
        <p:nvPicPr>
          <p:cNvPr id="19465" name="Picture 2" descr="E:\101546124267403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562100"/>
            <a:ext cx="2798762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矩形 66"/>
          <p:cNvSpPr>
            <a:spLocks noChangeArrowheads="1"/>
          </p:cNvSpPr>
          <p:nvPr/>
        </p:nvSpPr>
        <p:spPr bwMode="auto">
          <a:xfrm>
            <a:off x="5487988" y="2703513"/>
            <a:ext cx="11588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Your Text</a:t>
            </a:r>
            <a:endParaRPr lang="en-US" altLang="zh-CN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oShape 3"/>
          <p:cNvSpPr>
            <a:spLocks noChangeArrowheads="1"/>
          </p:cNvSpPr>
          <p:nvPr/>
        </p:nvSpPr>
        <p:spPr bwMode="gray">
          <a:xfrm>
            <a:off x="2103152" y="1621065"/>
            <a:ext cx="4937696" cy="1901372"/>
          </a:xfrm>
          <a:prstGeom prst="roundRect">
            <a:avLst>
              <a:gd name="adj" fmla="val 7389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19050" algn="ctr">
            <a:solidFill>
              <a:srgbClr val="FFF097"/>
            </a:solidFill>
            <a:rou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0228" y="1956857"/>
            <a:ext cx="172355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>
                <a:ln w="3175">
                  <a:solidFill>
                    <a:srgbClr val="FFF097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en-US" sz="3000" b="1" dirty="0">
              <a:ln w="3175">
                <a:solidFill>
                  <a:srgbClr val="FFF097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3008" y="2564569"/>
            <a:ext cx="3877985" cy="57708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2500">
                <a:ln w="0">
                  <a:noFill/>
                </a:ln>
                <a:solidFill>
                  <a:schemeClr val="bg1"/>
                </a:solidFill>
                <a:latin typeface="Walkway Black" pitchFamily="2" charset="0"/>
              </a:defRPr>
            </a:lvl1pPr>
          </a:lstStyle>
          <a:p>
            <a:pPr algn="ctr" eaLnBrk="1" hangingPunct="1">
              <a:defRPr/>
            </a:pPr>
            <a:r>
              <a:rPr lang="en-US" altLang="zh-CN" sz="3150" dirty="0">
                <a:ln w="3175">
                  <a:solidFill>
                    <a:srgbClr val="FFF097"/>
                  </a:solidFill>
                </a:ln>
                <a:solidFill>
                  <a:schemeClr val="tx1"/>
                </a:solidFill>
              </a:rPr>
              <a:t>PowerPoint Template</a:t>
            </a:r>
            <a:endParaRPr lang="en-US" sz="3150" dirty="0">
              <a:ln w="3175">
                <a:solidFill>
                  <a:srgbClr val="FFF097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511" name="TextBox 35"/>
          <p:cNvSpPr txBox="1">
            <a:spLocks noChangeArrowheads="1"/>
          </p:cNvSpPr>
          <p:nvPr/>
        </p:nvSpPr>
        <p:spPr bwMode="auto">
          <a:xfrm>
            <a:off x="436563" y="475297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1512" name="组合 36"/>
          <p:cNvGrpSpPr/>
          <p:nvPr/>
        </p:nvGrpSpPr>
        <p:grpSpPr bwMode="auto">
          <a:xfrm>
            <a:off x="82550" y="4635500"/>
            <a:ext cx="454025" cy="423863"/>
            <a:chOff x="-2441575" y="2146300"/>
            <a:chExt cx="1196975" cy="1114425"/>
          </a:xfrm>
        </p:grpSpPr>
        <p:sp>
          <p:nvSpPr>
            <p:cNvPr id="10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3500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2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1526" name="Freeform 52"/>
            <p:cNvSpPr/>
            <p:nvPr/>
          </p:nvSpPr>
          <p:spPr bwMode="auto">
            <a:xfrm>
              <a:off x="-1981200" y="2434296"/>
              <a:ext cx="426893" cy="434084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024" name="直接连接符 1023"/>
          <p:cNvCxnSpPr/>
          <p:nvPr/>
        </p:nvCxnSpPr>
        <p:spPr>
          <a:xfrm>
            <a:off x="2315029" y="2571750"/>
            <a:ext cx="4513943" cy="0"/>
          </a:xfrm>
          <a:prstGeom prst="line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95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</a:gradFill>
          <a:ln w="6350" algn="ctr">
            <a:solidFill>
              <a:srgbClr val="FFF097"/>
            </a:solidFill>
            <a:prstDash val="sysDash"/>
            <a:rou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932</Words>
  <Application>WPS 演示</Application>
  <PresentationFormat>全屏显示(16:9)</PresentationFormat>
  <Paragraphs>61</Paragraphs>
  <Slides>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Calibri Light</vt:lpstr>
      <vt:lpstr>微软雅黑</vt:lpstr>
      <vt:lpstr>Walkway Black</vt:lpstr>
      <vt:lpstr>方正粗倩简体</vt:lpstr>
      <vt:lpstr>A bite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24</cp:revision>
  <dcterms:created xsi:type="dcterms:W3CDTF">2011-04-20T01:51:00Z</dcterms:created>
  <dcterms:modified xsi:type="dcterms:W3CDTF">2018-08-28T08:27:21Z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