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方正细圆简体" panose="03000509000000000000" pitchFamily="65" charset="-122"/>
      <p:regular r:id="rId21"/>
    </p:embeddedFont>
    <p:embeddedFont>
      <p:font typeface="方正细倩简体" panose="03000509000000000000" pitchFamily="65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0"/>
    <a:srgbClr val="96F0FA"/>
    <a:srgbClr val="293AC6"/>
    <a:srgbClr val="283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29DEF45-E154-4421-8098-6629D81620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8EE4D93-7FD7-47C4-B183-7BE71F2FC2F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31EF4E-3A17-48D4-B7C1-18DE913FB2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17F511-FE94-4B4C-A01F-34F066BC38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98000">
                <a:srgbClr val="C00000"/>
              </a:gs>
              <a:gs pos="0">
                <a:schemeClr val="tx1"/>
              </a:gs>
              <a:gs pos="84000">
                <a:srgbClr val="2A0000"/>
              </a:gs>
              <a:gs pos="45000">
                <a:srgbClr val="2A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 rot="2700000" flipH="1">
            <a:off x="3045233" y="-713983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4" descr="F:\新开\GTDT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55" y="1130003"/>
            <a:ext cx="6223665" cy="26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 rot="2700000" flipH="1">
            <a:off x="1565390" y="9538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2700000" flipH="1">
            <a:off x="5154640" y="-938642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2700000" flipH="1">
            <a:off x="3451054" y="1177648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rot="2700000" flipH="1">
            <a:off x="5016490" y="239397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 rot="2700000" flipH="1">
            <a:off x="5860069" y="239396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rot="2700000" flipH="1">
            <a:off x="2852369" y="1112658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rot="2700000" flipH="1">
            <a:off x="3284417" y="-160062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700000" flipH="1">
            <a:off x="2439141" y="1132330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Picture 3" descr="F:\新开\1DJ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525"/>
            <a:ext cx="66421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94A3D-C94C-44B1-B2AA-5ED9AE54ED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F1766-94C8-4C3C-AE6B-1EB2EFBFB9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64BF3-61A9-400E-91BE-7686D1BC69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76006-31FC-4494-9125-E793C3B5F6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13E5DC-9D65-4024-88FF-A66A344714D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0B630-95E0-42BC-86EE-0FE5A14BA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C00000"/>
              </a:gs>
              <a:gs pos="0">
                <a:schemeClr val="tx1"/>
              </a:gs>
              <a:gs pos="71000">
                <a:srgbClr val="2A0000"/>
              </a:gs>
              <a:gs pos="11000">
                <a:srgbClr val="2A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 rot="5400000" flipH="1">
            <a:off x="4415317" y="-4236784"/>
            <a:ext cx="313363" cy="9144001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Picture 3" descr="F:\新开\1DJ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9538"/>
            <a:ext cx="190817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2700000" flipH="1">
            <a:off x="8701532" y="223223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2700000" flipH="1">
            <a:off x="8409101" y="177759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2700000" flipH="1">
            <a:off x="7525440" y="290022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2700000" flipH="1">
            <a:off x="9489219" y="169948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rot="2700000" flipH="1">
            <a:off x="8985163" y="1618013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 rot="2700000" flipH="1">
            <a:off x="8701532" y="728310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rot="2700000" flipH="1">
            <a:off x="9569326" y="-941324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rot="2700000" flipH="1">
            <a:off x="8036945" y="81546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700000" flipH="1">
            <a:off x="9464205" y="374095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rot="2700000" flipH="1">
            <a:off x="8985163" y="114092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04862-D040-405A-B48D-4598E6628FD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32463-D4AE-4A89-88E2-4760B60308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5A502-6594-4678-9FCA-39D5829D937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903ED-4196-479A-B123-44DAA6A171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E1917-D21A-4010-B210-688930C5945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5D7AE-D5FA-4BEC-BD59-8A10049F5E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658A9-E924-40A6-B368-3BB4ED7B1D9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BDE95-DE97-47A3-BB22-19F741CB0F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F9F99-DF1C-4640-840C-01C4BE8108A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29A71-2401-4B00-90C1-3ADCD8BCF0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88851-2676-467F-B5F1-21F5797CCAA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BDF0-EF30-457E-B06B-EB8EA8B133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9E7D0-5C8A-4273-AAE3-ACFE2F8F0A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19767-37DB-40B9-AAB8-4E5F17CF35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5F1BD1-6E2E-4B8D-9FF2-8985BF6AD0F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BDE8C4-0608-40BD-85D6-48D6A4150E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3"/>
          <p:cNvSpPr txBox="1">
            <a:spLocks noChangeArrowheads="1"/>
          </p:cNvSpPr>
          <p:nvPr/>
        </p:nvSpPr>
        <p:spPr bwMode="auto">
          <a:xfrm>
            <a:off x="7002463" y="192088"/>
            <a:ext cx="18780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7" name="组合 161"/>
          <p:cNvGrpSpPr/>
          <p:nvPr/>
        </p:nvGrpSpPr>
        <p:grpSpPr bwMode="auto">
          <a:xfrm>
            <a:off x="73025" y="115888"/>
            <a:ext cx="1274763" cy="338137"/>
            <a:chOff x="2554177" y="1995686"/>
            <a:chExt cx="1275718" cy="338137"/>
          </a:xfrm>
        </p:grpSpPr>
        <p:sp>
          <p:nvSpPr>
            <p:cNvPr id="26" name="TextBox 35"/>
            <p:cNvSpPr txBox="1">
              <a:spLocks noChangeArrowheads="1"/>
            </p:cNvSpPr>
            <p:nvPr/>
          </p:nvSpPr>
          <p:spPr bwMode="auto">
            <a:xfrm>
              <a:off x="2838553" y="2022673"/>
              <a:ext cx="99134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RAPIDESIGN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6151" name="组合 36"/>
            <p:cNvGrpSpPr/>
            <p:nvPr/>
          </p:nvGrpSpPr>
          <p:grpSpPr bwMode="auto">
            <a:xfrm>
              <a:off x="2554177" y="1995686"/>
              <a:ext cx="361950" cy="338137"/>
              <a:chOff x="-2441575" y="2146300"/>
              <a:chExt cx="1196975" cy="1114425"/>
            </a:xfrm>
          </p:grpSpPr>
          <p:sp>
            <p:nvSpPr>
              <p:cNvPr id="28" name="Freeform 48"/>
              <p:cNvSpPr/>
              <p:nvPr/>
            </p:nvSpPr>
            <p:spPr bwMode="auto">
              <a:xfrm>
                <a:off x="-2441575" y="2325688"/>
                <a:ext cx="1054100" cy="781050"/>
              </a:xfrm>
              <a:custGeom>
                <a:avLst/>
                <a:gdLst>
                  <a:gd name="T0" fmla="*/ 262 w 281"/>
                  <a:gd name="T1" fmla="*/ 47 h 208"/>
                  <a:gd name="T2" fmla="*/ 241 w 281"/>
                  <a:gd name="T3" fmla="*/ 31 h 208"/>
                  <a:gd name="T4" fmla="*/ 187 w 281"/>
                  <a:gd name="T5" fmla="*/ 18 h 208"/>
                  <a:gd name="T6" fmla="*/ 118 w 281"/>
                  <a:gd name="T7" fmla="*/ 41 h 208"/>
                  <a:gd name="T8" fmla="*/ 17 w 281"/>
                  <a:gd name="T9" fmla="*/ 208 h 208"/>
                  <a:gd name="T10" fmla="*/ 0 w 281"/>
                  <a:gd name="T11" fmla="*/ 203 h 208"/>
                  <a:gd name="T12" fmla="*/ 108 w 281"/>
                  <a:gd name="T13" fmla="*/ 27 h 208"/>
                  <a:gd name="T14" fmla="*/ 187 w 281"/>
                  <a:gd name="T15" fmla="*/ 1 h 208"/>
                  <a:gd name="T16" fmla="*/ 248 w 281"/>
                  <a:gd name="T17" fmla="*/ 16 h 208"/>
                  <a:gd name="T18" fmla="*/ 278 w 281"/>
                  <a:gd name="T19" fmla="*/ 40 h 208"/>
                  <a:gd name="T20" fmla="*/ 279 w 281"/>
                  <a:gd name="T21" fmla="*/ 48 h 208"/>
                  <a:gd name="T22" fmla="*/ 262 w 281"/>
                  <a:gd name="T23" fmla="*/ 4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208">
                    <a:moveTo>
                      <a:pt x="262" y="47"/>
                    </a:moveTo>
                    <a:cubicBezTo>
                      <a:pt x="261" y="45"/>
                      <a:pt x="254" y="38"/>
                      <a:pt x="241" y="31"/>
                    </a:cubicBezTo>
                    <a:cubicBezTo>
                      <a:pt x="227" y="24"/>
                      <a:pt x="208" y="18"/>
                      <a:pt x="187" y="18"/>
                    </a:cubicBezTo>
                    <a:cubicBezTo>
                      <a:pt x="166" y="18"/>
                      <a:pt x="142" y="23"/>
                      <a:pt x="118" y="41"/>
                    </a:cubicBezTo>
                    <a:cubicBezTo>
                      <a:pt x="82" y="66"/>
                      <a:pt x="46" y="117"/>
                      <a:pt x="17" y="208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31" y="107"/>
                      <a:pt x="69" y="54"/>
                      <a:pt x="108" y="27"/>
                    </a:cubicBezTo>
                    <a:cubicBezTo>
                      <a:pt x="135" y="7"/>
                      <a:pt x="162" y="0"/>
                      <a:pt x="187" y="1"/>
                    </a:cubicBezTo>
                    <a:cubicBezTo>
                      <a:pt x="211" y="1"/>
                      <a:pt x="233" y="8"/>
                      <a:pt x="248" y="16"/>
                    </a:cubicBezTo>
                    <a:cubicBezTo>
                      <a:pt x="263" y="24"/>
                      <a:pt x="274" y="34"/>
                      <a:pt x="278" y="40"/>
                    </a:cubicBezTo>
                    <a:cubicBezTo>
                      <a:pt x="279" y="42"/>
                      <a:pt x="281" y="45"/>
                      <a:pt x="279" y="48"/>
                    </a:cubicBezTo>
                    <a:cubicBezTo>
                      <a:pt x="277" y="52"/>
                      <a:pt x="271" y="56"/>
                      <a:pt x="262" y="47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9" name="Freeform 49"/>
              <p:cNvSpPr/>
              <p:nvPr/>
            </p:nvSpPr>
            <p:spPr bwMode="auto">
              <a:xfrm>
                <a:off x="-2117725" y="2146300"/>
                <a:ext cx="501650" cy="1114425"/>
              </a:xfrm>
              <a:custGeom>
                <a:avLst/>
                <a:gdLst>
                  <a:gd name="T0" fmla="*/ 133 w 134"/>
                  <a:gd name="T1" fmla="*/ 5 h 297"/>
                  <a:gd name="T2" fmla="*/ 126 w 134"/>
                  <a:gd name="T3" fmla="*/ 1 h 297"/>
                  <a:gd name="T4" fmla="*/ 91 w 134"/>
                  <a:gd name="T5" fmla="*/ 6 h 297"/>
                  <a:gd name="T6" fmla="*/ 40 w 134"/>
                  <a:gd name="T7" fmla="*/ 38 h 297"/>
                  <a:gd name="T8" fmla="*/ 7 w 134"/>
                  <a:gd name="T9" fmla="*/ 109 h 297"/>
                  <a:gd name="T10" fmla="*/ 57 w 134"/>
                  <a:gd name="T11" fmla="*/ 297 h 297"/>
                  <a:gd name="T12" fmla="*/ 71 w 134"/>
                  <a:gd name="T13" fmla="*/ 289 h 297"/>
                  <a:gd name="T14" fmla="*/ 23 w 134"/>
                  <a:gd name="T15" fmla="*/ 111 h 297"/>
                  <a:gd name="T16" fmla="*/ 52 w 134"/>
                  <a:gd name="T17" fmla="*/ 49 h 297"/>
                  <a:gd name="T18" fmla="*/ 96 w 134"/>
                  <a:gd name="T19" fmla="*/ 21 h 297"/>
                  <a:gd name="T20" fmla="*/ 121 w 134"/>
                  <a:gd name="T21" fmla="*/ 16 h 297"/>
                  <a:gd name="T22" fmla="*/ 133 w 134"/>
                  <a:gd name="T23" fmla="*/ 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297">
                    <a:moveTo>
                      <a:pt x="133" y="5"/>
                    </a:moveTo>
                    <a:cubicBezTo>
                      <a:pt x="132" y="2"/>
                      <a:pt x="129" y="1"/>
                      <a:pt x="126" y="1"/>
                    </a:cubicBezTo>
                    <a:cubicBezTo>
                      <a:pt x="120" y="0"/>
                      <a:pt x="106" y="1"/>
                      <a:pt x="91" y="6"/>
                    </a:cubicBezTo>
                    <a:cubicBezTo>
                      <a:pt x="75" y="11"/>
                      <a:pt x="57" y="21"/>
                      <a:pt x="40" y="38"/>
                    </a:cubicBezTo>
                    <a:cubicBezTo>
                      <a:pt x="24" y="54"/>
                      <a:pt x="11" y="77"/>
                      <a:pt x="7" y="109"/>
                    </a:cubicBezTo>
                    <a:cubicBezTo>
                      <a:pt x="0" y="153"/>
                      <a:pt x="11" y="214"/>
                      <a:pt x="57" y="297"/>
                    </a:cubicBezTo>
                    <a:cubicBezTo>
                      <a:pt x="71" y="289"/>
                      <a:pt x="71" y="289"/>
                      <a:pt x="71" y="289"/>
                    </a:cubicBezTo>
                    <a:cubicBezTo>
                      <a:pt x="28" y="209"/>
                      <a:pt x="17" y="152"/>
                      <a:pt x="23" y="111"/>
                    </a:cubicBezTo>
                    <a:cubicBezTo>
                      <a:pt x="26" y="83"/>
                      <a:pt x="38" y="63"/>
                      <a:pt x="52" y="49"/>
                    </a:cubicBezTo>
                    <a:cubicBezTo>
                      <a:pt x="66" y="35"/>
                      <a:pt x="83" y="26"/>
                      <a:pt x="96" y="21"/>
                    </a:cubicBezTo>
                    <a:cubicBezTo>
                      <a:pt x="110" y="17"/>
                      <a:pt x="119" y="16"/>
                      <a:pt x="121" y="16"/>
                    </a:cubicBezTo>
                    <a:cubicBezTo>
                      <a:pt x="133" y="16"/>
                      <a:pt x="134" y="9"/>
                      <a:pt x="133" y="5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0" name="Freeform 50"/>
              <p:cNvSpPr/>
              <p:nvPr/>
            </p:nvSpPr>
            <p:spPr bwMode="auto">
              <a:xfrm>
                <a:off x="-2212975" y="2171700"/>
                <a:ext cx="712788" cy="995363"/>
              </a:xfrm>
              <a:custGeom>
                <a:avLst/>
                <a:gdLst>
                  <a:gd name="T0" fmla="*/ 47 w 190"/>
                  <a:gd name="T1" fmla="*/ 1 h 265"/>
                  <a:gd name="T2" fmla="*/ 40 w 190"/>
                  <a:gd name="T3" fmla="*/ 3 h 265"/>
                  <a:gd name="T4" fmla="*/ 18 w 190"/>
                  <a:gd name="T5" fmla="*/ 30 h 265"/>
                  <a:gd name="T6" fmla="*/ 1 w 190"/>
                  <a:gd name="T7" fmla="*/ 87 h 265"/>
                  <a:gd name="T8" fmla="*/ 23 w 190"/>
                  <a:gd name="T9" fmla="*/ 161 h 265"/>
                  <a:gd name="T10" fmla="*/ 185 w 190"/>
                  <a:gd name="T11" fmla="*/ 265 h 265"/>
                  <a:gd name="T12" fmla="*/ 190 w 190"/>
                  <a:gd name="T13" fmla="*/ 250 h 265"/>
                  <a:gd name="T14" fmla="*/ 37 w 190"/>
                  <a:gd name="T15" fmla="*/ 152 h 265"/>
                  <a:gd name="T16" fmla="*/ 17 w 190"/>
                  <a:gd name="T17" fmla="*/ 87 h 265"/>
                  <a:gd name="T18" fmla="*/ 31 w 190"/>
                  <a:gd name="T19" fmla="*/ 37 h 265"/>
                  <a:gd name="T20" fmla="*/ 46 w 190"/>
                  <a:gd name="T21" fmla="*/ 17 h 265"/>
                  <a:gd name="T22" fmla="*/ 47 w 190"/>
                  <a:gd name="T23" fmla="*/ 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" h="265">
                    <a:moveTo>
                      <a:pt x="47" y="1"/>
                    </a:moveTo>
                    <a:cubicBezTo>
                      <a:pt x="45" y="0"/>
                      <a:pt x="42" y="2"/>
                      <a:pt x="40" y="3"/>
                    </a:cubicBezTo>
                    <a:cubicBezTo>
                      <a:pt x="34" y="6"/>
                      <a:pt x="25" y="16"/>
                      <a:pt x="18" y="30"/>
                    </a:cubicBezTo>
                    <a:cubicBezTo>
                      <a:pt x="10" y="44"/>
                      <a:pt x="2" y="64"/>
                      <a:pt x="1" y="87"/>
                    </a:cubicBezTo>
                    <a:cubicBezTo>
                      <a:pt x="0" y="109"/>
                      <a:pt x="6" y="135"/>
                      <a:pt x="23" y="161"/>
                    </a:cubicBezTo>
                    <a:cubicBezTo>
                      <a:pt x="48" y="197"/>
                      <a:pt x="97" y="234"/>
                      <a:pt x="185" y="265"/>
                    </a:cubicBezTo>
                    <a:cubicBezTo>
                      <a:pt x="190" y="250"/>
                      <a:pt x="190" y="250"/>
                      <a:pt x="190" y="250"/>
                    </a:cubicBezTo>
                    <a:cubicBezTo>
                      <a:pt x="105" y="221"/>
                      <a:pt x="59" y="186"/>
                      <a:pt x="37" y="152"/>
                    </a:cubicBezTo>
                    <a:cubicBezTo>
                      <a:pt x="21" y="129"/>
                      <a:pt x="16" y="107"/>
                      <a:pt x="17" y="87"/>
                    </a:cubicBezTo>
                    <a:cubicBezTo>
                      <a:pt x="18" y="67"/>
                      <a:pt x="24" y="50"/>
                      <a:pt x="31" y="37"/>
                    </a:cubicBezTo>
                    <a:cubicBezTo>
                      <a:pt x="38" y="25"/>
                      <a:pt x="44" y="18"/>
                      <a:pt x="46" y="17"/>
                    </a:cubicBezTo>
                    <a:cubicBezTo>
                      <a:pt x="55" y="10"/>
                      <a:pt x="51" y="3"/>
                      <a:pt x="4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Freeform 51"/>
              <p:cNvSpPr/>
              <p:nvPr/>
            </p:nvSpPr>
            <p:spPr bwMode="auto">
              <a:xfrm>
                <a:off x="-2317750" y="2454275"/>
                <a:ext cx="1073150" cy="547688"/>
              </a:xfrm>
              <a:custGeom>
                <a:avLst/>
                <a:gdLst>
                  <a:gd name="T0" fmla="*/ 7 w 286"/>
                  <a:gd name="T1" fmla="*/ 1 h 146"/>
                  <a:gd name="T2" fmla="*/ 2 w 286"/>
                  <a:gd name="T3" fmla="*/ 7 h 146"/>
                  <a:gd name="T4" fmla="*/ 3 w 286"/>
                  <a:gd name="T5" fmla="*/ 42 h 146"/>
                  <a:gd name="T6" fmla="*/ 30 w 286"/>
                  <a:gd name="T7" fmla="*/ 95 h 146"/>
                  <a:gd name="T8" fmla="*/ 96 w 286"/>
                  <a:gd name="T9" fmla="*/ 135 h 146"/>
                  <a:gd name="T10" fmla="*/ 286 w 286"/>
                  <a:gd name="T11" fmla="*/ 104 h 146"/>
                  <a:gd name="T12" fmla="*/ 279 w 286"/>
                  <a:gd name="T13" fmla="*/ 90 h 146"/>
                  <a:gd name="T14" fmla="*/ 100 w 286"/>
                  <a:gd name="T15" fmla="*/ 120 h 146"/>
                  <a:gd name="T16" fmla="*/ 42 w 286"/>
                  <a:gd name="T17" fmla="*/ 85 h 146"/>
                  <a:gd name="T18" fmla="*/ 19 w 286"/>
                  <a:gd name="T19" fmla="*/ 38 h 146"/>
                  <a:gd name="T20" fmla="*/ 17 w 286"/>
                  <a:gd name="T21" fmla="*/ 13 h 146"/>
                  <a:gd name="T22" fmla="*/ 7 w 286"/>
                  <a:gd name="T23" fmla="*/ 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146">
                    <a:moveTo>
                      <a:pt x="7" y="1"/>
                    </a:moveTo>
                    <a:cubicBezTo>
                      <a:pt x="4" y="2"/>
                      <a:pt x="3" y="5"/>
                      <a:pt x="2" y="7"/>
                    </a:cubicBezTo>
                    <a:cubicBezTo>
                      <a:pt x="0" y="13"/>
                      <a:pt x="0" y="27"/>
                      <a:pt x="3" y="42"/>
                    </a:cubicBezTo>
                    <a:cubicBezTo>
                      <a:pt x="7" y="58"/>
                      <a:pt x="15" y="78"/>
                      <a:pt x="30" y="95"/>
                    </a:cubicBezTo>
                    <a:cubicBezTo>
                      <a:pt x="44" y="112"/>
                      <a:pt x="65" y="128"/>
                      <a:pt x="96" y="135"/>
                    </a:cubicBezTo>
                    <a:cubicBezTo>
                      <a:pt x="138" y="146"/>
                      <a:pt x="200" y="141"/>
                      <a:pt x="286" y="104"/>
                    </a:cubicBezTo>
                    <a:cubicBezTo>
                      <a:pt x="279" y="90"/>
                      <a:pt x="279" y="90"/>
                      <a:pt x="279" y="90"/>
                    </a:cubicBezTo>
                    <a:cubicBezTo>
                      <a:pt x="197" y="125"/>
                      <a:pt x="139" y="130"/>
                      <a:pt x="100" y="120"/>
                    </a:cubicBezTo>
                    <a:cubicBezTo>
                      <a:pt x="73" y="113"/>
                      <a:pt x="54" y="100"/>
                      <a:pt x="42" y="85"/>
                    </a:cubicBezTo>
                    <a:cubicBezTo>
                      <a:pt x="29" y="70"/>
                      <a:pt x="22" y="53"/>
                      <a:pt x="19" y="38"/>
                    </a:cubicBezTo>
                    <a:cubicBezTo>
                      <a:pt x="16" y="25"/>
                      <a:pt x="16" y="15"/>
                      <a:pt x="17" y="13"/>
                    </a:cubicBezTo>
                    <a:cubicBezTo>
                      <a:pt x="18" y="2"/>
                      <a:pt x="11" y="0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164" name="Freeform 52"/>
              <p:cNvSpPr/>
              <p:nvPr/>
            </p:nvSpPr>
            <p:spPr bwMode="auto">
              <a:xfrm>
                <a:off x="-1979613" y="2435225"/>
                <a:ext cx="427038" cy="434975"/>
              </a:xfrm>
              <a:custGeom>
                <a:avLst/>
                <a:gdLst>
                  <a:gd name="T0" fmla="*/ 2147483646 w 114"/>
                  <a:gd name="T1" fmla="*/ 2147483646 h 116"/>
                  <a:gd name="T2" fmla="*/ 2147483646 w 114"/>
                  <a:gd name="T3" fmla="*/ 2147483646 h 116"/>
                  <a:gd name="T4" fmla="*/ 2147483646 w 114"/>
                  <a:gd name="T5" fmla="*/ 2147483646 h 116"/>
                  <a:gd name="T6" fmla="*/ 2147483646 w 114"/>
                  <a:gd name="T7" fmla="*/ 2147483646 h 116"/>
                  <a:gd name="T8" fmla="*/ 2147483646 w 114"/>
                  <a:gd name="T9" fmla="*/ 214748364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116">
                    <a:moveTo>
                      <a:pt x="2" y="55"/>
                    </a:moveTo>
                    <a:cubicBezTo>
                      <a:pt x="0" y="86"/>
                      <a:pt x="23" y="112"/>
                      <a:pt x="53" y="114"/>
                    </a:cubicBezTo>
                    <a:cubicBezTo>
                      <a:pt x="84" y="116"/>
                      <a:pt x="110" y="93"/>
                      <a:pt x="112" y="62"/>
                    </a:cubicBezTo>
                    <a:cubicBezTo>
                      <a:pt x="114" y="31"/>
                      <a:pt x="91" y="4"/>
                      <a:pt x="61" y="2"/>
                    </a:cubicBezTo>
                    <a:cubicBezTo>
                      <a:pt x="30" y="0"/>
                      <a:pt x="4" y="24"/>
                      <a:pt x="2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" name="矩形​​ 42"/>
          <p:cNvSpPr>
            <a:spLocks noChangeArrowheads="1"/>
          </p:cNvSpPr>
          <p:nvPr/>
        </p:nvSpPr>
        <p:spPr bwMode="auto">
          <a:xfrm>
            <a:off x="4488195" y="2697540"/>
            <a:ext cx="4549666" cy="1466940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PowerPoint</a:t>
            </a:r>
            <a:endParaRPr lang="zh-CN" altLang="en-US" sz="6600" dirty="0">
              <a:solidFill>
                <a:schemeClr val="bg1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4"/>
          <p:cNvGrpSpPr/>
          <p:nvPr/>
        </p:nvGrpSpPr>
        <p:grpSpPr bwMode="auto">
          <a:xfrm>
            <a:off x="0" y="119063"/>
            <a:ext cx="9144000" cy="460375"/>
            <a:chOff x="-2" y="118325"/>
            <a:chExt cx="9144001" cy="461665"/>
          </a:xfrm>
        </p:grpSpPr>
        <p:sp>
          <p:nvSpPr>
            <p:cNvPr id="5" name="矩形 4"/>
            <p:cNvSpPr/>
            <p:nvPr/>
          </p:nvSpPr>
          <p:spPr>
            <a:xfrm rot="5400000" flipH="1">
              <a:off x="4415317" y="-4236784"/>
              <a:ext cx="313363" cy="9144001"/>
            </a:xfrm>
            <a:prstGeom prst="rect">
              <a:avLst/>
            </a:prstGeom>
            <a:gradFill>
              <a:gsLst>
                <a:gs pos="100000">
                  <a:srgbClr val="FF0000"/>
                </a:gs>
                <a:gs pos="12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5" name="TextBox 5"/>
            <p:cNvSpPr txBox="1">
              <a:spLocks noChangeArrowheads="1"/>
            </p:cNvSpPr>
            <p:nvPr/>
          </p:nvSpPr>
          <p:spPr bwMode="auto">
            <a:xfrm>
              <a:off x="1166913" y="118325"/>
              <a:ext cx="11008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前言</a:t>
              </a:r>
              <a:endPara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grpSp>
        <p:nvGrpSpPr>
          <p:cNvPr id="10243" name="组合 6"/>
          <p:cNvGrpSpPr/>
          <p:nvPr/>
        </p:nvGrpSpPr>
        <p:grpSpPr bwMode="auto">
          <a:xfrm>
            <a:off x="1217613" y="1419225"/>
            <a:ext cx="6708775" cy="2305050"/>
            <a:chOff x="1217613" y="1408113"/>
            <a:chExt cx="6708775" cy="2305050"/>
          </a:xfrm>
        </p:grpSpPr>
        <p:grpSp>
          <p:nvGrpSpPr>
            <p:cNvPr id="10244" name="组合 11"/>
            <p:cNvGrpSpPr/>
            <p:nvPr/>
          </p:nvGrpSpPr>
          <p:grpSpPr bwMode="auto">
            <a:xfrm>
              <a:off x="1217613" y="1408113"/>
              <a:ext cx="6708775" cy="2305050"/>
              <a:chOff x="1217613" y="1408113"/>
              <a:chExt cx="6708775" cy="2305050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39000">
                    <a:schemeClr val="tx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" name="矩形​​ 57"/>
            <p:cNvSpPr/>
            <p:nvPr/>
          </p:nvSpPr>
          <p:spPr bwMode="auto">
            <a:xfrm>
              <a:off x="1585913" y="1620838"/>
              <a:ext cx="5972175" cy="18589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上海锐普广告有限公司是中国第一家精品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设计机构。拥有国内顶尖的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制作技术、顶级的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展示效果，让您的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创造卓越价值。</a:t>
              </a:r>
              <a:endParaRPr lang="en-US" altLang="zh-CN" sz="1400" spc="-100" dirty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锐普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的设计理念：杜绝平庸、专做精品！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100%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专业；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100%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尽心；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100%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创意。</a:t>
              </a:r>
              <a:endParaRPr lang="zh-CN" altLang="en-US" sz="1400" spc="-100" dirty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锐普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服务领域：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公共模板设计；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个性模板设计；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稿件制作</a:t>
              </a:r>
              <a:endParaRPr lang="zh-CN" altLang="en-US" sz="1400" dirty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1166813" y="119063"/>
            <a:ext cx="1101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目录</a:t>
            </a:r>
            <a:endParaRPr lang="zh-CN" altLang="en-US" sz="24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1267" name="组合 5"/>
          <p:cNvGrpSpPr/>
          <p:nvPr/>
        </p:nvGrpSpPr>
        <p:grpSpPr bwMode="auto">
          <a:xfrm>
            <a:off x="1217613" y="1419225"/>
            <a:ext cx="6708775" cy="468313"/>
            <a:chOff x="1217613" y="1629891"/>
            <a:chExt cx="6708775" cy="468754"/>
          </a:xfrm>
        </p:grpSpPr>
        <p:grpSp>
          <p:nvGrpSpPr>
            <p:cNvPr id="11298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299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300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2551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grpSp>
        <p:nvGrpSpPr>
          <p:cNvPr id="11268" name="组合 11"/>
          <p:cNvGrpSpPr/>
          <p:nvPr/>
        </p:nvGrpSpPr>
        <p:grpSpPr bwMode="auto">
          <a:xfrm>
            <a:off x="1217613" y="2030413"/>
            <a:ext cx="6708775" cy="468312"/>
            <a:chOff x="1217613" y="1629891"/>
            <a:chExt cx="6708775" cy="469189"/>
          </a:xfrm>
        </p:grpSpPr>
        <p:grpSp>
          <p:nvGrpSpPr>
            <p:cNvPr id="11289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290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291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351378" cy="4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grpSp>
        <p:nvGrpSpPr>
          <p:cNvPr id="11269" name="组合 17"/>
          <p:cNvGrpSpPr/>
          <p:nvPr/>
        </p:nvGrpSpPr>
        <p:grpSpPr bwMode="auto">
          <a:xfrm>
            <a:off x="1217613" y="2641600"/>
            <a:ext cx="6708775" cy="469900"/>
            <a:chOff x="1217613" y="1629891"/>
            <a:chExt cx="6708775" cy="469189"/>
          </a:xfrm>
        </p:grpSpPr>
        <p:grpSp>
          <p:nvGrpSpPr>
            <p:cNvPr id="11280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281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282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356188" cy="4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grpSp>
        <p:nvGrpSpPr>
          <p:cNvPr id="11270" name="组合 23"/>
          <p:cNvGrpSpPr/>
          <p:nvPr/>
        </p:nvGrpSpPr>
        <p:grpSpPr bwMode="auto">
          <a:xfrm>
            <a:off x="1217613" y="3254375"/>
            <a:ext cx="6708775" cy="468313"/>
            <a:chOff x="1217613" y="1629891"/>
            <a:chExt cx="6708775" cy="469189"/>
          </a:xfrm>
        </p:grpSpPr>
        <p:grpSp>
          <p:nvGrpSpPr>
            <p:cNvPr id="11271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272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273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362600" cy="4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166813" y="119063"/>
            <a:ext cx="1101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过渡页</a:t>
            </a:r>
            <a:endParaRPr lang="zh-CN" altLang="en-US" sz="24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2291" name="组合 2"/>
          <p:cNvGrpSpPr/>
          <p:nvPr/>
        </p:nvGrpSpPr>
        <p:grpSpPr bwMode="auto">
          <a:xfrm>
            <a:off x="1217613" y="2338388"/>
            <a:ext cx="6708775" cy="466725"/>
            <a:chOff x="1217613" y="1629891"/>
            <a:chExt cx="6708775" cy="468754"/>
          </a:xfrm>
        </p:grpSpPr>
        <p:grpSp>
          <p:nvGrpSpPr>
            <p:cNvPr id="12292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293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294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2551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166813" y="119063"/>
            <a:ext cx="2684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3315" name="组合 2"/>
          <p:cNvGrpSpPr/>
          <p:nvPr/>
        </p:nvGrpSpPr>
        <p:grpSpPr bwMode="auto">
          <a:xfrm>
            <a:off x="1217613" y="1408113"/>
            <a:ext cx="6708775" cy="2747962"/>
            <a:chOff x="1217613" y="1408113"/>
            <a:chExt cx="6708775" cy="2305050"/>
          </a:xfrm>
        </p:grpSpPr>
        <p:sp>
          <p:nvSpPr>
            <p:cNvPr id="4" name="矩形 3"/>
            <p:cNvSpPr/>
            <p:nvPr/>
          </p:nvSpPr>
          <p:spPr bwMode="auto">
            <a:xfrm>
              <a:off x="1217613" y="1408113"/>
              <a:ext cx="6708775" cy="2305050"/>
            </a:xfrm>
            <a:prstGeom prst="rect">
              <a:avLst/>
            </a:prstGeom>
            <a:gradFill>
              <a:gsLst>
                <a:gs pos="100000">
                  <a:srgbClr val="C00000"/>
                </a:gs>
                <a:gs pos="66000">
                  <a:schemeClr val="bg1">
                    <a:alpha val="0"/>
                  </a:schemeClr>
                </a:gs>
              </a:gsLst>
              <a:lin ang="5400000" scaled="0"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10"/>
            <p:cNvSpPr/>
            <p:nvPr/>
          </p:nvSpPr>
          <p:spPr>
            <a:xfrm>
              <a:off x="1217613" y="1408113"/>
              <a:ext cx="6708775" cy="789966"/>
            </a:xfrm>
            <a:custGeom>
              <a:avLst/>
              <a:gdLst/>
              <a:ahLst/>
              <a:cxnLst/>
              <a:rect l="l" t="t" r="r" b="b"/>
              <a:pathLst>
                <a:path w="6708775" h="789966">
                  <a:moveTo>
                    <a:pt x="0" y="0"/>
                  </a:moveTo>
                  <a:lnTo>
                    <a:pt x="6708775" y="0"/>
                  </a:lnTo>
                  <a:lnTo>
                    <a:pt x="6708775" y="149710"/>
                  </a:lnTo>
                  <a:cubicBezTo>
                    <a:pt x="6151658" y="431608"/>
                    <a:pt x="4796926" y="679729"/>
                    <a:pt x="3205063" y="762204"/>
                  </a:cubicBezTo>
                  <a:cubicBezTo>
                    <a:pt x="1871060" y="831319"/>
                    <a:pt x="690674" y="767518"/>
                    <a:pt x="0" y="613806"/>
                  </a:cubicBezTo>
                  <a:close/>
                </a:path>
              </a:pathLst>
            </a:custGeom>
            <a:gradFill>
              <a:gsLst>
                <a:gs pos="38000">
                  <a:schemeClr val="bg1">
                    <a:alpha val="20000"/>
                  </a:schemeClr>
                </a:gs>
                <a:gs pos="0">
                  <a:schemeClr val="bg1">
                    <a:alpha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​​ 8"/>
          <p:cNvCxnSpPr/>
          <p:nvPr/>
        </p:nvCxnSpPr>
        <p:spPr>
          <a:xfrm flipV="1">
            <a:off x="3165475" y="2089150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 9"/>
          <p:cNvCxnSpPr/>
          <p:nvPr/>
        </p:nvCxnSpPr>
        <p:spPr>
          <a:xfrm flipV="1">
            <a:off x="4379913" y="2089150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 10"/>
          <p:cNvCxnSpPr/>
          <p:nvPr/>
        </p:nvCxnSpPr>
        <p:spPr>
          <a:xfrm flipV="1">
            <a:off x="5586413" y="2089150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11"/>
          <p:cNvCxnSpPr/>
          <p:nvPr/>
        </p:nvCxnSpPr>
        <p:spPr>
          <a:xfrm flipV="1">
            <a:off x="6819900" y="2089150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900238" y="1851025"/>
            <a:ext cx="12700" cy="1766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070100" y="3689350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3308350" y="3689350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4551363" y="3689350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324" name="Text Box 9"/>
          <p:cNvSpPr txBox="1">
            <a:spLocks noChangeArrowheads="1"/>
          </p:cNvSpPr>
          <p:nvPr/>
        </p:nvSpPr>
        <p:spPr bwMode="auto">
          <a:xfrm>
            <a:off x="5780088" y="3689350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5038" y="2573338"/>
            <a:ext cx="288925" cy="1027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46350" y="2809875"/>
            <a:ext cx="288925" cy="7905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92000">
                <a:schemeClr val="tx1"/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40113" y="2952750"/>
            <a:ext cx="287337" cy="6477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81425" y="2305050"/>
            <a:ext cx="287338" cy="12954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92000">
                <a:schemeClr val="tx1"/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05338" y="2460625"/>
            <a:ext cx="287337" cy="113982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946650" y="2089150"/>
            <a:ext cx="287338" cy="15113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92000">
                <a:schemeClr val="tx1"/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0263" y="2573338"/>
            <a:ext cx="288925" cy="1027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251575" y="2809875"/>
            <a:ext cx="288925" cy="7905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92000">
                <a:schemeClr val="tx1"/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33" name="Line 8"/>
          <p:cNvSpPr>
            <a:spLocks noChangeShapeType="1"/>
          </p:cNvSpPr>
          <p:nvPr/>
        </p:nvSpPr>
        <p:spPr bwMode="auto">
          <a:xfrm rot="-5400000">
            <a:off x="4595813" y="900112"/>
            <a:ext cx="0" cy="54070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178175" y="4443413"/>
            <a:ext cx="287338" cy="214312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92000">
                <a:schemeClr val="tx1"/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92675" y="4476750"/>
            <a:ext cx="287338" cy="18097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36" name="TextBox 35"/>
          <p:cNvSpPr txBox="1">
            <a:spLocks noChangeArrowheads="1"/>
          </p:cNvSpPr>
          <p:nvPr/>
        </p:nvSpPr>
        <p:spPr bwMode="auto">
          <a:xfrm>
            <a:off x="3489325" y="439737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7" name="TextBox 36"/>
          <p:cNvSpPr txBox="1">
            <a:spLocks noChangeArrowheads="1"/>
          </p:cNvSpPr>
          <p:nvPr/>
        </p:nvSpPr>
        <p:spPr bwMode="auto">
          <a:xfrm>
            <a:off x="5203825" y="441325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166813" y="119063"/>
            <a:ext cx="2684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4339" name="组合 1"/>
          <p:cNvGrpSpPr/>
          <p:nvPr/>
        </p:nvGrpSpPr>
        <p:grpSpPr bwMode="auto">
          <a:xfrm>
            <a:off x="1217613" y="1408113"/>
            <a:ext cx="6708775" cy="2747962"/>
            <a:chOff x="1217613" y="1408113"/>
            <a:chExt cx="6708775" cy="2305050"/>
          </a:xfrm>
        </p:grpSpPr>
        <p:sp>
          <p:nvSpPr>
            <p:cNvPr id="4" name="矩形 3"/>
            <p:cNvSpPr/>
            <p:nvPr/>
          </p:nvSpPr>
          <p:spPr bwMode="auto">
            <a:xfrm>
              <a:off x="1217613" y="1408113"/>
              <a:ext cx="6708775" cy="2305050"/>
            </a:xfrm>
            <a:prstGeom prst="rect">
              <a:avLst/>
            </a:prstGeom>
            <a:gradFill>
              <a:gsLst>
                <a:gs pos="100000">
                  <a:srgbClr val="C00000"/>
                </a:gs>
                <a:gs pos="66000">
                  <a:schemeClr val="bg1">
                    <a:alpha val="0"/>
                  </a:schemeClr>
                </a:gs>
              </a:gsLst>
              <a:lin ang="5400000" scaled="0"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10"/>
            <p:cNvSpPr/>
            <p:nvPr/>
          </p:nvSpPr>
          <p:spPr>
            <a:xfrm>
              <a:off x="1217613" y="1408113"/>
              <a:ext cx="6708775" cy="789966"/>
            </a:xfrm>
            <a:custGeom>
              <a:avLst/>
              <a:gdLst/>
              <a:ahLst/>
              <a:cxnLst/>
              <a:rect l="l" t="t" r="r" b="b"/>
              <a:pathLst>
                <a:path w="6708775" h="789966">
                  <a:moveTo>
                    <a:pt x="0" y="0"/>
                  </a:moveTo>
                  <a:lnTo>
                    <a:pt x="6708775" y="0"/>
                  </a:lnTo>
                  <a:lnTo>
                    <a:pt x="6708775" y="149710"/>
                  </a:lnTo>
                  <a:cubicBezTo>
                    <a:pt x="6151658" y="431608"/>
                    <a:pt x="4796926" y="679729"/>
                    <a:pt x="3205063" y="762204"/>
                  </a:cubicBezTo>
                  <a:cubicBezTo>
                    <a:pt x="1871060" y="831319"/>
                    <a:pt x="690674" y="767518"/>
                    <a:pt x="0" y="613806"/>
                  </a:cubicBezTo>
                  <a:close/>
                </a:path>
              </a:pathLst>
            </a:custGeom>
            <a:gradFill>
              <a:gsLst>
                <a:gs pos="38000">
                  <a:schemeClr val="bg1">
                    <a:alpha val="20000"/>
                  </a:schemeClr>
                </a:gs>
                <a:gs pos="0">
                  <a:schemeClr val="bg1">
                    <a:alpha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​​ 8"/>
          <p:cNvCxnSpPr/>
          <p:nvPr/>
        </p:nvCxnSpPr>
        <p:spPr>
          <a:xfrm flipV="1">
            <a:off x="3030538" y="1916113"/>
            <a:ext cx="0" cy="17922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 9"/>
          <p:cNvCxnSpPr/>
          <p:nvPr/>
        </p:nvCxnSpPr>
        <p:spPr>
          <a:xfrm flipV="1">
            <a:off x="4243388" y="1916113"/>
            <a:ext cx="0" cy="17922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 10"/>
          <p:cNvCxnSpPr/>
          <p:nvPr/>
        </p:nvCxnSpPr>
        <p:spPr>
          <a:xfrm flipV="1">
            <a:off x="5449888" y="1916113"/>
            <a:ext cx="0" cy="17922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11"/>
          <p:cNvCxnSpPr/>
          <p:nvPr/>
        </p:nvCxnSpPr>
        <p:spPr>
          <a:xfrm flipV="1">
            <a:off x="6684963" y="1916113"/>
            <a:ext cx="0" cy="17922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1765300" y="1844675"/>
            <a:ext cx="14288" cy="18764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rot="-5400000">
            <a:off x="4460876" y="1004887"/>
            <a:ext cx="0" cy="54070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32"/>
          <p:cNvSpPr/>
          <p:nvPr/>
        </p:nvSpPr>
        <p:spPr bwMode="auto">
          <a:xfrm>
            <a:off x="1768475" y="2420938"/>
            <a:ext cx="4953000" cy="976312"/>
          </a:xfrm>
          <a:custGeom>
            <a:avLst/>
            <a:gdLst>
              <a:gd name="T0" fmla="*/ 0 w 3651"/>
              <a:gd name="T1" fmla="*/ 2147483646 h 903"/>
              <a:gd name="T2" fmla="*/ 2147483646 w 3651"/>
              <a:gd name="T3" fmla="*/ 2147483646 h 903"/>
              <a:gd name="T4" fmla="*/ 2147483646 w 3651"/>
              <a:gd name="T5" fmla="*/ 2147483646 h 903"/>
              <a:gd name="T6" fmla="*/ 2147483646 w 3651"/>
              <a:gd name="T7" fmla="*/ 2147483646 h 903"/>
              <a:gd name="T8" fmla="*/ 2147483646 w 3651"/>
              <a:gd name="T9" fmla="*/ 2147483646 h 903"/>
              <a:gd name="T10" fmla="*/ 2147483646 w 3651"/>
              <a:gd name="T11" fmla="*/ 2147483646 h 903"/>
              <a:gd name="T12" fmla="*/ 2147483646 w 3651"/>
              <a:gd name="T13" fmla="*/ 2147483646 h 903"/>
              <a:gd name="T14" fmla="*/ 2147483646 w 3651"/>
              <a:gd name="T15" fmla="*/ 2147483646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Rectangle 34"/>
          <p:cNvSpPr>
            <a:spLocks noChangeArrowheads="1"/>
          </p:cNvSpPr>
          <p:nvPr/>
        </p:nvSpPr>
        <p:spPr bwMode="auto">
          <a:xfrm>
            <a:off x="1736725" y="2570163"/>
            <a:ext cx="53975" cy="42862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8" name="Rectangle 39"/>
          <p:cNvSpPr>
            <a:spLocks noChangeArrowheads="1"/>
          </p:cNvSpPr>
          <p:nvPr/>
        </p:nvSpPr>
        <p:spPr bwMode="auto">
          <a:xfrm>
            <a:off x="3013075" y="3282950"/>
            <a:ext cx="53975" cy="428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9" name="Rectangle 44"/>
          <p:cNvSpPr>
            <a:spLocks noChangeArrowheads="1"/>
          </p:cNvSpPr>
          <p:nvPr/>
        </p:nvSpPr>
        <p:spPr bwMode="auto">
          <a:xfrm>
            <a:off x="5426075" y="2987675"/>
            <a:ext cx="53975" cy="428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0" name="Rectangle 49"/>
          <p:cNvSpPr>
            <a:spLocks noChangeArrowheads="1"/>
          </p:cNvSpPr>
          <p:nvPr/>
        </p:nvSpPr>
        <p:spPr bwMode="auto">
          <a:xfrm>
            <a:off x="6678613" y="2586038"/>
            <a:ext cx="53975" cy="42862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1" name="Freeform 59"/>
          <p:cNvSpPr/>
          <p:nvPr/>
        </p:nvSpPr>
        <p:spPr bwMode="auto">
          <a:xfrm>
            <a:off x="1774825" y="2044700"/>
            <a:ext cx="4951413" cy="955675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Rectangle 61"/>
          <p:cNvSpPr>
            <a:spLocks noChangeArrowheads="1"/>
          </p:cNvSpPr>
          <p:nvPr/>
        </p:nvSpPr>
        <p:spPr bwMode="auto">
          <a:xfrm>
            <a:off x="1727200" y="2974975"/>
            <a:ext cx="73025" cy="55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3" name="Rectangle 66"/>
          <p:cNvSpPr>
            <a:spLocks noChangeArrowheads="1"/>
          </p:cNvSpPr>
          <p:nvPr/>
        </p:nvSpPr>
        <p:spPr bwMode="auto">
          <a:xfrm>
            <a:off x="3003550" y="2701925"/>
            <a:ext cx="73025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4" name="Rectangle 71"/>
          <p:cNvSpPr>
            <a:spLocks noChangeArrowheads="1"/>
          </p:cNvSpPr>
          <p:nvPr/>
        </p:nvSpPr>
        <p:spPr bwMode="auto">
          <a:xfrm>
            <a:off x="5424488" y="2068513"/>
            <a:ext cx="73025" cy="555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5" name="Rectangle 76"/>
          <p:cNvSpPr>
            <a:spLocks noChangeArrowheads="1"/>
          </p:cNvSpPr>
          <p:nvPr/>
        </p:nvSpPr>
        <p:spPr bwMode="auto">
          <a:xfrm>
            <a:off x="6669088" y="2847975"/>
            <a:ext cx="71437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6" name="Rectangle 82"/>
          <p:cNvSpPr>
            <a:spLocks noChangeAspect="1" noChangeArrowheads="1"/>
          </p:cNvSpPr>
          <p:nvPr/>
        </p:nvSpPr>
        <p:spPr bwMode="auto">
          <a:xfrm>
            <a:off x="1719263" y="3308350"/>
            <a:ext cx="90487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7" name="Rectangle 87"/>
          <p:cNvSpPr>
            <a:spLocks noChangeAspect="1" noChangeArrowheads="1"/>
          </p:cNvSpPr>
          <p:nvPr/>
        </p:nvSpPr>
        <p:spPr bwMode="auto">
          <a:xfrm>
            <a:off x="2995613" y="3078163"/>
            <a:ext cx="904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8" name="Rectangle 92"/>
          <p:cNvSpPr>
            <a:spLocks noChangeAspect="1" noChangeArrowheads="1"/>
          </p:cNvSpPr>
          <p:nvPr/>
        </p:nvSpPr>
        <p:spPr bwMode="auto">
          <a:xfrm>
            <a:off x="5407025" y="1844675"/>
            <a:ext cx="904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9" name="Rectangle 97"/>
          <p:cNvSpPr>
            <a:spLocks noChangeAspect="1" noChangeArrowheads="1"/>
          </p:cNvSpPr>
          <p:nvPr/>
        </p:nvSpPr>
        <p:spPr bwMode="auto">
          <a:xfrm>
            <a:off x="6650038" y="2728913"/>
            <a:ext cx="90487" cy="71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60" name="Freeform 80"/>
          <p:cNvSpPr/>
          <p:nvPr/>
        </p:nvSpPr>
        <p:spPr bwMode="auto">
          <a:xfrm>
            <a:off x="1790700" y="1712913"/>
            <a:ext cx="4935538" cy="1643062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61" name="组合 26"/>
          <p:cNvGrpSpPr/>
          <p:nvPr/>
        </p:nvGrpSpPr>
        <p:grpSpPr bwMode="auto">
          <a:xfrm>
            <a:off x="4132263" y="2368550"/>
            <a:ext cx="223837" cy="177800"/>
            <a:chOff x="4132263" y="2368550"/>
            <a:chExt cx="223837" cy="177800"/>
          </a:xfrm>
        </p:grpSpPr>
        <p:sp>
          <p:nvSpPr>
            <p:cNvPr id="14373" name="Oval 8"/>
            <p:cNvSpPr>
              <a:spLocks noChangeArrowheads="1"/>
            </p:cNvSpPr>
            <p:nvPr/>
          </p:nvSpPr>
          <p:spPr bwMode="gray">
            <a:xfrm>
              <a:off x="4132263" y="2368550"/>
              <a:ext cx="223837" cy="177800"/>
            </a:xfrm>
            <a:prstGeom prst="ellipse">
              <a:avLst/>
            </a:prstGeom>
            <a:solidFill>
              <a:schemeClr val="bg1"/>
            </a:solidFill>
            <a:ln w="31750" algn="ctr">
              <a:solidFill>
                <a:srgbClr val="C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4374" name="Rectangle 121"/>
            <p:cNvSpPr>
              <a:spLocks noChangeAspect="1" noChangeArrowheads="1"/>
            </p:cNvSpPr>
            <p:nvPr/>
          </p:nvSpPr>
          <p:spPr bwMode="auto">
            <a:xfrm>
              <a:off x="4205288" y="2420938"/>
              <a:ext cx="90487" cy="7143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4362" name="Text Box 9"/>
          <p:cNvSpPr txBox="1">
            <a:spLocks noChangeArrowheads="1"/>
          </p:cNvSpPr>
          <p:nvPr/>
        </p:nvSpPr>
        <p:spPr bwMode="auto">
          <a:xfrm>
            <a:off x="1933575" y="3787775"/>
            <a:ext cx="9445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363" name="Text Box 9"/>
          <p:cNvSpPr txBox="1">
            <a:spLocks noChangeArrowheads="1"/>
          </p:cNvSpPr>
          <p:nvPr/>
        </p:nvSpPr>
        <p:spPr bwMode="auto">
          <a:xfrm>
            <a:off x="3171825" y="3787775"/>
            <a:ext cx="9461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364" name="Text Box 9"/>
          <p:cNvSpPr txBox="1">
            <a:spLocks noChangeArrowheads="1"/>
          </p:cNvSpPr>
          <p:nvPr/>
        </p:nvSpPr>
        <p:spPr bwMode="auto">
          <a:xfrm>
            <a:off x="4414838" y="3787775"/>
            <a:ext cx="9445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365" name="Text Box 9"/>
          <p:cNvSpPr txBox="1">
            <a:spLocks noChangeArrowheads="1"/>
          </p:cNvSpPr>
          <p:nvPr/>
        </p:nvSpPr>
        <p:spPr bwMode="auto">
          <a:xfrm>
            <a:off x="5643563" y="3787775"/>
            <a:ext cx="9445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4366" name="组合 33"/>
          <p:cNvGrpSpPr/>
          <p:nvPr/>
        </p:nvGrpSpPr>
        <p:grpSpPr bwMode="auto">
          <a:xfrm>
            <a:off x="2228850" y="2017713"/>
            <a:ext cx="1957388" cy="338137"/>
            <a:chOff x="2228850" y="2017713"/>
            <a:chExt cx="1957388" cy="338137"/>
          </a:xfrm>
        </p:grpSpPr>
        <p:sp>
          <p:nvSpPr>
            <p:cNvPr id="14368" name="AutoShape 14"/>
            <p:cNvSpPr/>
            <p:nvPr/>
          </p:nvSpPr>
          <p:spPr bwMode="auto">
            <a:xfrm>
              <a:off x="2228850" y="2046288"/>
              <a:ext cx="1620838" cy="258762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4369" name="Rectangle 133"/>
            <p:cNvSpPr>
              <a:spLocks noChangeArrowheads="1"/>
            </p:cNvSpPr>
            <p:nvPr/>
          </p:nvSpPr>
          <p:spPr bwMode="auto">
            <a:xfrm>
              <a:off x="2427288" y="2017713"/>
              <a:ext cx="12509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点击输入文本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4370" name="组合 146"/>
            <p:cNvGrpSpPr/>
            <p:nvPr/>
          </p:nvGrpSpPr>
          <p:grpSpPr bwMode="auto">
            <a:xfrm>
              <a:off x="3875088" y="2057400"/>
              <a:ext cx="311150" cy="298450"/>
              <a:chOff x="3587750" y="3263900"/>
              <a:chExt cx="266700" cy="374650"/>
            </a:xfrm>
          </p:grpSpPr>
          <p:sp>
            <p:nvSpPr>
              <p:cNvPr id="14371" name="任意多边形 143"/>
              <p:cNvSpPr>
                <a:spLocks noChangeArrowheads="1"/>
              </p:cNvSpPr>
              <p:nvPr/>
            </p:nvSpPr>
            <p:spPr bwMode="auto">
              <a:xfrm>
                <a:off x="3594554" y="3263900"/>
                <a:ext cx="0" cy="323850"/>
              </a:xfrm>
              <a:custGeom>
                <a:avLst/>
                <a:gdLst>
                  <a:gd name="T0" fmla="*/ 0 h 323850"/>
                  <a:gd name="T1" fmla="*/ 323850 h 323850"/>
                  <a:gd name="T2" fmla="*/ 323850 h 323850"/>
                  <a:gd name="T3" fmla="*/ 0 60000 65536"/>
                  <a:gd name="T4" fmla="*/ 0 60000 65536"/>
                  <a:gd name="T5" fmla="*/ 0 60000 65536"/>
                  <a:gd name="T6" fmla="*/ 0 h 323850"/>
                  <a:gd name="T7" fmla="*/ 323850 h 323850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T6" r="0" b="T7"/>
                <a:pathLst>
                  <a:path h="323850">
                    <a:moveTo>
                      <a:pt x="0" y="0"/>
                    </a:moveTo>
                    <a:lnTo>
                      <a:pt x="0" y="323850"/>
                    </a:lnTo>
                  </a:path>
                </a:pathLst>
              </a:custGeom>
              <a:solidFill>
                <a:schemeClr val="bg1"/>
              </a:solidFill>
              <a:ln w="19050" algn="ctr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2" name="任意多边形 144"/>
              <p:cNvSpPr>
                <a:spLocks noChangeArrowheads="1"/>
              </p:cNvSpPr>
              <p:nvPr/>
            </p:nvSpPr>
            <p:spPr bwMode="auto">
              <a:xfrm>
                <a:off x="3587750" y="3416300"/>
                <a:ext cx="266700" cy="222250"/>
              </a:xfrm>
              <a:custGeom>
                <a:avLst/>
                <a:gdLst>
                  <a:gd name="T0" fmla="*/ 0 w 266700"/>
                  <a:gd name="T1" fmla="*/ 0 h 222250"/>
                  <a:gd name="T2" fmla="*/ 266700 w 266700"/>
                  <a:gd name="T3" fmla="*/ 222250 h 222250"/>
                  <a:gd name="T4" fmla="*/ 266700 w 266700"/>
                  <a:gd name="T5" fmla="*/ 222250 h 222250"/>
                  <a:gd name="T6" fmla="*/ 266700 w 266700"/>
                  <a:gd name="T7" fmla="*/ 222250 h 222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700"/>
                  <a:gd name="T13" fmla="*/ 0 h 222250"/>
                  <a:gd name="T14" fmla="*/ 266700 w 266700"/>
                  <a:gd name="T15" fmla="*/ 222250 h 222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700" h="222250">
                    <a:moveTo>
                      <a:pt x="0" y="0"/>
                    </a:moveTo>
                    <a:lnTo>
                      <a:pt x="266700" y="222250"/>
                    </a:lnTo>
                  </a:path>
                </a:pathLst>
              </a:custGeom>
              <a:solidFill>
                <a:schemeClr val="bg1"/>
              </a:solidFill>
              <a:ln w="19050" algn="ctr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122"/>
          <p:cNvGrpSpPr/>
          <p:nvPr/>
        </p:nvGrpSpPr>
        <p:grpSpPr bwMode="auto">
          <a:xfrm>
            <a:off x="6376954" y="503715"/>
            <a:ext cx="1294496" cy="886480"/>
            <a:chOff x="6838346" y="3431170"/>
            <a:chExt cx="1293916" cy="886888"/>
          </a:xfrm>
          <a:noFill/>
        </p:grpSpPr>
        <p:grpSp>
          <p:nvGrpSpPr>
            <p:cNvPr id="41" name="Group 136"/>
            <p:cNvGrpSpPr/>
            <p:nvPr/>
          </p:nvGrpSpPr>
          <p:grpSpPr bwMode="auto">
            <a:xfrm>
              <a:off x="6838347" y="4152898"/>
              <a:ext cx="259322" cy="54400"/>
              <a:chOff x="4522" y="2507"/>
              <a:chExt cx="162" cy="34"/>
            </a:xfrm>
            <a:grpFill/>
          </p:grpSpPr>
          <p:sp>
            <p:nvSpPr>
              <p:cNvPr id="55" name="Line 53"/>
              <p:cNvSpPr>
                <a:spLocks noChangeShapeType="1"/>
              </p:cNvSpPr>
              <p:nvPr/>
            </p:nvSpPr>
            <p:spPr bwMode="auto">
              <a:xfrm>
                <a:off x="4522" y="2523"/>
                <a:ext cx="162" cy="1"/>
              </a:xfrm>
              <a:prstGeom prst="line">
                <a:avLst/>
              </a:prstGeom>
              <a:solidFill>
                <a:srgbClr val="002060"/>
              </a:solidFill>
              <a:ln w="12700">
                <a:solidFill>
                  <a:srgbClr val="C00000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4586" y="2507"/>
                <a:ext cx="34" cy="34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  <a:miter lim="800000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Group 137"/>
            <p:cNvGrpSpPr/>
            <p:nvPr/>
          </p:nvGrpSpPr>
          <p:grpSpPr bwMode="auto">
            <a:xfrm>
              <a:off x="6838346" y="3833615"/>
              <a:ext cx="777966" cy="112070"/>
              <a:chOff x="4522" y="2367"/>
              <a:chExt cx="486" cy="70"/>
            </a:xfrm>
            <a:grpFill/>
          </p:grpSpPr>
          <p:sp>
            <p:nvSpPr>
              <p:cNvPr id="49" name="Line 29"/>
              <p:cNvSpPr>
                <a:spLocks noChangeShapeType="1"/>
              </p:cNvSpPr>
              <p:nvPr/>
            </p:nvSpPr>
            <p:spPr bwMode="auto">
              <a:xfrm>
                <a:off x="4522" y="2394"/>
                <a:ext cx="162" cy="1"/>
              </a:xfrm>
              <a:prstGeom prst="lin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grpSp>
            <p:nvGrpSpPr>
              <p:cNvPr id="50" name="Group 101"/>
              <p:cNvGrpSpPr/>
              <p:nvPr/>
            </p:nvGrpSpPr>
            <p:grpSpPr bwMode="auto">
              <a:xfrm>
                <a:off x="4587" y="2367"/>
                <a:ext cx="421" cy="70"/>
                <a:chOff x="854" y="2696"/>
                <a:chExt cx="542" cy="90"/>
              </a:xfrm>
              <a:grpFill/>
            </p:grpSpPr>
            <p:sp>
              <p:nvSpPr>
                <p:cNvPr id="51" name="Rectangle 102"/>
                <p:cNvSpPr>
                  <a:spLocks noChangeArrowheads="1"/>
                </p:cNvSpPr>
                <p:nvPr/>
              </p:nvSpPr>
              <p:spPr bwMode="auto">
                <a:xfrm>
                  <a:off x="854" y="2696"/>
                  <a:ext cx="58" cy="5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52" name="Group 103"/>
                <p:cNvGrpSpPr/>
                <p:nvPr/>
              </p:nvGrpSpPr>
              <p:grpSpPr bwMode="auto">
                <a:xfrm>
                  <a:off x="1328" y="2736"/>
                  <a:ext cx="68" cy="50"/>
                  <a:chOff x="1774" y="3890"/>
                  <a:chExt cx="68" cy="68"/>
                </a:xfrm>
                <a:grpFill/>
              </p:grpSpPr>
              <p:sp>
                <p:nvSpPr>
                  <p:cNvPr id="5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54" name="Line 10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43" name="Group 138"/>
            <p:cNvGrpSpPr/>
            <p:nvPr/>
          </p:nvGrpSpPr>
          <p:grpSpPr bwMode="auto">
            <a:xfrm>
              <a:off x="6838363" y="3524033"/>
              <a:ext cx="259323" cy="91200"/>
              <a:chOff x="4522" y="2207"/>
              <a:chExt cx="162" cy="57"/>
            </a:xfrm>
            <a:grpFill/>
          </p:grpSpPr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>
                <a:off x="4522" y="2235"/>
                <a:ext cx="162" cy="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Rectangle 107"/>
              <p:cNvSpPr>
                <a:spLocks noChangeArrowheads="1"/>
              </p:cNvSpPr>
              <p:nvPr/>
            </p:nvSpPr>
            <p:spPr bwMode="auto">
              <a:xfrm>
                <a:off x="4575" y="2207"/>
                <a:ext cx="56" cy="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7016457" y="3431170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7016457" y="3738517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7022630" y="4041059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/>
          <p:nvPr/>
        </p:nvGrpSpPr>
        <p:grpSpPr bwMode="auto">
          <a:xfrm>
            <a:off x="2843213" y="1408113"/>
            <a:ext cx="5083175" cy="2747962"/>
            <a:chOff x="2843808" y="1408112"/>
            <a:chExt cx="5082580" cy="2747813"/>
          </a:xfrm>
        </p:grpSpPr>
        <p:grpSp>
          <p:nvGrpSpPr>
            <p:cNvPr id="15365" name="组合 2"/>
            <p:cNvGrpSpPr/>
            <p:nvPr/>
          </p:nvGrpSpPr>
          <p:grpSpPr bwMode="auto">
            <a:xfrm>
              <a:off x="2843808" y="1408112"/>
              <a:ext cx="5082580" cy="2747813"/>
              <a:chOff x="1217613" y="1408113"/>
              <a:chExt cx="6708775" cy="2305050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" name="矩形​​ 2"/>
            <p:cNvSpPr/>
            <p:nvPr/>
          </p:nvSpPr>
          <p:spPr bwMode="auto">
            <a:xfrm>
              <a:off x="4572393" y="2012916"/>
              <a:ext cx="3139707" cy="16429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363" name="Picture 2" descr="F:\商务图片\Fotolia_6981836_M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58950"/>
            <a:ext cx="2925763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1166813" y="119063"/>
            <a:ext cx="2684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​ 42"/>
          <p:cNvSpPr>
            <a:spLocks noChangeArrowheads="1"/>
          </p:cNvSpPr>
          <p:nvPr/>
        </p:nvSpPr>
        <p:spPr bwMode="auto">
          <a:xfrm>
            <a:off x="4488195" y="2697540"/>
            <a:ext cx="4549666" cy="1466940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Thanks</a:t>
            </a:r>
            <a:endParaRPr lang="zh-CN" altLang="en-US" sz="6600" dirty="0">
              <a:solidFill>
                <a:schemeClr val="bg1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16387" name="矩形​​ 38"/>
          <p:cNvSpPr>
            <a:spLocks noChangeArrowheads="1"/>
          </p:cNvSpPr>
          <p:nvPr/>
        </p:nvSpPr>
        <p:spPr bwMode="auto">
          <a:xfrm>
            <a:off x="6151563" y="4008438"/>
            <a:ext cx="2786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谢谢观看</a:t>
            </a:r>
            <a:endParaRPr lang="en-US" altLang="zh-CN" sz="2000">
              <a:solidFill>
                <a:srgbClr val="FF0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演示</Application>
  <PresentationFormat>全屏显示(16:9)</PresentationFormat>
  <Paragraphs>76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方正粗倩简体</vt:lpstr>
      <vt:lpstr>Kozuka Gothic Pro L</vt:lpstr>
      <vt:lpstr>方正细圆简体</vt:lpstr>
      <vt:lpstr>方正细倩简体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12</cp:revision>
  <dcterms:created xsi:type="dcterms:W3CDTF">2011-02-28T02:10:00Z</dcterms:created>
  <dcterms:modified xsi:type="dcterms:W3CDTF">2018-08-28T08:28:23Z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