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3"/>
    <p:sldId id="260" r:id="rId4"/>
    <p:sldId id="261" r:id="rId5"/>
    <p:sldId id="262" r:id="rId6"/>
    <p:sldId id="263" r:id="rId7"/>
    <p:sldId id="264" r:id="rId8"/>
    <p:sldId id="265" r:id="rId9"/>
    <p:sldId id="269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262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026" y="60"/>
      </p:cViewPr>
      <p:guideLst>
        <p:guide orient="horz" pos="180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notesViewPr>
    <p:cSldViewPr snapToGrid="0" showGuides="1">
      <p:cViewPr varScale="1">
        <p:scale>
          <a:sx n="66" d="100"/>
          <a:sy n="66" d="100"/>
        </p:scale>
        <p:origin x="-2082" y="-108"/>
      </p:cViewPr>
      <p:guideLst>
        <p:guide orient="horz" pos="2882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1F3125-CB8E-4B38-A44C-069A4AFAEE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DC68DCF-5E2A-4206-A53E-CBDB6E30E5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73D1D84-2EBF-4D98-9230-724D17C8B3D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CE08068-2794-4856-9C50-F8942127280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EAA2A-FABA-430E-A7A3-60E3FF1BC3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078B-EE27-4675-A1F8-F34EA13C70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1D4C1-8128-450A-A8E6-7B19348D7B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015FC-31FF-48E3-B747-BC5B05E6F5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B9E7-4384-44B2-9BE5-B8276CCB0B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740B-464E-4249-A49D-ECBA4C5397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0"/>
          <p:cNvGrpSpPr/>
          <p:nvPr userDrawn="1"/>
        </p:nvGrpSpPr>
        <p:grpSpPr bwMode="auto">
          <a:xfrm>
            <a:off x="7762875" y="5229225"/>
            <a:ext cx="1254125" cy="427038"/>
            <a:chOff x="2153649" y="4892382"/>
            <a:chExt cx="1254654" cy="426450"/>
          </a:xfrm>
        </p:grpSpPr>
        <p:sp>
          <p:nvSpPr>
            <p:cNvPr id="4" name="TextBox 8"/>
            <p:cNvSpPr txBox="1">
              <a:spLocks noChangeArrowheads="1"/>
            </p:cNvSpPr>
            <p:nvPr userDrawn="1"/>
          </p:nvSpPr>
          <p:spPr bwMode="auto">
            <a:xfrm>
              <a:off x="2166354" y="4892382"/>
              <a:ext cx="1241949" cy="337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solidFill>
                    <a:srgbClr val="C00000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BUSINESS</a:t>
              </a:r>
              <a:endParaRPr lang="zh-CN" altLang="en-US" sz="1600" b="1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  <p:sp>
          <p:nvSpPr>
            <p:cNvPr id="5" name="TextBox 9"/>
            <p:cNvSpPr txBox="1">
              <a:spLocks noChangeArrowheads="1"/>
            </p:cNvSpPr>
            <p:nvPr userDrawn="1"/>
          </p:nvSpPr>
          <p:spPr bwMode="auto">
            <a:xfrm>
              <a:off x="2153649" y="5103229"/>
              <a:ext cx="1254654" cy="21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800">
                  <a:solidFill>
                    <a:srgbClr val="C00000"/>
                  </a:solidFill>
                  <a:latin typeface="Calibri" panose="020F0502020204030204" pitchFamily="34" charset="0"/>
                </a:rPr>
                <a:t>Competitive    advantage</a:t>
              </a:r>
              <a:endParaRPr lang="zh-CN" altLang="en-US" sz="80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2F354-E8D9-44C5-BB5D-F6A97A0A2C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3573-199D-4DE3-AFC7-DD5A1E6D51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ACAB7-B544-4516-8207-21663E44DD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372E-4D3B-48D2-AADB-283A9A2D28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8CD2F-5C39-49B9-B79E-B84107B9CA5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5BFB3-E017-4B24-86DB-7D08DD42D0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5581-4F0B-4203-937B-16E2FB09685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1E1D3-59AF-41FA-ACB8-3E1D7417F2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15C9F-9D71-4771-9530-6E92D23BA5D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7C982-C4D0-461F-8DAA-17A9B4FEAD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B38D-E861-465F-9EEF-1DA9AC8AEE3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EAF05-DA5E-45CB-B994-A3F2C116B7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D169-300D-4299-8C3A-5AE291646F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2A40B-72A6-40A6-BF52-DE06F17D5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9AF635-F067-4753-B46F-72F1930347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8EF994-517B-4000-AB43-F57A614708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9" descr="图片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15"/>
          <p:cNvGrpSpPr/>
          <p:nvPr/>
        </p:nvGrpSpPr>
        <p:grpSpPr bwMode="auto">
          <a:xfrm>
            <a:off x="5635625" y="2130425"/>
            <a:ext cx="2847975" cy="977900"/>
            <a:chOff x="0" y="619460"/>
            <a:chExt cx="2848255" cy="977625"/>
          </a:xfrm>
        </p:grpSpPr>
        <p:sp>
          <p:nvSpPr>
            <p:cNvPr id="44" name="TextBox 6"/>
            <p:cNvSpPr txBox="1">
              <a:spLocks noChangeArrowheads="1"/>
            </p:cNvSpPr>
            <p:nvPr/>
          </p:nvSpPr>
          <p:spPr bwMode="auto">
            <a:xfrm>
              <a:off x="0" y="619460"/>
              <a:ext cx="2848255" cy="769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 eaLnBrk="1" hangingPunct="1">
                <a:lnSpc>
                  <a:spcPct val="110000"/>
                </a:lnSpc>
                <a:defRPr/>
              </a:pPr>
              <a:r>
                <a:rPr lang="zh-CN" altLang="en-US" sz="20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 </a:t>
              </a:r>
              <a:endParaRPr lang="en-US" altLang="zh-CN" sz="20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lnSpc>
                  <a:spcPct val="110000"/>
                </a:lnSpc>
                <a:defRPr/>
              </a:pPr>
              <a:r>
                <a:rPr lang="en-US" altLang="zh-CN" sz="20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r>
                <a:rPr lang="zh-CN" altLang="en-US" sz="20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en-US" sz="20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320707" y="1320147"/>
              <a:ext cx="2527548" cy="27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适用于商务、抽象及相关演示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5"/>
          <p:cNvGrpSpPr/>
          <p:nvPr/>
        </p:nvGrpSpPr>
        <p:grpSpPr bwMode="auto">
          <a:xfrm>
            <a:off x="2252663" y="1390650"/>
            <a:ext cx="4638675" cy="477838"/>
            <a:chOff x="1465263" y="1783951"/>
            <a:chExt cx="6228000" cy="79296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6" name="组合 5"/>
          <p:cNvGrpSpPr/>
          <p:nvPr/>
        </p:nvGrpSpPr>
        <p:grpSpPr bwMode="auto">
          <a:xfrm>
            <a:off x="2252663" y="2117725"/>
            <a:ext cx="4638675" cy="477838"/>
            <a:chOff x="1465263" y="1783951"/>
            <a:chExt cx="6228000" cy="7929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7" name="组合 5"/>
          <p:cNvGrpSpPr/>
          <p:nvPr/>
        </p:nvGrpSpPr>
        <p:grpSpPr bwMode="auto">
          <a:xfrm>
            <a:off x="2252663" y="2846388"/>
            <a:ext cx="4638675" cy="476250"/>
            <a:chOff x="1465263" y="1783951"/>
            <a:chExt cx="6228000" cy="792960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8" name="组合 5"/>
          <p:cNvGrpSpPr/>
          <p:nvPr/>
        </p:nvGrpSpPr>
        <p:grpSpPr bwMode="auto">
          <a:xfrm>
            <a:off x="2252663" y="3573463"/>
            <a:ext cx="4638675" cy="477837"/>
            <a:chOff x="1465263" y="1783951"/>
            <a:chExt cx="6228000" cy="792960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5"/>
          <p:cNvGrpSpPr/>
          <p:nvPr/>
        </p:nvGrpSpPr>
        <p:grpSpPr bwMode="auto">
          <a:xfrm>
            <a:off x="2252663" y="2417763"/>
            <a:ext cx="4638675" cy="476250"/>
            <a:chOff x="1465263" y="1783951"/>
            <a:chExt cx="6228000" cy="79296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5"/>
          <p:cNvGrpSpPr/>
          <p:nvPr/>
        </p:nvGrpSpPr>
        <p:grpSpPr bwMode="auto">
          <a:xfrm>
            <a:off x="882650" y="1712913"/>
            <a:ext cx="7715250" cy="2365375"/>
            <a:chOff x="714375" y="2174802"/>
            <a:chExt cx="7715250" cy="2838620"/>
          </a:xfrm>
        </p:grpSpPr>
        <p:grpSp>
          <p:nvGrpSpPr>
            <p:cNvPr id="10244" name="组合 3"/>
            <p:cNvGrpSpPr/>
            <p:nvPr/>
          </p:nvGrpSpPr>
          <p:grpSpPr bwMode="auto">
            <a:xfrm>
              <a:off x="714375" y="2174802"/>
              <a:ext cx="7715250" cy="2838620"/>
              <a:chOff x="500034" y="2237737"/>
              <a:chExt cx="8143932" cy="3141871"/>
            </a:xfrm>
          </p:grpSpPr>
          <p:sp>
            <p:nvSpPr>
              <p:cNvPr id="5" name="AutoShape 3"/>
              <p:cNvSpPr>
                <a:spLocks noChangeArrowheads="1"/>
              </p:cNvSpPr>
              <p:nvPr/>
            </p:nvSpPr>
            <p:spPr bwMode="auto">
              <a:xfrm>
                <a:off x="500034" y="2237737"/>
                <a:ext cx="8143932" cy="3141871"/>
              </a:xfrm>
              <a:prstGeom prst="roundRect">
                <a:avLst>
                  <a:gd name="adj" fmla="val 2451"/>
                </a:avLst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AutoShape 3"/>
              <p:cNvSpPr>
                <a:spLocks noChangeArrowheads="1"/>
              </p:cNvSpPr>
              <p:nvPr/>
            </p:nvSpPr>
            <p:spPr bwMode="gray">
              <a:xfrm>
                <a:off x="503209" y="2402385"/>
                <a:ext cx="8137582" cy="2801466"/>
              </a:xfrm>
              <a:prstGeom prst="roundRect">
                <a:avLst>
                  <a:gd name="adj" fmla="val 2731"/>
                </a:avLst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45" name="Text Box 11"/>
            <p:cNvSpPr txBox="1">
              <a:spLocks noChangeArrowheads="1"/>
            </p:cNvSpPr>
            <p:nvPr/>
          </p:nvSpPr>
          <p:spPr bwMode="auto">
            <a:xfrm>
              <a:off x="982000" y="2559708"/>
              <a:ext cx="7235564" cy="203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68"/>
          <p:cNvGrpSpPr/>
          <p:nvPr/>
        </p:nvGrpSpPr>
        <p:grpSpPr bwMode="auto">
          <a:xfrm>
            <a:off x="4032250" y="2335213"/>
            <a:ext cx="1503363" cy="1458912"/>
            <a:chOff x="3912186" y="2206077"/>
            <a:chExt cx="1502821" cy="1539153"/>
          </a:xfrm>
        </p:grpSpPr>
        <p:grpSp>
          <p:nvGrpSpPr>
            <p:cNvPr id="11355" name="组合 31"/>
            <p:cNvGrpSpPr>
              <a:grpSpLocks noChangeAspect="1"/>
            </p:cNvGrpSpPr>
            <p:nvPr/>
          </p:nvGrpSpPr>
          <p:grpSpPr bwMode="auto">
            <a:xfrm>
              <a:off x="3912186" y="2206077"/>
              <a:ext cx="1502821" cy="1539153"/>
              <a:chOff x="3783343" y="1838185"/>
              <a:chExt cx="1444904" cy="1444905"/>
            </a:xfrm>
          </p:grpSpPr>
          <p:sp>
            <p:nvSpPr>
              <p:cNvPr id="69" name="Oval 93"/>
              <p:cNvSpPr>
                <a:spLocks noChangeArrowheads="1"/>
              </p:cNvSpPr>
              <p:nvPr/>
            </p:nvSpPr>
            <p:spPr bwMode="auto">
              <a:xfrm>
                <a:off x="3783343" y="1838185"/>
                <a:ext cx="1444904" cy="1444905"/>
              </a:xfrm>
              <a:prstGeom prst="ellipse">
                <a:avLst/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94"/>
              <p:cNvSpPr>
                <a:spLocks noChangeAspect="1" noChangeArrowheads="1"/>
              </p:cNvSpPr>
              <p:nvPr/>
            </p:nvSpPr>
            <p:spPr bwMode="auto">
              <a:xfrm>
                <a:off x="3841321" y="1885901"/>
                <a:ext cx="1245028" cy="124509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56" name="Text Box 18"/>
            <p:cNvSpPr txBox="1">
              <a:spLocks noChangeArrowheads="1"/>
            </p:cNvSpPr>
            <p:nvPr/>
          </p:nvSpPr>
          <p:spPr bwMode="gray">
            <a:xfrm>
              <a:off x="3987205" y="2608262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7" name="组合 67"/>
          <p:cNvGrpSpPr/>
          <p:nvPr/>
        </p:nvGrpSpPr>
        <p:grpSpPr bwMode="auto">
          <a:xfrm>
            <a:off x="2022475" y="1390650"/>
            <a:ext cx="2657475" cy="1009650"/>
            <a:chOff x="1901635" y="1285875"/>
            <a:chExt cx="2657252" cy="1065383"/>
          </a:xfrm>
        </p:grpSpPr>
        <p:grpSp>
          <p:nvGrpSpPr>
            <p:cNvPr id="11342" name="组合 8"/>
            <p:cNvGrpSpPr/>
            <p:nvPr/>
          </p:nvGrpSpPr>
          <p:grpSpPr bwMode="auto">
            <a:xfrm>
              <a:off x="1901635" y="1285875"/>
              <a:ext cx="2657252" cy="1065383"/>
              <a:chOff x="1560897" y="1866174"/>
              <a:chExt cx="2864440" cy="1121344"/>
            </a:xfrm>
          </p:grpSpPr>
          <p:grpSp>
            <p:nvGrpSpPr>
              <p:cNvPr id="11345" name="组合 76"/>
              <p:cNvGrpSpPr/>
              <p:nvPr/>
            </p:nvGrpSpPr>
            <p:grpSpPr bwMode="auto">
              <a:xfrm>
                <a:off x="1560897" y="1866174"/>
                <a:ext cx="2864440" cy="1121344"/>
                <a:chOff x="1560897" y="1866174"/>
                <a:chExt cx="2864440" cy="1121344"/>
              </a:xfrm>
            </p:grpSpPr>
            <p:sp>
              <p:nvSpPr>
                <p:cNvPr id="65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867" y="2041049"/>
                  <a:ext cx="826902" cy="1066037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66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897" y="1866174"/>
                  <a:ext cx="1979784" cy="75461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346" name="组合 28"/>
              <p:cNvGrpSpPr>
                <a:grpSpLocks noChangeAspect="1"/>
              </p:cNvGrpSpPr>
              <p:nvPr/>
            </p:nvGrpSpPr>
            <p:grpSpPr bwMode="auto">
              <a:xfrm>
                <a:off x="3186022" y="1866174"/>
                <a:ext cx="756872" cy="756000"/>
                <a:chOff x="2759075" y="2003425"/>
                <a:chExt cx="1376363" cy="1374775"/>
              </a:xfrm>
            </p:grpSpPr>
            <p:sp>
              <p:nvSpPr>
                <p:cNvPr id="63" name="椭圆 11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rgbClr val="01FFF9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椭圆 117"/>
                <p:cNvSpPr>
                  <a:spLocks noChangeAspect="1"/>
                </p:cNvSpPr>
                <p:nvPr/>
              </p:nvSpPr>
              <p:spPr bwMode="auto">
                <a:xfrm>
                  <a:off x="2803462" y="2042931"/>
                  <a:ext cx="1176214" cy="117608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343" name="Text Box 18"/>
            <p:cNvSpPr txBox="1">
              <a:spLocks noChangeArrowheads="1"/>
            </p:cNvSpPr>
            <p:nvPr/>
          </p:nvSpPr>
          <p:spPr bwMode="gray">
            <a:xfrm>
              <a:off x="1982140" y="1484182"/>
              <a:ext cx="1444695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44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3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69"/>
          <p:cNvGrpSpPr/>
          <p:nvPr/>
        </p:nvGrpSpPr>
        <p:grpSpPr bwMode="auto">
          <a:xfrm>
            <a:off x="4997450" y="1395413"/>
            <a:ext cx="2522538" cy="1116012"/>
            <a:chOff x="4877108" y="1285875"/>
            <a:chExt cx="2522792" cy="1178215"/>
          </a:xfrm>
        </p:grpSpPr>
        <p:grpSp>
          <p:nvGrpSpPr>
            <p:cNvPr id="11328" name="组合 62"/>
            <p:cNvGrpSpPr/>
            <p:nvPr/>
          </p:nvGrpSpPr>
          <p:grpSpPr bwMode="auto">
            <a:xfrm>
              <a:off x="4877108" y="1285875"/>
              <a:ext cx="2522792" cy="1178215"/>
              <a:chOff x="4877108" y="1285875"/>
              <a:chExt cx="2522792" cy="1178215"/>
            </a:xfrm>
          </p:grpSpPr>
          <p:grpSp>
            <p:nvGrpSpPr>
              <p:cNvPr id="11330" name="组合 48"/>
              <p:cNvGrpSpPr/>
              <p:nvPr/>
            </p:nvGrpSpPr>
            <p:grpSpPr bwMode="auto">
              <a:xfrm>
                <a:off x="4877108" y="1285875"/>
                <a:ext cx="2522792" cy="1178215"/>
                <a:chOff x="4768369" y="1866173"/>
                <a:chExt cx="2719496" cy="1240102"/>
              </a:xfrm>
            </p:grpSpPr>
            <p:grpSp>
              <p:nvGrpSpPr>
                <p:cNvPr id="11332" name="组合 74"/>
                <p:cNvGrpSpPr/>
                <p:nvPr/>
              </p:nvGrpSpPr>
              <p:grpSpPr bwMode="auto">
                <a:xfrm>
                  <a:off x="4768369" y="1866173"/>
                  <a:ext cx="2719496" cy="1240102"/>
                  <a:chOff x="4768369" y="1866173"/>
                  <a:chExt cx="2719496" cy="1240102"/>
                </a:xfrm>
              </p:grpSpPr>
              <p:sp>
                <p:nvSpPr>
                  <p:cNvPr id="56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8879" y="2042163"/>
                    <a:ext cx="827324" cy="1064522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57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7716" y="1866173"/>
                    <a:ext cx="1980149" cy="75499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333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54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rgbClr val="01FFF9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242" y="2042927"/>
                    <a:ext cx="1179841" cy="11760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331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794" cy="36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29" name="Text Box 18"/>
            <p:cNvSpPr txBox="1">
              <a:spLocks noChangeArrowheads="1"/>
            </p:cNvSpPr>
            <p:nvPr/>
          </p:nvSpPr>
          <p:spPr bwMode="gray">
            <a:xfrm>
              <a:off x="5940165" y="1484182"/>
              <a:ext cx="1444695" cy="40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9" name="组合 70"/>
          <p:cNvGrpSpPr/>
          <p:nvPr/>
        </p:nvGrpSpPr>
        <p:grpSpPr bwMode="auto">
          <a:xfrm>
            <a:off x="5581650" y="2519363"/>
            <a:ext cx="2636838" cy="958850"/>
            <a:chOff x="5460733" y="2469628"/>
            <a:chExt cx="2637102" cy="1012052"/>
          </a:xfrm>
        </p:grpSpPr>
        <p:grpSp>
          <p:nvGrpSpPr>
            <p:cNvPr id="11314" name="组合 63"/>
            <p:cNvGrpSpPr/>
            <p:nvPr/>
          </p:nvGrpSpPr>
          <p:grpSpPr bwMode="auto">
            <a:xfrm>
              <a:off x="5460733" y="2469628"/>
              <a:ext cx="2637102" cy="1012052"/>
              <a:chOff x="5460733" y="2469628"/>
              <a:chExt cx="2637102" cy="1012052"/>
            </a:xfrm>
          </p:grpSpPr>
          <p:grpSp>
            <p:nvGrpSpPr>
              <p:cNvPr id="11316" name="组合 39"/>
              <p:cNvGrpSpPr/>
              <p:nvPr/>
            </p:nvGrpSpPr>
            <p:grpSpPr bwMode="auto">
              <a:xfrm>
                <a:off x="5460733" y="2469628"/>
                <a:ext cx="2637102" cy="1012052"/>
                <a:chOff x="5397500" y="3112105"/>
                <a:chExt cx="2842718" cy="1065211"/>
              </a:xfrm>
            </p:grpSpPr>
            <p:grpSp>
              <p:nvGrpSpPr>
                <p:cNvPr id="11318" name="组合 60"/>
                <p:cNvGrpSpPr/>
                <p:nvPr/>
              </p:nvGrpSpPr>
              <p:grpSpPr bwMode="auto">
                <a:xfrm>
                  <a:off x="5397500" y="3112105"/>
                  <a:ext cx="2842718" cy="1065211"/>
                  <a:chOff x="5397500" y="3112105"/>
                  <a:chExt cx="2842718" cy="1065211"/>
                </a:xfrm>
              </p:grpSpPr>
              <p:sp>
                <p:nvSpPr>
                  <p:cNvPr id="46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7500" y="3112105"/>
                    <a:ext cx="828342" cy="1065211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47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0070" y="3265537"/>
                    <a:ext cx="1980148" cy="758346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319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48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44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rgbClr val="01FFF9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54" y="2041573"/>
                    <a:ext cx="1176430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317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3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5" name="Text Box 18"/>
            <p:cNvSpPr txBox="1">
              <a:spLocks noChangeArrowheads="1"/>
            </p:cNvSpPr>
            <p:nvPr/>
          </p:nvSpPr>
          <p:spPr bwMode="gray">
            <a:xfrm>
              <a:off x="6610343" y="2814824"/>
              <a:ext cx="1444695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0" name="组合 66"/>
          <p:cNvGrpSpPr/>
          <p:nvPr/>
        </p:nvGrpSpPr>
        <p:grpSpPr bwMode="auto">
          <a:xfrm>
            <a:off x="1335088" y="2519363"/>
            <a:ext cx="2647950" cy="958850"/>
            <a:chOff x="1214438" y="2469628"/>
            <a:chExt cx="2648248" cy="1012052"/>
          </a:xfrm>
        </p:grpSpPr>
        <p:grpSp>
          <p:nvGrpSpPr>
            <p:cNvPr id="11301" name="组合 15"/>
            <p:cNvGrpSpPr/>
            <p:nvPr/>
          </p:nvGrpSpPr>
          <p:grpSpPr bwMode="auto">
            <a:xfrm>
              <a:off x="1214438" y="2469628"/>
              <a:ext cx="2648248" cy="1012052"/>
              <a:chOff x="820118" y="3112105"/>
              <a:chExt cx="2854732" cy="1065211"/>
            </a:xfrm>
          </p:grpSpPr>
          <p:grpSp>
            <p:nvGrpSpPr>
              <p:cNvPr id="11304" name="组合 57"/>
              <p:cNvGrpSpPr/>
              <p:nvPr/>
            </p:nvGrpSpPr>
            <p:grpSpPr bwMode="auto">
              <a:xfrm>
                <a:off x="820118" y="3112105"/>
                <a:ext cx="2854732" cy="1065211"/>
                <a:chOff x="820118" y="3112105"/>
                <a:chExt cx="2854732" cy="1065211"/>
              </a:xfrm>
            </p:grpSpPr>
            <p:sp>
              <p:nvSpPr>
                <p:cNvPr id="36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6499" y="3112105"/>
                  <a:ext cx="828351" cy="1065211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37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5537"/>
                  <a:ext cx="1980170" cy="75834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305" name="组合 24"/>
              <p:cNvGrpSpPr>
                <a:grpSpLocks noChangeAspect="1"/>
              </p:cNvGrpSpPr>
              <p:nvPr/>
            </p:nvGrpSpPr>
            <p:grpSpPr bwMode="auto">
              <a:xfrm>
                <a:off x="2445242" y="3266711"/>
                <a:ext cx="756872" cy="756000"/>
                <a:chOff x="2759075" y="2003425"/>
                <a:chExt cx="1376363" cy="1374775"/>
              </a:xfrm>
            </p:grpSpPr>
            <p:sp>
              <p:nvSpPr>
                <p:cNvPr id="34" name="椭圆 18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rgbClr val="01FFF9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椭圆 117"/>
                <p:cNvSpPr>
                  <a:spLocks noChangeAspect="1"/>
                </p:cNvSpPr>
                <p:nvPr/>
              </p:nvSpPr>
              <p:spPr bwMode="auto">
                <a:xfrm>
                  <a:off x="2804053" y="2041573"/>
                  <a:ext cx="1176445" cy="117988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302" name="Text Box 18"/>
            <p:cNvSpPr txBox="1">
              <a:spLocks noChangeArrowheads="1"/>
            </p:cNvSpPr>
            <p:nvPr/>
          </p:nvSpPr>
          <p:spPr bwMode="gray">
            <a:xfrm>
              <a:off x="1327244" y="2814824"/>
              <a:ext cx="1458938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3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65"/>
          <p:cNvGrpSpPr/>
          <p:nvPr/>
        </p:nvGrpSpPr>
        <p:grpSpPr bwMode="auto">
          <a:xfrm>
            <a:off x="2022475" y="3621088"/>
            <a:ext cx="2541588" cy="1101725"/>
            <a:chOff x="1901637" y="3479571"/>
            <a:chExt cx="2542375" cy="1163867"/>
          </a:xfrm>
        </p:grpSpPr>
        <p:grpSp>
          <p:nvGrpSpPr>
            <p:cNvPr id="11288" name="组合 22"/>
            <p:cNvGrpSpPr/>
            <p:nvPr/>
          </p:nvGrpSpPr>
          <p:grpSpPr bwMode="auto">
            <a:xfrm>
              <a:off x="1901637" y="3479571"/>
              <a:ext cx="2542375" cy="1163867"/>
              <a:chOff x="1560898" y="4175097"/>
              <a:chExt cx="2740606" cy="1225001"/>
            </a:xfrm>
          </p:grpSpPr>
          <p:grpSp>
            <p:nvGrpSpPr>
              <p:cNvPr id="11291" name="组合 78"/>
              <p:cNvGrpSpPr/>
              <p:nvPr/>
            </p:nvGrpSpPr>
            <p:grpSpPr bwMode="auto">
              <a:xfrm>
                <a:off x="1560898" y="4175097"/>
                <a:ext cx="2740606" cy="1225001"/>
                <a:chOff x="1560898" y="4175097"/>
                <a:chExt cx="2740606" cy="1225001"/>
              </a:xfrm>
            </p:grpSpPr>
            <p:sp>
              <p:nvSpPr>
                <p:cNvPr id="27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989" y="4175097"/>
                  <a:ext cx="828515" cy="108026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28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898" y="4644622"/>
                  <a:ext cx="1980563" cy="75547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292" name="组合 35"/>
              <p:cNvGrpSpPr>
                <a:grpSpLocks noChangeAspect="1"/>
              </p:cNvGrpSpPr>
              <p:nvPr/>
            </p:nvGrpSpPr>
            <p:grpSpPr bwMode="auto">
              <a:xfrm>
                <a:off x="3186022" y="4644098"/>
                <a:ext cx="756872" cy="756000"/>
                <a:chOff x="2759075" y="2003425"/>
                <a:chExt cx="1376363" cy="1374775"/>
              </a:xfrm>
            </p:grpSpPr>
            <p:sp>
              <p:nvSpPr>
                <p:cNvPr id="25" name="椭圆 26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rgbClr val="01FFF9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117"/>
                <p:cNvSpPr>
                  <a:spLocks noChangeAspect="1"/>
                </p:cNvSpPr>
                <p:nvPr/>
              </p:nvSpPr>
              <p:spPr bwMode="auto">
                <a:xfrm>
                  <a:off x="2801534" y="2044044"/>
                  <a:ext cx="1179790" cy="117612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1289" name="Text Box 18"/>
            <p:cNvSpPr txBox="1">
              <a:spLocks noChangeArrowheads="1"/>
            </p:cNvSpPr>
            <p:nvPr/>
          </p:nvSpPr>
          <p:spPr bwMode="gray">
            <a:xfrm>
              <a:off x="1933409" y="4123473"/>
              <a:ext cx="1451561" cy="40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7" cy="36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71"/>
          <p:cNvGrpSpPr/>
          <p:nvPr/>
        </p:nvGrpSpPr>
        <p:grpSpPr bwMode="auto">
          <a:xfrm>
            <a:off x="4886325" y="3713163"/>
            <a:ext cx="2633663" cy="990600"/>
            <a:chOff x="4765720" y="3597619"/>
            <a:chExt cx="2634183" cy="1045820"/>
          </a:xfrm>
        </p:grpSpPr>
        <p:grpSp>
          <p:nvGrpSpPr>
            <p:cNvPr id="11274" name="组合 64"/>
            <p:cNvGrpSpPr/>
            <p:nvPr/>
          </p:nvGrpSpPr>
          <p:grpSpPr bwMode="auto">
            <a:xfrm>
              <a:off x="4765720" y="3597619"/>
              <a:ext cx="2634183" cy="1045820"/>
              <a:chOff x="4765720" y="3597619"/>
              <a:chExt cx="2634183" cy="1045820"/>
            </a:xfrm>
          </p:grpSpPr>
          <p:grpSp>
            <p:nvGrpSpPr>
              <p:cNvPr id="11276" name="组合 32"/>
              <p:cNvGrpSpPr/>
              <p:nvPr/>
            </p:nvGrpSpPr>
            <p:grpSpPr bwMode="auto">
              <a:xfrm>
                <a:off x="4765720" y="3597619"/>
                <a:ext cx="2634183" cy="1045820"/>
                <a:chOff x="4648293" y="4299345"/>
                <a:chExt cx="2839571" cy="1100753"/>
              </a:xfrm>
            </p:grpSpPr>
            <p:grpSp>
              <p:nvGrpSpPr>
                <p:cNvPr id="11278" name="组合 72"/>
                <p:cNvGrpSpPr/>
                <p:nvPr/>
              </p:nvGrpSpPr>
              <p:grpSpPr bwMode="auto">
                <a:xfrm>
                  <a:off x="4648293" y="4299345"/>
                  <a:ext cx="2839571" cy="1100753"/>
                  <a:chOff x="4648293" y="4299345"/>
                  <a:chExt cx="2839571" cy="1100753"/>
                </a:xfrm>
              </p:grpSpPr>
              <p:sp>
                <p:nvSpPr>
                  <p:cNvPr id="18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395" y="4181155"/>
                    <a:ext cx="828422" cy="1065472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9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524" y="4643330"/>
                    <a:ext cx="1980340" cy="75676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279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16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rgbClr val="01FFF9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89" y="2041418"/>
                    <a:ext cx="1176219" cy="11787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277" name="Rectangle 26"/>
              <p:cNvSpPr>
                <a:spLocks noChangeArrowheads="1"/>
              </p:cNvSpPr>
              <p:nvPr/>
            </p:nvSpPr>
            <p:spPr bwMode="auto">
              <a:xfrm>
                <a:off x="5253351" y="4104791"/>
                <a:ext cx="543846" cy="36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5" name="Text Box 18"/>
            <p:cNvSpPr txBox="1">
              <a:spLocks noChangeArrowheads="1"/>
            </p:cNvSpPr>
            <p:nvPr/>
          </p:nvSpPr>
          <p:spPr bwMode="gray">
            <a:xfrm>
              <a:off x="5844128" y="4123473"/>
              <a:ext cx="1513954" cy="40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3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8"/>
          <p:cNvGrpSpPr/>
          <p:nvPr/>
        </p:nvGrpSpPr>
        <p:grpSpPr bwMode="auto">
          <a:xfrm>
            <a:off x="949325" y="1425575"/>
            <a:ext cx="7408863" cy="3495675"/>
            <a:chOff x="949325" y="2066925"/>
            <a:chExt cx="7408863" cy="3833813"/>
          </a:xfrm>
        </p:grpSpPr>
        <p:grpSp>
          <p:nvGrpSpPr>
            <p:cNvPr id="12301" name="组合 35"/>
            <p:cNvGrpSpPr/>
            <p:nvPr/>
          </p:nvGrpSpPr>
          <p:grpSpPr bwMode="auto">
            <a:xfrm>
              <a:off x="949325" y="2066925"/>
              <a:ext cx="7408863" cy="3833813"/>
              <a:chOff x="649288" y="1274932"/>
              <a:chExt cx="7826375" cy="3749505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649288" y="1274932"/>
                <a:ext cx="7826375" cy="3749505"/>
              </a:xfrm>
              <a:prstGeom prst="roundRect">
                <a:avLst>
                  <a:gd name="adj" fmla="val 3231"/>
                </a:avLst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round/>
              </a:ln>
            </p:spPr>
            <p:txBody>
              <a:bodyPr wrap="none" lIns="91425" tIns="45713" rIns="91425" bIns="45713" anchor="ctr"/>
              <a:lstStyle/>
              <a:p>
                <a:pPr algn="ctr" eaLnBrk="1" fontAlgn="auto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en-US" sz="8800" b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  <p:sp>
            <p:nvSpPr>
              <p:cNvPr id="12329" name="Rectangle 9"/>
              <p:cNvSpPr>
                <a:spLocks noChangeArrowheads="1"/>
              </p:cNvSpPr>
              <p:nvPr/>
            </p:nvSpPr>
            <p:spPr bwMode="auto">
              <a:xfrm>
                <a:off x="777875" y="1387474"/>
                <a:ext cx="7569200" cy="3524250"/>
              </a:xfrm>
              <a:prstGeom prst="roundRect">
                <a:avLst>
                  <a:gd name="adj" fmla="val 3486"/>
                </a:avLst>
              </a:prstGeom>
              <a:solidFill>
                <a:schemeClr val="tx1">
                  <a:alpha val="1098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2302" name="组合 36"/>
            <p:cNvGrpSpPr/>
            <p:nvPr/>
          </p:nvGrpSpPr>
          <p:grpSpPr bwMode="auto">
            <a:xfrm>
              <a:off x="1376124" y="2704666"/>
              <a:ext cx="6475616" cy="2933580"/>
              <a:chOff x="1100138" y="1898650"/>
              <a:chExt cx="6840537" cy="2869068"/>
            </a:xfrm>
          </p:grpSpPr>
          <p:sp>
            <p:nvSpPr>
              <p:cNvPr id="12303" name="Line 11"/>
              <p:cNvSpPr>
                <a:spLocks noChangeShapeType="1"/>
              </p:cNvSpPr>
              <p:nvPr/>
            </p:nvSpPr>
            <p:spPr bwMode="auto">
              <a:xfrm>
                <a:off x="2798763" y="2319338"/>
                <a:ext cx="1587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12"/>
              <p:cNvSpPr>
                <a:spLocks noChangeShapeType="1"/>
              </p:cNvSpPr>
              <p:nvPr/>
            </p:nvSpPr>
            <p:spPr bwMode="auto">
              <a:xfrm>
                <a:off x="4552950" y="2319338"/>
                <a:ext cx="1588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13"/>
              <p:cNvSpPr>
                <a:spLocks noChangeShapeType="1"/>
              </p:cNvSpPr>
              <p:nvPr/>
            </p:nvSpPr>
            <p:spPr bwMode="auto">
              <a:xfrm>
                <a:off x="6296025" y="2319338"/>
                <a:ext cx="3175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1464290" y="4406331"/>
                <a:ext cx="954191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 Box 57"/>
              <p:cNvSpPr txBox="1">
                <a:spLocks noChangeArrowheads="1"/>
              </p:cNvSpPr>
              <p:nvPr/>
            </p:nvSpPr>
            <p:spPr bwMode="auto">
              <a:xfrm>
                <a:off x="3216715" y="4406331"/>
                <a:ext cx="954190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 Box 58"/>
              <p:cNvSpPr txBox="1">
                <a:spLocks noChangeArrowheads="1"/>
              </p:cNvSpPr>
              <p:nvPr/>
            </p:nvSpPr>
            <p:spPr bwMode="auto">
              <a:xfrm>
                <a:off x="4972492" y="4406331"/>
                <a:ext cx="954191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6734978" y="4406331"/>
                <a:ext cx="954190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0" name="AutoShape 25"/>
              <p:cNvSpPr>
                <a:spLocks noChangeArrowheads="1"/>
              </p:cNvSpPr>
              <p:nvPr/>
            </p:nvSpPr>
            <p:spPr bwMode="auto">
              <a:xfrm>
                <a:off x="1419013" y="4235723"/>
                <a:ext cx="506442" cy="128864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1" name="AutoShape 26"/>
              <p:cNvSpPr>
                <a:spLocks noChangeArrowheads="1"/>
              </p:cNvSpPr>
              <p:nvPr/>
            </p:nvSpPr>
            <p:spPr bwMode="auto">
              <a:xfrm>
                <a:off x="3166406" y="3940730"/>
                <a:ext cx="503088" cy="423857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2" name="AutoShape 27"/>
              <p:cNvSpPr>
                <a:spLocks noChangeArrowheads="1"/>
              </p:cNvSpPr>
              <p:nvPr/>
            </p:nvSpPr>
            <p:spPr bwMode="auto">
              <a:xfrm>
                <a:off x="4920507" y="3526189"/>
                <a:ext cx="506442" cy="838398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3" name="AutoShape 28"/>
              <p:cNvSpPr>
                <a:spLocks noChangeArrowheads="1"/>
              </p:cNvSpPr>
              <p:nvPr/>
            </p:nvSpPr>
            <p:spPr bwMode="auto">
              <a:xfrm>
                <a:off x="6664546" y="3400429"/>
                <a:ext cx="504765" cy="964158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4" name="AutoShape 29"/>
              <p:cNvSpPr>
                <a:spLocks noChangeArrowheads="1"/>
              </p:cNvSpPr>
              <p:nvPr/>
            </p:nvSpPr>
            <p:spPr bwMode="auto">
              <a:xfrm>
                <a:off x="1925638" y="3317875"/>
                <a:ext cx="492125" cy="1046162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5" name="AutoShape 30"/>
              <p:cNvSpPr>
                <a:spLocks noChangeArrowheads="1"/>
              </p:cNvSpPr>
              <p:nvPr/>
            </p:nvSpPr>
            <p:spPr bwMode="auto">
              <a:xfrm>
                <a:off x="3668713" y="3482975"/>
                <a:ext cx="506412" cy="881062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6" name="AutoShape 31"/>
              <p:cNvSpPr>
                <a:spLocks noChangeArrowheads="1"/>
              </p:cNvSpPr>
              <p:nvPr/>
            </p:nvSpPr>
            <p:spPr bwMode="auto">
              <a:xfrm>
                <a:off x="5426075" y="2976562"/>
                <a:ext cx="492125" cy="1387475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7" name="AutoShape 32"/>
              <p:cNvSpPr>
                <a:spLocks noChangeArrowheads="1"/>
              </p:cNvSpPr>
              <p:nvPr/>
            </p:nvSpPr>
            <p:spPr bwMode="auto">
              <a:xfrm>
                <a:off x="7169150" y="3228975"/>
                <a:ext cx="495300" cy="1135062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3" name="Text Box 56"/>
              <p:cNvSpPr txBox="1">
                <a:spLocks noChangeArrowheads="1"/>
              </p:cNvSpPr>
              <p:nvPr/>
            </p:nvSpPr>
            <p:spPr bwMode="auto">
              <a:xfrm>
                <a:off x="1891916" y="3039005"/>
                <a:ext cx="575197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56"/>
              <p:cNvSpPr txBox="1">
                <a:spLocks noChangeArrowheads="1"/>
              </p:cNvSpPr>
              <p:nvPr/>
            </p:nvSpPr>
            <p:spPr bwMode="auto">
              <a:xfrm>
                <a:off x="1397212" y="3958502"/>
                <a:ext cx="575198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495090" y="3188849"/>
                <a:ext cx="845188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Box 56"/>
              <p:cNvSpPr txBox="1">
                <a:spLocks noChangeArrowheads="1"/>
              </p:cNvSpPr>
              <p:nvPr/>
            </p:nvSpPr>
            <p:spPr bwMode="auto">
              <a:xfrm>
                <a:off x="3137897" y="3655408"/>
                <a:ext cx="575198" cy="3626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5306207" y="2659288"/>
                <a:ext cx="764694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56"/>
              <p:cNvSpPr txBox="1">
                <a:spLocks noChangeArrowheads="1"/>
              </p:cNvSpPr>
              <p:nvPr/>
            </p:nvSpPr>
            <p:spPr bwMode="auto">
              <a:xfrm>
                <a:off x="4876906" y="3243338"/>
                <a:ext cx="575197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56"/>
              <p:cNvSpPr txBox="1">
                <a:spLocks noChangeArrowheads="1"/>
              </p:cNvSpPr>
              <p:nvPr/>
            </p:nvSpPr>
            <p:spPr bwMode="auto">
              <a:xfrm>
                <a:off x="7137448" y="2962381"/>
                <a:ext cx="659045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Box 56"/>
              <p:cNvSpPr txBox="1">
                <a:spLocks noChangeArrowheads="1"/>
              </p:cNvSpPr>
              <p:nvPr/>
            </p:nvSpPr>
            <p:spPr bwMode="auto">
              <a:xfrm>
                <a:off x="6629329" y="3117333"/>
                <a:ext cx="575198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6" name="Line 8"/>
              <p:cNvSpPr>
                <a:spLocks noChangeShapeType="1"/>
              </p:cNvSpPr>
              <p:nvPr/>
            </p:nvSpPr>
            <p:spPr bwMode="auto">
              <a:xfrm>
                <a:off x="1109663" y="1898650"/>
                <a:ext cx="0" cy="2460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Line 8"/>
              <p:cNvSpPr>
                <a:spLocks noChangeShapeType="1"/>
              </p:cNvSpPr>
              <p:nvPr/>
            </p:nvSpPr>
            <p:spPr bwMode="auto">
              <a:xfrm rot="-5400000">
                <a:off x="4520407" y="939006"/>
                <a:ext cx="0" cy="68405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1" name="组合 34"/>
          <p:cNvGrpSpPr/>
          <p:nvPr/>
        </p:nvGrpSpPr>
        <p:grpSpPr bwMode="auto">
          <a:xfrm>
            <a:off x="1627188" y="1119188"/>
            <a:ext cx="6100762" cy="541337"/>
            <a:chOff x="1365250" y="1000125"/>
            <a:chExt cx="6445250" cy="548501"/>
          </a:xfrm>
        </p:grpSpPr>
        <p:grpSp>
          <p:nvGrpSpPr>
            <p:cNvPr id="12293" name="组合 53"/>
            <p:cNvGrpSpPr/>
            <p:nvPr/>
          </p:nvGrpSpPr>
          <p:grpSpPr bwMode="auto">
            <a:xfrm>
              <a:off x="1365250" y="1000125"/>
              <a:ext cx="6445250" cy="541337"/>
              <a:chOff x="1465263" y="1820863"/>
              <a:chExt cx="4762541" cy="719137"/>
            </a:xfrm>
          </p:grpSpPr>
          <p:sp>
            <p:nvSpPr>
              <p:cNvPr id="35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3"/>
              <p:cNvSpPr>
                <a:spLocks noChangeArrowheads="1"/>
              </p:cNvSpPr>
              <p:nvPr/>
            </p:nvSpPr>
            <p:spPr bwMode="gray">
              <a:xfrm>
                <a:off x="1465337" y="1930176"/>
                <a:ext cx="4760791" cy="50119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4" name="Rectangle 13"/>
            <p:cNvSpPr>
              <a:spLocks noChangeArrowheads="1"/>
            </p:cNvSpPr>
            <p:nvPr/>
          </p:nvSpPr>
          <p:spPr bwMode="auto">
            <a:xfrm>
              <a:off x="3725863" y="1079500"/>
              <a:ext cx="1820872" cy="46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1"/>
          <p:cNvSpPr txBox="1">
            <a:spLocks noChangeArrowheads="1"/>
          </p:cNvSpPr>
          <p:nvPr/>
        </p:nvSpPr>
        <p:spPr bwMode="auto">
          <a:xfrm>
            <a:off x="1768475" y="4149725"/>
            <a:ext cx="58594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Documents and Settings\Administrator\My Documents\My Pictures\无标题10.bmp"/>
          <p:cNvPicPr>
            <a:picLocks noChangeAspect="1" noChangeArrowheads="1"/>
          </p:cNvPicPr>
          <p:nvPr/>
        </p:nvPicPr>
        <p:blipFill>
          <a:blip r:embed="rId1"/>
          <a:srcRect l="8869"/>
          <a:stretch>
            <a:fillRect/>
          </a:stretch>
        </p:blipFill>
        <p:spPr bwMode="auto">
          <a:xfrm>
            <a:off x="1930400" y="938465"/>
            <a:ext cx="5384801" cy="30800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45" descr="图片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组合 15"/>
          <p:cNvGrpSpPr/>
          <p:nvPr/>
        </p:nvGrpSpPr>
        <p:grpSpPr bwMode="auto">
          <a:xfrm>
            <a:off x="5635625" y="2105025"/>
            <a:ext cx="2847975" cy="1003300"/>
            <a:chOff x="0" y="594066"/>
            <a:chExt cx="2848255" cy="1003019"/>
          </a:xfrm>
        </p:grpSpPr>
        <p:sp>
          <p:nvSpPr>
            <p:cNvPr id="44" name="TextBox 6"/>
            <p:cNvSpPr txBox="1">
              <a:spLocks noChangeArrowheads="1"/>
            </p:cNvSpPr>
            <p:nvPr/>
          </p:nvSpPr>
          <p:spPr bwMode="auto">
            <a:xfrm>
              <a:off x="0" y="594066"/>
              <a:ext cx="2606931" cy="904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 eaLnBrk="1" hangingPunct="1">
                <a:lnSpc>
                  <a:spcPct val="110000"/>
                </a:lnSpc>
                <a:defRPr/>
              </a:pPr>
              <a:r>
                <a:rPr lang="zh-CN" altLang="en-US" sz="24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  </a:t>
              </a:r>
              <a:r>
                <a:rPr lang="en-US" altLang="zh-CN" sz="24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THANKS!</a:t>
              </a:r>
              <a:endParaRPr lang="zh-CN" altLang="en-US" sz="2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20707" y="1320147"/>
              <a:ext cx="2527548" cy="2769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eaLnBrk="1" hangingPunct="1">
                <a:defRPr/>
              </a:pPr>
              <a:r>
                <a:rPr lang="zh-CN" altLang="en-US" sz="120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适用于商务、抽象及相关演示</a:t>
              </a:r>
              <a:endParaRPr lang="zh-CN" altLang="en-US" sz="12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全屏显示(16:10)</PresentationFormat>
  <Paragraphs>89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方正综艺简体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4</cp:revision>
  <dcterms:created xsi:type="dcterms:W3CDTF">2009-08-11T06:30:00Z</dcterms:created>
  <dcterms:modified xsi:type="dcterms:W3CDTF">2018-08-28T08:58:41Z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